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 id="2147483808" r:id="rId2"/>
    <p:sldMasterId id="2147483819" r:id="rId3"/>
  </p:sldMasterIdLst>
  <p:notesMasterIdLst>
    <p:notesMasterId r:id="rId39"/>
  </p:notesMasterIdLst>
  <p:sldIdLst>
    <p:sldId id="322" r:id="rId4"/>
    <p:sldId id="317" r:id="rId5"/>
    <p:sldId id="318" r:id="rId6"/>
    <p:sldId id="282" r:id="rId7"/>
    <p:sldId id="283" r:id="rId8"/>
    <p:sldId id="287" r:id="rId9"/>
    <p:sldId id="288" r:id="rId10"/>
    <p:sldId id="289" r:id="rId11"/>
    <p:sldId id="291" r:id="rId12"/>
    <p:sldId id="319" r:id="rId13"/>
    <p:sldId id="293" r:id="rId14"/>
    <p:sldId id="294" r:id="rId15"/>
    <p:sldId id="297" r:id="rId16"/>
    <p:sldId id="320" r:id="rId17"/>
    <p:sldId id="296" r:id="rId18"/>
    <p:sldId id="298" r:id="rId19"/>
    <p:sldId id="299" r:id="rId20"/>
    <p:sldId id="300" r:id="rId21"/>
    <p:sldId id="286" r:id="rId22"/>
    <p:sldId id="301" r:id="rId23"/>
    <p:sldId id="302" r:id="rId24"/>
    <p:sldId id="303" r:id="rId25"/>
    <p:sldId id="304" r:id="rId26"/>
    <p:sldId id="305" r:id="rId27"/>
    <p:sldId id="306" r:id="rId28"/>
    <p:sldId id="307" r:id="rId29"/>
    <p:sldId id="309" r:id="rId30"/>
    <p:sldId id="310" r:id="rId31"/>
    <p:sldId id="316" r:id="rId32"/>
    <p:sldId id="321" r:id="rId33"/>
    <p:sldId id="311" r:id="rId34"/>
    <p:sldId id="312" r:id="rId35"/>
    <p:sldId id="313" r:id="rId36"/>
    <p:sldId id="314" r:id="rId37"/>
    <p:sldId id="315" r:id="rId38"/>
  </p:sldIdLst>
  <p:sldSz cx="121269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8FC4"/>
    <a:srgbClr val="7FA3CF"/>
    <a:srgbClr val="993366"/>
    <a:srgbClr val="A1355C"/>
    <a:srgbClr val="C95B82"/>
    <a:srgbClr val="C54F92"/>
    <a:srgbClr val="717171"/>
    <a:srgbClr val="CE688C"/>
    <a:srgbClr val="C44C77"/>
    <a:srgbClr val="C755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9" autoAdjust="0"/>
    <p:restoredTop sz="94660"/>
  </p:normalViewPr>
  <p:slideViewPr>
    <p:cSldViewPr>
      <p:cViewPr varScale="1">
        <p:scale>
          <a:sx n="66" d="100"/>
          <a:sy n="66" d="100"/>
        </p:scale>
        <p:origin x="-858" y="-96"/>
      </p:cViewPr>
      <p:guideLst>
        <p:guide orient="horz" pos="2160"/>
        <p:guide pos="382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barChart>
        <c:barDir val="col"/>
        <c:grouping val="clustered"/>
        <c:varyColors val="0"/>
        <c:ser>
          <c:idx val="0"/>
          <c:order val="0"/>
          <c:tx>
            <c:strRef>
              <c:f>Sheet1!$B$1</c:f>
              <c:strCache>
                <c:ptCount val="1"/>
                <c:pt idx="0">
                  <c:v>标题 1</c:v>
                </c:pt>
              </c:strCache>
            </c:strRef>
          </c:tx>
          <c:invertIfNegative val="0"/>
          <c:cat>
            <c:strRef>
              <c:f>Sheet1!$A$2:$A$5</c:f>
              <c:strCache>
                <c:ptCount val="4"/>
                <c:pt idx="0">
                  <c:v>文字 1</c:v>
                </c:pt>
                <c:pt idx="1">
                  <c:v>文字 2</c:v>
                </c:pt>
                <c:pt idx="2">
                  <c:v>文字 3</c:v>
                </c:pt>
                <c:pt idx="3">
                  <c:v>文字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标题 2</c:v>
                </c:pt>
              </c:strCache>
            </c:strRef>
          </c:tx>
          <c:invertIfNegative val="0"/>
          <c:cat>
            <c:strRef>
              <c:f>Sheet1!$A$2:$A$5</c:f>
              <c:strCache>
                <c:ptCount val="4"/>
                <c:pt idx="0">
                  <c:v>文字 1</c:v>
                </c:pt>
                <c:pt idx="1">
                  <c:v>文字 2</c:v>
                </c:pt>
                <c:pt idx="2">
                  <c:v>文字 3</c:v>
                </c:pt>
                <c:pt idx="3">
                  <c:v>文字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标题 3</c:v>
                </c:pt>
              </c:strCache>
            </c:strRef>
          </c:tx>
          <c:invertIfNegative val="0"/>
          <c:cat>
            <c:strRef>
              <c:f>Sheet1!$A$2:$A$5</c:f>
              <c:strCache>
                <c:ptCount val="4"/>
                <c:pt idx="0">
                  <c:v>文字 1</c:v>
                </c:pt>
                <c:pt idx="1">
                  <c:v>文字 2</c:v>
                </c:pt>
                <c:pt idx="2">
                  <c:v>文字 3</c:v>
                </c:pt>
                <c:pt idx="3">
                  <c:v>文字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607359488"/>
        <c:axId val="569370304"/>
      </c:barChart>
      <c:catAx>
        <c:axId val="607359488"/>
        <c:scaling>
          <c:orientation val="minMax"/>
        </c:scaling>
        <c:delete val="0"/>
        <c:axPos val="b"/>
        <c:majorTickMark val="out"/>
        <c:minorTickMark val="none"/>
        <c:tickLblPos val="nextTo"/>
        <c:crossAx val="569370304"/>
        <c:crosses val="autoZero"/>
        <c:auto val="1"/>
        <c:lblAlgn val="ctr"/>
        <c:lblOffset val="100"/>
        <c:noMultiLvlLbl val="0"/>
      </c:catAx>
      <c:valAx>
        <c:axId val="569370304"/>
        <c:scaling>
          <c:orientation val="minMax"/>
        </c:scaling>
        <c:delete val="0"/>
        <c:axPos val="l"/>
        <c:majorGridlines/>
        <c:numFmt formatCode="General" sourceLinked="1"/>
        <c:majorTickMark val="out"/>
        <c:minorTickMark val="none"/>
        <c:tickLblPos val="nextTo"/>
        <c:crossAx val="607359488"/>
        <c:crosses val="autoZero"/>
        <c:crossBetween val="between"/>
      </c:valAx>
    </c:plotArea>
    <c:legend>
      <c:legendPos val="r"/>
      <c:layout/>
      <c:overlay val="0"/>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892553-6901-4681-95B5-39323888C651}"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396875" y="685800"/>
            <a:ext cx="60642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1454AB-3981-47C8-8691-1F95CC128040}" type="slidenum">
              <a:rPr lang="zh-CN" altLang="en-US" smtClean="0"/>
              <a:t>‹#›</a:t>
            </a:fld>
            <a:endParaRPr lang="zh-CN" altLang="en-US"/>
          </a:p>
        </p:txBody>
      </p:sp>
    </p:spTree>
    <p:extLst>
      <p:ext uri="{BB962C8B-B14F-4D97-AF65-F5344CB8AC3E}">
        <p14:creationId xmlns:p14="http://schemas.microsoft.com/office/powerpoint/2010/main" val="4062284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091454AB-3981-47C8-8691-1F95CC128040}" type="slidenum">
              <a:rPr lang="zh-CN" altLang="en-US" smtClean="0"/>
              <a:t>35</a:t>
            </a:fld>
            <a:endParaRPr lang="zh-CN" altLang="en-US"/>
          </a:p>
        </p:txBody>
      </p:sp>
    </p:spTree>
    <p:extLst>
      <p:ext uri="{BB962C8B-B14F-4D97-AF65-F5344CB8AC3E}">
        <p14:creationId xmlns:p14="http://schemas.microsoft.com/office/powerpoint/2010/main" val="3822560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grpSp>
        <p:nvGrpSpPr>
          <p:cNvPr id="7" name="组合 6"/>
          <p:cNvGrpSpPr/>
          <p:nvPr userDrawn="1"/>
        </p:nvGrpSpPr>
        <p:grpSpPr>
          <a:xfrm>
            <a:off x="5423624" y="-6831"/>
            <a:ext cx="1503928" cy="455874"/>
            <a:chOff x="5271368" y="6261"/>
            <a:chExt cx="1512000" cy="542417"/>
          </a:xfrm>
          <a:solidFill>
            <a:schemeClr val="bg1"/>
          </a:solidFill>
        </p:grpSpPr>
        <p:sp>
          <p:nvSpPr>
            <p:cNvPr id="8" name="同侧圆角矩形 7"/>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9" name="TextBox 8"/>
            <p:cNvSpPr txBox="1"/>
            <p:nvPr/>
          </p:nvSpPr>
          <p:spPr>
            <a:xfrm>
              <a:off x="5429672" y="92803"/>
              <a:ext cx="1224136" cy="439446"/>
            </a:xfrm>
            <a:prstGeom prst="rect">
              <a:avLst/>
            </a:prstGeom>
            <a:grpFill/>
            <a:ln>
              <a:noFill/>
            </a:ln>
          </p:spPr>
          <p:txBody>
            <a:bodyPr wrap="square" rtlCol="0">
              <a:spAutoFit/>
            </a:bodyPr>
            <a:lstStyle/>
            <a:p>
              <a:pPr algn="ctr">
                <a:defRPr/>
              </a:pPr>
              <a:r>
                <a:rPr lang="zh-CN" altLang="en-US" b="1" kern="0" dirty="0" smtClean="0">
                  <a:solidFill>
                    <a:schemeClr val="accent5">
                      <a:lumMod val="50000"/>
                    </a:schemeClr>
                  </a:solidFill>
                  <a:latin typeface="微软雅黑" pitchFamily="34" charset="-122"/>
                  <a:ea typeface="微软雅黑" pitchFamily="34" charset="-122"/>
                </a:rPr>
                <a:t>教学分析</a:t>
              </a:r>
            </a:p>
          </p:txBody>
        </p:sp>
      </p:grpSp>
    </p:spTree>
    <p:extLst>
      <p:ext uri="{BB962C8B-B14F-4D97-AF65-F5344CB8AC3E}">
        <p14:creationId xmlns:p14="http://schemas.microsoft.com/office/powerpoint/2010/main" val="191010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400"/>
                                        <p:tgtEl>
                                          <p:spTgt spid="7"/>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4_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5923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grpSp>
        <p:nvGrpSpPr>
          <p:cNvPr id="7" name="组合 6"/>
          <p:cNvGrpSpPr/>
          <p:nvPr userDrawn="1"/>
        </p:nvGrpSpPr>
        <p:grpSpPr>
          <a:xfrm>
            <a:off x="5423624" y="-6831"/>
            <a:ext cx="1503928" cy="455874"/>
            <a:chOff x="5271368" y="6261"/>
            <a:chExt cx="1512000" cy="542417"/>
          </a:xfrm>
          <a:solidFill>
            <a:schemeClr val="bg1"/>
          </a:solidFill>
        </p:grpSpPr>
        <p:sp>
          <p:nvSpPr>
            <p:cNvPr id="8" name="同侧圆角矩形 7"/>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9" name="TextBox 8"/>
            <p:cNvSpPr txBox="1"/>
            <p:nvPr/>
          </p:nvSpPr>
          <p:spPr>
            <a:xfrm>
              <a:off x="5429672" y="92803"/>
              <a:ext cx="1224136" cy="439446"/>
            </a:xfrm>
            <a:prstGeom prst="rect">
              <a:avLst/>
            </a:prstGeom>
            <a:grpFill/>
            <a:ln>
              <a:noFill/>
            </a:ln>
          </p:spPr>
          <p:txBody>
            <a:bodyPr wrap="square" rtlCol="0">
              <a:spAutoFit/>
            </a:bodyPr>
            <a:lstStyle/>
            <a:p>
              <a:pPr algn="ctr">
                <a:defRPr/>
              </a:pPr>
              <a:r>
                <a:rPr lang="zh-CN" altLang="en-US" b="1" kern="0" dirty="0" smtClean="0">
                  <a:solidFill>
                    <a:srgbClr val="4BACC6">
                      <a:lumMod val="50000"/>
                    </a:srgbClr>
                  </a:solidFill>
                  <a:latin typeface="微软雅黑" pitchFamily="34" charset="-122"/>
                  <a:ea typeface="微软雅黑" pitchFamily="34" charset="-122"/>
                </a:rPr>
                <a:t>教学分析</a:t>
              </a:r>
            </a:p>
          </p:txBody>
        </p:sp>
      </p:grpSp>
    </p:spTree>
    <p:extLst>
      <p:ext uri="{BB962C8B-B14F-4D97-AF65-F5344CB8AC3E}">
        <p14:creationId xmlns:p14="http://schemas.microsoft.com/office/powerpoint/2010/main" val="3834884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400"/>
                                        <p:tgtEl>
                                          <p:spTgt spid="7"/>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教学分析2">
    <p:spTree>
      <p:nvGrpSpPr>
        <p:cNvPr id="1" name=""/>
        <p:cNvGrpSpPr/>
        <p:nvPr/>
      </p:nvGrpSpPr>
      <p:grpSpPr>
        <a:xfrm>
          <a:off x="0" y="0"/>
          <a:ext cx="0" cy="0"/>
          <a:chOff x="0" y="0"/>
          <a:chExt cx="0" cy="0"/>
        </a:xfrm>
      </p:grpSpPr>
      <p:grpSp>
        <p:nvGrpSpPr>
          <p:cNvPr id="7" name="组合 6"/>
          <p:cNvGrpSpPr/>
          <p:nvPr userDrawn="1"/>
        </p:nvGrpSpPr>
        <p:grpSpPr>
          <a:xfrm>
            <a:off x="5423624" y="-6831"/>
            <a:ext cx="1503928" cy="455874"/>
            <a:chOff x="5271368" y="6261"/>
            <a:chExt cx="1512000" cy="542417"/>
          </a:xfrm>
          <a:solidFill>
            <a:schemeClr val="bg1"/>
          </a:solidFill>
        </p:grpSpPr>
        <p:sp>
          <p:nvSpPr>
            <p:cNvPr id="8" name="同侧圆角矩形 7"/>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algn="ctr"/>
              <a:endParaRPr lang="zh-CN" altLang="en-US" kern="0" dirty="0" smtClean="0">
                <a:solidFill>
                  <a:prstClr val="white"/>
                </a:solidFill>
              </a:endParaRPr>
            </a:p>
          </p:txBody>
        </p:sp>
        <p:sp>
          <p:nvSpPr>
            <p:cNvPr id="9" name="TextBox 8"/>
            <p:cNvSpPr txBox="1"/>
            <p:nvPr/>
          </p:nvSpPr>
          <p:spPr>
            <a:xfrm>
              <a:off x="5429672" y="92803"/>
              <a:ext cx="1224136" cy="439446"/>
            </a:xfrm>
            <a:prstGeom prst="rect">
              <a:avLst/>
            </a:prstGeom>
            <a:grpFill/>
            <a:ln>
              <a:noFill/>
            </a:ln>
          </p:spPr>
          <p:txBody>
            <a:bodyPr wrap="square" rtlCol="0">
              <a:spAutoFit/>
            </a:bodyPr>
            <a:lstStyle>
              <a:defPPr>
                <a:defRPr lang="zh-CN"/>
              </a:defPPr>
              <a:lvl1pPr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教学分析</a:t>
              </a:r>
            </a:p>
          </p:txBody>
        </p:sp>
      </p:grpSp>
    </p:spTree>
    <p:extLst>
      <p:ext uri="{BB962C8B-B14F-4D97-AF65-F5344CB8AC3E}">
        <p14:creationId xmlns:p14="http://schemas.microsoft.com/office/powerpoint/2010/main" val="402946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教学设计1">
    <p:spTree>
      <p:nvGrpSpPr>
        <p:cNvPr id="1" name=""/>
        <p:cNvGrpSpPr/>
        <p:nvPr/>
      </p:nvGrpSpPr>
      <p:grpSpPr>
        <a:xfrm>
          <a:off x="0" y="0"/>
          <a:ext cx="0" cy="0"/>
          <a:chOff x="0" y="0"/>
          <a:chExt cx="0" cy="0"/>
        </a:xfrm>
      </p:grpSpPr>
      <p:grpSp>
        <p:nvGrpSpPr>
          <p:cNvPr id="5" name="组合 4"/>
          <p:cNvGrpSpPr/>
          <p:nvPr userDrawn="1"/>
        </p:nvGrpSpPr>
        <p:grpSpPr>
          <a:xfrm>
            <a:off x="7071569"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教学设计</a:t>
              </a:r>
            </a:p>
          </p:txBody>
        </p:sp>
      </p:grpSp>
    </p:spTree>
    <p:extLst>
      <p:ext uri="{BB962C8B-B14F-4D97-AF65-F5344CB8AC3E}">
        <p14:creationId xmlns:p14="http://schemas.microsoft.com/office/powerpoint/2010/main" val="125482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教学设计2">
    <p:spTree>
      <p:nvGrpSpPr>
        <p:cNvPr id="1" name=""/>
        <p:cNvGrpSpPr/>
        <p:nvPr/>
      </p:nvGrpSpPr>
      <p:grpSpPr>
        <a:xfrm>
          <a:off x="0" y="0"/>
          <a:ext cx="0" cy="0"/>
          <a:chOff x="0" y="0"/>
          <a:chExt cx="0" cy="0"/>
        </a:xfrm>
      </p:grpSpPr>
      <p:grpSp>
        <p:nvGrpSpPr>
          <p:cNvPr id="5" name="组合 4"/>
          <p:cNvGrpSpPr/>
          <p:nvPr userDrawn="1"/>
        </p:nvGrpSpPr>
        <p:grpSpPr>
          <a:xfrm>
            <a:off x="7071569"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教学设计</a:t>
              </a:r>
            </a:p>
          </p:txBody>
        </p:sp>
      </p:grpSp>
    </p:spTree>
    <p:extLst>
      <p:ext uri="{BB962C8B-B14F-4D97-AF65-F5344CB8AC3E}">
        <p14:creationId xmlns:p14="http://schemas.microsoft.com/office/powerpoint/2010/main" val="154025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grpSp>
        <p:nvGrpSpPr>
          <p:cNvPr id="5" name="组合 4"/>
          <p:cNvGrpSpPr/>
          <p:nvPr userDrawn="1"/>
        </p:nvGrpSpPr>
        <p:grpSpPr>
          <a:xfrm>
            <a:off x="8727752"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教学过程</a:t>
              </a:r>
            </a:p>
          </p:txBody>
        </p:sp>
      </p:grpSp>
    </p:spTree>
    <p:extLst>
      <p:ext uri="{BB962C8B-B14F-4D97-AF65-F5344CB8AC3E}">
        <p14:creationId xmlns:p14="http://schemas.microsoft.com/office/powerpoint/2010/main" val="1690611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grpSp>
        <p:nvGrpSpPr>
          <p:cNvPr id="5" name="组合 4"/>
          <p:cNvGrpSpPr/>
          <p:nvPr userDrawn="1"/>
        </p:nvGrpSpPr>
        <p:grpSpPr>
          <a:xfrm>
            <a:off x="8727752"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教学过程</a:t>
              </a:r>
            </a:p>
          </p:txBody>
        </p:sp>
      </p:grpSp>
    </p:spTree>
    <p:extLst>
      <p:ext uri="{BB962C8B-B14F-4D97-AF65-F5344CB8AC3E}">
        <p14:creationId xmlns:p14="http://schemas.microsoft.com/office/powerpoint/2010/main" val="938140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grpSp>
        <p:nvGrpSpPr>
          <p:cNvPr id="5" name="组合 4"/>
          <p:cNvGrpSpPr/>
          <p:nvPr userDrawn="1"/>
        </p:nvGrpSpPr>
        <p:grpSpPr>
          <a:xfrm>
            <a:off x="10383936"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教学反思</a:t>
              </a:r>
            </a:p>
          </p:txBody>
        </p:sp>
      </p:grpSp>
    </p:spTree>
    <p:extLst>
      <p:ext uri="{BB962C8B-B14F-4D97-AF65-F5344CB8AC3E}">
        <p14:creationId xmlns:p14="http://schemas.microsoft.com/office/powerpoint/2010/main" val="3499900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grpSp>
        <p:nvGrpSpPr>
          <p:cNvPr id="5" name="组合 4"/>
          <p:cNvGrpSpPr/>
          <p:nvPr userDrawn="1"/>
        </p:nvGrpSpPr>
        <p:grpSpPr>
          <a:xfrm>
            <a:off x="10383936"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algn="ct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教学反思</a:t>
              </a:r>
            </a:p>
          </p:txBody>
        </p:sp>
      </p:grpSp>
    </p:spTree>
    <p:extLst>
      <p:ext uri="{BB962C8B-B14F-4D97-AF65-F5344CB8AC3E}">
        <p14:creationId xmlns:p14="http://schemas.microsoft.com/office/powerpoint/2010/main" val="1345925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4209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教学分析2">
    <p:spTree>
      <p:nvGrpSpPr>
        <p:cNvPr id="1" name=""/>
        <p:cNvGrpSpPr/>
        <p:nvPr/>
      </p:nvGrpSpPr>
      <p:grpSpPr>
        <a:xfrm>
          <a:off x="0" y="0"/>
          <a:ext cx="0" cy="0"/>
          <a:chOff x="0" y="0"/>
          <a:chExt cx="0" cy="0"/>
        </a:xfrm>
      </p:grpSpPr>
      <p:grpSp>
        <p:nvGrpSpPr>
          <p:cNvPr id="7" name="组合 6"/>
          <p:cNvGrpSpPr/>
          <p:nvPr userDrawn="1"/>
        </p:nvGrpSpPr>
        <p:grpSpPr>
          <a:xfrm>
            <a:off x="5423624" y="-6831"/>
            <a:ext cx="1503928" cy="455874"/>
            <a:chOff x="5271368" y="6261"/>
            <a:chExt cx="1512000" cy="542417"/>
          </a:xfrm>
          <a:solidFill>
            <a:schemeClr val="bg1"/>
          </a:solidFill>
        </p:grpSpPr>
        <p:sp>
          <p:nvSpPr>
            <p:cNvPr id="8" name="同侧圆角矩形 7"/>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lvl="0" algn="ctr"/>
              <a:endParaRPr lang="zh-CN" altLang="en-US" kern="0" dirty="0" smtClean="0">
                <a:solidFill>
                  <a:prstClr val="white"/>
                </a:solidFill>
              </a:endParaRPr>
            </a:p>
          </p:txBody>
        </p:sp>
        <p:sp>
          <p:nvSpPr>
            <p:cNvPr id="9" name="TextBox 8"/>
            <p:cNvSpPr txBox="1"/>
            <p:nvPr/>
          </p:nvSpPr>
          <p:spPr>
            <a:xfrm>
              <a:off x="5429672" y="92803"/>
              <a:ext cx="1224136" cy="439446"/>
            </a:xfrm>
            <a:prstGeom prst="rect">
              <a:avLst/>
            </a:prstGeom>
            <a:grpFill/>
            <a:ln>
              <a:noFill/>
            </a:ln>
          </p:spPr>
          <p:txBody>
            <a:bodyPr wrap="square" rtlCol="0">
              <a:spAutoFit/>
            </a:bodyPr>
            <a:lstStyle>
              <a:defPPr>
                <a:defRPr lang="zh-CN"/>
              </a:defPPr>
              <a:lvl1pPr algn="ctr">
                <a:defRPr b="1" kern="0">
                  <a:solidFill>
                    <a:schemeClr val="accent5">
                      <a:lumMod val="50000"/>
                    </a:schemeClr>
                  </a:solidFill>
                  <a:latin typeface="微软雅黑" pitchFamily="34" charset="-122"/>
                  <a:ea typeface="微软雅黑" pitchFamily="34" charset="-122"/>
                </a:defRPr>
              </a:lvl1pPr>
            </a:lstStyle>
            <a:p>
              <a:pPr lvl="0"/>
              <a:r>
                <a:rPr lang="zh-CN" altLang="en-US" dirty="0" smtClean="0"/>
                <a:t>教学分析</a:t>
              </a:r>
            </a:p>
          </p:txBody>
        </p:sp>
      </p:grpSp>
    </p:spTree>
    <p:extLst>
      <p:ext uri="{BB962C8B-B14F-4D97-AF65-F5344CB8AC3E}">
        <p14:creationId xmlns:p14="http://schemas.microsoft.com/office/powerpoint/2010/main" val="3854749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4_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8618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教学分析1">
    <p:spTree>
      <p:nvGrpSpPr>
        <p:cNvPr id="1" name=""/>
        <p:cNvGrpSpPr/>
        <p:nvPr/>
      </p:nvGrpSpPr>
      <p:grpSpPr>
        <a:xfrm>
          <a:off x="0" y="0"/>
          <a:ext cx="0" cy="0"/>
          <a:chOff x="0" y="0"/>
          <a:chExt cx="0" cy="0"/>
        </a:xfrm>
      </p:grpSpPr>
      <p:grpSp>
        <p:nvGrpSpPr>
          <p:cNvPr id="7" name="组合 6"/>
          <p:cNvGrpSpPr/>
          <p:nvPr userDrawn="1"/>
        </p:nvGrpSpPr>
        <p:grpSpPr>
          <a:xfrm>
            <a:off x="5423624" y="-6831"/>
            <a:ext cx="1503928" cy="455874"/>
            <a:chOff x="5271368" y="6261"/>
            <a:chExt cx="1512000" cy="542417"/>
          </a:xfrm>
          <a:solidFill>
            <a:schemeClr val="bg1"/>
          </a:solidFill>
        </p:grpSpPr>
        <p:sp>
          <p:nvSpPr>
            <p:cNvPr id="8" name="同侧圆角矩形 7"/>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9" name="TextBox 8"/>
            <p:cNvSpPr txBox="1"/>
            <p:nvPr/>
          </p:nvSpPr>
          <p:spPr>
            <a:xfrm>
              <a:off x="5429672" y="92803"/>
              <a:ext cx="1224136" cy="439446"/>
            </a:xfrm>
            <a:prstGeom prst="rect">
              <a:avLst/>
            </a:prstGeom>
            <a:grpFill/>
            <a:ln>
              <a:noFill/>
            </a:ln>
          </p:spPr>
          <p:txBody>
            <a:bodyPr wrap="square" rtlCol="0">
              <a:spAutoFit/>
            </a:bodyPr>
            <a:lstStyle/>
            <a:p>
              <a:pPr algn="ctr">
                <a:defRPr/>
              </a:pPr>
              <a:r>
                <a:rPr lang="zh-CN" altLang="en-US" b="1" kern="0" dirty="0" smtClean="0">
                  <a:solidFill>
                    <a:srgbClr val="4BACC6">
                      <a:lumMod val="50000"/>
                    </a:srgbClr>
                  </a:solidFill>
                  <a:latin typeface="微软雅黑" pitchFamily="34" charset="-122"/>
                  <a:ea typeface="微软雅黑" pitchFamily="34" charset="-122"/>
                </a:rPr>
                <a:t>教学分析</a:t>
              </a:r>
            </a:p>
          </p:txBody>
        </p:sp>
      </p:grpSp>
    </p:spTree>
    <p:extLst>
      <p:ext uri="{BB962C8B-B14F-4D97-AF65-F5344CB8AC3E}">
        <p14:creationId xmlns:p14="http://schemas.microsoft.com/office/powerpoint/2010/main" val="4135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400"/>
                                        <p:tgtEl>
                                          <p:spTgt spid="7"/>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教学分析2">
    <p:spTree>
      <p:nvGrpSpPr>
        <p:cNvPr id="1" name=""/>
        <p:cNvGrpSpPr/>
        <p:nvPr/>
      </p:nvGrpSpPr>
      <p:grpSpPr>
        <a:xfrm>
          <a:off x="0" y="0"/>
          <a:ext cx="0" cy="0"/>
          <a:chOff x="0" y="0"/>
          <a:chExt cx="0" cy="0"/>
        </a:xfrm>
      </p:grpSpPr>
      <p:grpSp>
        <p:nvGrpSpPr>
          <p:cNvPr id="7" name="组合 6"/>
          <p:cNvGrpSpPr/>
          <p:nvPr userDrawn="1"/>
        </p:nvGrpSpPr>
        <p:grpSpPr>
          <a:xfrm>
            <a:off x="5423624" y="-6831"/>
            <a:ext cx="1503928" cy="455874"/>
            <a:chOff x="5271368" y="6261"/>
            <a:chExt cx="1512000" cy="542417"/>
          </a:xfrm>
          <a:solidFill>
            <a:schemeClr val="bg1"/>
          </a:solidFill>
        </p:grpSpPr>
        <p:sp>
          <p:nvSpPr>
            <p:cNvPr id="8" name="同侧圆角矩形 7"/>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algn="ctr"/>
              <a:endParaRPr lang="zh-CN" altLang="en-US" kern="0" dirty="0" smtClean="0">
                <a:solidFill>
                  <a:prstClr val="white"/>
                </a:solidFill>
              </a:endParaRPr>
            </a:p>
          </p:txBody>
        </p:sp>
        <p:sp>
          <p:nvSpPr>
            <p:cNvPr id="9" name="TextBox 8"/>
            <p:cNvSpPr txBox="1"/>
            <p:nvPr/>
          </p:nvSpPr>
          <p:spPr>
            <a:xfrm>
              <a:off x="5429672" y="92803"/>
              <a:ext cx="1224136" cy="439446"/>
            </a:xfrm>
            <a:prstGeom prst="rect">
              <a:avLst/>
            </a:prstGeom>
            <a:grpFill/>
            <a:ln>
              <a:noFill/>
            </a:ln>
          </p:spPr>
          <p:txBody>
            <a:bodyPr wrap="square" rtlCol="0">
              <a:spAutoFit/>
            </a:bodyPr>
            <a:lstStyle>
              <a:defPPr>
                <a:defRPr lang="zh-CN"/>
              </a:defPPr>
              <a:lvl1pPr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教学分析</a:t>
              </a:r>
            </a:p>
          </p:txBody>
        </p:sp>
      </p:grpSp>
    </p:spTree>
    <p:extLst>
      <p:ext uri="{BB962C8B-B14F-4D97-AF65-F5344CB8AC3E}">
        <p14:creationId xmlns:p14="http://schemas.microsoft.com/office/powerpoint/2010/main" val="3882180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教学设计1">
    <p:spTree>
      <p:nvGrpSpPr>
        <p:cNvPr id="1" name=""/>
        <p:cNvGrpSpPr/>
        <p:nvPr/>
      </p:nvGrpSpPr>
      <p:grpSpPr>
        <a:xfrm>
          <a:off x="0" y="0"/>
          <a:ext cx="0" cy="0"/>
          <a:chOff x="0" y="0"/>
          <a:chExt cx="0" cy="0"/>
        </a:xfrm>
      </p:grpSpPr>
      <p:grpSp>
        <p:nvGrpSpPr>
          <p:cNvPr id="5" name="组合 4"/>
          <p:cNvGrpSpPr/>
          <p:nvPr userDrawn="1"/>
        </p:nvGrpSpPr>
        <p:grpSpPr>
          <a:xfrm>
            <a:off x="7071569"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教学设计</a:t>
              </a:r>
            </a:p>
          </p:txBody>
        </p:sp>
      </p:grpSp>
    </p:spTree>
    <p:extLst>
      <p:ext uri="{BB962C8B-B14F-4D97-AF65-F5344CB8AC3E}">
        <p14:creationId xmlns:p14="http://schemas.microsoft.com/office/powerpoint/2010/main" val="1262741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教学设计2">
    <p:spTree>
      <p:nvGrpSpPr>
        <p:cNvPr id="1" name=""/>
        <p:cNvGrpSpPr/>
        <p:nvPr/>
      </p:nvGrpSpPr>
      <p:grpSpPr>
        <a:xfrm>
          <a:off x="0" y="0"/>
          <a:ext cx="0" cy="0"/>
          <a:chOff x="0" y="0"/>
          <a:chExt cx="0" cy="0"/>
        </a:xfrm>
      </p:grpSpPr>
      <p:grpSp>
        <p:nvGrpSpPr>
          <p:cNvPr id="5" name="组合 4"/>
          <p:cNvGrpSpPr/>
          <p:nvPr userDrawn="1"/>
        </p:nvGrpSpPr>
        <p:grpSpPr>
          <a:xfrm>
            <a:off x="7071569"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教学设计</a:t>
              </a:r>
            </a:p>
          </p:txBody>
        </p:sp>
      </p:grpSp>
    </p:spTree>
    <p:extLst>
      <p:ext uri="{BB962C8B-B14F-4D97-AF65-F5344CB8AC3E}">
        <p14:creationId xmlns:p14="http://schemas.microsoft.com/office/powerpoint/2010/main" val="2780838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grpSp>
        <p:nvGrpSpPr>
          <p:cNvPr id="5" name="组合 4"/>
          <p:cNvGrpSpPr/>
          <p:nvPr userDrawn="1"/>
        </p:nvGrpSpPr>
        <p:grpSpPr>
          <a:xfrm>
            <a:off x="8727752"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教学过程</a:t>
              </a:r>
            </a:p>
          </p:txBody>
        </p:sp>
      </p:grpSp>
    </p:spTree>
    <p:extLst>
      <p:ext uri="{BB962C8B-B14F-4D97-AF65-F5344CB8AC3E}">
        <p14:creationId xmlns:p14="http://schemas.microsoft.com/office/powerpoint/2010/main" val="1324155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grpSp>
        <p:nvGrpSpPr>
          <p:cNvPr id="5" name="组合 4"/>
          <p:cNvGrpSpPr/>
          <p:nvPr userDrawn="1"/>
        </p:nvGrpSpPr>
        <p:grpSpPr>
          <a:xfrm>
            <a:off x="8727752"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教学过程</a:t>
              </a:r>
            </a:p>
          </p:txBody>
        </p:sp>
      </p:grpSp>
    </p:spTree>
    <p:extLst>
      <p:ext uri="{BB962C8B-B14F-4D97-AF65-F5344CB8AC3E}">
        <p14:creationId xmlns:p14="http://schemas.microsoft.com/office/powerpoint/2010/main" val="2491956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grpSp>
        <p:nvGrpSpPr>
          <p:cNvPr id="5" name="组合 4"/>
          <p:cNvGrpSpPr/>
          <p:nvPr userDrawn="1"/>
        </p:nvGrpSpPr>
        <p:grpSpPr>
          <a:xfrm>
            <a:off x="10383936"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993366"/>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教学反思</a:t>
              </a:r>
            </a:p>
          </p:txBody>
        </p:sp>
      </p:grpSp>
    </p:spTree>
    <p:extLst>
      <p:ext uri="{BB962C8B-B14F-4D97-AF65-F5344CB8AC3E}">
        <p14:creationId xmlns:p14="http://schemas.microsoft.com/office/powerpoint/2010/main" val="3285372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grpSp>
        <p:nvGrpSpPr>
          <p:cNvPr id="5" name="组合 4"/>
          <p:cNvGrpSpPr/>
          <p:nvPr userDrawn="1"/>
        </p:nvGrpSpPr>
        <p:grpSpPr>
          <a:xfrm>
            <a:off x="10383936"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algn="ct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r>
                <a:rPr lang="zh-CN" altLang="en-US" dirty="0" smtClean="0">
                  <a:solidFill>
                    <a:srgbClr val="4BACC6">
                      <a:lumMod val="50000"/>
                    </a:srgbClr>
                  </a:solidFill>
                </a:rPr>
                <a:t>教学反思</a:t>
              </a:r>
            </a:p>
          </p:txBody>
        </p:sp>
      </p:grpSp>
    </p:spTree>
    <p:extLst>
      <p:ext uri="{BB962C8B-B14F-4D97-AF65-F5344CB8AC3E}">
        <p14:creationId xmlns:p14="http://schemas.microsoft.com/office/powerpoint/2010/main" val="10365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19597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设计1">
    <p:spTree>
      <p:nvGrpSpPr>
        <p:cNvPr id="1" name=""/>
        <p:cNvGrpSpPr/>
        <p:nvPr/>
      </p:nvGrpSpPr>
      <p:grpSpPr>
        <a:xfrm>
          <a:off x="0" y="0"/>
          <a:ext cx="0" cy="0"/>
          <a:chOff x="0" y="0"/>
          <a:chExt cx="0" cy="0"/>
        </a:xfrm>
      </p:grpSpPr>
      <p:grpSp>
        <p:nvGrpSpPr>
          <p:cNvPr id="5" name="组合 4"/>
          <p:cNvGrpSpPr/>
          <p:nvPr userDrawn="1"/>
        </p:nvGrpSpPr>
        <p:grpSpPr>
          <a:xfrm>
            <a:off x="7071569"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002060"/>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pPr lvl="0"/>
              <a:r>
                <a:rPr lang="zh-CN" altLang="en-US" dirty="0" smtClean="0"/>
                <a:t>教学设计</a:t>
              </a:r>
            </a:p>
          </p:txBody>
        </p:sp>
      </p:grpSp>
    </p:spTree>
    <p:extLst>
      <p:ext uri="{BB962C8B-B14F-4D97-AF65-F5344CB8AC3E}">
        <p14:creationId xmlns:p14="http://schemas.microsoft.com/office/powerpoint/2010/main" val="581920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4_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86528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2">
    <p:spTree>
      <p:nvGrpSpPr>
        <p:cNvPr id="1" name=""/>
        <p:cNvGrpSpPr/>
        <p:nvPr/>
      </p:nvGrpSpPr>
      <p:grpSpPr>
        <a:xfrm>
          <a:off x="0" y="0"/>
          <a:ext cx="0" cy="0"/>
          <a:chOff x="0" y="0"/>
          <a:chExt cx="0" cy="0"/>
        </a:xfrm>
      </p:grpSpPr>
      <p:grpSp>
        <p:nvGrpSpPr>
          <p:cNvPr id="5" name="组合 4"/>
          <p:cNvGrpSpPr/>
          <p:nvPr userDrawn="1"/>
        </p:nvGrpSpPr>
        <p:grpSpPr>
          <a:xfrm>
            <a:off x="7071569"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002060"/>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pPr lvl="0"/>
              <a:r>
                <a:rPr lang="zh-CN" altLang="en-US" dirty="0" smtClean="0"/>
                <a:t>教学设计</a:t>
              </a:r>
            </a:p>
          </p:txBody>
        </p:sp>
      </p:grpSp>
    </p:spTree>
    <p:extLst>
      <p:ext uri="{BB962C8B-B14F-4D97-AF65-F5344CB8AC3E}">
        <p14:creationId xmlns:p14="http://schemas.microsoft.com/office/powerpoint/2010/main" val="4210640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1">
    <p:spTree>
      <p:nvGrpSpPr>
        <p:cNvPr id="1" name=""/>
        <p:cNvGrpSpPr/>
        <p:nvPr/>
      </p:nvGrpSpPr>
      <p:grpSpPr>
        <a:xfrm>
          <a:off x="0" y="0"/>
          <a:ext cx="0" cy="0"/>
          <a:chOff x="0" y="0"/>
          <a:chExt cx="0" cy="0"/>
        </a:xfrm>
      </p:grpSpPr>
      <p:grpSp>
        <p:nvGrpSpPr>
          <p:cNvPr id="5" name="组合 4"/>
          <p:cNvGrpSpPr/>
          <p:nvPr userDrawn="1"/>
        </p:nvGrpSpPr>
        <p:grpSpPr>
          <a:xfrm>
            <a:off x="8727752"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002060"/>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pPr lvl="0"/>
              <a:r>
                <a:rPr lang="zh-CN" altLang="en-US" dirty="0" smtClean="0"/>
                <a:t>教学过程</a:t>
              </a:r>
            </a:p>
          </p:txBody>
        </p:sp>
      </p:grpSp>
    </p:spTree>
    <p:extLst>
      <p:ext uri="{BB962C8B-B14F-4D97-AF65-F5344CB8AC3E}">
        <p14:creationId xmlns:p14="http://schemas.microsoft.com/office/powerpoint/2010/main" val="2666239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过程2">
    <p:spTree>
      <p:nvGrpSpPr>
        <p:cNvPr id="1" name=""/>
        <p:cNvGrpSpPr/>
        <p:nvPr/>
      </p:nvGrpSpPr>
      <p:grpSpPr>
        <a:xfrm>
          <a:off x="0" y="0"/>
          <a:ext cx="0" cy="0"/>
          <a:chOff x="0" y="0"/>
          <a:chExt cx="0" cy="0"/>
        </a:xfrm>
      </p:grpSpPr>
      <p:grpSp>
        <p:nvGrpSpPr>
          <p:cNvPr id="5" name="组合 4"/>
          <p:cNvGrpSpPr/>
          <p:nvPr userDrawn="1"/>
        </p:nvGrpSpPr>
        <p:grpSpPr>
          <a:xfrm>
            <a:off x="8727752"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002060"/>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pPr lvl="0"/>
              <a:r>
                <a:rPr lang="zh-CN" altLang="en-US" dirty="0" smtClean="0"/>
                <a:t>教学过程</a:t>
              </a:r>
            </a:p>
          </p:txBody>
        </p:sp>
      </p:grpSp>
    </p:spTree>
    <p:extLst>
      <p:ext uri="{BB962C8B-B14F-4D97-AF65-F5344CB8AC3E}">
        <p14:creationId xmlns:p14="http://schemas.microsoft.com/office/powerpoint/2010/main" val="3129693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教学反思1">
    <p:spTree>
      <p:nvGrpSpPr>
        <p:cNvPr id="1" name=""/>
        <p:cNvGrpSpPr/>
        <p:nvPr/>
      </p:nvGrpSpPr>
      <p:grpSpPr>
        <a:xfrm>
          <a:off x="0" y="0"/>
          <a:ext cx="0" cy="0"/>
          <a:chOff x="0" y="0"/>
          <a:chExt cx="0" cy="0"/>
        </a:xfrm>
      </p:grpSpPr>
      <p:grpSp>
        <p:nvGrpSpPr>
          <p:cNvPr id="5" name="组合 4"/>
          <p:cNvGrpSpPr/>
          <p:nvPr userDrawn="1"/>
        </p:nvGrpSpPr>
        <p:grpSpPr>
          <a:xfrm>
            <a:off x="10383936"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rgbClr val="002060"/>
              </a:solidFill>
              <a:prstDash val="solid"/>
            </a:ln>
            <a:effectLst>
              <a:outerShdw blurRad="40000" dist="23000" dir="5400000" rotWithShape="0">
                <a:srgbClr val="000000">
                  <a:alpha val="35000"/>
                </a:srgbClr>
              </a:outerShdw>
            </a:effectLst>
          </p:spPr>
          <p:txBody>
            <a:bodyPr rtlCol="0" anchor="ctr"/>
            <a:lstStyle/>
            <a:p>
              <a:pPr algn="ctr">
                <a:defRPr/>
              </a:pP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pPr lvl="0"/>
              <a:r>
                <a:rPr lang="zh-CN" altLang="en-US" dirty="0" smtClean="0"/>
                <a:t>教学反思</a:t>
              </a:r>
            </a:p>
          </p:txBody>
        </p:sp>
      </p:grpSp>
    </p:spTree>
    <p:extLst>
      <p:ext uri="{BB962C8B-B14F-4D97-AF65-F5344CB8AC3E}">
        <p14:creationId xmlns:p14="http://schemas.microsoft.com/office/powerpoint/2010/main" val="3609348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教学反思2">
    <p:spTree>
      <p:nvGrpSpPr>
        <p:cNvPr id="1" name=""/>
        <p:cNvGrpSpPr/>
        <p:nvPr/>
      </p:nvGrpSpPr>
      <p:grpSpPr>
        <a:xfrm>
          <a:off x="0" y="0"/>
          <a:ext cx="0" cy="0"/>
          <a:chOff x="0" y="0"/>
          <a:chExt cx="0" cy="0"/>
        </a:xfrm>
      </p:grpSpPr>
      <p:grpSp>
        <p:nvGrpSpPr>
          <p:cNvPr id="5" name="组合 4"/>
          <p:cNvGrpSpPr/>
          <p:nvPr userDrawn="1"/>
        </p:nvGrpSpPr>
        <p:grpSpPr>
          <a:xfrm>
            <a:off x="10383936" y="-6831"/>
            <a:ext cx="1503928" cy="455874"/>
            <a:chOff x="5271368" y="6261"/>
            <a:chExt cx="1512000" cy="542417"/>
          </a:xfrm>
          <a:solidFill>
            <a:schemeClr val="bg1"/>
          </a:solidFill>
        </p:grpSpPr>
        <p:sp>
          <p:nvSpPr>
            <p:cNvPr id="6" name="同侧圆角矩形 5"/>
            <p:cNvSpPr/>
            <p:nvPr/>
          </p:nvSpPr>
          <p:spPr>
            <a:xfrm flipV="1">
              <a:off x="5271368" y="6261"/>
              <a:ext cx="1512000" cy="542417"/>
            </a:xfrm>
            <a:prstGeom prst="round2SameRect">
              <a:avLst>
                <a:gd name="adj1" fmla="val 50000"/>
                <a:gd name="adj2" fmla="val 0"/>
              </a:avLst>
            </a:prstGeom>
            <a:grpFill/>
            <a:ln w="9525" cap="flat" cmpd="sng" algn="ctr">
              <a:solidFill>
                <a:schemeClr val="accent1"/>
              </a:solidFill>
              <a:prstDash val="solid"/>
            </a:ln>
            <a:effectLst>
              <a:outerShdw blurRad="40000" dist="23000" dir="5400000" rotWithShape="0">
                <a:srgbClr val="000000">
                  <a:alpha val="35000"/>
                </a:srgbClr>
              </a:outerShdw>
            </a:effectLst>
          </p:spPr>
          <p:txBody>
            <a:bodyPr rtlCol="0" anchor="ctr"/>
            <a:lstStyle/>
            <a:p>
              <a:pPr lvl="0" algn="ctr"/>
              <a:endParaRPr lang="zh-CN" altLang="en-US" kern="0" dirty="0" smtClean="0">
                <a:solidFill>
                  <a:prstClr val="white"/>
                </a:solidFill>
              </a:endParaRPr>
            </a:p>
          </p:txBody>
        </p:sp>
        <p:sp>
          <p:nvSpPr>
            <p:cNvPr id="10" name="TextBox 9"/>
            <p:cNvSpPr txBox="1"/>
            <p:nvPr/>
          </p:nvSpPr>
          <p:spPr>
            <a:xfrm>
              <a:off x="5429672" y="92803"/>
              <a:ext cx="1224136" cy="439446"/>
            </a:xfrm>
            <a:prstGeom prst="rect">
              <a:avLst/>
            </a:prstGeom>
            <a:grpFill/>
            <a:ln>
              <a:noFill/>
            </a:ln>
          </p:spPr>
          <p:txBody>
            <a:bodyPr wrap="square" rtlCol="0">
              <a:spAutoFit/>
            </a:bodyPr>
            <a:lstStyle>
              <a:defPPr>
                <a:defRPr lang="zh-CN"/>
              </a:defPPr>
              <a:lvl1pPr lvl="0" algn="ctr">
                <a:defRPr b="1" kern="0">
                  <a:solidFill>
                    <a:schemeClr val="accent5">
                      <a:lumMod val="50000"/>
                    </a:schemeClr>
                  </a:solidFill>
                  <a:latin typeface="微软雅黑" pitchFamily="34" charset="-122"/>
                  <a:ea typeface="微软雅黑" pitchFamily="34" charset="-122"/>
                </a:defRPr>
              </a:lvl1pPr>
            </a:lstStyle>
            <a:p>
              <a:pPr lvl="0"/>
              <a:r>
                <a:rPr lang="zh-CN" altLang="en-US" dirty="0" smtClean="0"/>
                <a:t>教学反思</a:t>
              </a:r>
            </a:p>
          </p:txBody>
        </p:sp>
      </p:grpSp>
    </p:spTree>
    <p:extLst>
      <p:ext uri="{BB962C8B-B14F-4D97-AF65-F5344CB8AC3E}">
        <p14:creationId xmlns:p14="http://schemas.microsoft.com/office/powerpoint/2010/main" val="503911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435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1.jpe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alphaModFix amt="10000"/>
            <a:lum/>
          </a:blip>
          <a:srcRect/>
          <a:tile tx="0" ty="0" sx="100000" sy="100000" flip="none" algn="tl"/>
        </a:blipFill>
        <a:effectLst/>
      </p:bgPr>
    </p:bg>
    <p:spTree>
      <p:nvGrpSpPr>
        <p:cNvPr id="1" name=""/>
        <p:cNvGrpSpPr/>
        <p:nvPr/>
      </p:nvGrpSpPr>
      <p:grpSpPr>
        <a:xfrm>
          <a:off x="0" y="0"/>
          <a:ext cx="0" cy="0"/>
          <a:chOff x="0" y="0"/>
          <a:chExt cx="0" cy="0"/>
        </a:xfrm>
      </p:grpSpPr>
      <p:sp>
        <p:nvSpPr>
          <p:cNvPr id="26" name="矩形 25"/>
          <p:cNvSpPr/>
          <p:nvPr userDrawn="1"/>
        </p:nvSpPr>
        <p:spPr>
          <a:xfrm>
            <a:off x="-14898" y="-31469"/>
            <a:ext cx="12271042" cy="252575"/>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grpSp>
        <p:nvGrpSpPr>
          <p:cNvPr id="9" name="组合 8"/>
          <p:cNvGrpSpPr/>
          <p:nvPr/>
        </p:nvGrpSpPr>
        <p:grpSpPr>
          <a:xfrm>
            <a:off x="5423624" y="-6831"/>
            <a:ext cx="1503928" cy="455874"/>
            <a:chOff x="5271368" y="6261"/>
            <a:chExt cx="1512000" cy="542417"/>
          </a:xfrm>
        </p:grpSpPr>
        <p:sp>
          <p:nvSpPr>
            <p:cNvPr id="10" name="同侧圆角矩形 9"/>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lvl="0" algn="ctr"/>
              <a:endParaRPr lang="zh-CN" altLang="en-US" dirty="0" smtClean="0">
                <a:solidFill>
                  <a:schemeClr val="lt1"/>
                </a:solidFill>
              </a:endParaRPr>
            </a:p>
          </p:txBody>
        </p:sp>
        <p:sp>
          <p:nvSpPr>
            <p:cNvPr id="11" name="TextBox 10"/>
            <p:cNvSpPr txBox="1"/>
            <p:nvPr/>
          </p:nvSpPr>
          <p:spPr>
            <a:xfrm>
              <a:off x="5429672" y="92803"/>
              <a:ext cx="1224136" cy="439446"/>
            </a:xfrm>
            <a:prstGeom prst="rect">
              <a:avLst/>
            </a:prstGeom>
            <a:noFill/>
          </p:spPr>
          <p:txBody>
            <a:bodyPr wrap="square" rtlCol="0">
              <a:spAutoFit/>
            </a:bodyPr>
            <a:lstStyle>
              <a:defPPr>
                <a:defRPr lang="zh-CN"/>
              </a:defPPr>
              <a:lvl1pPr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zh-CN" altLang="en-US" dirty="0" smtClean="0"/>
                <a:t>教学分析</a:t>
              </a:r>
            </a:p>
          </p:txBody>
        </p:sp>
      </p:grpSp>
      <p:grpSp>
        <p:nvGrpSpPr>
          <p:cNvPr id="12" name="组合 11"/>
          <p:cNvGrpSpPr/>
          <p:nvPr/>
        </p:nvGrpSpPr>
        <p:grpSpPr>
          <a:xfrm>
            <a:off x="7077061" y="-6831"/>
            <a:ext cx="1503928" cy="455874"/>
            <a:chOff x="5271368" y="6261"/>
            <a:chExt cx="1512000" cy="542417"/>
          </a:xfrm>
        </p:grpSpPr>
        <p:sp>
          <p:nvSpPr>
            <p:cNvPr id="13" name="同侧圆角矩形 12"/>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lvl="0" algn="ctr"/>
              <a:endParaRPr lang="zh-CN" altLang="en-US" dirty="0" smtClean="0">
                <a:solidFill>
                  <a:schemeClr val="lt1"/>
                </a:solidFill>
              </a:endParaRPr>
            </a:p>
          </p:txBody>
        </p:sp>
        <p:sp>
          <p:nvSpPr>
            <p:cNvPr id="14" name="TextBox 13"/>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zh-CN" altLang="en-US" dirty="0" smtClean="0"/>
                <a:t>教学设计</a:t>
              </a:r>
            </a:p>
          </p:txBody>
        </p:sp>
      </p:grpSp>
      <p:grpSp>
        <p:nvGrpSpPr>
          <p:cNvPr id="15" name="组合 14"/>
          <p:cNvGrpSpPr/>
          <p:nvPr/>
        </p:nvGrpSpPr>
        <p:grpSpPr>
          <a:xfrm>
            <a:off x="8730498" y="-6831"/>
            <a:ext cx="1503928" cy="455874"/>
            <a:chOff x="5271368" y="6261"/>
            <a:chExt cx="1512000" cy="542417"/>
          </a:xfrm>
        </p:grpSpPr>
        <p:sp>
          <p:nvSpPr>
            <p:cNvPr id="16" name="同侧圆角矩形 15"/>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lvl="0" algn="ctr"/>
              <a:endParaRPr lang="zh-CN" altLang="en-US" dirty="0" smtClean="0">
                <a:solidFill>
                  <a:schemeClr val="lt1"/>
                </a:solidFill>
              </a:endParaRPr>
            </a:p>
          </p:txBody>
        </p:sp>
        <p:sp>
          <p:nvSpPr>
            <p:cNvPr id="17" name="TextBox 16"/>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zh-CN" altLang="en-US" dirty="0" smtClean="0"/>
                <a:t>教学过程</a:t>
              </a:r>
            </a:p>
          </p:txBody>
        </p:sp>
      </p:grpSp>
      <p:grpSp>
        <p:nvGrpSpPr>
          <p:cNvPr id="18" name="组合 17"/>
          <p:cNvGrpSpPr/>
          <p:nvPr/>
        </p:nvGrpSpPr>
        <p:grpSpPr>
          <a:xfrm>
            <a:off x="10383936" y="-6831"/>
            <a:ext cx="1503928" cy="455874"/>
            <a:chOff x="5271368" y="6261"/>
            <a:chExt cx="1512000" cy="542417"/>
          </a:xfrm>
        </p:grpSpPr>
        <p:sp>
          <p:nvSpPr>
            <p:cNvPr id="19" name="同侧圆角矩形 18"/>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lvl="0" algn="ctr"/>
              <a:endParaRPr lang="zh-CN" altLang="en-US" dirty="0" smtClean="0">
                <a:solidFill>
                  <a:schemeClr val="lt1"/>
                </a:solidFill>
              </a:endParaRPr>
            </a:p>
          </p:txBody>
        </p:sp>
        <p:sp>
          <p:nvSpPr>
            <p:cNvPr id="20" name="TextBox 19"/>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zh-CN" altLang="en-US" dirty="0" smtClean="0"/>
                <a:t>教学反思</a:t>
              </a:r>
            </a:p>
          </p:txBody>
        </p:sp>
      </p:grpSp>
      <p:sp>
        <p:nvSpPr>
          <p:cNvPr id="27" name="矩形 26"/>
          <p:cNvSpPr/>
          <p:nvPr userDrawn="1"/>
        </p:nvSpPr>
        <p:spPr>
          <a:xfrm>
            <a:off x="-14898" y="6630477"/>
            <a:ext cx="12271042" cy="252575"/>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marR="0" lvl="0" indent="0" algn="ctr" fontAlgn="auto">
              <a:lnSpc>
                <a:spcPct val="100000"/>
              </a:lnSpc>
              <a:spcBef>
                <a:spcPts val="0"/>
              </a:spcBef>
              <a:spcAft>
                <a:spcPts val="0"/>
              </a:spcAft>
              <a:buClrTx/>
              <a:buSzTx/>
              <a:buFontTx/>
              <a:buNone/>
              <a:tabLst/>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88143982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807" r:id="rId9"/>
    <p:sldLayoutId id="2147483723"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alphaModFix amt="10000"/>
            <a:lum/>
          </a:blip>
          <a:srcRect/>
          <a:tile tx="0" ty="0" sx="100000" sy="100000" flip="none" algn="tl"/>
        </a:blipFill>
        <a:effectLst/>
      </p:bgPr>
    </p:bg>
    <p:spTree>
      <p:nvGrpSpPr>
        <p:cNvPr id="1" name=""/>
        <p:cNvGrpSpPr/>
        <p:nvPr/>
      </p:nvGrpSpPr>
      <p:grpSpPr>
        <a:xfrm>
          <a:off x="0" y="0"/>
          <a:ext cx="0" cy="0"/>
          <a:chOff x="0" y="0"/>
          <a:chExt cx="0" cy="0"/>
        </a:xfrm>
      </p:grpSpPr>
      <p:sp>
        <p:nvSpPr>
          <p:cNvPr id="26" name="矩形 25"/>
          <p:cNvSpPr/>
          <p:nvPr userDrawn="1"/>
        </p:nvSpPr>
        <p:spPr>
          <a:xfrm>
            <a:off x="-14898" y="-31469"/>
            <a:ext cx="12271042" cy="252575"/>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nvGrpSpPr>
          <p:cNvPr id="9" name="组合 8"/>
          <p:cNvGrpSpPr/>
          <p:nvPr/>
        </p:nvGrpSpPr>
        <p:grpSpPr>
          <a:xfrm>
            <a:off x="5423624" y="-6831"/>
            <a:ext cx="1503928" cy="455874"/>
            <a:chOff x="5271368" y="6261"/>
            <a:chExt cx="1512000" cy="542417"/>
          </a:xfrm>
        </p:grpSpPr>
        <p:sp>
          <p:nvSpPr>
            <p:cNvPr id="10" name="同侧圆角矩形 9"/>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smtClean="0">
                <a:solidFill>
                  <a:prstClr val="white"/>
                </a:solidFill>
              </a:endParaRPr>
            </a:p>
          </p:txBody>
        </p:sp>
        <p:sp>
          <p:nvSpPr>
            <p:cNvPr id="11" name="TextBox 10"/>
            <p:cNvSpPr txBox="1"/>
            <p:nvPr/>
          </p:nvSpPr>
          <p:spPr>
            <a:xfrm>
              <a:off x="5429672" y="92803"/>
              <a:ext cx="1224136" cy="439446"/>
            </a:xfrm>
            <a:prstGeom prst="rect">
              <a:avLst/>
            </a:prstGeom>
            <a:noFill/>
          </p:spPr>
          <p:txBody>
            <a:bodyPr wrap="square" rtlCol="0">
              <a:spAutoFit/>
            </a:bodyPr>
            <a:lstStyle>
              <a:defPPr>
                <a:defRPr lang="zh-CN"/>
              </a:defPPr>
              <a:lvl1pPr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教学分析</a:t>
              </a:r>
            </a:p>
          </p:txBody>
        </p:sp>
      </p:grpSp>
      <p:grpSp>
        <p:nvGrpSpPr>
          <p:cNvPr id="12" name="组合 11"/>
          <p:cNvGrpSpPr/>
          <p:nvPr/>
        </p:nvGrpSpPr>
        <p:grpSpPr>
          <a:xfrm>
            <a:off x="7077061" y="-6831"/>
            <a:ext cx="1503928" cy="455874"/>
            <a:chOff x="5271368" y="6261"/>
            <a:chExt cx="1512000" cy="542417"/>
          </a:xfrm>
        </p:grpSpPr>
        <p:sp>
          <p:nvSpPr>
            <p:cNvPr id="13" name="同侧圆角矩形 12"/>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smtClean="0">
                <a:solidFill>
                  <a:prstClr val="white"/>
                </a:solidFill>
              </a:endParaRPr>
            </a:p>
          </p:txBody>
        </p:sp>
        <p:sp>
          <p:nvSpPr>
            <p:cNvPr id="14" name="TextBox 13"/>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教学设计</a:t>
              </a:r>
            </a:p>
          </p:txBody>
        </p:sp>
      </p:grpSp>
      <p:grpSp>
        <p:nvGrpSpPr>
          <p:cNvPr id="15" name="组合 14"/>
          <p:cNvGrpSpPr/>
          <p:nvPr/>
        </p:nvGrpSpPr>
        <p:grpSpPr>
          <a:xfrm>
            <a:off x="8730498" y="-6831"/>
            <a:ext cx="1503928" cy="455874"/>
            <a:chOff x="5271368" y="6261"/>
            <a:chExt cx="1512000" cy="542417"/>
          </a:xfrm>
        </p:grpSpPr>
        <p:sp>
          <p:nvSpPr>
            <p:cNvPr id="16" name="同侧圆角矩形 15"/>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smtClean="0">
                <a:solidFill>
                  <a:prstClr val="white"/>
                </a:solidFill>
              </a:endParaRPr>
            </a:p>
          </p:txBody>
        </p:sp>
        <p:sp>
          <p:nvSpPr>
            <p:cNvPr id="17" name="TextBox 16"/>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教学过程</a:t>
              </a:r>
            </a:p>
          </p:txBody>
        </p:sp>
      </p:grpSp>
      <p:grpSp>
        <p:nvGrpSpPr>
          <p:cNvPr id="18" name="组合 17"/>
          <p:cNvGrpSpPr/>
          <p:nvPr/>
        </p:nvGrpSpPr>
        <p:grpSpPr>
          <a:xfrm>
            <a:off x="10383936" y="-6831"/>
            <a:ext cx="1503928" cy="455874"/>
            <a:chOff x="5271368" y="6261"/>
            <a:chExt cx="1512000" cy="542417"/>
          </a:xfrm>
        </p:grpSpPr>
        <p:sp>
          <p:nvSpPr>
            <p:cNvPr id="19" name="同侧圆角矩形 18"/>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smtClean="0">
                <a:solidFill>
                  <a:prstClr val="white"/>
                </a:solidFill>
              </a:endParaRPr>
            </a:p>
          </p:txBody>
        </p:sp>
        <p:sp>
          <p:nvSpPr>
            <p:cNvPr id="20" name="TextBox 19"/>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教学反思</a:t>
              </a:r>
            </a:p>
          </p:txBody>
        </p:sp>
      </p:grpSp>
      <p:sp>
        <p:nvSpPr>
          <p:cNvPr id="27" name="矩形 26"/>
          <p:cNvSpPr/>
          <p:nvPr userDrawn="1"/>
        </p:nvSpPr>
        <p:spPr>
          <a:xfrm>
            <a:off x="-14898" y="6630477"/>
            <a:ext cx="12271042" cy="252575"/>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261354630"/>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alphaModFix amt="10000"/>
            <a:lum/>
          </a:blip>
          <a:srcRect/>
          <a:tile tx="0" ty="0" sx="100000" sy="100000" flip="none" algn="tl"/>
        </a:blipFill>
        <a:effectLst/>
      </p:bgPr>
    </p:bg>
    <p:spTree>
      <p:nvGrpSpPr>
        <p:cNvPr id="1" name=""/>
        <p:cNvGrpSpPr/>
        <p:nvPr/>
      </p:nvGrpSpPr>
      <p:grpSpPr>
        <a:xfrm>
          <a:off x="0" y="0"/>
          <a:ext cx="0" cy="0"/>
          <a:chOff x="0" y="0"/>
          <a:chExt cx="0" cy="0"/>
        </a:xfrm>
      </p:grpSpPr>
      <p:sp>
        <p:nvSpPr>
          <p:cNvPr id="26" name="矩形 25"/>
          <p:cNvSpPr/>
          <p:nvPr userDrawn="1"/>
        </p:nvSpPr>
        <p:spPr>
          <a:xfrm>
            <a:off x="-14898" y="-31469"/>
            <a:ext cx="12271042" cy="252575"/>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nvGrpSpPr>
          <p:cNvPr id="9" name="组合 8"/>
          <p:cNvGrpSpPr/>
          <p:nvPr/>
        </p:nvGrpSpPr>
        <p:grpSpPr>
          <a:xfrm>
            <a:off x="5423624" y="-6831"/>
            <a:ext cx="1503928" cy="455874"/>
            <a:chOff x="5271368" y="6261"/>
            <a:chExt cx="1512000" cy="542417"/>
          </a:xfrm>
        </p:grpSpPr>
        <p:sp>
          <p:nvSpPr>
            <p:cNvPr id="10" name="同侧圆角矩形 9"/>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smtClean="0">
                <a:solidFill>
                  <a:prstClr val="white"/>
                </a:solidFill>
              </a:endParaRPr>
            </a:p>
          </p:txBody>
        </p:sp>
        <p:sp>
          <p:nvSpPr>
            <p:cNvPr id="11" name="TextBox 10"/>
            <p:cNvSpPr txBox="1"/>
            <p:nvPr/>
          </p:nvSpPr>
          <p:spPr>
            <a:xfrm>
              <a:off x="5429672" y="92803"/>
              <a:ext cx="1224136" cy="439446"/>
            </a:xfrm>
            <a:prstGeom prst="rect">
              <a:avLst/>
            </a:prstGeom>
            <a:noFill/>
          </p:spPr>
          <p:txBody>
            <a:bodyPr wrap="square" rtlCol="0">
              <a:spAutoFit/>
            </a:bodyPr>
            <a:lstStyle>
              <a:defPPr>
                <a:defRPr lang="zh-CN"/>
              </a:defPPr>
              <a:lvl1pPr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教学分析</a:t>
              </a:r>
            </a:p>
          </p:txBody>
        </p:sp>
      </p:grpSp>
      <p:grpSp>
        <p:nvGrpSpPr>
          <p:cNvPr id="12" name="组合 11"/>
          <p:cNvGrpSpPr/>
          <p:nvPr/>
        </p:nvGrpSpPr>
        <p:grpSpPr>
          <a:xfrm>
            <a:off x="7077061" y="-6831"/>
            <a:ext cx="1503928" cy="455874"/>
            <a:chOff x="5271368" y="6261"/>
            <a:chExt cx="1512000" cy="542417"/>
          </a:xfrm>
        </p:grpSpPr>
        <p:sp>
          <p:nvSpPr>
            <p:cNvPr id="13" name="同侧圆角矩形 12"/>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smtClean="0">
                <a:solidFill>
                  <a:prstClr val="white"/>
                </a:solidFill>
              </a:endParaRPr>
            </a:p>
          </p:txBody>
        </p:sp>
        <p:sp>
          <p:nvSpPr>
            <p:cNvPr id="14" name="TextBox 13"/>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教学设计</a:t>
              </a:r>
            </a:p>
          </p:txBody>
        </p:sp>
      </p:grpSp>
      <p:grpSp>
        <p:nvGrpSpPr>
          <p:cNvPr id="15" name="组合 14"/>
          <p:cNvGrpSpPr/>
          <p:nvPr/>
        </p:nvGrpSpPr>
        <p:grpSpPr>
          <a:xfrm>
            <a:off x="8730498" y="-6831"/>
            <a:ext cx="1503928" cy="455874"/>
            <a:chOff x="5271368" y="6261"/>
            <a:chExt cx="1512000" cy="542417"/>
          </a:xfrm>
        </p:grpSpPr>
        <p:sp>
          <p:nvSpPr>
            <p:cNvPr id="16" name="同侧圆角矩形 15"/>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smtClean="0">
                <a:solidFill>
                  <a:prstClr val="white"/>
                </a:solidFill>
              </a:endParaRPr>
            </a:p>
          </p:txBody>
        </p:sp>
        <p:sp>
          <p:nvSpPr>
            <p:cNvPr id="17" name="TextBox 16"/>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教学过程</a:t>
              </a:r>
            </a:p>
          </p:txBody>
        </p:sp>
      </p:grpSp>
      <p:grpSp>
        <p:nvGrpSpPr>
          <p:cNvPr id="18" name="组合 17"/>
          <p:cNvGrpSpPr/>
          <p:nvPr/>
        </p:nvGrpSpPr>
        <p:grpSpPr>
          <a:xfrm>
            <a:off x="10383936" y="-6831"/>
            <a:ext cx="1503928" cy="455874"/>
            <a:chOff x="5271368" y="6261"/>
            <a:chExt cx="1512000" cy="542417"/>
          </a:xfrm>
        </p:grpSpPr>
        <p:sp>
          <p:nvSpPr>
            <p:cNvPr id="19" name="同侧圆角矩形 18"/>
            <p:cNvSpPr/>
            <p:nvPr/>
          </p:nvSpPr>
          <p:spPr>
            <a:xfrm flipV="1">
              <a:off x="5271368" y="6261"/>
              <a:ext cx="1512000" cy="542417"/>
            </a:xfrm>
            <a:prstGeom prst="round2SameRect">
              <a:avLst>
                <a:gd name="adj1" fmla="val 50000"/>
                <a:gd name="adj2" fmla="val 0"/>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smtClean="0">
                <a:solidFill>
                  <a:prstClr val="white"/>
                </a:solidFill>
              </a:endParaRPr>
            </a:p>
          </p:txBody>
        </p:sp>
        <p:sp>
          <p:nvSpPr>
            <p:cNvPr id="20" name="TextBox 19"/>
            <p:cNvSpPr txBox="1"/>
            <p:nvPr/>
          </p:nvSpPr>
          <p:spPr>
            <a:xfrm>
              <a:off x="5429672" y="92803"/>
              <a:ext cx="1224136" cy="439446"/>
            </a:xfrm>
            <a:prstGeom prst="rect">
              <a:avLst/>
            </a:prstGeom>
            <a:noFill/>
          </p:spPr>
          <p:txBody>
            <a:bodyPr wrap="square" rtlCol="0">
              <a:spAutoFit/>
            </a:bodyPr>
            <a:lstStyle>
              <a:defPPr>
                <a:defRPr lang="zh-CN"/>
              </a:defPPr>
              <a:lvl1pPr lvl="0" algn="ctr">
                <a:defRPr kern="0">
                  <a:solidFill>
                    <a:prstClr val="white"/>
                  </a:solidFill>
                  <a:latin typeface="微软雅黑" pitchFamily="34" charset="-122"/>
                  <a:ea typeface="微软雅黑"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smtClean="0"/>
                <a:t>教学反思</a:t>
              </a:r>
            </a:p>
          </p:txBody>
        </p:sp>
      </p:grpSp>
      <p:sp>
        <p:nvSpPr>
          <p:cNvPr id="27" name="矩形 26"/>
          <p:cNvSpPr/>
          <p:nvPr userDrawn="1"/>
        </p:nvSpPr>
        <p:spPr>
          <a:xfrm>
            <a:off x="-14898" y="6630477"/>
            <a:ext cx="12271042" cy="252575"/>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345555354"/>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jpeg"/><Relationship Id="rId5" Type="http://schemas.openxmlformats.org/officeDocument/2006/relationships/image" Target="../media/image2.jp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3.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2.jpg"/><Relationship Id="rId1" Type="http://schemas.openxmlformats.org/officeDocument/2006/relationships/slideLayout" Target="../slideLayouts/slideLayout5.xml"/><Relationship Id="rId5" Type="http://schemas.microsoft.com/office/2007/relationships/hdphoto" Target="../media/hdphoto3.wdp"/><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6.xml"/><Relationship Id="rId6" Type="http://schemas.microsoft.com/office/2007/relationships/hdphoto" Target="../media/hdphoto4.wdp"/><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1.jpg"/><Relationship Id="rId1" Type="http://schemas.openxmlformats.org/officeDocument/2006/relationships/slideLayout" Target="../slideLayouts/slideLayout6.xml"/><Relationship Id="rId5" Type="http://schemas.openxmlformats.org/officeDocument/2006/relationships/image" Target="../media/image12.jpg"/><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11.jpg"/><Relationship Id="rId1" Type="http://schemas.openxmlformats.org/officeDocument/2006/relationships/slideLayout" Target="../slideLayouts/slideLayout6.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3.jpg"/><Relationship Id="rId1" Type="http://schemas.openxmlformats.org/officeDocument/2006/relationships/slideLayout" Target="../slideLayouts/slideLayout6.xml"/><Relationship Id="rId5" Type="http://schemas.openxmlformats.org/officeDocument/2006/relationships/image" Target="../media/image30.jpeg"/><Relationship Id="rId4" Type="http://schemas.microsoft.com/office/2007/relationships/hdphoto" Target="../media/hdphoto5.wdp"/></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2.jpg"/><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7.jpg"/></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7.jpg"/><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2.jpg"/><Relationship Id="rId1" Type="http://schemas.openxmlformats.org/officeDocument/2006/relationships/slideLayout" Target="../slideLayouts/slideLayout8.xml"/><Relationship Id="rId5" Type="http://schemas.openxmlformats.org/officeDocument/2006/relationships/image" Target="../media/image23.jpg"/><Relationship Id="rId4" Type="http://schemas.openxmlformats.org/officeDocument/2006/relationships/image" Target="../media/image6.jpg"/></Relationships>
</file>

<file path=ppt/slides/_rels/slide3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7.jpeg"/><Relationship Id="rId7" Type="http://schemas.openxmlformats.org/officeDocument/2006/relationships/image" Target="../media/image40.jpeg"/><Relationship Id="rId2" Type="http://schemas.openxmlformats.org/officeDocument/2006/relationships/image" Target="../media/image36.jpeg"/><Relationship Id="rId1" Type="http://schemas.openxmlformats.org/officeDocument/2006/relationships/slideLayout" Target="../slideLayouts/slideLayout8.xml"/><Relationship Id="rId6" Type="http://schemas.openxmlformats.org/officeDocument/2006/relationships/image" Target="../media/image39.jpeg"/><Relationship Id="rId5" Type="http://schemas.openxmlformats.org/officeDocument/2006/relationships/image" Target="../media/image26.jpg"/><Relationship Id="rId4" Type="http://schemas.openxmlformats.org/officeDocument/2006/relationships/image" Target="../media/image38.jpeg"/><Relationship Id="rId9" Type="http://schemas.openxmlformats.org/officeDocument/2006/relationships/image" Target="../media/image23.jpg"/></Relationships>
</file>

<file path=ppt/slides/_rels/slide3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6.jp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23.jpg"/><Relationship Id="rId5" Type="http://schemas.openxmlformats.org/officeDocument/2006/relationships/image" Target="../media/image43.pn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10000"/>
            <a:lum/>
          </a:blip>
          <a:srcRect/>
          <a:tile tx="0" ty="0" sx="100000" sy="100000" flip="none" algn="tl"/>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t="8959" b="9886"/>
          <a:stretch/>
        </p:blipFill>
        <p:spPr>
          <a:xfrm>
            <a:off x="0" y="0"/>
            <a:ext cx="12271042" cy="6837315"/>
          </a:xfrm>
          <a:prstGeom prst="rect">
            <a:avLst/>
          </a:prstGeom>
        </p:spPr>
      </p:pic>
      <p:sp>
        <p:nvSpPr>
          <p:cNvPr id="5" name="矩形 4"/>
          <p:cNvSpPr/>
          <p:nvPr/>
        </p:nvSpPr>
        <p:spPr>
          <a:xfrm>
            <a:off x="0" y="337752"/>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6" name="矩形 5"/>
          <p:cNvSpPr/>
          <p:nvPr/>
        </p:nvSpPr>
        <p:spPr>
          <a:xfrm>
            <a:off x="-163146" y="5824058"/>
            <a:ext cx="12434187" cy="675505"/>
          </a:xfrm>
          <a:prstGeom prst="rect">
            <a:avLst/>
          </a:prstGeom>
          <a:pattFill prst="narHorz">
            <a:fgClr>
              <a:srgbClr val="648FC4"/>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7" name="矩形 6"/>
          <p:cNvSpPr/>
          <p:nvPr/>
        </p:nvSpPr>
        <p:spPr>
          <a:xfrm>
            <a:off x="-77196" y="-20782"/>
            <a:ext cx="12348238" cy="358534"/>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0" name="矩形 9"/>
          <p:cNvSpPr/>
          <p:nvPr/>
        </p:nvSpPr>
        <p:spPr>
          <a:xfrm>
            <a:off x="-144129" y="6499563"/>
            <a:ext cx="12415170" cy="337752"/>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11" name="TextBox 10"/>
          <p:cNvSpPr txBox="1"/>
          <p:nvPr/>
        </p:nvSpPr>
        <p:spPr>
          <a:xfrm>
            <a:off x="6150786" y="3276648"/>
            <a:ext cx="5817326" cy="953538"/>
          </a:xfrm>
          <a:prstGeom prst="rect">
            <a:avLst/>
          </a:prstGeom>
          <a:noFill/>
        </p:spPr>
        <p:txBody>
          <a:bodyPr wrap="square" lIns="121359" tIns="60678" rIns="121359" bIns="60678"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r" defTabSz="1213585" eaLnBrk="1" fontAlgn="auto" latinLnBrk="0" hangingPunct="1">
              <a:lnSpc>
                <a:spcPct val="100000"/>
              </a:lnSpc>
              <a:spcBef>
                <a:spcPts val="0"/>
              </a:spcBef>
              <a:spcAft>
                <a:spcPts val="0"/>
              </a:spcAft>
              <a:buClrTx/>
              <a:buSzTx/>
              <a:buFontTx/>
              <a:buNone/>
              <a:tabLst/>
              <a:defRPr/>
            </a:pPr>
            <a:r>
              <a:rPr kumimoji="0" lang="zh-CN" altLang="en-US" sz="5400" b="1" i="0" u="none" strike="noStrike" kern="0" cap="all" normalizeH="0" noProof="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微软雅黑" pitchFamily="34" charset="-122"/>
                <a:ea typeface="微软雅黑" pitchFamily="34" charset="-122"/>
              </a:rPr>
              <a:t>信息化教学设计</a:t>
            </a:r>
            <a:endParaRPr kumimoji="0" lang="en-US" altLang="zh-CN" sz="5400" b="1" i="0" u="none" strike="noStrike" kern="0" cap="all" normalizeH="0" noProof="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uLnTx/>
              <a:uFillTx/>
              <a:latin typeface="微软雅黑" pitchFamily="34" charset="-122"/>
              <a:ea typeface="微软雅黑" pitchFamily="34" charset="-122"/>
            </a:endParaRPr>
          </a:p>
        </p:txBody>
      </p:sp>
      <p:sp>
        <p:nvSpPr>
          <p:cNvPr id="13" name="矩形 12"/>
          <p:cNvSpPr/>
          <p:nvPr/>
        </p:nvSpPr>
        <p:spPr>
          <a:xfrm>
            <a:off x="7848328" y="4489956"/>
            <a:ext cx="3975768" cy="523220"/>
          </a:xfrm>
          <a:prstGeom prst="rect">
            <a:avLst/>
          </a:prstGeom>
        </p:spPr>
        <p:txBody>
          <a:bodyPr wrap="none">
            <a:spAutoFit/>
          </a:bodyPr>
          <a:lstStyle/>
          <a:p>
            <a:pPr algn="r" defTabSz="1213585"/>
            <a:r>
              <a:rPr lang="en-US" altLang="zh-CN" sz="2800" b="1" dirty="0">
                <a:solidFill>
                  <a:schemeClr val="accent5">
                    <a:lumMod val="50000"/>
                  </a:schemeClr>
                </a:solidFill>
                <a:ea typeface="微软雅黑" pitchFamily="34" charset="-122"/>
              </a:rPr>
              <a:t>CLICK HERE TO ADD TITLE</a:t>
            </a:r>
            <a:endParaRPr lang="zh-CN" altLang="en-US" sz="2800" b="1" dirty="0">
              <a:solidFill>
                <a:schemeClr val="accent5">
                  <a:lumMod val="50000"/>
                </a:schemeClr>
              </a:solidFill>
              <a:ea typeface="微软雅黑" pitchFamily="34" charset="-122"/>
            </a:endParaRPr>
          </a:p>
        </p:txBody>
      </p:sp>
      <p:sp>
        <p:nvSpPr>
          <p:cNvPr id="15" name="圆角矩形 14"/>
          <p:cNvSpPr/>
          <p:nvPr/>
        </p:nvSpPr>
        <p:spPr>
          <a:xfrm>
            <a:off x="4983336" y="1742372"/>
            <a:ext cx="1296144" cy="1224136"/>
          </a:xfrm>
          <a:prstGeom prst="round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media1.mp3">
            <a:hlinkClick r:id="" action="ppaction://media"/>
          </p:cNvPr>
          <p:cNvPicPr>
            <a:picLocks noChangeAspect="1"/>
          </p:cNvPicPr>
          <p:nvPr>
            <a:audioFile r:link="rId1"/>
            <p:extLst>
              <p:ext uri="{DAA4B4D4-6D71-4841-9C94-3DE7FCFB9230}">
                <p14:media xmlns:p14="http://schemas.microsoft.com/office/powerpoint/2010/main" r:embed="rId2">
                  <p14:trim st="3793.7096" end="30729.0455"/>
                </p14:media>
              </p:ext>
            </p:extLst>
          </p:nvPr>
        </p:nvPicPr>
        <p:blipFill>
          <a:blip r:embed="rId7"/>
          <a:stretch>
            <a:fillRect/>
          </a:stretch>
        </p:blipFill>
        <p:spPr>
          <a:xfrm>
            <a:off x="2607072" y="-1035496"/>
            <a:ext cx="609600" cy="609600"/>
          </a:xfrm>
          <a:prstGeom prst="rect">
            <a:avLst/>
          </a:prstGeom>
        </p:spPr>
      </p:pic>
    </p:spTree>
    <p:extLst>
      <p:ext uri="{BB962C8B-B14F-4D97-AF65-F5344CB8AC3E}">
        <p14:creationId xmlns:p14="http://schemas.microsoft.com/office/powerpoint/2010/main" val="4017479279"/>
      </p:ext>
    </p:extLst>
  </p:cSld>
  <p:clrMapOvr>
    <a:masterClrMapping/>
  </p:clrMapOvr>
  <mc:AlternateContent xmlns:mc="http://schemas.openxmlformats.org/markup-compatibility/2006" xmlns:p14="http://schemas.microsoft.com/office/powerpoint/2010/main">
    <mc:Choice Requires="p14">
      <p:transition spd="slow" p14:dur="1250" advTm="0">
        <p14:glitter pattern="hexago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14" presetClass="entr" presetSubtype="1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Effect transition="in" filter="randombar(horizontal)">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 repeatCount="indefinite" fill="hold" display="0">
                  <p:stCondLst>
                    <p:cond delay="indefinite"/>
                  </p:stCondLst>
                  <p:endCondLst>
                    <p:cond evt="onStopAudio" delay="0">
                      <p:tgtEl>
                        <p:sldTgt/>
                      </p:tgtEl>
                    </p:cond>
                  </p:endCondLst>
                </p:cTn>
                <p:tgtEl>
                  <p:spTgt spid="18"/>
                </p:tgtEl>
              </p:cMediaNode>
            </p:audio>
          </p:childTnLst>
        </p:cTn>
      </p:par>
    </p:tnLst>
    <p:bldLst>
      <p:bldP spid="11"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573238" y="726709"/>
            <a:ext cx="2106111" cy="707886"/>
          </a:xfrm>
          <a:prstGeom prst="rect">
            <a:avLst/>
          </a:prstGeom>
          <a:noFill/>
        </p:spPr>
        <p:txBody>
          <a:bodyPr wrap="square" rtlCol="0">
            <a:spAutoFit/>
          </a:bodyPr>
          <a:lstStyle/>
          <a:p>
            <a:r>
              <a:rPr lang="zh-CN" altLang="en-US" sz="4000" b="1" dirty="0" smtClean="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rPr>
              <a:t>目 录</a:t>
            </a:r>
            <a:endParaRPr lang="zh-CN" altLang="en-US" sz="4000" b="1" dirty="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898" y="-31469"/>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a:off x="-14898" y="6182495"/>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5" name="矩形 4"/>
          <p:cNvSpPr/>
          <p:nvPr/>
        </p:nvSpPr>
        <p:spPr>
          <a:xfrm>
            <a:off x="-14898" y="607515"/>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6" name="矩形 5"/>
          <p:cNvSpPr/>
          <p:nvPr/>
        </p:nvSpPr>
        <p:spPr>
          <a:xfrm>
            <a:off x="10577860" y="5236220"/>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nvGrpSpPr>
          <p:cNvPr id="32" name="组合 31"/>
          <p:cNvGrpSpPr/>
          <p:nvPr/>
        </p:nvGrpSpPr>
        <p:grpSpPr>
          <a:xfrm>
            <a:off x="1575698" y="1938622"/>
            <a:ext cx="4264291" cy="1464073"/>
            <a:chOff x="1575698" y="1938622"/>
            <a:chExt cx="4264291" cy="1464073"/>
          </a:xfrm>
        </p:grpSpPr>
        <p:sp>
          <p:nvSpPr>
            <p:cNvPr id="10" name="任意多边形 9"/>
            <p:cNvSpPr/>
            <p:nvPr/>
          </p:nvSpPr>
          <p:spPr>
            <a:xfrm>
              <a:off x="1746270"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a:solidFill>
                  <a:prstClr val="black">
                    <a:hueOff val="0"/>
                    <a:satOff val="0"/>
                    <a:lumOff val="0"/>
                    <a:alphaOff val="0"/>
                  </a:prstClr>
                </a:solidFill>
              </a:endParaRPr>
            </a:p>
          </p:txBody>
        </p:sp>
        <p:sp>
          <p:nvSpPr>
            <p:cNvPr id="11" name="矩形 10"/>
            <p:cNvSpPr/>
            <p:nvPr/>
          </p:nvSpPr>
          <p:spPr>
            <a:xfrm>
              <a:off x="1575698"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3" name="矩形 22"/>
            <p:cNvSpPr/>
            <p:nvPr/>
          </p:nvSpPr>
          <p:spPr>
            <a:xfrm>
              <a:off x="2017003" y="2610247"/>
              <a:ext cx="447751" cy="671626"/>
            </a:xfrm>
            <a:prstGeom prst="rect">
              <a:avLst/>
            </a:prstGeom>
            <a:pattFill prst="narHorz">
              <a:fgClr>
                <a:srgbClr val="648FC4"/>
              </a:fgClr>
              <a:bgClr>
                <a:schemeClr val="bg1"/>
              </a:bgClr>
            </a:pattFill>
            <a:ln w="28575">
              <a:noFill/>
              <a:round/>
              <a:headEnd/>
              <a:tailEnd/>
            </a:ln>
            <a:effectLst/>
          </p:spPr>
        </p:sp>
        <p:sp>
          <p:nvSpPr>
            <p:cNvPr id="27" name="TextBox 26"/>
            <p:cNvSpPr txBox="1"/>
            <p:nvPr/>
          </p:nvSpPr>
          <p:spPr>
            <a:xfrm>
              <a:off x="3111128" y="243988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教学分析</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3" name="组合 32"/>
          <p:cNvGrpSpPr/>
          <p:nvPr/>
        </p:nvGrpSpPr>
        <p:grpSpPr>
          <a:xfrm>
            <a:off x="6242880" y="1938622"/>
            <a:ext cx="4264290" cy="1464073"/>
            <a:chOff x="6242880" y="1938622"/>
            <a:chExt cx="4264290" cy="1464073"/>
          </a:xfrm>
        </p:grpSpPr>
        <p:sp>
          <p:nvSpPr>
            <p:cNvPr id="12" name="任意多边形 11"/>
            <p:cNvSpPr/>
            <p:nvPr/>
          </p:nvSpPr>
          <p:spPr>
            <a:xfrm>
              <a:off x="6413451"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dirty="0">
                <a:solidFill>
                  <a:prstClr val="black">
                    <a:hueOff val="0"/>
                    <a:satOff val="0"/>
                    <a:lumOff val="0"/>
                    <a:alphaOff val="0"/>
                  </a:prstClr>
                </a:solidFill>
              </a:endParaRPr>
            </a:p>
          </p:txBody>
        </p:sp>
        <p:sp>
          <p:nvSpPr>
            <p:cNvPr id="13" name="矩形 12"/>
            <p:cNvSpPr/>
            <p:nvPr/>
          </p:nvSpPr>
          <p:spPr>
            <a:xfrm>
              <a:off x="6242880"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4" name="矩形 23"/>
            <p:cNvSpPr/>
            <p:nvPr/>
          </p:nvSpPr>
          <p:spPr>
            <a:xfrm>
              <a:off x="6690630" y="2610247"/>
              <a:ext cx="447751" cy="671626"/>
            </a:xfrm>
            <a:prstGeom prst="rect">
              <a:avLst/>
            </a:prstGeom>
            <a:pattFill prst="narHorz">
              <a:fgClr>
                <a:srgbClr val="648FC4"/>
              </a:fgClr>
              <a:bgClr>
                <a:schemeClr val="bg1"/>
              </a:bgClr>
            </a:pattFill>
            <a:ln w="28575">
              <a:noFill/>
              <a:round/>
              <a:headEnd/>
              <a:tailEnd/>
            </a:ln>
            <a:effectLst/>
          </p:spPr>
        </p:sp>
        <p:sp>
          <p:nvSpPr>
            <p:cNvPr id="28" name="TextBox 27"/>
            <p:cNvSpPr txBox="1"/>
            <p:nvPr/>
          </p:nvSpPr>
          <p:spPr>
            <a:xfrm>
              <a:off x="7683757" y="243988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教学设计</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4" name="组合 33"/>
          <p:cNvGrpSpPr/>
          <p:nvPr/>
        </p:nvGrpSpPr>
        <p:grpSpPr>
          <a:xfrm>
            <a:off x="1575698" y="3549103"/>
            <a:ext cx="4264291" cy="1464073"/>
            <a:chOff x="1575698" y="3549103"/>
            <a:chExt cx="4264291" cy="1464073"/>
          </a:xfrm>
        </p:grpSpPr>
        <p:sp>
          <p:nvSpPr>
            <p:cNvPr id="14" name="任意多边形 13"/>
            <p:cNvSpPr/>
            <p:nvPr/>
          </p:nvSpPr>
          <p:spPr>
            <a:xfrm>
              <a:off x="1746270"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dirty="0">
                <a:solidFill>
                  <a:prstClr val="black">
                    <a:hueOff val="0"/>
                    <a:satOff val="0"/>
                    <a:lumOff val="0"/>
                    <a:alphaOff val="0"/>
                  </a:prstClr>
                </a:solidFill>
              </a:endParaRPr>
            </a:p>
          </p:txBody>
        </p:sp>
        <p:sp>
          <p:nvSpPr>
            <p:cNvPr id="15" name="矩形 14"/>
            <p:cNvSpPr/>
            <p:nvPr/>
          </p:nvSpPr>
          <p:spPr>
            <a:xfrm>
              <a:off x="1575698"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6" name="矩形 25"/>
            <p:cNvSpPr/>
            <p:nvPr/>
          </p:nvSpPr>
          <p:spPr>
            <a:xfrm>
              <a:off x="2023448" y="4220728"/>
              <a:ext cx="447751" cy="671626"/>
            </a:xfrm>
            <a:prstGeom prst="rect">
              <a:avLst/>
            </a:prstGeom>
            <a:pattFill prst="narHorz">
              <a:fgClr>
                <a:srgbClr val="648FC4"/>
              </a:fgClr>
              <a:bgClr>
                <a:schemeClr val="bg1"/>
              </a:bgClr>
            </a:pattFill>
            <a:ln w="28575">
              <a:noFill/>
              <a:round/>
              <a:headEnd/>
              <a:tailEnd/>
            </a:ln>
            <a:effectLst/>
          </p:spPr>
        </p:sp>
        <p:sp>
          <p:nvSpPr>
            <p:cNvPr id="30" name="TextBox 29"/>
            <p:cNvSpPr txBox="1"/>
            <p:nvPr/>
          </p:nvSpPr>
          <p:spPr>
            <a:xfrm>
              <a:off x="3111128" y="400680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教学过程</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5" name="组合 34"/>
          <p:cNvGrpSpPr/>
          <p:nvPr/>
        </p:nvGrpSpPr>
        <p:grpSpPr>
          <a:xfrm>
            <a:off x="6242880" y="3549103"/>
            <a:ext cx="4264290" cy="1464073"/>
            <a:chOff x="6242880" y="3549103"/>
            <a:chExt cx="4264290" cy="1464073"/>
          </a:xfrm>
        </p:grpSpPr>
        <p:sp>
          <p:nvSpPr>
            <p:cNvPr id="16" name="任意多边形 15"/>
            <p:cNvSpPr/>
            <p:nvPr/>
          </p:nvSpPr>
          <p:spPr>
            <a:xfrm>
              <a:off x="6413451"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24790" rIns="224790" bIns="224790" numCol="1" spcCol="1270" anchor="ctr" anchorCtr="0">
              <a:noAutofit/>
            </a:bodyPr>
            <a:lstStyle/>
            <a:p>
              <a:pPr defTabSz="2622550">
                <a:lnSpc>
                  <a:spcPct val="90000"/>
                </a:lnSpc>
                <a:spcBef>
                  <a:spcPct val="0"/>
                </a:spcBef>
                <a:spcAft>
                  <a:spcPct val="35000"/>
                </a:spcAft>
              </a:pPr>
              <a:endParaRPr lang="zh-CN" altLang="en-US" sz="5900" dirty="0">
                <a:solidFill>
                  <a:prstClr val="black">
                    <a:hueOff val="0"/>
                    <a:satOff val="0"/>
                    <a:lumOff val="0"/>
                    <a:alphaOff val="0"/>
                  </a:prstClr>
                </a:solidFill>
              </a:endParaRPr>
            </a:p>
          </p:txBody>
        </p:sp>
        <p:sp>
          <p:nvSpPr>
            <p:cNvPr id="17" name="矩形 16"/>
            <p:cNvSpPr/>
            <p:nvPr/>
          </p:nvSpPr>
          <p:spPr>
            <a:xfrm>
              <a:off x="6242880"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5" name="矩形 24"/>
            <p:cNvSpPr/>
            <p:nvPr/>
          </p:nvSpPr>
          <p:spPr>
            <a:xfrm>
              <a:off x="6690630" y="4220728"/>
              <a:ext cx="447751" cy="671626"/>
            </a:xfrm>
            <a:prstGeom prst="rect">
              <a:avLst/>
            </a:prstGeom>
            <a:pattFill prst="narHorz">
              <a:fgClr>
                <a:srgbClr val="648FC4"/>
              </a:fgClr>
              <a:bgClr>
                <a:schemeClr val="bg1"/>
              </a:bgClr>
            </a:pattFill>
            <a:ln w="28575">
              <a:noFill/>
              <a:round/>
              <a:headEnd/>
              <a:tailEnd/>
            </a:ln>
            <a:effectLst/>
          </p:spPr>
        </p:sp>
        <p:sp>
          <p:nvSpPr>
            <p:cNvPr id="31" name="TextBox 30"/>
            <p:cNvSpPr txBox="1"/>
            <p:nvPr/>
          </p:nvSpPr>
          <p:spPr>
            <a:xfrm>
              <a:off x="7683756" y="400680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教学反思</a:t>
              </a:r>
              <a:endParaRPr lang="zh-CN" altLang="en-US" sz="3600" dirty="0">
                <a:solidFill>
                  <a:srgbClr val="4BACC6">
                    <a:lumMod val="50000"/>
                  </a:srgb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140991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nodeType="withEffect">
                                  <p:stCondLst>
                                    <p:cond delay="0"/>
                                  </p:stCondLst>
                                  <p:childTnLst>
                                    <p:animEffect transition="out" filter="fade">
                                      <p:cBhvr>
                                        <p:cTn id="6" dur="500"/>
                                        <p:tgtEl>
                                          <p:spTgt spid="34"/>
                                        </p:tgtEl>
                                      </p:cBhvr>
                                    </p:animEffect>
                                    <p:anim calcmode="lin" valueType="num">
                                      <p:cBhvr>
                                        <p:cTn id="7" dur="500"/>
                                        <p:tgtEl>
                                          <p:spTgt spid="34"/>
                                        </p:tgtEl>
                                        <p:attrNameLst>
                                          <p:attrName>ppt_x</p:attrName>
                                        </p:attrNameLst>
                                      </p:cBhvr>
                                      <p:tavLst>
                                        <p:tav tm="0">
                                          <p:val>
                                            <p:strVal val="ppt_x"/>
                                          </p:val>
                                        </p:tav>
                                        <p:tav tm="100000">
                                          <p:val>
                                            <p:strVal val="ppt_x"/>
                                          </p:val>
                                        </p:tav>
                                      </p:tavLst>
                                    </p:anim>
                                    <p:anim calcmode="lin" valueType="num">
                                      <p:cBhvr>
                                        <p:cTn id="8" dur="500"/>
                                        <p:tgtEl>
                                          <p:spTgt spid="34"/>
                                        </p:tgtEl>
                                        <p:attrNameLst>
                                          <p:attrName>ppt_y</p:attrName>
                                        </p:attrNameLst>
                                      </p:cBhvr>
                                      <p:tavLst>
                                        <p:tav tm="0">
                                          <p:val>
                                            <p:strVal val="ppt_y"/>
                                          </p:val>
                                        </p:tav>
                                        <p:tav tm="100000">
                                          <p:val>
                                            <p:strVal val="ppt_y+.1"/>
                                          </p:val>
                                        </p:tav>
                                      </p:tavLst>
                                    </p:anim>
                                    <p:set>
                                      <p:cBhvr>
                                        <p:cTn id="9" dur="1" fill="hold">
                                          <p:stCondLst>
                                            <p:cond delay="499"/>
                                          </p:stCondLst>
                                        </p:cTn>
                                        <p:tgtEl>
                                          <p:spTgt spid="34"/>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500"/>
                                        <p:tgtEl>
                                          <p:spTgt spid="35"/>
                                        </p:tgtEl>
                                      </p:cBhvr>
                                    </p:animEffect>
                                    <p:anim calcmode="lin" valueType="num">
                                      <p:cBhvr>
                                        <p:cTn id="12" dur="500"/>
                                        <p:tgtEl>
                                          <p:spTgt spid="35"/>
                                        </p:tgtEl>
                                        <p:attrNameLst>
                                          <p:attrName>ppt_x</p:attrName>
                                        </p:attrNameLst>
                                      </p:cBhvr>
                                      <p:tavLst>
                                        <p:tav tm="0">
                                          <p:val>
                                            <p:strVal val="ppt_x"/>
                                          </p:val>
                                        </p:tav>
                                        <p:tav tm="100000">
                                          <p:val>
                                            <p:strVal val="ppt_x"/>
                                          </p:val>
                                        </p:tav>
                                      </p:tavLst>
                                    </p:anim>
                                    <p:anim calcmode="lin" valueType="num">
                                      <p:cBhvr>
                                        <p:cTn id="13" dur="500"/>
                                        <p:tgtEl>
                                          <p:spTgt spid="35"/>
                                        </p:tgtEl>
                                        <p:attrNameLst>
                                          <p:attrName>ppt_y</p:attrName>
                                        </p:attrNameLst>
                                      </p:cBhvr>
                                      <p:tavLst>
                                        <p:tav tm="0">
                                          <p:val>
                                            <p:strVal val="ppt_y"/>
                                          </p:val>
                                        </p:tav>
                                        <p:tav tm="100000">
                                          <p:val>
                                            <p:strVal val="ppt_y+.1"/>
                                          </p:val>
                                        </p:tav>
                                      </p:tavLst>
                                    </p:anim>
                                    <p:set>
                                      <p:cBhvr>
                                        <p:cTn id="14" dur="1" fill="hold">
                                          <p:stCondLst>
                                            <p:cond delay="499"/>
                                          </p:stCondLst>
                                        </p:cTn>
                                        <p:tgtEl>
                                          <p:spTgt spid="35"/>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500"/>
                                        <p:tgtEl>
                                          <p:spTgt spid="32"/>
                                        </p:tgtEl>
                                      </p:cBhvr>
                                    </p:animEffect>
                                    <p:anim calcmode="lin" valueType="num">
                                      <p:cBhvr>
                                        <p:cTn id="17" dur="500"/>
                                        <p:tgtEl>
                                          <p:spTgt spid="32"/>
                                        </p:tgtEl>
                                        <p:attrNameLst>
                                          <p:attrName>ppt_x</p:attrName>
                                        </p:attrNameLst>
                                      </p:cBhvr>
                                      <p:tavLst>
                                        <p:tav tm="0">
                                          <p:val>
                                            <p:strVal val="ppt_x"/>
                                          </p:val>
                                        </p:tav>
                                        <p:tav tm="100000">
                                          <p:val>
                                            <p:strVal val="ppt_x"/>
                                          </p:val>
                                        </p:tav>
                                      </p:tavLst>
                                    </p:anim>
                                    <p:anim calcmode="lin" valueType="num">
                                      <p:cBhvr>
                                        <p:cTn id="18" dur="500"/>
                                        <p:tgtEl>
                                          <p:spTgt spid="32"/>
                                        </p:tgtEl>
                                        <p:attrNameLst>
                                          <p:attrName>ppt_y</p:attrName>
                                        </p:attrNameLst>
                                      </p:cBhvr>
                                      <p:tavLst>
                                        <p:tav tm="0">
                                          <p:val>
                                            <p:strVal val="ppt_y"/>
                                          </p:val>
                                        </p:tav>
                                        <p:tav tm="100000">
                                          <p:val>
                                            <p:strVal val="ppt_y+.1"/>
                                          </p:val>
                                        </p:tav>
                                      </p:tavLst>
                                    </p:anim>
                                    <p:set>
                                      <p:cBhvr>
                                        <p:cTn id="19" dur="1" fill="hold">
                                          <p:stCondLst>
                                            <p:cond delay="499"/>
                                          </p:stCondLst>
                                        </p:cTn>
                                        <p:tgtEl>
                                          <p:spTgt spid="32"/>
                                        </p:tgtEl>
                                        <p:attrNameLst>
                                          <p:attrName>style.visibility</p:attrName>
                                        </p:attrNameLst>
                                      </p:cBhvr>
                                      <p:to>
                                        <p:strVal val="hidden"/>
                                      </p:to>
                                    </p:set>
                                  </p:childTnLst>
                                </p:cTn>
                              </p:par>
                              <p:par>
                                <p:cTn id="20" presetID="42" presetClass="path" presetSubtype="0" accel="50000" decel="50000" fill="hold" nodeType="withEffect">
                                  <p:stCondLst>
                                    <p:cond delay="0"/>
                                  </p:stCondLst>
                                  <p:childTnLst>
                                    <p:animMotion origin="layout" path="M -4.26422E-6 -1.85185E-6 L -0.19045 0.13171 " pathEditMode="relative" rAng="0" ptsTypes="AA">
                                      <p:cBhvr>
                                        <p:cTn id="21" dur="1000" fill="hold"/>
                                        <p:tgtEl>
                                          <p:spTgt spid="33"/>
                                        </p:tgtEl>
                                        <p:attrNameLst>
                                          <p:attrName>ppt_x</p:attrName>
                                          <p:attrName>ppt_y</p:attrName>
                                        </p:attrNameLst>
                                      </p:cBhvr>
                                      <p:rCtr x="-9523" y="657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655160" y="1386122"/>
            <a:ext cx="2691744" cy="4923198"/>
            <a:chOff x="4655160" y="1386122"/>
            <a:chExt cx="2691744" cy="4923198"/>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55160" y="1386122"/>
              <a:ext cx="2691744" cy="4923198"/>
            </a:xfrm>
            <a:prstGeom prst="rect">
              <a:avLst/>
            </a:prstGeom>
          </p:spPr>
        </p:pic>
        <p:sp>
          <p:nvSpPr>
            <p:cNvPr id="3" name="Rectangle 2"/>
            <p:cNvSpPr/>
            <p:nvPr/>
          </p:nvSpPr>
          <p:spPr>
            <a:xfrm>
              <a:off x="4942582" y="2222691"/>
              <a:ext cx="2116897" cy="3379193"/>
            </a:xfrm>
            <a:prstGeom prst="rect">
              <a:avLst/>
            </a:prstGeom>
            <a:blipFill dpi="0" rotWithShape="1">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anchor="ctr"/>
            <a:lstStyle/>
            <a:p>
              <a:pPr algn="ctr">
                <a:defRPr/>
              </a:pPr>
              <a:endParaRPr lang="en-US">
                <a:latin typeface="微软雅黑" pitchFamily="34" charset="-122"/>
                <a:ea typeface="微软雅黑" pitchFamily="34" charset="-122"/>
              </a:endParaRPr>
            </a:p>
          </p:txBody>
        </p:sp>
      </p:grpSp>
      <p:sp>
        <p:nvSpPr>
          <p:cNvPr id="4" name="Oval 3"/>
          <p:cNvSpPr/>
          <p:nvPr/>
        </p:nvSpPr>
        <p:spPr>
          <a:xfrm>
            <a:off x="6248476" y="1745891"/>
            <a:ext cx="1744396" cy="1754163"/>
          </a:xfrm>
          <a:prstGeom prst="ellipse">
            <a:avLst/>
          </a:prstGeom>
          <a:ln/>
        </p:spPr>
        <p:style>
          <a:lnRef idx="3">
            <a:schemeClr val="lt1"/>
          </a:lnRef>
          <a:fillRef idx="1">
            <a:schemeClr val="accent5"/>
          </a:fillRef>
          <a:effectRef idx="1">
            <a:schemeClr val="accent5"/>
          </a:effectRef>
          <a:fontRef idx="minor">
            <a:schemeClr val="lt1"/>
          </a:fontRef>
        </p:style>
        <p:txBody>
          <a:bodyPr lIns="121505" tIns="60753" rIns="121505" bIns="60753" rtlCol="0" anchor="ctr"/>
          <a:lstStyle/>
          <a:p>
            <a:pPr algn="ctr"/>
            <a:r>
              <a:rPr lang="zh-CN" altLang="en-US" dirty="0" smtClean="0">
                <a:latin typeface="微软雅黑" pitchFamily="34" charset="-122"/>
                <a:ea typeface="微软雅黑" pitchFamily="34" charset="-122"/>
              </a:rPr>
              <a:t>添加</a:t>
            </a:r>
            <a:endParaRPr lang="en-US" altLang="zh-CN" dirty="0" smtClean="0">
              <a:latin typeface="微软雅黑" pitchFamily="34" charset="-122"/>
              <a:ea typeface="微软雅黑" pitchFamily="34" charset="-122"/>
            </a:endParaRPr>
          </a:p>
          <a:p>
            <a:pPr algn="ctr"/>
            <a:r>
              <a:rPr lang="zh-CN" altLang="en-US" dirty="0" smtClean="0">
                <a:latin typeface="微软雅黑" pitchFamily="34" charset="-122"/>
                <a:ea typeface="微软雅黑" pitchFamily="34" charset="-122"/>
              </a:rPr>
              <a:t>文字</a:t>
            </a:r>
            <a:endParaRPr lang="en-US" dirty="0">
              <a:latin typeface="微软雅黑" pitchFamily="34" charset="-122"/>
              <a:ea typeface="微软雅黑" pitchFamily="34" charset="-122"/>
            </a:endParaRPr>
          </a:p>
        </p:txBody>
      </p:sp>
      <p:sp>
        <p:nvSpPr>
          <p:cNvPr id="5" name="Oval 4"/>
          <p:cNvSpPr/>
          <p:nvPr/>
        </p:nvSpPr>
        <p:spPr>
          <a:xfrm>
            <a:off x="4070385" y="4286479"/>
            <a:ext cx="1308082" cy="1315406"/>
          </a:xfrm>
          <a:prstGeom prst="ellipse">
            <a:avLst/>
          </a:prstGeom>
          <a:ln/>
        </p:spPr>
        <p:style>
          <a:lnRef idx="3">
            <a:schemeClr val="lt1"/>
          </a:lnRef>
          <a:fillRef idx="1">
            <a:schemeClr val="accent5"/>
          </a:fillRef>
          <a:effectRef idx="1">
            <a:schemeClr val="accent5"/>
          </a:effectRef>
          <a:fontRef idx="minor">
            <a:schemeClr val="lt1"/>
          </a:fontRef>
        </p:style>
        <p:txBody>
          <a:bodyPr lIns="121505" tIns="60753" rIns="121505" bIns="60753" rtlCol="0" anchor="ctr"/>
          <a:lstStyle/>
          <a:p>
            <a:pPr algn="ctr"/>
            <a:r>
              <a:rPr lang="zh-CN" altLang="en-US" dirty="0">
                <a:latin typeface="微软雅黑" pitchFamily="34" charset="-122"/>
                <a:ea typeface="微软雅黑" pitchFamily="34" charset="-122"/>
              </a:rPr>
              <a:t>添加文字</a:t>
            </a:r>
            <a:endParaRPr lang="en-US" dirty="0">
              <a:latin typeface="微软雅黑" pitchFamily="34" charset="-122"/>
              <a:ea typeface="微软雅黑" pitchFamily="34" charset="-122"/>
            </a:endParaRPr>
          </a:p>
        </p:txBody>
      </p:sp>
      <p:sp>
        <p:nvSpPr>
          <p:cNvPr id="6" name="Oval 8"/>
          <p:cNvSpPr/>
          <p:nvPr/>
        </p:nvSpPr>
        <p:spPr>
          <a:xfrm>
            <a:off x="6602179" y="4286479"/>
            <a:ext cx="1036993" cy="1042799"/>
          </a:xfrm>
          <a:prstGeom prst="ellipse">
            <a:avLst/>
          </a:prstGeom>
          <a:ln/>
        </p:spPr>
        <p:style>
          <a:lnRef idx="3">
            <a:schemeClr val="lt1"/>
          </a:lnRef>
          <a:fillRef idx="1">
            <a:schemeClr val="accent1"/>
          </a:fillRef>
          <a:effectRef idx="1">
            <a:schemeClr val="accent1"/>
          </a:effectRef>
          <a:fontRef idx="minor">
            <a:schemeClr val="lt1"/>
          </a:fontRef>
        </p:style>
        <p:txBody>
          <a:bodyPr lIns="121505" tIns="60753" rIns="121505" bIns="60753" rtlCol="0" anchor="ctr"/>
          <a:lstStyle/>
          <a:p>
            <a:pPr algn="ctr"/>
            <a:r>
              <a:rPr lang="zh-CN" altLang="en-US" dirty="0">
                <a:latin typeface="微软雅黑" pitchFamily="34" charset="-122"/>
                <a:ea typeface="微软雅黑" pitchFamily="34" charset="-122"/>
              </a:rPr>
              <a:t>添加文字</a:t>
            </a:r>
            <a:endParaRPr lang="en-US" dirty="0">
              <a:latin typeface="微软雅黑" pitchFamily="34" charset="-122"/>
              <a:ea typeface="微软雅黑" pitchFamily="34" charset="-122"/>
            </a:endParaRPr>
          </a:p>
        </p:txBody>
      </p:sp>
      <p:sp>
        <p:nvSpPr>
          <p:cNvPr id="7" name="Oval 9"/>
          <p:cNvSpPr/>
          <p:nvPr/>
        </p:nvSpPr>
        <p:spPr>
          <a:xfrm>
            <a:off x="4140779" y="1745890"/>
            <a:ext cx="1268240" cy="1275341"/>
          </a:xfrm>
          <a:prstGeom prst="ellipse">
            <a:avLst/>
          </a:prstGeom>
          <a:ln/>
        </p:spPr>
        <p:style>
          <a:lnRef idx="3">
            <a:schemeClr val="lt1"/>
          </a:lnRef>
          <a:fillRef idx="1">
            <a:schemeClr val="accent1"/>
          </a:fillRef>
          <a:effectRef idx="1">
            <a:schemeClr val="accent1"/>
          </a:effectRef>
          <a:fontRef idx="minor">
            <a:schemeClr val="lt1"/>
          </a:fontRef>
        </p:style>
        <p:txBody>
          <a:bodyPr lIns="121505" tIns="60753" rIns="121505" bIns="60753" rtlCol="0" anchor="ctr"/>
          <a:lstStyle/>
          <a:p>
            <a:pPr algn="ctr"/>
            <a:r>
              <a:rPr lang="zh-CN" altLang="en-US" dirty="0" smtClean="0">
                <a:latin typeface="微软雅黑" pitchFamily="34" charset="-122"/>
                <a:ea typeface="微软雅黑" pitchFamily="34" charset="-122"/>
              </a:rPr>
              <a:t>添加文字</a:t>
            </a:r>
            <a:endParaRPr lang="en-US" dirty="0">
              <a:latin typeface="微软雅黑" pitchFamily="34" charset="-122"/>
              <a:ea typeface="微软雅黑" pitchFamily="34" charset="-122"/>
            </a:endParaRPr>
          </a:p>
        </p:txBody>
      </p:sp>
      <p:grpSp>
        <p:nvGrpSpPr>
          <p:cNvPr id="19" name="组合 18"/>
          <p:cNvGrpSpPr/>
          <p:nvPr/>
        </p:nvGrpSpPr>
        <p:grpSpPr>
          <a:xfrm>
            <a:off x="8354008" y="1847515"/>
            <a:ext cx="2792629" cy="1723340"/>
            <a:chOff x="8354008" y="1847515"/>
            <a:chExt cx="2792629" cy="1723340"/>
          </a:xfrm>
        </p:grpSpPr>
        <p:sp>
          <p:nvSpPr>
            <p:cNvPr id="8" name="Freeform 6"/>
            <p:cNvSpPr>
              <a:spLocks/>
            </p:cNvSpPr>
            <p:nvPr/>
          </p:nvSpPr>
          <p:spPr bwMode="auto">
            <a:xfrm flipH="1">
              <a:off x="8354008" y="1942613"/>
              <a:ext cx="2792629" cy="1628242"/>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a:latin typeface="微软雅黑" pitchFamily="34" charset="-122"/>
                <a:ea typeface="微软雅黑" pitchFamily="34" charset="-122"/>
              </a:endParaRPr>
            </a:p>
          </p:txBody>
        </p:sp>
        <p:sp>
          <p:nvSpPr>
            <p:cNvPr id="9" name="Text Box 10"/>
            <p:cNvSpPr txBox="1">
              <a:spLocks noChangeArrowheads="1"/>
            </p:cNvSpPr>
            <p:nvPr/>
          </p:nvSpPr>
          <p:spPr bwMode="auto">
            <a:xfrm>
              <a:off x="8708888" y="1847515"/>
              <a:ext cx="2388398" cy="1723339"/>
            </a:xfrm>
            <a:prstGeom prst="rect">
              <a:avLst/>
            </a:prstGeom>
            <a:noFill/>
            <a:ln w="9525">
              <a:noFill/>
              <a:miter lim="800000"/>
              <a:headEnd/>
              <a:tailEnd/>
            </a:ln>
          </p:spPr>
          <p:txBody>
            <a:bodyPr wrap="square" lIns="60753" tIns="30376" rIns="60753" bIns="30376">
              <a:spAutoFit/>
            </a:bodyPr>
            <a:lstStyle/>
            <a:p>
              <a:pPr lvl="0" defTabSz="1446043">
                <a:lnSpc>
                  <a:spcPct val="200000"/>
                </a:lnSpc>
              </a:pPr>
              <a:r>
                <a:rPr lang="zh-CN" altLang="en-US" sz="2400" b="1" dirty="0">
                  <a:solidFill>
                    <a:schemeClr val="accent5">
                      <a:lumMod val="75000"/>
                    </a:schemeClr>
                  </a:solidFill>
                  <a:latin typeface="微软雅黑" pitchFamily="34" charset="-122"/>
                  <a:ea typeface="微软雅黑" pitchFamily="34" charset="-122"/>
                  <a:cs typeface="Open Sans" pitchFamily="34" charset="0"/>
                </a:rPr>
                <a:t>添加文字</a:t>
              </a:r>
              <a:endParaRPr lang="en-US" altLang="zh-CN" sz="2400" b="1" dirty="0">
                <a:solidFill>
                  <a:schemeClr val="accent5">
                    <a:lumMod val="75000"/>
                  </a:schemeClr>
                </a:solidFill>
                <a:latin typeface="微软雅黑" pitchFamily="34" charset="-122"/>
                <a:ea typeface="微软雅黑" pitchFamily="34" charset="-122"/>
                <a:cs typeface="Open Sans" pitchFamily="34" charset="0"/>
              </a:endParaRPr>
            </a:p>
            <a:p>
              <a:pPr lvl="0" defTabSz="1446043"/>
              <a:r>
                <a:rPr lang="zh-CN" altLang="en-US" sz="2000" dirty="0" smtClean="0">
                  <a:solidFill>
                    <a:prstClr val="black"/>
                  </a:solidFill>
                  <a:latin typeface="微软雅黑" pitchFamily="34" charset="-122"/>
                  <a:ea typeface="微软雅黑" pitchFamily="34" charset="-122"/>
                </a:rPr>
                <a:t>添加</a:t>
              </a:r>
              <a:r>
                <a:rPr lang="zh-CN" altLang="en-US" sz="2000" dirty="0">
                  <a:solidFill>
                    <a:prstClr val="black"/>
                  </a:solidFill>
                  <a:latin typeface="微软雅黑" pitchFamily="34" charset="-122"/>
                  <a:ea typeface="微软雅黑" pitchFamily="34" charset="-122"/>
                </a:rPr>
                <a:t>文字添加文字添加文字添加文字添加文字。</a:t>
              </a:r>
              <a:endParaRPr lang="en-US" altLang="zh-CN" sz="1400"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20" name="组合 19"/>
          <p:cNvGrpSpPr/>
          <p:nvPr/>
        </p:nvGrpSpPr>
        <p:grpSpPr>
          <a:xfrm>
            <a:off x="8357141" y="4191485"/>
            <a:ext cx="2792629" cy="1723339"/>
            <a:chOff x="8357141" y="4191485"/>
            <a:chExt cx="2792629" cy="1723339"/>
          </a:xfrm>
        </p:grpSpPr>
        <p:sp>
          <p:nvSpPr>
            <p:cNvPr id="10" name="Freeform 6"/>
            <p:cNvSpPr>
              <a:spLocks/>
            </p:cNvSpPr>
            <p:nvPr/>
          </p:nvSpPr>
          <p:spPr bwMode="auto">
            <a:xfrm flipH="1">
              <a:off x="8357141" y="4286582"/>
              <a:ext cx="2792629" cy="1590690"/>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11" name="Text Box 10"/>
            <p:cNvSpPr txBox="1">
              <a:spLocks noChangeArrowheads="1"/>
            </p:cNvSpPr>
            <p:nvPr/>
          </p:nvSpPr>
          <p:spPr bwMode="auto">
            <a:xfrm>
              <a:off x="8712021" y="4191485"/>
              <a:ext cx="2388398" cy="1723339"/>
            </a:xfrm>
            <a:prstGeom prst="rect">
              <a:avLst/>
            </a:prstGeom>
            <a:noFill/>
            <a:ln w="9525">
              <a:noFill/>
              <a:miter lim="800000"/>
              <a:headEnd/>
              <a:tailEnd/>
            </a:ln>
          </p:spPr>
          <p:txBody>
            <a:bodyPr wrap="square" lIns="60753" tIns="30376" rIns="60753" bIns="30376">
              <a:spAutoFit/>
            </a:bodyPr>
            <a:lstStyle/>
            <a:p>
              <a:pPr lvl="0" defTabSz="1446043">
                <a:lnSpc>
                  <a:spcPct val="200000"/>
                </a:lnSpc>
              </a:pPr>
              <a:r>
                <a:rPr lang="zh-CN" altLang="en-US" sz="2400" b="1" dirty="0">
                  <a:solidFill>
                    <a:schemeClr val="accent5">
                      <a:lumMod val="75000"/>
                    </a:schemeClr>
                  </a:solidFill>
                  <a:latin typeface="微软雅黑" pitchFamily="34" charset="-122"/>
                  <a:ea typeface="微软雅黑" pitchFamily="34" charset="-122"/>
                  <a:cs typeface="Open Sans" pitchFamily="34" charset="0"/>
                </a:rPr>
                <a:t>添加文字</a:t>
              </a:r>
              <a:endParaRPr lang="en-US" altLang="zh-CN" sz="2400" b="1" dirty="0">
                <a:solidFill>
                  <a:schemeClr val="accent5">
                    <a:lumMod val="75000"/>
                  </a:schemeClr>
                </a:solidFill>
                <a:latin typeface="微软雅黑" pitchFamily="34" charset="-122"/>
                <a:ea typeface="微软雅黑" pitchFamily="34" charset="-122"/>
                <a:cs typeface="Open Sans" pitchFamily="34" charset="0"/>
              </a:endParaRPr>
            </a:p>
            <a:p>
              <a:pPr lvl="0" defTabSz="1446043"/>
              <a:r>
                <a:rPr lang="zh-CN" altLang="en-US" sz="2000" dirty="0" smtClean="0">
                  <a:solidFill>
                    <a:prstClr val="black"/>
                  </a:solidFill>
                  <a:latin typeface="微软雅黑" pitchFamily="34" charset="-122"/>
                  <a:ea typeface="微软雅黑" pitchFamily="34" charset="-122"/>
                </a:rPr>
                <a:t>添加</a:t>
              </a:r>
              <a:r>
                <a:rPr lang="zh-CN" altLang="en-US" sz="2000" dirty="0">
                  <a:solidFill>
                    <a:prstClr val="black"/>
                  </a:solidFill>
                  <a:latin typeface="微软雅黑" pitchFamily="34" charset="-122"/>
                  <a:ea typeface="微软雅黑" pitchFamily="34" charset="-122"/>
                </a:rPr>
                <a:t>文字添加文字添加文字添加文字添加文字。</a:t>
              </a:r>
              <a:endParaRPr lang="en-US" altLang="zh-CN" sz="1400"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18" name="组合 17"/>
          <p:cNvGrpSpPr/>
          <p:nvPr/>
        </p:nvGrpSpPr>
        <p:grpSpPr>
          <a:xfrm>
            <a:off x="878880" y="4169621"/>
            <a:ext cx="2792629" cy="1723339"/>
            <a:chOff x="878880" y="4169621"/>
            <a:chExt cx="2792629" cy="1723339"/>
          </a:xfrm>
        </p:grpSpPr>
        <p:sp>
          <p:nvSpPr>
            <p:cNvPr id="12" name="Freeform 6"/>
            <p:cNvSpPr>
              <a:spLocks/>
            </p:cNvSpPr>
            <p:nvPr/>
          </p:nvSpPr>
          <p:spPr bwMode="auto">
            <a:xfrm>
              <a:off x="878880" y="4317542"/>
              <a:ext cx="2792629" cy="1559730"/>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a:latin typeface="微软雅黑" pitchFamily="34" charset="-122"/>
                <a:ea typeface="微软雅黑" pitchFamily="34" charset="-122"/>
              </a:endParaRPr>
            </a:p>
          </p:txBody>
        </p:sp>
        <p:sp>
          <p:nvSpPr>
            <p:cNvPr id="13" name="Text Box 10"/>
            <p:cNvSpPr txBox="1">
              <a:spLocks noChangeArrowheads="1"/>
            </p:cNvSpPr>
            <p:nvPr/>
          </p:nvSpPr>
          <p:spPr bwMode="auto">
            <a:xfrm>
              <a:off x="910749" y="4169621"/>
              <a:ext cx="2388398" cy="1723339"/>
            </a:xfrm>
            <a:prstGeom prst="rect">
              <a:avLst/>
            </a:prstGeom>
            <a:noFill/>
            <a:ln w="9525">
              <a:noFill/>
              <a:miter lim="800000"/>
              <a:headEnd/>
              <a:tailEnd/>
            </a:ln>
          </p:spPr>
          <p:txBody>
            <a:bodyPr wrap="square" lIns="60753" tIns="30376" rIns="60753" bIns="30376">
              <a:spAutoFit/>
            </a:bodyPr>
            <a:lstStyle/>
            <a:p>
              <a:pPr lvl="0" algn="r" defTabSz="1446043">
                <a:lnSpc>
                  <a:spcPct val="200000"/>
                </a:lnSpc>
              </a:pPr>
              <a:r>
                <a:rPr lang="zh-CN" altLang="en-US" sz="2400" b="1" dirty="0">
                  <a:solidFill>
                    <a:schemeClr val="accent5">
                      <a:lumMod val="75000"/>
                    </a:schemeClr>
                  </a:solidFill>
                  <a:latin typeface="微软雅黑" pitchFamily="34" charset="-122"/>
                  <a:ea typeface="微软雅黑" pitchFamily="34" charset="-122"/>
                  <a:cs typeface="Open Sans" pitchFamily="34" charset="0"/>
                </a:rPr>
                <a:t>添加文字</a:t>
              </a:r>
              <a:endParaRPr lang="en-US" altLang="zh-CN" sz="2400" b="1" dirty="0">
                <a:solidFill>
                  <a:schemeClr val="accent5">
                    <a:lumMod val="75000"/>
                  </a:schemeClr>
                </a:solidFill>
                <a:latin typeface="微软雅黑" pitchFamily="34" charset="-122"/>
                <a:ea typeface="微软雅黑" pitchFamily="34" charset="-122"/>
                <a:cs typeface="Open Sans" pitchFamily="34" charset="0"/>
              </a:endParaRPr>
            </a:p>
            <a:p>
              <a:pPr lvl="0" algn="r" defTabSz="1446043"/>
              <a:r>
                <a:rPr lang="zh-CN" altLang="en-US" sz="2000" dirty="0" smtClean="0">
                  <a:solidFill>
                    <a:prstClr val="black"/>
                  </a:solidFill>
                  <a:latin typeface="微软雅黑" pitchFamily="34" charset="-122"/>
                  <a:ea typeface="微软雅黑" pitchFamily="34" charset="-122"/>
                </a:rPr>
                <a:t>添加</a:t>
              </a:r>
              <a:r>
                <a:rPr lang="zh-CN" altLang="en-US" sz="2000" dirty="0">
                  <a:solidFill>
                    <a:prstClr val="black"/>
                  </a:solidFill>
                  <a:latin typeface="微软雅黑" pitchFamily="34" charset="-122"/>
                  <a:ea typeface="微软雅黑" pitchFamily="34" charset="-122"/>
                </a:rPr>
                <a:t>文字添加文字添加文字添加文字添加文字。</a:t>
              </a:r>
              <a:endParaRPr lang="en-US" altLang="zh-CN" sz="1400" dirty="0">
                <a:solidFill>
                  <a:prstClr val="black">
                    <a:lumMod val="50000"/>
                    <a:lumOff val="50000"/>
                  </a:prstClr>
                </a:solidFill>
                <a:latin typeface="微软雅黑" pitchFamily="34" charset="-122"/>
                <a:ea typeface="微软雅黑" pitchFamily="34" charset="-122"/>
                <a:cs typeface="Open Sans" pitchFamily="34" charset="0"/>
              </a:endParaRPr>
            </a:p>
          </p:txBody>
        </p:sp>
      </p:grpSp>
      <p:grpSp>
        <p:nvGrpSpPr>
          <p:cNvPr id="17" name="组合 16"/>
          <p:cNvGrpSpPr/>
          <p:nvPr/>
        </p:nvGrpSpPr>
        <p:grpSpPr>
          <a:xfrm>
            <a:off x="878880" y="1542644"/>
            <a:ext cx="2792629" cy="1723339"/>
            <a:chOff x="878880" y="1542644"/>
            <a:chExt cx="2792629" cy="1723339"/>
          </a:xfrm>
        </p:grpSpPr>
        <p:sp>
          <p:nvSpPr>
            <p:cNvPr id="14" name="Freeform 6"/>
            <p:cNvSpPr>
              <a:spLocks/>
            </p:cNvSpPr>
            <p:nvPr/>
          </p:nvSpPr>
          <p:spPr bwMode="auto">
            <a:xfrm>
              <a:off x="878880" y="1690564"/>
              <a:ext cx="2792629" cy="1542091"/>
            </a:xfrm>
            <a:custGeom>
              <a:avLst/>
              <a:gdLst>
                <a:gd name="T0" fmla="*/ 16 w 1028"/>
                <a:gd name="T1" fmla="*/ 0 h 522"/>
                <a:gd name="T2" fmla="*/ 941 w 1028"/>
                <a:gd name="T3" fmla="*/ 0 h 522"/>
                <a:gd name="T4" fmla="*/ 958 w 1028"/>
                <a:gd name="T5" fmla="*/ 16 h 522"/>
                <a:gd name="T6" fmla="*/ 958 w 1028"/>
                <a:gd name="T7" fmla="*/ 225 h 522"/>
                <a:gd name="T8" fmla="*/ 1028 w 1028"/>
                <a:gd name="T9" fmla="*/ 262 h 522"/>
                <a:gd name="T10" fmla="*/ 958 w 1028"/>
                <a:gd name="T11" fmla="*/ 302 h 522"/>
                <a:gd name="T12" fmla="*/ 958 w 1028"/>
                <a:gd name="T13" fmla="*/ 506 h 522"/>
                <a:gd name="T14" fmla="*/ 941 w 1028"/>
                <a:gd name="T15" fmla="*/ 522 h 522"/>
                <a:gd name="T16" fmla="*/ 16 w 1028"/>
                <a:gd name="T17" fmla="*/ 522 h 522"/>
                <a:gd name="T18" fmla="*/ 0 w 1028"/>
                <a:gd name="T19" fmla="*/ 506 h 522"/>
                <a:gd name="T20" fmla="*/ 0 w 1028"/>
                <a:gd name="T21" fmla="*/ 16 h 522"/>
                <a:gd name="T22" fmla="*/ 16 w 1028"/>
                <a:gd name="T23" fmla="*/ 0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8" h="522">
                  <a:moveTo>
                    <a:pt x="16" y="0"/>
                  </a:moveTo>
                  <a:cubicBezTo>
                    <a:pt x="941" y="0"/>
                    <a:pt x="941" y="0"/>
                    <a:pt x="941" y="0"/>
                  </a:cubicBezTo>
                  <a:cubicBezTo>
                    <a:pt x="950" y="0"/>
                    <a:pt x="958" y="7"/>
                    <a:pt x="958" y="16"/>
                  </a:cubicBezTo>
                  <a:cubicBezTo>
                    <a:pt x="958" y="225"/>
                    <a:pt x="958" y="225"/>
                    <a:pt x="958" y="225"/>
                  </a:cubicBezTo>
                  <a:cubicBezTo>
                    <a:pt x="1028" y="262"/>
                    <a:pt x="1028" y="262"/>
                    <a:pt x="1028" y="262"/>
                  </a:cubicBezTo>
                  <a:cubicBezTo>
                    <a:pt x="958" y="302"/>
                    <a:pt x="958" y="302"/>
                    <a:pt x="958" y="302"/>
                  </a:cubicBezTo>
                  <a:cubicBezTo>
                    <a:pt x="958" y="506"/>
                    <a:pt x="958" y="506"/>
                    <a:pt x="958" y="506"/>
                  </a:cubicBezTo>
                  <a:cubicBezTo>
                    <a:pt x="958" y="514"/>
                    <a:pt x="950" y="522"/>
                    <a:pt x="941" y="522"/>
                  </a:cubicBezTo>
                  <a:cubicBezTo>
                    <a:pt x="16" y="522"/>
                    <a:pt x="16" y="522"/>
                    <a:pt x="16" y="522"/>
                  </a:cubicBezTo>
                  <a:cubicBezTo>
                    <a:pt x="7" y="522"/>
                    <a:pt x="0" y="514"/>
                    <a:pt x="0" y="506"/>
                  </a:cubicBezTo>
                  <a:cubicBezTo>
                    <a:pt x="0" y="16"/>
                    <a:pt x="0" y="16"/>
                    <a:pt x="0" y="16"/>
                  </a:cubicBezTo>
                  <a:cubicBezTo>
                    <a:pt x="0" y="7"/>
                    <a:pt x="7" y="0"/>
                    <a:pt x="16" y="0"/>
                  </a:cubicBezTo>
                  <a:close/>
                </a:path>
              </a:pathLst>
            </a:custGeom>
            <a:noFill/>
            <a:ln>
              <a:solidFill>
                <a:srgbClr val="002060"/>
              </a:solidFill>
            </a:ln>
          </p:spPr>
          <p:txBody>
            <a:bodyPr vert="horz" wrap="square" lIns="121505" tIns="60753" rIns="121505" bIns="60753" numCol="1" anchor="t" anchorCtr="0" compatLnSpc="1">
              <a:prstTxWarp prst="textNoShape">
                <a:avLst/>
              </a:prstTxWarp>
            </a:bodyPr>
            <a:lstStyle/>
            <a:p>
              <a:endParaRPr lang="en-US" dirty="0">
                <a:latin typeface="微软雅黑" pitchFamily="34" charset="-122"/>
                <a:ea typeface="微软雅黑" pitchFamily="34" charset="-122"/>
              </a:endParaRPr>
            </a:p>
          </p:txBody>
        </p:sp>
        <p:sp>
          <p:nvSpPr>
            <p:cNvPr id="15" name="Text Box 10"/>
            <p:cNvSpPr txBox="1">
              <a:spLocks noChangeArrowheads="1"/>
            </p:cNvSpPr>
            <p:nvPr/>
          </p:nvSpPr>
          <p:spPr bwMode="auto">
            <a:xfrm>
              <a:off x="910749" y="1542644"/>
              <a:ext cx="2388398" cy="1723339"/>
            </a:xfrm>
            <a:prstGeom prst="rect">
              <a:avLst/>
            </a:prstGeom>
            <a:noFill/>
            <a:ln w="9525">
              <a:noFill/>
              <a:miter lim="800000"/>
              <a:headEnd/>
              <a:tailEnd/>
            </a:ln>
          </p:spPr>
          <p:txBody>
            <a:bodyPr wrap="square" lIns="60753" tIns="30376" rIns="60753" bIns="30376">
              <a:spAutoFit/>
            </a:bodyPr>
            <a:lstStyle/>
            <a:p>
              <a:pPr algn="r" defTabSz="1446043">
                <a:lnSpc>
                  <a:spcPct val="200000"/>
                </a:lnSpc>
              </a:pPr>
              <a:r>
                <a:rPr lang="zh-CN" altLang="en-US" sz="2400" b="1" dirty="0" smtClean="0">
                  <a:solidFill>
                    <a:schemeClr val="accent5">
                      <a:lumMod val="75000"/>
                    </a:schemeClr>
                  </a:solidFill>
                  <a:latin typeface="微软雅黑" pitchFamily="34" charset="-122"/>
                  <a:ea typeface="微软雅黑" pitchFamily="34" charset="-122"/>
                  <a:cs typeface="Open Sans" pitchFamily="34" charset="0"/>
                </a:rPr>
                <a:t>添加文字</a:t>
              </a:r>
              <a:endParaRPr lang="en-US" sz="2400" b="1" dirty="0" smtClean="0">
                <a:solidFill>
                  <a:schemeClr val="accent5">
                    <a:lumMod val="75000"/>
                  </a:schemeClr>
                </a:solidFill>
                <a:latin typeface="微软雅黑" pitchFamily="34" charset="-122"/>
                <a:ea typeface="微软雅黑" pitchFamily="34" charset="-122"/>
                <a:cs typeface="Open Sans" pitchFamily="34" charset="0"/>
              </a:endParaRPr>
            </a:p>
            <a:p>
              <a:pPr algn="r" defTabSz="1446043"/>
              <a:r>
                <a:rPr lang="zh-CN" altLang="en-US" sz="2000" dirty="0" smtClean="0">
                  <a:solidFill>
                    <a:prstClr val="black"/>
                  </a:solidFill>
                  <a:latin typeface="微软雅黑" pitchFamily="34" charset="-122"/>
                  <a:ea typeface="微软雅黑" pitchFamily="34" charset="-122"/>
                </a:rPr>
                <a:t>添加</a:t>
              </a:r>
              <a:r>
                <a:rPr lang="zh-CN" altLang="en-US" sz="2000" dirty="0">
                  <a:solidFill>
                    <a:prstClr val="black"/>
                  </a:solidFill>
                  <a:latin typeface="微软雅黑" pitchFamily="34" charset="-122"/>
                  <a:ea typeface="微软雅黑" pitchFamily="34" charset="-122"/>
                </a:rPr>
                <a:t>文字添加文字添加文字添加文字添加</a:t>
              </a:r>
              <a:r>
                <a:rPr lang="zh-CN" altLang="en-US" sz="2000" dirty="0" smtClean="0">
                  <a:solidFill>
                    <a:prstClr val="black"/>
                  </a:solidFill>
                  <a:latin typeface="微软雅黑" pitchFamily="34" charset="-122"/>
                  <a:ea typeface="微软雅黑" pitchFamily="34" charset="-122"/>
                </a:rPr>
                <a:t>文字。</a:t>
              </a:r>
              <a:endParaRPr lang="en-US" sz="1400" dirty="0">
                <a:solidFill>
                  <a:schemeClr val="tx1">
                    <a:lumMod val="50000"/>
                    <a:lumOff val="50000"/>
                  </a:schemeClr>
                </a:solidFill>
                <a:latin typeface="微软雅黑" pitchFamily="34" charset="-122"/>
                <a:ea typeface="微软雅黑" pitchFamily="34" charset="-122"/>
                <a:cs typeface="Open Sans" pitchFamily="34" charset="0"/>
              </a:endParaRPr>
            </a:p>
          </p:txBody>
        </p:sp>
      </p:grpSp>
    </p:spTree>
    <p:extLst>
      <p:ext uri="{BB962C8B-B14F-4D97-AF65-F5344CB8AC3E}">
        <p14:creationId xmlns:p14="http://schemas.microsoft.com/office/powerpoint/2010/main" val="169461446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 calcmode="lin" valueType="num">
                                      <p:cBhvr>
                                        <p:cTn id="9" dur="500" fill="hold"/>
                                        <p:tgtEl>
                                          <p:spTgt spid="16"/>
                                        </p:tgtEl>
                                        <p:attrNameLst>
                                          <p:attrName>style.rotation</p:attrName>
                                        </p:attrNameLst>
                                      </p:cBhvr>
                                      <p:tavLst>
                                        <p:tav tm="0">
                                          <p:val>
                                            <p:fltVal val="90"/>
                                          </p:val>
                                        </p:tav>
                                        <p:tav tm="100000">
                                          <p:val>
                                            <p:fltVal val="0"/>
                                          </p:val>
                                        </p:tav>
                                      </p:tavLst>
                                    </p:anim>
                                    <p:animEffect transition="in" filter="fade">
                                      <p:cBhvr>
                                        <p:cTn id="10" dur="500"/>
                                        <p:tgtEl>
                                          <p:spTgt spid="1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right)">
                                      <p:cBhvr>
                                        <p:cTn id="20" dur="500"/>
                                        <p:tgtEl>
                                          <p:spTgt spid="17"/>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3000"/>
                            </p:stCondLst>
                            <p:childTnLst>
                              <p:par>
                                <p:cTn id="38" presetID="22" presetClass="entr" presetSubtype="2"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等腰三角形 29"/>
          <p:cNvSpPr/>
          <p:nvPr/>
        </p:nvSpPr>
        <p:spPr>
          <a:xfrm>
            <a:off x="500838" y="1916832"/>
            <a:ext cx="4351053" cy="4351053"/>
          </a:xfrm>
          <a:prstGeom prst="triangle">
            <a:avLst/>
          </a:prstGeom>
          <a:pattFill prst="narHorz">
            <a:fgClr>
              <a:schemeClr val="accent5">
                <a:lumMod val="75000"/>
              </a:schemeClr>
            </a:fgClr>
            <a:bgClr>
              <a:schemeClr val="bg1"/>
            </a:bgClr>
          </a:pattFill>
          <a:ln w="28575">
            <a:noFill/>
            <a:round/>
            <a:headEnd/>
            <a:tailEnd/>
          </a:ln>
          <a:effectLst/>
        </p:spPr>
      </p:sp>
      <p:sp>
        <p:nvSpPr>
          <p:cNvPr id="26" name="等腰三角形 25"/>
          <p:cNvSpPr/>
          <p:nvPr/>
        </p:nvSpPr>
        <p:spPr>
          <a:xfrm>
            <a:off x="662856" y="1628800"/>
            <a:ext cx="4351053" cy="4351053"/>
          </a:xfrm>
          <a:prstGeom prst="triangl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任意多边形 27"/>
          <p:cNvSpPr/>
          <p:nvPr/>
        </p:nvSpPr>
        <p:spPr>
          <a:xfrm>
            <a:off x="3437799" y="3296973"/>
            <a:ext cx="2828184" cy="845513"/>
          </a:xfrm>
          <a:custGeom>
            <a:avLst/>
            <a:gdLst>
              <a:gd name="connsiteX0" fmla="*/ 0 w 2828184"/>
              <a:gd name="connsiteY0" fmla="*/ 171666 h 1029975"/>
              <a:gd name="connsiteX1" fmla="*/ 171666 w 2828184"/>
              <a:gd name="connsiteY1" fmla="*/ 0 h 1029975"/>
              <a:gd name="connsiteX2" fmla="*/ 2656518 w 2828184"/>
              <a:gd name="connsiteY2" fmla="*/ 0 h 1029975"/>
              <a:gd name="connsiteX3" fmla="*/ 2828184 w 2828184"/>
              <a:gd name="connsiteY3" fmla="*/ 171666 h 1029975"/>
              <a:gd name="connsiteX4" fmla="*/ 2828184 w 2828184"/>
              <a:gd name="connsiteY4" fmla="*/ 858309 h 1029975"/>
              <a:gd name="connsiteX5" fmla="*/ 2656518 w 2828184"/>
              <a:gd name="connsiteY5" fmla="*/ 1029975 h 1029975"/>
              <a:gd name="connsiteX6" fmla="*/ 171666 w 2828184"/>
              <a:gd name="connsiteY6" fmla="*/ 1029975 h 1029975"/>
              <a:gd name="connsiteX7" fmla="*/ 0 w 2828184"/>
              <a:gd name="connsiteY7" fmla="*/ 858309 h 1029975"/>
              <a:gd name="connsiteX8" fmla="*/ 0 w 2828184"/>
              <a:gd name="connsiteY8" fmla="*/ 171666 h 102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8184" h="1029975">
                <a:moveTo>
                  <a:pt x="0" y="171666"/>
                </a:moveTo>
                <a:cubicBezTo>
                  <a:pt x="0" y="76857"/>
                  <a:pt x="76857" y="0"/>
                  <a:pt x="171666" y="0"/>
                </a:cubicBezTo>
                <a:lnTo>
                  <a:pt x="2656518" y="0"/>
                </a:lnTo>
                <a:cubicBezTo>
                  <a:pt x="2751327" y="0"/>
                  <a:pt x="2828184" y="76857"/>
                  <a:pt x="2828184" y="171666"/>
                </a:cubicBezTo>
                <a:lnTo>
                  <a:pt x="2828184" y="858309"/>
                </a:lnTo>
                <a:cubicBezTo>
                  <a:pt x="2828184" y="953118"/>
                  <a:pt x="2751327" y="1029975"/>
                  <a:pt x="2656518" y="1029975"/>
                </a:cubicBezTo>
                <a:lnTo>
                  <a:pt x="171666" y="1029975"/>
                </a:lnTo>
                <a:cubicBezTo>
                  <a:pt x="76857" y="1029975"/>
                  <a:pt x="0" y="953118"/>
                  <a:pt x="0" y="858309"/>
                </a:cubicBezTo>
                <a:lnTo>
                  <a:pt x="0" y="171666"/>
                </a:lnTo>
                <a:close/>
              </a:path>
            </a:pathLst>
          </a:custGeom>
          <a:ln>
            <a:prstDash val="sysDot"/>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6489" tIns="206489" rIns="206489" bIns="206489" numCol="1" spcCol="1270" anchor="ctr" anchorCtr="0">
            <a:noAutofit/>
          </a:bodyPr>
          <a:lstStyle/>
          <a:p>
            <a:pPr lvl="0" algn="ctr" defTabSz="1822450">
              <a:lnSpc>
                <a:spcPct val="90000"/>
              </a:lnSpc>
              <a:spcBef>
                <a:spcPct val="0"/>
              </a:spcBef>
              <a:spcAft>
                <a:spcPct val="35000"/>
              </a:spcAft>
            </a:pPr>
            <a:r>
              <a:rPr lang="zh-CN" altLang="en-US" sz="3200" kern="1200" dirty="0" smtClean="0">
                <a:latin typeface="微软雅黑" panose="020B0503020204020204" pitchFamily="34" charset="-122"/>
                <a:ea typeface="微软雅黑" panose="020B0503020204020204" pitchFamily="34" charset="-122"/>
              </a:rPr>
              <a:t>添加文字</a:t>
            </a:r>
            <a:endParaRPr lang="zh-CN" altLang="en-US" sz="3200" kern="1200" dirty="0">
              <a:latin typeface="微软雅黑" panose="020B0503020204020204" pitchFamily="34" charset="-122"/>
              <a:ea typeface="微软雅黑" panose="020B0503020204020204" pitchFamily="34" charset="-122"/>
            </a:endParaRPr>
          </a:p>
        </p:txBody>
      </p:sp>
      <p:sp>
        <p:nvSpPr>
          <p:cNvPr id="29" name="任意多边形 28"/>
          <p:cNvSpPr/>
          <p:nvPr/>
        </p:nvSpPr>
        <p:spPr>
          <a:xfrm>
            <a:off x="3437799" y="4455695"/>
            <a:ext cx="2828184" cy="845513"/>
          </a:xfrm>
          <a:custGeom>
            <a:avLst/>
            <a:gdLst>
              <a:gd name="connsiteX0" fmla="*/ 0 w 2828184"/>
              <a:gd name="connsiteY0" fmla="*/ 171666 h 1029975"/>
              <a:gd name="connsiteX1" fmla="*/ 171666 w 2828184"/>
              <a:gd name="connsiteY1" fmla="*/ 0 h 1029975"/>
              <a:gd name="connsiteX2" fmla="*/ 2656518 w 2828184"/>
              <a:gd name="connsiteY2" fmla="*/ 0 h 1029975"/>
              <a:gd name="connsiteX3" fmla="*/ 2828184 w 2828184"/>
              <a:gd name="connsiteY3" fmla="*/ 171666 h 1029975"/>
              <a:gd name="connsiteX4" fmla="*/ 2828184 w 2828184"/>
              <a:gd name="connsiteY4" fmla="*/ 858309 h 1029975"/>
              <a:gd name="connsiteX5" fmla="*/ 2656518 w 2828184"/>
              <a:gd name="connsiteY5" fmla="*/ 1029975 h 1029975"/>
              <a:gd name="connsiteX6" fmla="*/ 171666 w 2828184"/>
              <a:gd name="connsiteY6" fmla="*/ 1029975 h 1029975"/>
              <a:gd name="connsiteX7" fmla="*/ 0 w 2828184"/>
              <a:gd name="connsiteY7" fmla="*/ 858309 h 1029975"/>
              <a:gd name="connsiteX8" fmla="*/ 0 w 2828184"/>
              <a:gd name="connsiteY8" fmla="*/ 171666 h 102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8184" h="1029975">
                <a:moveTo>
                  <a:pt x="0" y="171666"/>
                </a:moveTo>
                <a:cubicBezTo>
                  <a:pt x="0" y="76857"/>
                  <a:pt x="76857" y="0"/>
                  <a:pt x="171666" y="0"/>
                </a:cubicBezTo>
                <a:lnTo>
                  <a:pt x="2656518" y="0"/>
                </a:lnTo>
                <a:cubicBezTo>
                  <a:pt x="2751327" y="0"/>
                  <a:pt x="2828184" y="76857"/>
                  <a:pt x="2828184" y="171666"/>
                </a:cubicBezTo>
                <a:lnTo>
                  <a:pt x="2828184" y="858309"/>
                </a:lnTo>
                <a:cubicBezTo>
                  <a:pt x="2828184" y="953118"/>
                  <a:pt x="2751327" y="1029975"/>
                  <a:pt x="2656518" y="1029975"/>
                </a:cubicBezTo>
                <a:lnTo>
                  <a:pt x="171666" y="1029975"/>
                </a:lnTo>
                <a:cubicBezTo>
                  <a:pt x="76857" y="1029975"/>
                  <a:pt x="0" y="953118"/>
                  <a:pt x="0" y="858309"/>
                </a:cubicBezTo>
                <a:lnTo>
                  <a:pt x="0" y="171666"/>
                </a:lnTo>
                <a:close/>
              </a:path>
            </a:pathLst>
          </a:custGeom>
          <a:ln>
            <a:prstDash val="sysDot"/>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6489" tIns="206489" rIns="206489" bIns="206489" numCol="1" spcCol="1270" anchor="ctr" anchorCtr="0">
            <a:noAutofit/>
          </a:bodyPr>
          <a:lstStyle/>
          <a:p>
            <a:pPr lvl="0" algn="ctr" defTabSz="1822450">
              <a:lnSpc>
                <a:spcPct val="90000"/>
              </a:lnSpc>
              <a:spcBef>
                <a:spcPct val="0"/>
              </a:spcBef>
              <a:spcAft>
                <a:spcPct val="35000"/>
              </a:spcAft>
            </a:pPr>
            <a:r>
              <a:rPr lang="zh-CN" altLang="en-US" sz="3200" kern="1200" dirty="0" smtClean="0">
                <a:latin typeface="微软雅黑" panose="020B0503020204020204" pitchFamily="34" charset="-122"/>
                <a:ea typeface="微软雅黑" panose="020B0503020204020204" pitchFamily="34" charset="-122"/>
              </a:rPr>
              <a:t>添加文字</a:t>
            </a:r>
            <a:endParaRPr lang="zh-CN" altLang="en-US" sz="3200" kern="1200" dirty="0">
              <a:latin typeface="微软雅黑" panose="020B0503020204020204" pitchFamily="34" charset="-122"/>
              <a:ea typeface="微软雅黑" panose="020B0503020204020204" pitchFamily="34" charset="-122"/>
            </a:endParaRPr>
          </a:p>
        </p:txBody>
      </p:sp>
      <p:sp>
        <p:nvSpPr>
          <p:cNvPr id="32" name="Rectangle 14"/>
          <p:cNvSpPr>
            <a:spLocks noChangeArrowheads="1"/>
          </p:cNvSpPr>
          <p:nvPr/>
        </p:nvSpPr>
        <p:spPr bwMode="auto">
          <a:xfrm>
            <a:off x="6639520" y="2237840"/>
            <a:ext cx="4680520" cy="68050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pPr>
            <a:r>
              <a:rPr lang="zh-CN" altLang="en-US" dirty="0" smtClean="0">
                <a:latin typeface="微软雅黑" pitchFamily="34" charset="-122"/>
                <a:ea typeface="微软雅黑" pitchFamily="34" charset="-122"/>
              </a:rPr>
              <a:t>添加文字添加文字添加文字添加文字</a:t>
            </a:r>
            <a:r>
              <a:rPr lang="zh-CN" altLang="en-US" dirty="0">
                <a:latin typeface="微软雅黑" pitchFamily="34" charset="-122"/>
                <a:ea typeface="微软雅黑" pitchFamily="34" charset="-122"/>
              </a:rPr>
              <a:t>添加文字添加文字添加文字添加</a:t>
            </a:r>
            <a:r>
              <a:rPr lang="zh-CN" altLang="en-US" dirty="0" smtClean="0">
                <a:latin typeface="微软雅黑" pitchFamily="34" charset="-122"/>
                <a:ea typeface="微软雅黑" pitchFamily="34" charset="-122"/>
              </a:rPr>
              <a:t>文字。</a:t>
            </a:r>
            <a:endParaRPr lang="zh-CN" altLang="en-US" dirty="0">
              <a:latin typeface="微软雅黑" pitchFamily="34" charset="-122"/>
              <a:ea typeface="微软雅黑" pitchFamily="34" charset="-122"/>
            </a:endParaRPr>
          </a:p>
        </p:txBody>
      </p:sp>
      <p:sp>
        <p:nvSpPr>
          <p:cNvPr id="33" name="Rectangle 14"/>
          <p:cNvSpPr>
            <a:spLocks noChangeArrowheads="1"/>
          </p:cNvSpPr>
          <p:nvPr/>
        </p:nvSpPr>
        <p:spPr bwMode="auto">
          <a:xfrm>
            <a:off x="6639520" y="3396563"/>
            <a:ext cx="4680520" cy="68050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pPr>
            <a:r>
              <a:rPr lang="zh-CN" altLang="en-US" dirty="0" smtClean="0">
                <a:latin typeface="微软雅黑" pitchFamily="34" charset="-122"/>
                <a:ea typeface="微软雅黑" pitchFamily="34" charset="-122"/>
              </a:rPr>
              <a:t>添加文字添加文字添加文字添加文字</a:t>
            </a:r>
            <a:r>
              <a:rPr lang="zh-CN" altLang="en-US" dirty="0">
                <a:latin typeface="微软雅黑" pitchFamily="34" charset="-122"/>
                <a:ea typeface="微软雅黑" pitchFamily="34" charset="-122"/>
              </a:rPr>
              <a:t>添加文字添加文字添加文字添加</a:t>
            </a:r>
            <a:r>
              <a:rPr lang="zh-CN" altLang="en-US" dirty="0" smtClean="0">
                <a:latin typeface="微软雅黑" pitchFamily="34" charset="-122"/>
                <a:ea typeface="微软雅黑" pitchFamily="34" charset="-122"/>
              </a:rPr>
              <a:t>文字。</a:t>
            </a:r>
            <a:endParaRPr lang="zh-CN" altLang="en-US" dirty="0">
              <a:latin typeface="微软雅黑" pitchFamily="34" charset="-122"/>
              <a:ea typeface="微软雅黑" pitchFamily="34" charset="-122"/>
            </a:endParaRPr>
          </a:p>
        </p:txBody>
      </p:sp>
      <p:sp>
        <p:nvSpPr>
          <p:cNvPr id="34" name="Rectangle 14"/>
          <p:cNvSpPr>
            <a:spLocks noChangeArrowheads="1"/>
          </p:cNvSpPr>
          <p:nvPr/>
        </p:nvSpPr>
        <p:spPr bwMode="auto">
          <a:xfrm>
            <a:off x="6639520" y="4555285"/>
            <a:ext cx="4680520" cy="68050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0000"/>
              </a:lnSpc>
            </a:pPr>
            <a:r>
              <a:rPr lang="zh-CN" altLang="en-US" dirty="0" smtClean="0">
                <a:latin typeface="微软雅黑" pitchFamily="34" charset="-122"/>
                <a:ea typeface="微软雅黑" pitchFamily="34" charset="-122"/>
              </a:rPr>
              <a:t>添加文字添加文字添加文字添加文字</a:t>
            </a:r>
            <a:r>
              <a:rPr lang="zh-CN" altLang="en-US" dirty="0">
                <a:latin typeface="微软雅黑" pitchFamily="34" charset="-122"/>
                <a:ea typeface="微软雅黑" pitchFamily="34" charset="-122"/>
              </a:rPr>
              <a:t>添加文字添加文字添加文字添加</a:t>
            </a:r>
            <a:r>
              <a:rPr lang="zh-CN" altLang="en-US" dirty="0" smtClean="0">
                <a:latin typeface="微软雅黑" pitchFamily="34" charset="-122"/>
                <a:ea typeface="微软雅黑" pitchFamily="34" charset="-122"/>
              </a:rPr>
              <a:t>文字。</a:t>
            </a:r>
            <a:endParaRPr lang="zh-CN" altLang="en-US" dirty="0">
              <a:latin typeface="微软雅黑" pitchFamily="34" charset="-122"/>
              <a:ea typeface="微软雅黑" pitchFamily="34" charset="-122"/>
            </a:endParaRPr>
          </a:p>
        </p:txBody>
      </p:sp>
      <p:sp>
        <p:nvSpPr>
          <p:cNvPr id="27" name="任意多边形 26"/>
          <p:cNvSpPr/>
          <p:nvPr/>
        </p:nvSpPr>
        <p:spPr>
          <a:xfrm>
            <a:off x="3437799" y="2138250"/>
            <a:ext cx="2828184" cy="845513"/>
          </a:xfrm>
          <a:custGeom>
            <a:avLst/>
            <a:gdLst>
              <a:gd name="connsiteX0" fmla="*/ 0 w 2828184"/>
              <a:gd name="connsiteY0" fmla="*/ 171666 h 1029975"/>
              <a:gd name="connsiteX1" fmla="*/ 171666 w 2828184"/>
              <a:gd name="connsiteY1" fmla="*/ 0 h 1029975"/>
              <a:gd name="connsiteX2" fmla="*/ 2656518 w 2828184"/>
              <a:gd name="connsiteY2" fmla="*/ 0 h 1029975"/>
              <a:gd name="connsiteX3" fmla="*/ 2828184 w 2828184"/>
              <a:gd name="connsiteY3" fmla="*/ 171666 h 1029975"/>
              <a:gd name="connsiteX4" fmla="*/ 2828184 w 2828184"/>
              <a:gd name="connsiteY4" fmla="*/ 858309 h 1029975"/>
              <a:gd name="connsiteX5" fmla="*/ 2656518 w 2828184"/>
              <a:gd name="connsiteY5" fmla="*/ 1029975 h 1029975"/>
              <a:gd name="connsiteX6" fmla="*/ 171666 w 2828184"/>
              <a:gd name="connsiteY6" fmla="*/ 1029975 h 1029975"/>
              <a:gd name="connsiteX7" fmla="*/ 0 w 2828184"/>
              <a:gd name="connsiteY7" fmla="*/ 858309 h 1029975"/>
              <a:gd name="connsiteX8" fmla="*/ 0 w 2828184"/>
              <a:gd name="connsiteY8" fmla="*/ 171666 h 102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8184" h="1029975">
                <a:moveTo>
                  <a:pt x="0" y="171666"/>
                </a:moveTo>
                <a:cubicBezTo>
                  <a:pt x="0" y="76857"/>
                  <a:pt x="76857" y="0"/>
                  <a:pt x="171666" y="0"/>
                </a:cubicBezTo>
                <a:lnTo>
                  <a:pt x="2656518" y="0"/>
                </a:lnTo>
                <a:cubicBezTo>
                  <a:pt x="2751327" y="0"/>
                  <a:pt x="2828184" y="76857"/>
                  <a:pt x="2828184" y="171666"/>
                </a:cubicBezTo>
                <a:lnTo>
                  <a:pt x="2828184" y="858309"/>
                </a:lnTo>
                <a:cubicBezTo>
                  <a:pt x="2828184" y="953118"/>
                  <a:pt x="2751327" y="1029975"/>
                  <a:pt x="2656518" y="1029975"/>
                </a:cubicBezTo>
                <a:lnTo>
                  <a:pt x="171666" y="1029975"/>
                </a:lnTo>
                <a:cubicBezTo>
                  <a:pt x="76857" y="1029975"/>
                  <a:pt x="0" y="953118"/>
                  <a:pt x="0" y="858309"/>
                </a:cubicBezTo>
                <a:lnTo>
                  <a:pt x="0" y="171666"/>
                </a:lnTo>
                <a:close/>
              </a:path>
            </a:pathLst>
          </a:custGeom>
          <a:ln>
            <a:prstDash val="sysDot"/>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6489" tIns="206489" rIns="206489" bIns="206489" numCol="1" spcCol="1270" anchor="ctr" anchorCtr="0">
            <a:noAutofit/>
          </a:bodyPr>
          <a:lstStyle/>
          <a:p>
            <a:pPr lvl="0" algn="ctr" defTabSz="1822450">
              <a:lnSpc>
                <a:spcPct val="90000"/>
              </a:lnSpc>
              <a:spcBef>
                <a:spcPct val="0"/>
              </a:spcBef>
              <a:spcAft>
                <a:spcPct val="35000"/>
              </a:spcAft>
            </a:pPr>
            <a:r>
              <a:rPr lang="zh-CN" altLang="en-US" sz="3200" kern="1200" dirty="0" smtClean="0">
                <a:latin typeface="微软雅黑" panose="020B0503020204020204" pitchFamily="34" charset="-122"/>
                <a:ea typeface="微软雅黑" panose="020B0503020204020204" pitchFamily="34" charset="-122"/>
              </a:rPr>
              <a:t>添加文字</a:t>
            </a:r>
            <a:endParaRPr lang="zh-CN" altLang="en-US" sz="3200" kern="1200" dirty="0">
              <a:latin typeface="微软雅黑" panose="020B0503020204020204" pitchFamily="34" charset="-122"/>
              <a:ea typeface="微软雅黑" panose="020B0503020204020204" pitchFamily="34" charset="-122"/>
            </a:endParaRPr>
          </a:p>
        </p:txBody>
      </p:sp>
      <p:sp>
        <p:nvSpPr>
          <p:cNvPr id="2" name="TextBox 1"/>
          <p:cNvSpPr txBox="1"/>
          <p:nvPr/>
        </p:nvSpPr>
        <p:spPr>
          <a:xfrm>
            <a:off x="1205867" y="4935520"/>
            <a:ext cx="1620957" cy="892552"/>
          </a:xfrm>
          <a:prstGeom prst="rect">
            <a:avLst/>
          </a:prstGeom>
          <a:noFill/>
        </p:spPr>
        <p:txBody>
          <a:bodyPr wrap="none" rtlCol="0">
            <a:spAutoFit/>
          </a:bodyPr>
          <a:lstStyle/>
          <a:p>
            <a:r>
              <a:rPr lang="zh-CN" alt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添加文字</a:t>
            </a:r>
            <a:endParaRPr lang="en-US" altLang="zh-CN"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a:p>
            <a:r>
              <a:rPr lang="zh-CN" altLang="en-US" sz="24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微软雅黑" pitchFamily="34" charset="-122"/>
                <a:ea typeface="微软雅黑" pitchFamily="34" charset="-122"/>
              </a:rPr>
              <a:t>添加</a:t>
            </a:r>
            <a:r>
              <a:rPr lang="zh-CN" altLang="en-US" sz="2400"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微软雅黑" pitchFamily="34" charset="-122"/>
                <a:ea typeface="微软雅黑" pitchFamily="34" charset="-122"/>
              </a:rPr>
              <a:t>文字</a:t>
            </a:r>
            <a:endParaRPr lang="en-US" altLang="zh-CN" sz="24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82004341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250"/>
                            </p:stCondLst>
                            <p:childTnLst>
                              <p:par>
                                <p:cTn id="20" presetID="18" presetClass="entr" presetSubtype="3"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strips(upRight)">
                                      <p:cBhvr>
                                        <p:cTn id="22" dur="500"/>
                                        <p:tgtEl>
                                          <p:spTgt spid="27"/>
                                        </p:tgtEl>
                                      </p:cBhvr>
                                    </p:animEffect>
                                  </p:childTnLst>
                                </p:cTn>
                              </p:par>
                            </p:childTnLst>
                          </p:cTn>
                        </p:par>
                        <p:par>
                          <p:cTn id="23" fill="hold">
                            <p:stCondLst>
                              <p:cond delay="1750"/>
                            </p:stCondLst>
                            <p:childTnLst>
                              <p:par>
                                <p:cTn id="24" presetID="14" presetClass="entr" presetSubtype="1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randombar(horizontal)">
                                      <p:cBhvr>
                                        <p:cTn id="26" dur="500"/>
                                        <p:tgtEl>
                                          <p:spTgt spid="32"/>
                                        </p:tgtEl>
                                      </p:cBhvr>
                                    </p:animEffect>
                                  </p:childTnLst>
                                </p:cTn>
                              </p:par>
                            </p:childTnLst>
                          </p:cTn>
                        </p:par>
                        <p:par>
                          <p:cTn id="27" fill="hold">
                            <p:stCondLst>
                              <p:cond delay="2250"/>
                            </p:stCondLst>
                            <p:childTnLst>
                              <p:par>
                                <p:cTn id="28" presetID="18" presetClass="entr" presetSubtype="3"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strips(upRight)">
                                      <p:cBhvr>
                                        <p:cTn id="30" dur="500"/>
                                        <p:tgtEl>
                                          <p:spTgt spid="28"/>
                                        </p:tgtEl>
                                      </p:cBhvr>
                                    </p:animEffect>
                                  </p:childTnLst>
                                </p:cTn>
                              </p:par>
                            </p:childTnLst>
                          </p:cTn>
                        </p:par>
                        <p:par>
                          <p:cTn id="31" fill="hold">
                            <p:stCondLst>
                              <p:cond delay="2750"/>
                            </p:stCondLst>
                            <p:childTnLst>
                              <p:par>
                                <p:cTn id="32" presetID="14" presetClass="entr" presetSubtype="1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randombar(horizontal)">
                                      <p:cBhvr>
                                        <p:cTn id="34" dur="500"/>
                                        <p:tgtEl>
                                          <p:spTgt spid="33"/>
                                        </p:tgtEl>
                                      </p:cBhvr>
                                    </p:animEffect>
                                  </p:childTnLst>
                                </p:cTn>
                              </p:par>
                            </p:childTnLst>
                          </p:cTn>
                        </p:par>
                        <p:par>
                          <p:cTn id="35" fill="hold">
                            <p:stCondLst>
                              <p:cond delay="3250"/>
                            </p:stCondLst>
                            <p:childTnLst>
                              <p:par>
                                <p:cTn id="36" presetID="18" presetClass="entr" presetSubtype="3"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strips(upRight)">
                                      <p:cBhvr>
                                        <p:cTn id="38" dur="500"/>
                                        <p:tgtEl>
                                          <p:spTgt spid="29"/>
                                        </p:tgtEl>
                                      </p:cBhvr>
                                    </p:animEffect>
                                  </p:childTnLst>
                                </p:cTn>
                              </p:par>
                            </p:childTnLst>
                          </p:cTn>
                        </p:par>
                        <p:par>
                          <p:cTn id="39" fill="hold">
                            <p:stCondLst>
                              <p:cond delay="3750"/>
                            </p:stCondLst>
                            <p:childTnLst>
                              <p:par>
                                <p:cTn id="40" presetID="14" presetClass="entr" presetSubtype="10"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randombar(horizontal)">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2" grpId="0"/>
      <p:bldP spid="33" grpId="0"/>
      <p:bldP spid="34" grpId="0"/>
      <p:bldP spid="27" grpId="0"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53"/>
          <p:cNvCxnSpPr/>
          <p:nvPr/>
        </p:nvCxnSpPr>
        <p:spPr>
          <a:xfrm>
            <a:off x="2535064" y="2473919"/>
            <a:ext cx="0" cy="383540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5"/>
          <p:cNvGrpSpPr>
            <a:grpSpLocks/>
          </p:cNvGrpSpPr>
          <p:nvPr/>
        </p:nvGrpSpPr>
        <p:grpSpPr bwMode="auto">
          <a:xfrm>
            <a:off x="302816" y="2488721"/>
            <a:ext cx="2033784" cy="3468633"/>
            <a:chOff x="496565" y="1482031"/>
            <a:chExt cx="1534535" cy="2601888"/>
          </a:xfrm>
        </p:grpSpPr>
        <p:sp>
          <p:nvSpPr>
            <p:cNvPr id="4" name="Content Placeholder 2"/>
            <p:cNvSpPr txBox="1">
              <a:spLocks/>
            </p:cNvSpPr>
            <p:nvPr/>
          </p:nvSpPr>
          <p:spPr bwMode="auto">
            <a:xfrm>
              <a:off x="496565" y="3496121"/>
              <a:ext cx="1534535" cy="5877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indent="0" algn="ctr">
                <a:spcBef>
                  <a:spcPct val="20000"/>
                </a:spcBef>
                <a:buFont typeface="Arial" pitchFamily="34" charset="0"/>
                <a:buNone/>
                <a:defRPr sz="1500">
                  <a:solidFill>
                    <a:prstClr val="white">
                      <a:lumMod val="50000"/>
                    </a:prstClr>
                  </a:solidFill>
                </a:defRPr>
              </a:lvl1pPr>
              <a:lvl2pPr marL="742950" indent="-285750">
                <a:spcBef>
                  <a:spcPct val="20000"/>
                </a:spcBef>
                <a:buFont typeface="Arial" pitchFamily="34" charset="0"/>
                <a:buChar char="–"/>
                <a:defRPr sz="1200">
                  <a:solidFill>
                    <a:schemeClr val="bg1">
                      <a:lumMod val="65000"/>
                    </a:schemeClr>
                  </a:solidFill>
                </a:defRPr>
              </a:lvl2pPr>
              <a:lvl3pPr marL="1143000" indent="-228600">
                <a:spcBef>
                  <a:spcPct val="20000"/>
                </a:spcBef>
                <a:buFont typeface="Arial" pitchFamily="34" charset="0"/>
                <a:buChar char="•"/>
                <a:defRPr sz="1100">
                  <a:solidFill>
                    <a:schemeClr val="bg1">
                      <a:lumMod val="65000"/>
                    </a:schemeClr>
                  </a:solidFill>
                </a:defRPr>
              </a:lvl3pPr>
              <a:lvl4pPr marL="1600200" indent="-228600">
                <a:spcBef>
                  <a:spcPct val="20000"/>
                </a:spcBef>
                <a:buFont typeface="Arial" pitchFamily="34" charset="0"/>
                <a:buChar char="–"/>
                <a:defRPr sz="1050">
                  <a:solidFill>
                    <a:schemeClr val="bg1">
                      <a:lumMod val="65000"/>
                    </a:schemeClr>
                  </a:solidFill>
                </a:defRPr>
              </a:lvl4pPr>
              <a:lvl5pPr marL="2057400" indent="-228600">
                <a:spcBef>
                  <a:spcPct val="20000"/>
                </a:spcBef>
                <a:buFont typeface="Arial" pitchFamily="34" charset="0"/>
                <a:buChar char="»"/>
                <a:defRPr sz="1050">
                  <a:solidFill>
                    <a:schemeClr val="bg1">
                      <a:lumMod val="6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t>添加文字添加文字添加文字添加文字添加文字添加文字</a:t>
              </a:r>
              <a:r>
                <a:rPr lang="zh-CN" altLang="en-US" dirty="0" smtClean="0"/>
                <a:t>添加。</a:t>
              </a:r>
              <a:endParaRPr lang="zh-CN" altLang="en-US" dirty="0"/>
            </a:p>
            <a:p>
              <a:r>
                <a:rPr lang="en-US" altLang="zh-CN" dirty="0"/>
                <a:t>.</a:t>
              </a:r>
            </a:p>
          </p:txBody>
        </p:sp>
        <p:sp>
          <p:nvSpPr>
            <p:cNvPr id="5" name="Content Placeholder 2"/>
            <p:cNvSpPr txBox="1">
              <a:spLocks/>
            </p:cNvSpPr>
            <p:nvPr/>
          </p:nvSpPr>
          <p:spPr>
            <a:xfrm>
              <a:off x="579169" y="2957053"/>
              <a:ext cx="1369326" cy="45886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zh-CN" altLang="en-US" sz="2400" dirty="0" smtClean="0">
                  <a:solidFill>
                    <a:prstClr val="white">
                      <a:lumMod val="50000"/>
                    </a:prstClr>
                  </a:solidFill>
                  <a:latin typeface="Source Sans Pro Black" pitchFamily="34" charset="0"/>
                </a:rPr>
                <a:t>添加文字</a:t>
              </a:r>
              <a:endParaRPr lang="en-US" sz="2400" dirty="0">
                <a:solidFill>
                  <a:prstClr val="white">
                    <a:lumMod val="50000"/>
                  </a:prstClr>
                </a:solidFill>
                <a:latin typeface="Source Sans Pro Black" pitchFamily="34" charset="0"/>
              </a:endParaRPr>
            </a:p>
          </p:txBody>
        </p:sp>
        <p:sp>
          <p:nvSpPr>
            <p:cNvPr id="6" name="Content Placeholder 2"/>
            <p:cNvSpPr txBox="1">
              <a:spLocks/>
            </p:cNvSpPr>
            <p:nvPr/>
          </p:nvSpPr>
          <p:spPr>
            <a:xfrm>
              <a:off x="523570" y="3217445"/>
              <a:ext cx="1480524" cy="330252"/>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zh-CN" altLang="en-US" sz="1500" dirty="0" smtClean="0">
                  <a:solidFill>
                    <a:prstClr val="white">
                      <a:lumMod val="50000"/>
                    </a:prstClr>
                  </a:solidFill>
                </a:rPr>
                <a:t>添加文字</a:t>
              </a:r>
              <a:endParaRPr lang="en-US" sz="1500" dirty="0">
                <a:solidFill>
                  <a:prstClr val="white">
                    <a:lumMod val="50000"/>
                  </a:prstClr>
                </a:solidFill>
              </a:endParaRPr>
            </a:p>
          </p:txBody>
        </p:sp>
        <p:sp>
          <p:nvSpPr>
            <p:cNvPr id="7" name="Rectangle 1"/>
            <p:cNvSpPr/>
            <p:nvPr/>
          </p:nvSpPr>
          <p:spPr>
            <a:xfrm>
              <a:off x="575992" y="1482031"/>
              <a:ext cx="1367737" cy="1368642"/>
            </a:xfrm>
            <a:prstGeom prst="rect">
              <a:avLst/>
            </a:prstGeom>
            <a:blipFill dpi="0"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grpSp>
          <p:nvGrpSpPr>
            <p:cNvPr id="8" name="Group 40"/>
            <p:cNvGrpSpPr>
              <a:grpSpLocks/>
            </p:cNvGrpSpPr>
            <p:nvPr/>
          </p:nvGrpSpPr>
          <p:grpSpPr bwMode="auto">
            <a:xfrm>
              <a:off x="575409" y="2876157"/>
              <a:ext cx="1375625" cy="60855"/>
              <a:chOff x="2055030" y="1463669"/>
              <a:chExt cx="2304256" cy="544908"/>
            </a:xfrm>
          </p:grpSpPr>
          <p:sp>
            <p:nvSpPr>
              <p:cNvPr id="10" name="Rectangle 42"/>
              <p:cNvSpPr/>
              <p:nvPr/>
            </p:nvSpPr>
            <p:spPr>
              <a:xfrm>
                <a:off x="2056007" y="1462953"/>
                <a:ext cx="577417" cy="5402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sp>
            <p:nvSpPr>
              <p:cNvPr id="11" name="Rectangle 43"/>
              <p:cNvSpPr/>
              <p:nvPr/>
            </p:nvSpPr>
            <p:spPr>
              <a:xfrm>
                <a:off x="2633424" y="1462953"/>
                <a:ext cx="574757" cy="540251"/>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sp>
            <p:nvSpPr>
              <p:cNvPr id="12" name="Rectangle 44"/>
              <p:cNvSpPr/>
              <p:nvPr/>
            </p:nvSpPr>
            <p:spPr>
              <a:xfrm>
                <a:off x="3208180" y="1462953"/>
                <a:ext cx="577418" cy="540251"/>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sp>
            <p:nvSpPr>
              <p:cNvPr id="13" name="Rectangle 45"/>
              <p:cNvSpPr/>
              <p:nvPr/>
            </p:nvSpPr>
            <p:spPr>
              <a:xfrm>
                <a:off x="3785599" y="1462953"/>
                <a:ext cx="574757" cy="540251"/>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grpSp>
      </p:grpSp>
      <p:sp>
        <p:nvSpPr>
          <p:cNvPr id="14" name="Content Placeholder 2"/>
          <p:cNvSpPr txBox="1">
            <a:spLocks/>
          </p:cNvSpPr>
          <p:nvPr/>
        </p:nvSpPr>
        <p:spPr bwMode="auto">
          <a:xfrm>
            <a:off x="2823096" y="2990596"/>
            <a:ext cx="3151735" cy="3274483"/>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prstClr val="black"/>
                </a:solidFill>
              </a:rPr>
              <a:t>添加文字添加文字添加文字添加</a:t>
            </a:r>
            <a:r>
              <a:rPr lang="zh-CN" altLang="en-US" sz="1800" dirty="0" smtClean="0">
                <a:solidFill>
                  <a:prstClr val="black"/>
                </a:solidFill>
              </a:rPr>
              <a:t>文字。</a:t>
            </a:r>
            <a:endParaRPr lang="en-US" altLang="zh-CN" sz="1800" dirty="0" smtClean="0">
              <a:solidFill>
                <a:prstClr val="black"/>
              </a:solidFill>
            </a:endParaRPr>
          </a:p>
          <a:p>
            <a:pPr marL="0" lvl="0" indent="0">
              <a:spcBef>
                <a:spcPts val="0"/>
              </a:spcBef>
              <a:buNone/>
            </a:pPr>
            <a:endParaRPr lang="zh-CN" altLang="en-US" sz="1800" dirty="0">
              <a:solidFill>
                <a:prstClr val="black"/>
              </a:solidFill>
            </a:endParaRPr>
          </a:p>
          <a:p>
            <a:pPr marL="0" lvl="0" indent="0">
              <a:spcBef>
                <a:spcPts val="0"/>
              </a:spcBef>
              <a:buNone/>
            </a:pPr>
            <a:r>
              <a:rPr lang="zh-CN" altLang="en-US" sz="2000" dirty="0" smtClean="0">
                <a:solidFill>
                  <a:prstClr val="black"/>
                </a:solidFill>
              </a:rPr>
              <a:t>添加</a:t>
            </a:r>
            <a:r>
              <a:rPr lang="zh-CN" altLang="en-US" sz="2000" dirty="0">
                <a:solidFill>
                  <a:prstClr val="black"/>
                </a:solidFill>
              </a:rPr>
              <a:t>文字添加文字添加文字添加文字添加文字添加文字添加。</a:t>
            </a:r>
          </a:p>
          <a:p>
            <a:pPr marL="0" lvl="0" indent="0">
              <a:spcBef>
                <a:spcPts val="0"/>
              </a:spcBef>
              <a:buNone/>
            </a:pPr>
            <a:r>
              <a:rPr lang="zh-CN" altLang="en-US" sz="2000" dirty="0">
                <a:solidFill>
                  <a:prstClr val="black"/>
                </a:solidFill>
              </a:rPr>
              <a:t>添加文字添加文字添加文字添加文字添加文字添加文字</a:t>
            </a:r>
            <a:r>
              <a:rPr lang="zh-CN" altLang="en-US" sz="2000" dirty="0" smtClean="0">
                <a:solidFill>
                  <a:prstClr val="black"/>
                </a:solidFill>
              </a:rPr>
              <a:t>添加。</a:t>
            </a:r>
            <a:endParaRPr lang="zh-CN" altLang="en-US" sz="2000" dirty="0">
              <a:solidFill>
                <a:prstClr val="black"/>
              </a:solidFill>
            </a:endParaRPr>
          </a:p>
        </p:txBody>
      </p:sp>
      <p:sp>
        <p:nvSpPr>
          <p:cNvPr id="15" name="Title 13"/>
          <p:cNvSpPr txBox="1">
            <a:spLocks/>
          </p:cNvSpPr>
          <p:nvPr/>
        </p:nvSpPr>
        <p:spPr>
          <a:xfrm>
            <a:off x="2833601" y="2342524"/>
            <a:ext cx="3343323" cy="553863"/>
          </a:xfrm>
          <a:prstGeom prst="rect">
            <a:avLst/>
          </a:prstGeom>
        </p:spPr>
        <p:txBody>
          <a:bodyPr lIns="121248" tIns="60623" rIns="121248" bIns="60623"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zh-CN" altLang="en-US" sz="2800" dirty="0" smtClean="0">
                <a:solidFill>
                  <a:schemeClr val="accent5">
                    <a:lumMod val="75000"/>
                  </a:schemeClr>
                </a:solidFill>
                <a:latin typeface="微软雅黑" pitchFamily="34" charset="-122"/>
                <a:ea typeface="微软雅黑" pitchFamily="34" charset="-122"/>
              </a:rPr>
              <a:t>添加文字</a:t>
            </a:r>
            <a:endParaRPr lang="en-US" sz="2800" dirty="0">
              <a:solidFill>
                <a:schemeClr val="accent5">
                  <a:lumMod val="75000"/>
                </a:schemeClr>
              </a:solidFill>
              <a:latin typeface="微软雅黑" pitchFamily="34" charset="-122"/>
              <a:ea typeface="微软雅黑" pitchFamily="34" charset="-122"/>
            </a:endParaRPr>
          </a:p>
        </p:txBody>
      </p:sp>
      <p:cxnSp>
        <p:nvCxnSpPr>
          <p:cNvPr id="16" name="Straight Connector 53"/>
          <p:cNvCxnSpPr/>
          <p:nvPr/>
        </p:nvCxnSpPr>
        <p:spPr>
          <a:xfrm>
            <a:off x="8583736" y="2343184"/>
            <a:ext cx="0" cy="383540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7" name="Group 5"/>
          <p:cNvGrpSpPr>
            <a:grpSpLocks/>
          </p:cNvGrpSpPr>
          <p:nvPr/>
        </p:nvGrpSpPr>
        <p:grpSpPr bwMode="auto">
          <a:xfrm>
            <a:off x="6213093" y="2488721"/>
            <a:ext cx="2033784" cy="3468633"/>
            <a:chOff x="496565" y="1482031"/>
            <a:chExt cx="1534535" cy="2601888"/>
          </a:xfrm>
        </p:grpSpPr>
        <p:sp>
          <p:nvSpPr>
            <p:cNvPr id="18" name="Content Placeholder 2"/>
            <p:cNvSpPr txBox="1">
              <a:spLocks/>
            </p:cNvSpPr>
            <p:nvPr/>
          </p:nvSpPr>
          <p:spPr bwMode="auto">
            <a:xfrm>
              <a:off x="496565" y="3496121"/>
              <a:ext cx="1534535" cy="58779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indent="0" algn="ctr">
                <a:spcBef>
                  <a:spcPct val="20000"/>
                </a:spcBef>
                <a:buFont typeface="Arial" pitchFamily="34" charset="0"/>
                <a:buNone/>
                <a:defRPr sz="1500">
                  <a:solidFill>
                    <a:prstClr val="white">
                      <a:lumMod val="50000"/>
                    </a:prstClr>
                  </a:solidFill>
                </a:defRPr>
              </a:lvl1pPr>
              <a:lvl2pPr marL="742950" indent="-285750">
                <a:spcBef>
                  <a:spcPct val="20000"/>
                </a:spcBef>
                <a:buFont typeface="Arial" pitchFamily="34" charset="0"/>
                <a:buChar char="–"/>
                <a:defRPr sz="1200">
                  <a:solidFill>
                    <a:schemeClr val="bg1">
                      <a:lumMod val="65000"/>
                    </a:schemeClr>
                  </a:solidFill>
                </a:defRPr>
              </a:lvl2pPr>
              <a:lvl3pPr marL="1143000" indent="-228600">
                <a:spcBef>
                  <a:spcPct val="20000"/>
                </a:spcBef>
                <a:buFont typeface="Arial" pitchFamily="34" charset="0"/>
                <a:buChar char="•"/>
                <a:defRPr sz="1100">
                  <a:solidFill>
                    <a:schemeClr val="bg1">
                      <a:lumMod val="65000"/>
                    </a:schemeClr>
                  </a:solidFill>
                </a:defRPr>
              </a:lvl3pPr>
              <a:lvl4pPr marL="1600200" indent="-228600">
                <a:spcBef>
                  <a:spcPct val="20000"/>
                </a:spcBef>
                <a:buFont typeface="Arial" pitchFamily="34" charset="0"/>
                <a:buChar char="–"/>
                <a:defRPr sz="1050">
                  <a:solidFill>
                    <a:schemeClr val="bg1">
                      <a:lumMod val="65000"/>
                    </a:schemeClr>
                  </a:solidFill>
                </a:defRPr>
              </a:lvl4pPr>
              <a:lvl5pPr marL="2057400" indent="-228600">
                <a:spcBef>
                  <a:spcPct val="20000"/>
                </a:spcBef>
                <a:buFont typeface="Arial" pitchFamily="34" charset="0"/>
                <a:buChar char="»"/>
                <a:defRPr sz="1050">
                  <a:solidFill>
                    <a:schemeClr val="bg1">
                      <a:lumMod val="6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en-US" dirty="0"/>
                <a:t>添加文字添加文字添加文字添加文字添加文字添加文字</a:t>
              </a:r>
              <a:r>
                <a:rPr lang="zh-CN" altLang="en-US" dirty="0" smtClean="0"/>
                <a:t>添加。</a:t>
              </a:r>
              <a:endParaRPr lang="zh-CN" altLang="en-US" dirty="0"/>
            </a:p>
            <a:p>
              <a:r>
                <a:rPr lang="en-US" altLang="zh-CN" dirty="0"/>
                <a:t>.</a:t>
              </a:r>
            </a:p>
          </p:txBody>
        </p:sp>
        <p:sp>
          <p:nvSpPr>
            <p:cNvPr id="19" name="Content Placeholder 2"/>
            <p:cNvSpPr txBox="1">
              <a:spLocks/>
            </p:cNvSpPr>
            <p:nvPr/>
          </p:nvSpPr>
          <p:spPr>
            <a:xfrm>
              <a:off x="579169" y="2957053"/>
              <a:ext cx="1369326" cy="45886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zh-CN" altLang="en-US" sz="2400" dirty="0" smtClean="0">
                  <a:solidFill>
                    <a:prstClr val="white">
                      <a:lumMod val="50000"/>
                    </a:prstClr>
                  </a:solidFill>
                  <a:latin typeface="Source Sans Pro Black" pitchFamily="34" charset="0"/>
                </a:rPr>
                <a:t>添加文字</a:t>
              </a:r>
              <a:endParaRPr lang="en-US" sz="2400" dirty="0">
                <a:solidFill>
                  <a:prstClr val="white">
                    <a:lumMod val="50000"/>
                  </a:prstClr>
                </a:solidFill>
                <a:latin typeface="Source Sans Pro Black" pitchFamily="34" charset="0"/>
              </a:endParaRPr>
            </a:p>
          </p:txBody>
        </p:sp>
        <p:sp>
          <p:nvSpPr>
            <p:cNvPr id="20" name="Content Placeholder 2"/>
            <p:cNvSpPr txBox="1">
              <a:spLocks/>
            </p:cNvSpPr>
            <p:nvPr/>
          </p:nvSpPr>
          <p:spPr>
            <a:xfrm>
              <a:off x="523570" y="3217445"/>
              <a:ext cx="1480524" cy="330252"/>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defRPr/>
              </a:pPr>
              <a:r>
                <a:rPr lang="zh-CN" altLang="en-US" sz="1500" dirty="0" smtClean="0">
                  <a:solidFill>
                    <a:prstClr val="white">
                      <a:lumMod val="50000"/>
                    </a:prstClr>
                  </a:solidFill>
                </a:rPr>
                <a:t>添加文字</a:t>
              </a:r>
              <a:endParaRPr lang="en-US" sz="1500" dirty="0">
                <a:solidFill>
                  <a:prstClr val="white">
                    <a:lumMod val="50000"/>
                  </a:prstClr>
                </a:solidFill>
              </a:endParaRPr>
            </a:p>
          </p:txBody>
        </p:sp>
        <p:sp>
          <p:nvSpPr>
            <p:cNvPr id="21" name="Rectangle 1"/>
            <p:cNvSpPr/>
            <p:nvPr/>
          </p:nvSpPr>
          <p:spPr>
            <a:xfrm>
              <a:off x="575992" y="1482031"/>
              <a:ext cx="1367737" cy="136864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grpSp>
          <p:nvGrpSpPr>
            <p:cNvPr id="22" name="Group 40"/>
            <p:cNvGrpSpPr>
              <a:grpSpLocks/>
            </p:cNvGrpSpPr>
            <p:nvPr/>
          </p:nvGrpSpPr>
          <p:grpSpPr bwMode="auto">
            <a:xfrm>
              <a:off x="575409" y="2876157"/>
              <a:ext cx="1375625" cy="60855"/>
              <a:chOff x="2055030" y="1463669"/>
              <a:chExt cx="2304256" cy="544908"/>
            </a:xfrm>
          </p:grpSpPr>
          <p:sp>
            <p:nvSpPr>
              <p:cNvPr id="23" name="Rectangle 42"/>
              <p:cNvSpPr/>
              <p:nvPr/>
            </p:nvSpPr>
            <p:spPr>
              <a:xfrm>
                <a:off x="2056007" y="1462953"/>
                <a:ext cx="577417" cy="5402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sp>
            <p:nvSpPr>
              <p:cNvPr id="24" name="Rectangle 43"/>
              <p:cNvSpPr/>
              <p:nvPr/>
            </p:nvSpPr>
            <p:spPr>
              <a:xfrm>
                <a:off x="2633424" y="1462953"/>
                <a:ext cx="574757" cy="540251"/>
              </a:xfrm>
              <a:prstGeom prst="rect">
                <a:avLst/>
              </a:prstGeom>
              <a:solidFill>
                <a:schemeClr val="accent1">
                  <a:lumMod val="60000"/>
                  <a:lumOff val="4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sp>
            <p:nvSpPr>
              <p:cNvPr id="25" name="Rectangle 44"/>
              <p:cNvSpPr/>
              <p:nvPr/>
            </p:nvSpPr>
            <p:spPr>
              <a:xfrm>
                <a:off x="3208180" y="1462953"/>
                <a:ext cx="577418" cy="540251"/>
              </a:xfrm>
              <a:prstGeom prst="rect">
                <a:avLst/>
              </a:prstGeom>
              <a:solidFill>
                <a:schemeClr val="accent1">
                  <a:lumMod val="40000"/>
                  <a:lumOff val="6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sp>
            <p:nvSpPr>
              <p:cNvPr id="26" name="Rectangle 45"/>
              <p:cNvSpPr/>
              <p:nvPr/>
            </p:nvSpPr>
            <p:spPr>
              <a:xfrm>
                <a:off x="3785599" y="1462953"/>
                <a:ext cx="574757" cy="540251"/>
              </a:xfrm>
              <a:prstGeom prst="rect">
                <a:avLst/>
              </a:prstGeom>
              <a:solidFill>
                <a:schemeClr val="accent1">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defTabSz="1212654" fontAlgn="base">
                  <a:spcBef>
                    <a:spcPct val="0"/>
                  </a:spcBef>
                  <a:spcAft>
                    <a:spcPct val="0"/>
                  </a:spcAft>
                </a:pPr>
                <a:endParaRPr lang="zh-CN" altLang="zh-CN" sz="2400">
                  <a:solidFill>
                    <a:srgbClr val="FFFFFF"/>
                  </a:solidFill>
                </a:endParaRPr>
              </a:p>
            </p:txBody>
          </p:sp>
        </p:grpSp>
      </p:grpSp>
      <p:sp>
        <p:nvSpPr>
          <p:cNvPr id="27" name="Content Placeholder 2"/>
          <p:cNvSpPr txBox="1">
            <a:spLocks/>
          </p:cNvSpPr>
          <p:nvPr/>
        </p:nvSpPr>
        <p:spPr bwMode="auto">
          <a:xfrm>
            <a:off x="8861263" y="2990596"/>
            <a:ext cx="3151735" cy="3274483"/>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prstClr val="black"/>
                </a:solidFill>
              </a:rPr>
              <a:t>添加文字添加文字添加文字添加</a:t>
            </a:r>
            <a:r>
              <a:rPr lang="zh-CN" altLang="en-US" sz="1800" dirty="0" smtClean="0">
                <a:solidFill>
                  <a:prstClr val="black"/>
                </a:solidFill>
              </a:rPr>
              <a:t>文字。</a:t>
            </a:r>
            <a:endParaRPr lang="en-US" altLang="zh-CN" sz="1800" dirty="0" smtClean="0">
              <a:solidFill>
                <a:prstClr val="black"/>
              </a:solidFill>
            </a:endParaRPr>
          </a:p>
          <a:p>
            <a:pPr marL="0" lvl="0" indent="0">
              <a:spcBef>
                <a:spcPts val="0"/>
              </a:spcBef>
              <a:buNone/>
            </a:pPr>
            <a:endParaRPr lang="zh-CN" altLang="en-US" sz="1800" dirty="0">
              <a:solidFill>
                <a:prstClr val="black"/>
              </a:solidFill>
            </a:endParaRPr>
          </a:p>
          <a:p>
            <a:pPr marL="0" lvl="0" indent="0">
              <a:spcBef>
                <a:spcPts val="0"/>
              </a:spcBef>
              <a:buNone/>
            </a:pPr>
            <a:r>
              <a:rPr lang="zh-CN" altLang="en-US" sz="2000" dirty="0" smtClean="0">
                <a:solidFill>
                  <a:prstClr val="black"/>
                </a:solidFill>
              </a:rPr>
              <a:t>添加</a:t>
            </a:r>
            <a:r>
              <a:rPr lang="zh-CN" altLang="en-US" sz="2000" dirty="0">
                <a:solidFill>
                  <a:prstClr val="black"/>
                </a:solidFill>
              </a:rPr>
              <a:t>文字添加文字添加文字添加文字添加文字添加文字添加。</a:t>
            </a:r>
          </a:p>
          <a:p>
            <a:pPr marL="0" lvl="0" indent="0">
              <a:spcBef>
                <a:spcPts val="0"/>
              </a:spcBef>
              <a:buNone/>
            </a:pPr>
            <a:r>
              <a:rPr lang="zh-CN" altLang="en-US" sz="2000" dirty="0">
                <a:solidFill>
                  <a:prstClr val="black"/>
                </a:solidFill>
              </a:rPr>
              <a:t>添加文字添加文字添加文字添加文字添加文字添加文字添加。</a:t>
            </a:r>
          </a:p>
        </p:txBody>
      </p:sp>
      <p:sp>
        <p:nvSpPr>
          <p:cNvPr id="28" name="Title 13"/>
          <p:cNvSpPr txBox="1">
            <a:spLocks/>
          </p:cNvSpPr>
          <p:nvPr/>
        </p:nvSpPr>
        <p:spPr>
          <a:xfrm>
            <a:off x="8871768" y="2299073"/>
            <a:ext cx="3343323" cy="553863"/>
          </a:xfrm>
          <a:prstGeom prst="rect">
            <a:avLst/>
          </a:prstGeom>
        </p:spPr>
        <p:txBody>
          <a:bodyPr lIns="121248" tIns="60623" rIns="121248" bIns="60623"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defRPr/>
            </a:pPr>
            <a:r>
              <a:rPr lang="zh-CN" altLang="en-US" sz="2800" dirty="0" smtClean="0">
                <a:solidFill>
                  <a:schemeClr val="accent5">
                    <a:lumMod val="75000"/>
                  </a:schemeClr>
                </a:solidFill>
                <a:latin typeface="微软雅黑" pitchFamily="34" charset="-122"/>
                <a:ea typeface="微软雅黑" pitchFamily="34" charset="-122"/>
              </a:rPr>
              <a:t>添加文字</a:t>
            </a:r>
            <a:endParaRPr lang="en-US" sz="2800" dirty="0">
              <a:solidFill>
                <a:schemeClr val="accent5">
                  <a:lumMod val="75000"/>
                </a:schemeClr>
              </a:solidFill>
              <a:latin typeface="微软雅黑" pitchFamily="34" charset="-122"/>
              <a:ea typeface="微软雅黑" pitchFamily="34" charset="-122"/>
            </a:endParaRPr>
          </a:p>
        </p:txBody>
      </p:sp>
      <p:sp>
        <p:nvSpPr>
          <p:cNvPr id="29" name="矩形 28"/>
          <p:cNvSpPr/>
          <p:nvPr/>
        </p:nvSpPr>
        <p:spPr>
          <a:xfrm>
            <a:off x="372496" y="1219120"/>
            <a:ext cx="11307583" cy="658257"/>
          </a:xfrm>
          <a:prstGeom prst="rect">
            <a:avLst/>
          </a:prstGeom>
        </p:spPr>
        <p:txBody>
          <a:bodyPr wrap="square">
            <a:spAutoFit/>
          </a:bodyPr>
          <a:lstStyle/>
          <a:p>
            <a:pPr>
              <a:lnSpc>
                <a:spcPct val="120000"/>
              </a:lnSpc>
            </a:pP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endPar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32" name="直接连接符 31"/>
          <p:cNvCxnSpPr/>
          <p:nvPr/>
        </p:nvCxnSpPr>
        <p:spPr>
          <a:xfrm>
            <a:off x="412295" y="1988840"/>
            <a:ext cx="1097975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13858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childTnLst>
                                </p:cTn>
                              </p:par>
                            </p:childTnLst>
                          </p:cTn>
                        </p:par>
                        <p:par>
                          <p:cTn id="8" fill="hold">
                            <p:stCondLst>
                              <p:cond delay="750"/>
                            </p:stCondLst>
                            <p:childTnLst>
                              <p:par>
                                <p:cTn id="9" presetID="16" presetClass="entr" presetSubtype="37"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arn(outVertical)">
                                      <p:cBhvr>
                                        <p:cTn id="11" dur="750"/>
                                        <p:tgtEl>
                                          <p:spTgt spid="32"/>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3000"/>
                            </p:stCondLst>
                            <p:childTnLst>
                              <p:par>
                                <p:cTn id="27" presetID="14" presetClass="entr" presetSubtype="1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3500"/>
                            </p:stCondLst>
                            <p:childTnLst>
                              <p:par>
                                <p:cTn id="31" presetID="42" presetClass="entr" presetSubtype="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anim calcmode="lin" valueType="num">
                                      <p:cBhvr>
                                        <p:cTn id="34" dur="500" fill="hold"/>
                                        <p:tgtEl>
                                          <p:spTgt spid="17"/>
                                        </p:tgtEl>
                                        <p:attrNameLst>
                                          <p:attrName>ppt_x</p:attrName>
                                        </p:attrNameLst>
                                      </p:cBhvr>
                                      <p:tavLst>
                                        <p:tav tm="0">
                                          <p:val>
                                            <p:strVal val="#ppt_x"/>
                                          </p:val>
                                        </p:tav>
                                        <p:tav tm="100000">
                                          <p:val>
                                            <p:strVal val="#ppt_x"/>
                                          </p:val>
                                        </p:tav>
                                      </p:tavLst>
                                    </p:anim>
                                    <p:anim calcmode="lin" valueType="num">
                                      <p:cBhvr>
                                        <p:cTn id="35" dur="500" fill="hold"/>
                                        <p:tgtEl>
                                          <p:spTgt spid="17"/>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7"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573238" y="726709"/>
            <a:ext cx="2106111" cy="707886"/>
          </a:xfrm>
          <a:prstGeom prst="rect">
            <a:avLst/>
          </a:prstGeom>
          <a:noFill/>
        </p:spPr>
        <p:txBody>
          <a:bodyPr wrap="square" rtlCol="0">
            <a:spAutoFit/>
          </a:bodyPr>
          <a:lstStyle/>
          <a:p>
            <a:r>
              <a:rPr lang="zh-CN" altLang="en-US" sz="4000" b="1" dirty="0" smtClean="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rPr>
              <a:t>目 录</a:t>
            </a:r>
            <a:endParaRPr lang="zh-CN" altLang="en-US" sz="4000" b="1" dirty="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898" y="-31469"/>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a:off x="-14898" y="6182495"/>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5" name="矩形 4"/>
          <p:cNvSpPr/>
          <p:nvPr/>
        </p:nvSpPr>
        <p:spPr>
          <a:xfrm>
            <a:off x="-14898" y="607515"/>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6" name="矩形 5"/>
          <p:cNvSpPr/>
          <p:nvPr/>
        </p:nvSpPr>
        <p:spPr>
          <a:xfrm>
            <a:off x="10577860" y="5236220"/>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nvGrpSpPr>
          <p:cNvPr id="32" name="组合 31"/>
          <p:cNvGrpSpPr/>
          <p:nvPr/>
        </p:nvGrpSpPr>
        <p:grpSpPr>
          <a:xfrm>
            <a:off x="1575698" y="1938622"/>
            <a:ext cx="4264291" cy="1464073"/>
            <a:chOff x="1575698" y="1938622"/>
            <a:chExt cx="4264291" cy="1464073"/>
          </a:xfrm>
        </p:grpSpPr>
        <p:sp>
          <p:nvSpPr>
            <p:cNvPr id="10" name="任意多边形 9"/>
            <p:cNvSpPr/>
            <p:nvPr/>
          </p:nvSpPr>
          <p:spPr>
            <a:xfrm>
              <a:off x="1746270"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a:solidFill>
                  <a:prstClr val="black">
                    <a:hueOff val="0"/>
                    <a:satOff val="0"/>
                    <a:lumOff val="0"/>
                    <a:alphaOff val="0"/>
                  </a:prstClr>
                </a:solidFill>
              </a:endParaRPr>
            </a:p>
          </p:txBody>
        </p:sp>
        <p:sp>
          <p:nvSpPr>
            <p:cNvPr id="11" name="矩形 10"/>
            <p:cNvSpPr/>
            <p:nvPr/>
          </p:nvSpPr>
          <p:spPr>
            <a:xfrm>
              <a:off x="1575698"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3" name="矩形 22"/>
            <p:cNvSpPr/>
            <p:nvPr/>
          </p:nvSpPr>
          <p:spPr>
            <a:xfrm>
              <a:off x="2017003" y="2610247"/>
              <a:ext cx="447751" cy="671626"/>
            </a:xfrm>
            <a:prstGeom prst="rect">
              <a:avLst/>
            </a:prstGeom>
            <a:pattFill prst="narHorz">
              <a:fgClr>
                <a:srgbClr val="648FC4"/>
              </a:fgClr>
              <a:bgClr>
                <a:schemeClr val="bg1"/>
              </a:bgClr>
            </a:pattFill>
            <a:ln w="28575">
              <a:noFill/>
              <a:round/>
              <a:headEnd/>
              <a:tailEnd/>
            </a:ln>
            <a:effectLst/>
          </p:spPr>
        </p:sp>
        <p:sp>
          <p:nvSpPr>
            <p:cNvPr id="27" name="TextBox 26"/>
            <p:cNvSpPr txBox="1"/>
            <p:nvPr/>
          </p:nvSpPr>
          <p:spPr>
            <a:xfrm>
              <a:off x="3111128" y="243988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教学分析</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3" name="组合 32"/>
          <p:cNvGrpSpPr/>
          <p:nvPr/>
        </p:nvGrpSpPr>
        <p:grpSpPr>
          <a:xfrm>
            <a:off x="6242880" y="1938622"/>
            <a:ext cx="4264290" cy="1464073"/>
            <a:chOff x="6242880" y="1938622"/>
            <a:chExt cx="4264290" cy="1464073"/>
          </a:xfrm>
        </p:grpSpPr>
        <p:sp>
          <p:nvSpPr>
            <p:cNvPr id="12" name="任意多边形 11"/>
            <p:cNvSpPr/>
            <p:nvPr/>
          </p:nvSpPr>
          <p:spPr>
            <a:xfrm>
              <a:off x="6413451"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dirty="0">
                <a:solidFill>
                  <a:prstClr val="black">
                    <a:hueOff val="0"/>
                    <a:satOff val="0"/>
                    <a:lumOff val="0"/>
                    <a:alphaOff val="0"/>
                  </a:prstClr>
                </a:solidFill>
              </a:endParaRPr>
            </a:p>
          </p:txBody>
        </p:sp>
        <p:sp>
          <p:nvSpPr>
            <p:cNvPr id="13" name="矩形 12"/>
            <p:cNvSpPr/>
            <p:nvPr/>
          </p:nvSpPr>
          <p:spPr>
            <a:xfrm>
              <a:off x="6242880"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4" name="矩形 23"/>
            <p:cNvSpPr/>
            <p:nvPr/>
          </p:nvSpPr>
          <p:spPr>
            <a:xfrm>
              <a:off x="6690630" y="2610247"/>
              <a:ext cx="447751" cy="671626"/>
            </a:xfrm>
            <a:prstGeom prst="rect">
              <a:avLst/>
            </a:prstGeom>
            <a:pattFill prst="narHorz">
              <a:fgClr>
                <a:srgbClr val="648FC4"/>
              </a:fgClr>
              <a:bgClr>
                <a:schemeClr val="bg1"/>
              </a:bgClr>
            </a:pattFill>
            <a:ln w="28575">
              <a:noFill/>
              <a:round/>
              <a:headEnd/>
              <a:tailEnd/>
            </a:ln>
            <a:effectLst/>
          </p:spPr>
        </p:sp>
        <p:sp>
          <p:nvSpPr>
            <p:cNvPr id="28" name="TextBox 27"/>
            <p:cNvSpPr txBox="1"/>
            <p:nvPr/>
          </p:nvSpPr>
          <p:spPr>
            <a:xfrm>
              <a:off x="7683757" y="243988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教学设计</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4" name="组合 33"/>
          <p:cNvGrpSpPr/>
          <p:nvPr/>
        </p:nvGrpSpPr>
        <p:grpSpPr>
          <a:xfrm>
            <a:off x="1575698" y="3549103"/>
            <a:ext cx="4264291" cy="1464073"/>
            <a:chOff x="1575698" y="3549103"/>
            <a:chExt cx="4264291" cy="1464073"/>
          </a:xfrm>
        </p:grpSpPr>
        <p:sp>
          <p:nvSpPr>
            <p:cNvPr id="14" name="任意多边形 13"/>
            <p:cNvSpPr/>
            <p:nvPr/>
          </p:nvSpPr>
          <p:spPr>
            <a:xfrm>
              <a:off x="1746270"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dirty="0">
                <a:solidFill>
                  <a:prstClr val="black">
                    <a:hueOff val="0"/>
                    <a:satOff val="0"/>
                    <a:lumOff val="0"/>
                    <a:alphaOff val="0"/>
                  </a:prstClr>
                </a:solidFill>
              </a:endParaRPr>
            </a:p>
          </p:txBody>
        </p:sp>
        <p:sp>
          <p:nvSpPr>
            <p:cNvPr id="15" name="矩形 14"/>
            <p:cNvSpPr/>
            <p:nvPr/>
          </p:nvSpPr>
          <p:spPr>
            <a:xfrm>
              <a:off x="1575698"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6" name="矩形 25"/>
            <p:cNvSpPr/>
            <p:nvPr/>
          </p:nvSpPr>
          <p:spPr>
            <a:xfrm>
              <a:off x="2023448" y="4220728"/>
              <a:ext cx="447751" cy="671626"/>
            </a:xfrm>
            <a:prstGeom prst="rect">
              <a:avLst/>
            </a:prstGeom>
            <a:pattFill prst="narHorz">
              <a:fgClr>
                <a:srgbClr val="648FC4"/>
              </a:fgClr>
              <a:bgClr>
                <a:schemeClr val="bg1"/>
              </a:bgClr>
            </a:pattFill>
            <a:ln w="28575">
              <a:noFill/>
              <a:round/>
              <a:headEnd/>
              <a:tailEnd/>
            </a:ln>
            <a:effectLst/>
          </p:spPr>
        </p:sp>
        <p:sp>
          <p:nvSpPr>
            <p:cNvPr id="30" name="TextBox 29"/>
            <p:cNvSpPr txBox="1"/>
            <p:nvPr/>
          </p:nvSpPr>
          <p:spPr>
            <a:xfrm>
              <a:off x="3111128" y="400680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教学过程</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5" name="组合 34"/>
          <p:cNvGrpSpPr/>
          <p:nvPr/>
        </p:nvGrpSpPr>
        <p:grpSpPr>
          <a:xfrm>
            <a:off x="6242880" y="3549103"/>
            <a:ext cx="4264290" cy="1464073"/>
            <a:chOff x="6242880" y="3549103"/>
            <a:chExt cx="4264290" cy="1464073"/>
          </a:xfrm>
        </p:grpSpPr>
        <p:sp>
          <p:nvSpPr>
            <p:cNvPr id="16" name="任意多边形 15"/>
            <p:cNvSpPr/>
            <p:nvPr/>
          </p:nvSpPr>
          <p:spPr>
            <a:xfrm>
              <a:off x="6413451"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24790" rIns="224790" bIns="224790" numCol="1" spcCol="1270" anchor="ctr" anchorCtr="0">
              <a:noAutofit/>
            </a:bodyPr>
            <a:lstStyle/>
            <a:p>
              <a:pPr defTabSz="2622550">
                <a:lnSpc>
                  <a:spcPct val="90000"/>
                </a:lnSpc>
                <a:spcBef>
                  <a:spcPct val="0"/>
                </a:spcBef>
                <a:spcAft>
                  <a:spcPct val="35000"/>
                </a:spcAft>
              </a:pPr>
              <a:endParaRPr lang="zh-CN" altLang="en-US" sz="5900" dirty="0">
                <a:solidFill>
                  <a:prstClr val="black">
                    <a:hueOff val="0"/>
                    <a:satOff val="0"/>
                    <a:lumOff val="0"/>
                    <a:alphaOff val="0"/>
                  </a:prstClr>
                </a:solidFill>
              </a:endParaRPr>
            </a:p>
          </p:txBody>
        </p:sp>
        <p:sp>
          <p:nvSpPr>
            <p:cNvPr id="17" name="矩形 16"/>
            <p:cNvSpPr/>
            <p:nvPr/>
          </p:nvSpPr>
          <p:spPr>
            <a:xfrm>
              <a:off x="6242880"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5" name="矩形 24"/>
            <p:cNvSpPr/>
            <p:nvPr/>
          </p:nvSpPr>
          <p:spPr>
            <a:xfrm>
              <a:off x="6690630" y="4220728"/>
              <a:ext cx="447751" cy="671626"/>
            </a:xfrm>
            <a:prstGeom prst="rect">
              <a:avLst/>
            </a:prstGeom>
            <a:pattFill prst="narHorz">
              <a:fgClr>
                <a:srgbClr val="648FC4"/>
              </a:fgClr>
              <a:bgClr>
                <a:schemeClr val="bg1"/>
              </a:bgClr>
            </a:pattFill>
            <a:ln w="28575">
              <a:noFill/>
              <a:round/>
              <a:headEnd/>
              <a:tailEnd/>
            </a:ln>
            <a:effectLst/>
          </p:spPr>
        </p:sp>
        <p:sp>
          <p:nvSpPr>
            <p:cNvPr id="31" name="TextBox 30"/>
            <p:cNvSpPr txBox="1"/>
            <p:nvPr/>
          </p:nvSpPr>
          <p:spPr>
            <a:xfrm>
              <a:off x="7683756" y="400680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教学反思</a:t>
              </a:r>
              <a:endParaRPr lang="zh-CN" altLang="en-US" sz="3600" dirty="0">
                <a:solidFill>
                  <a:srgbClr val="4BACC6">
                    <a:lumMod val="50000"/>
                  </a:srgb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5359661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nodeType="withEffect">
                                  <p:stCondLst>
                                    <p:cond delay="0"/>
                                  </p:stCondLst>
                                  <p:childTnLst>
                                    <p:animEffect transition="out" filter="fade">
                                      <p:cBhvr>
                                        <p:cTn id="6" dur="500"/>
                                        <p:tgtEl>
                                          <p:spTgt spid="35"/>
                                        </p:tgtEl>
                                      </p:cBhvr>
                                    </p:animEffect>
                                    <p:anim calcmode="lin" valueType="num">
                                      <p:cBhvr>
                                        <p:cTn id="7" dur="500"/>
                                        <p:tgtEl>
                                          <p:spTgt spid="35"/>
                                        </p:tgtEl>
                                        <p:attrNameLst>
                                          <p:attrName>ppt_x</p:attrName>
                                        </p:attrNameLst>
                                      </p:cBhvr>
                                      <p:tavLst>
                                        <p:tav tm="0">
                                          <p:val>
                                            <p:strVal val="ppt_x"/>
                                          </p:val>
                                        </p:tav>
                                        <p:tav tm="100000">
                                          <p:val>
                                            <p:strVal val="ppt_x"/>
                                          </p:val>
                                        </p:tav>
                                      </p:tavLst>
                                    </p:anim>
                                    <p:anim calcmode="lin" valueType="num">
                                      <p:cBhvr>
                                        <p:cTn id="8" dur="500"/>
                                        <p:tgtEl>
                                          <p:spTgt spid="35"/>
                                        </p:tgtEl>
                                        <p:attrNameLst>
                                          <p:attrName>ppt_y</p:attrName>
                                        </p:attrNameLst>
                                      </p:cBhvr>
                                      <p:tavLst>
                                        <p:tav tm="0">
                                          <p:val>
                                            <p:strVal val="ppt_y"/>
                                          </p:val>
                                        </p:tav>
                                        <p:tav tm="100000">
                                          <p:val>
                                            <p:strVal val="ppt_y+.1"/>
                                          </p:val>
                                        </p:tav>
                                      </p:tavLst>
                                    </p:anim>
                                    <p:set>
                                      <p:cBhvr>
                                        <p:cTn id="9" dur="1" fill="hold">
                                          <p:stCondLst>
                                            <p:cond delay="499"/>
                                          </p:stCondLst>
                                        </p:cTn>
                                        <p:tgtEl>
                                          <p:spTgt spid="35"/>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500"/>
                                        <p:tgtEl>
                                          <p:spTgt spid="32"/>
                                        </p:tgtEl>
                                      </p:cBhvr>
                                    </p:animEffect>
                                    <p:anim calcmode="lin" valueType="num">
                                      <p:cBhvr>
                                        <p:cTn id="12" dur="500"/>
                                        <p:tgtEl>
                                          <p:spTgt spid="32"/>
                                        </p:tgtEl>
                                        <p:attrNameLst>
                                          <p:attrName>ppt_x</p:attrName>
                                        </p:attrNameLst>
                                      </p:cBhvr>
                                      <p:tavLst>
                                        <p:tav tm="0">
                                          <p:val>
                                            <p:strVal val="ppt_x"/>
                                          </p:val>
                                        </p:tav>
                                        <p:tav tm="100000">
                                          <p:val>
                                            <p:strVal val="ppt_x"/>
                                          </p:val>
                                        </p:tav>
                                      </p:tavLst>
                                    </p:anim>
                                    <p:anim calcmode="lin" valueType="num">
                                      <p:cBhvr>
                                        <p:cTn id="13" dur="500"/>
                                        <p:tgtEl>
                                          <p:spTgt spid="32"/>
                                        </p:tgtEl>
                                        <p:attrNameLst>
                                          <p:attrName>ppt_y</p:attrName>
                                        </p:attrNameLst>
                                      </p:cBhvr>
                                      <p:tavLst>
                                        <p:tav tm="0">
                                          <p:val>
                                            <p:strVal val="ppt_y"/>
                                          </p:val>
                                        </p:tav>
                                        <p:tav tm="100000">
                                          <p:val>
                                            <p:strVal val="ppt_y+.1"/>
                                          </p:val>
                                        </p:tav>
                                      </p:tavLst>
                                    </p:anim>
                                    <p:set>
                                      <p:cBhvr>
                                        <p:cTn id="14" dur="1" fill="hold">
                                          <p:stCondLst>
                                            <p:cond delay="499"/>
                                          </p:stCondLst>
                                        </p:cTn>
                                        <p:tgtEl>
                                          <p:spTgt spid="32"/>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500"/>
                                        <p:tgtEl>
                                          <p:spTgt spid="33"/>
                                        </p:tgtEl>
                                      </p:cBhvr>
                                    </p:animEffect>
                                    <p:anim calcmode="lin" valueType="num">
                                      <p:cBhvr>
                                        <p:cTn id="17" dur="500"/>
                                        <p:tgtEl>
                                          <p:spTgt spid="33"/>
                                        </p:tgtEl>
                                        <p:attrNameLst>
                                          <p:attrName>ppt_x</p:attrName>
                                        </p:attrNameLst>
                                      </p:cBhvr>
                                      <p:tavLst>
                                        <p:tav tm="0">
                                          <p:val>
                                            <p:strVal val="ppt_x"/>
                                          </p:val>
                                        </p:tav>
                                        <p:tav tm="100000">
                                          <p:val>
                                            <p:strVal val="ppt_x"/>
                                          </p:val>
                                        </p:tav>
                                      </p:tavLst>
                                    </p:anim>
                                    <p:anim calcmode="lin" valueType="num">
                                      <p:cBhvr>
                                        <p:cTn id="18" dur="500"/>
                                        <p:tgtEl>
                                          <p:spTgt spid="33"/>
                                        </p:tgtEl>
                                        <p:attrNameLst>
                                          <p:attrName>ppt_y</p:attrName>
                                        </p:attrNameLst>
                                      </p:cBhvr>
                                      <p:tavLst>
                                        <p:tav tm="0">
                                          <p:val>
                                            <p:strVal val="ppt_y"/>
                                          </p:val>
                                        </p:tav>
                                        <p:tav tm="100000">
                                          <p:val>
                                            <p:strVal val="ppt_y+.1"/>
                                          </p:val>
                                        </p:tav>
                                      </p:tavLst>
                                    </p:anim>
                                    <p:set>
                                      <p:cBhvr>
                                        <p:cTn id="19" dur="1" fill="hold">
                                          <p:stCondLst>
                                            <p:cond delay="499"/>
                                          </p:stCondLst>
                                        </p:cTn>
                                        <p:tgtEl>
                                          <p:spTgt spid="33"/>
                                        </p:tgtEl>
                                        <p:attrNameLst>
                                          <p:attrName>style.visibility</p:attrName>
                                        </p:attrNameLst>
                                      </p:cBhvr>
                                      <p:to>
                                        <p:strVal val="hidden"/>
                                      </p:to>
                                    </p:set>
                                  </p:childTnLst>
                                </p:cTn>
                              </p:par>
                              <p:par>
                                <p:cTn id="20" presetID="42" presetClass="path" presetSubtype="0" accel="50000" decel="50000" fill="hold" nodeType="withEffect">
                                  <p:stCondLst>
                                    <p:cond delay="0"/>
                                  </p:stCondLst>
                                  <p:childTnLst>
                                    <p:animMotion origin="layout" path="M 8.10988E-7 4.44444E-6 L 0.2 -0.10325 " pathEditMode="relative" rAng="0" ptsTypes="AA">
                                      <p:cBhvr>
                                        <p:cTn id="21" dur="1000" fill="hold"/>
                                        <p:tgtEl>
                                          <p:spTgt spid="34"/>
                                        </p:tgtEl>
                                        <p:attrNameLst>
                                          <p:attrName>ppt_x</p:attrName>
                                          <p:attrName>ppt_y</p:attrName>
                                        </p:attrNameLst>
                                      </p:cBhvr>
                                      <p:rCtr x="9993" y="-51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7" y="407609"/>
            <a:ext cx="1484233" cy="400110"/>
          </a:xfrm>
          <a:prstGeom prst="rect">
            <a:avLst/>
          </a:prstGeom>
          <a:noFill/>
        </p:spPr>
        <p:txBody>
          <a:bodyPr wrap="square" rtlCol="0">
            <a:spAutoFit/>
          </a:bodyPr>
          <a:lstStyle/>
          <a:p>
            <a:pPr algn="ctr"/>
            <a:r>
              <a:rPr lang="zh-CN" altLang="en-US" sz="2000" dirty="0">
                <a:latin typeface="微软雅黑" panose="020B0503020204020204" pitchFamily="34" charset="-122"/>
                <a:ea typeface="微软雅黑" panose="020B0503020204020204" pitchFamily="34" charset="-122"/>
              </a:rPr>
              <a:t>课</a:t>
            </a:r>
            <a:r>
              <a:rPr lang="zh-CN" altLang="en-US" sz="2000" dirty="0" smtClean="0">
                <a:latin typeface="微软雅黑" panose="020B0503020204020204" pitchFamily="34" charset="-122"/>
                <a:ea typeface="微软雅黑" panose="020B0503020204020204" pitchFamily="34" charset="-122"/>
              </a:rPr>
              <a:t>前准备</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4"/>
          <p:cNvSpPr>
            <a:spLocks/>
          </p:cNvSpPr>
          <p:nvPr/>
        </p:nvSpPr>
        <p:spPr bwMode="gray">
          <a:xfrm>
            <a:off x="6746235" y="872331"/>
            <a:ext cx="1945359" cy="1155700"/>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1">
                  <a:lumMod val="20000"/>
                  <a:lumOff val="80000"/>
                </a:schemeClr>
              </a:gs>
              <a:gs pos="100000">
                <a:schemeClr val="accent5">
                  <a:lumMod val="60000"/>
                  <a:lumOff val="40000"/>
                </a:schemeClr>
              </a:gs>
            </a:gsLst>
            <a:lin ang="0" scaled="1"/>
          </a:gradFill>
          <a:ln>
            <a:noFill/>
          </a:ln>
          <a:extLst/>
        </p:spPr>
        <p:txBody>
          <a:bodyPr/>
          <a:lstStyle/>
          <a:p>
            <a:endParaRPr lang="zh-CN" altLang="en-US"/>
          </a:p>
        </p:txBody>
      </p:sp>
      <p:sp>
        <p:nvSpPr>
          <p:cNvPr id="9" name="Freeform 13"/>
          <p:cNvSpPr>
            <a:spLocks/>
          </p:cNvSpPr>
          <p:nvPr/>
        </p:nvSpPr>
        <p:spPr bwMode="gray">
          <a:xfrm>
            <a:off x="3322909" y="1373981"/>
            <a:ext cx="1945359" cy="115728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1">
                  <a:lumMod val="20000"/>
                  <a:lumOff val="80000"/>
                </a:schemeClr>
              </a:gs>
              <a:gs pos="100000">
                <a:schemeClr val="accent5">
                  <a:lumMod val="75000"/>
                </a:schemeClr>
              </a:gs>
            </a:gsLst>
            <a:lin ang="0" scaled="1"/>
          </a:gradFill>
          <a:ln>
            <a:noFill/>
          </a:ln>
          <a:extLst/>
        </p:spPr>
        <p:txBody>
          <a:bodyPr/>
          <a:lstStyle/>
          <a:p>
            <a:endParaRPr lang="zh-CN" altLang="en-US"/>
          </a:p>
        </p:txBody>
      </p:sp>
      <p:grpSp>
        <p:nvGrpSpPr>
          <p:cNvPr id="10" name="组合 9"/>
          <p:cNvGrpSpPr/>
          <p:nvPr/>
        </p:nvGrpSpPr>
        <p:grpSpPr>
          <a:xfrm>
            <a:off x="1230174" y="2736057"/>
            <a:ext cx="3044360" cy="1629048"/>
            <a:chOff x="1336935" y="2725738"/>
            <a:chExt cx="3044360" cy="1763465"/>
          </a:xfrm>
        </p:grpSpPr>
        <p:sp>
          <p:nvSpPr>
            <p:cNvPr id="11" name="AutoShape 17"/>
            <p:cNvSpPr>
              <a:spLocks noChangeArrowheads="1"/>
            </p:cNvSpPr>
            <p:nvPr/>
          </p:nvSpPr>
          <p:spPr bwMode="auto">
            <a:xfrm>
              <a:off x="1336935" y="2725738"/>
              <a:ext cx="3044360" cy="1763465"/>
            </a:xfrm>
            <a:prstGeom prst="roundRect">
              <a:avLst>
                <a:gd name="adj" fmla="val 4690"/>
              </a:avLst>
            </a:prstGeom>
            <a:noFill/>
            <a:ln w="19050">
              <a:solidFill>
                <a:schemeClr val="accent5">
                  <a:lumMod val="75000"/>
                </a:schemeClr>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Text Box 22"/>
            <p:cNvSpPr txBox="1">
              <a:spLocks noChangeArrowheads="1"/>
            </p:cNvSpPr>
            <p:nvPr/>
          </p:nvSpPr>
          <p:spPr bwMode="auto">
            <a:xfrm>
              <a:off x="1444309" y="3227388"/>
              <a:ext cx="2829613" cy="830997"/>
            </a:xfrm>
            <a:prstGeom prst="rect">
              <a:avLst/>
            </a:prstGeom>
            <a:noFill/>
            <a:ln w="19050"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a:t>
              </a:r>
            </a:p>
          </p:txBody>
        </p:sp>
      </p:gr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58758" y="4111095"/>
            <a:ext cx="3044360" cy="1868199"/>
          </a:xfrm>
          <a:prstGeom prst="rect">
            <a:avLst/>
          </a:prstGeom>
          <a:ln w="9525">
            <a:solidFill>
              <a:schemeClr val="bg1"/>
            </a:solidFill>
          </a:ln>
          <a:effectLst>
            <a:outerShdw blurRad="292100" dist="139700" dir="2700000" algn="tl" rotWithShape="0">
              <a:srgbClr val="333333">
                <a:alpha val="65000"/>
              </a:srgbClr>
            </a:outerShdw>
          </a:effectLst>
        </p:spPr>
      </p:pic>
      <p:pic>
        <p:nvPicPr>
          <p:cNvPr id="23" name="图片 22"/>
          <p:cNvPicPr>
            <a:picLocks/>
          </p:cNvPicPr>
          <p:nvPr/>
        </p:nvPicPr>
        <p:blipFill>
          <a:blip r:embed="rId3">
            <a:extLst>
              <a:ext uri="{28A0092B-C50C-407E-A947-70E740481C1C}">
                <a14:useLocalDpi xmlns:a14="http://schemas.microsoft.com/office/drawing/2010/main" val="0"/>
              </a:ext>
            </a:extLst>
          </a:blip>
          <a:stretch>
            <a:fillRect/>
          </a:stretch>
        </p:blipFill>
        <p:spPr>
          <a:xfrm>
            <a:off x="1210900" y="4573843"/>
            <a:ext cx="3063634" cy="1872000"/>
          </a:xfrm>
          <a:prstGeom prst="rect">
            <a:avLst/>
          </a:prstGeom>
          <a:ln w="9525">
            <a:solidFill>
              <a:schemeClr val="bg1"/>
            </a:solidFill>
          </a:ln>
          <a:effectLst>
            <a:outerShdw blurRad="292100" dist="139700" dir="2700000" algn="tl" rotWithShape="0">
              <a:srgbClr val="333333">
                <a:alpha val="65000"/>
              </a:srgbClr>
            </a:outerShdw>
          </a:effectLst>
        </p:spPr>
      </p:pic>
      <p:pic>
        <p:nvPicPr>
          <p:cNvPr id="24" name="图片 23"/>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7887344" y="3639743"/>
            <a:ext cx="3044360" cy="1868199"/>
          </a:xfrm>
          <a:prstGeom prst="rect">
            <a:avLst/>
          </a:prstGeom>
          <a:ln>
            <a:solidFill>
              <a:schemeClr val="bg1"/>
            </a:solidFill>
          </a:ln>
          <a:effectLst>
            <a:outerShdw blurRad="292100" dist="139700" dir="2700000" algn="tl" rotWithShape="0">
              <a:srgbClr val="333333">
                <a:alpha val="65000"/>
              </a:srgbClr>
            </a:outerShdw>
          </a:effectLst>
        </p:spPr>
      </p:pic>
      <p:grpSp>
        <p:nvGrpSpPr>
          <p:cNvPr id="5" name="组合 4"/>
          <p:cNvGrpSpPr/>
          <p:nvPr/>
        </p:nvGrpSpPr>
        <p:grpSpPr>
          <a:xfrm>
            <a:off x="1497403" y="2567781"/>
            <a:ext cx="2490801" cy="429171"/>
            <a:chOff x="1497403" y="2567781"/>
            <a:chExt cx="2490801" cy="429171"/>
          </a:xfrm>
        </p:grpSpPr>
        <p:grpSp>
          <p:nvGrpSpPr>
            <p:cNvPr id="43" name="组合 42"/>
            <p:cNvGrpSpPr/>
            <p:nvPr/>
          </p:nvGrpSpPr>
          <p:grpSpPr>
            <a:xfrm>
              <a:off x="1497403" y="2684214"/>
              <a:ext cx="2471700" cy="312738"/>
              <a:chOff x="1623265" y="2557463"/>
              <a:chExt cx="2471700" cy="312738"/>
            </a:xfrm>
            <a:solidFill>
              <a:schemeClr val="tx2"/>
            </a:solidFill>
          </p:grpSpPr>
          <p:sp>
            <p:nvSpPr>
              <p:cNvPr id="44" name="AutoShape 18"/>
              <p:cNvSpPr>
                <a:spLocks noChangeArrowheads="1"/>
              </p:cNvSpPr>
              <p:nvPr/>
            </p:nvSpPr>
            <p:spPr bwMode="gray">
              <a:xfrm>
                <a:off x="1623265" y="2582863"/>
                <a:ext cx="2471700" cy="287338"/>
              </a:xfrm>
              <a:prstGeom prst="roundRect">
                <a:avLst>
                  <a:gd name="adj" fmla="val 50000"/>
                </a:avLst>
              </a:prstGeom>
              <a:pattFill prst="narHorz">
                <a:fgClr>
                  <a:schemeClr val="accent5">
                    <a:lumMod val="50000"/>
                  </a:schemeClr>
                </a:fgClr>
                <a:bgClr>
                  <a:schemeClr val="bg1"/>
                </a:bgClr>
              </a:pattFill>
              <a:ln w="28575">
                <a:noFill/>
                <a:round/>
                <a:headEnd/>
                <a:tailEnd/>
              </a:ln>
              <a:effectLst/>
              <a:ex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5" name="Text Box 21"/>
              <p:cNvSpPr txBox="1">
                <a:spLocks noChangeArrowheads="1"/>
              </p:cNvSpPr>
              <p:nvPr/>
            </p:nvSpPr>
            <p:spPr bwMode="gray">
              <a:xfrm>
                <a:off x="2757276" y="2557463"/>
                <a:ext cx="184730" cy="307777"/>
              </a:xfrm>
              <a:prstGeom prst="rect">
                <a:avLst/>
              </a:prstGeom>
              <a:pattFill prst="narHorz">
                <a:fgClr>
                  <a:srgbClr val="B83D68"/>
                </a:fgClr>
                <a:bgClr>
                  <a:schemeClr val="bg1"/>
                </a:bgClr>
              </a:pattFill>
              <a:ln w="28575">
                <a:noFill/>
                <a:round/>
                <a:headEnd/>
                <a:tailEnd/>
              </a:ln>
              <a:effectLst/>
              <a:extLst/>
            </p:spPr>
            <p:txBody>
              <a:bodyPr wrap="none" anchor="ctr"/>
              <a:lstStyle>
                <a:defPPr>
                  <a:defRPr lang="zh-CN"/>
                </a:defPPr>
                <a:lvl1pPr marR="0" lvl="0" indent="0" algn="ctr" fontAlgn="auto">
                  <a:lnSpc>
                    <a:spcPct val="100000"/>
                  </a:lnSpc>
                  <a:spcBef>
                    <a:spcPts val="0"/>
                  </a:spcBef>
                  <a:spcAft>
                    <a:spcPts val="0"/>
                  </a:spcAft>
                  <a:buClrTx/>
                  <a:buSzTx/>
                  <a:buFontTx/>
                  <a:buNone/>
                  <a:tabLst/>
                  <a:defRPr kumimoji="0" sz="2400" b="0" i="0" u="none" strike="noStrike" kern="0" cap="none" spc="0" normalizeH="0" baseline="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defRPr>
                </a:lvl1pPr>
              </a:lstStyle>
              <a:p>
                <a:endParaRPr lang="en-US" altLang="zh-CN" dirty="0"/>
              </a:p>
            </p:txBody>
          </p:sp>
        </p:grpSp>
        <p:grpSp>
          <p:nvGrpSpPr>
            <p:cNvPr id="25" name="组合 24"/>
            <p:cNvGrpSpPr/>
            <p:nvPr/>
          </p:nvGrpSpPr>
          <p:grpSpPr>
            <a:xfrm>
              <a:off x="1516504" y="2567781"/>
              <a:ext cx="2471700" cy="312738"/>
              <a:chOff x="1623265" y="2557463"/>
              <a:chExt cx="2471700" cy="312738"/>
            </a:xfrm>
            <a:solidFill>
              <a:schemeClr val="tx2"/>
            </a:solidFill>
          </p:grpSpPr>
          <p:sp>
            <p:nvSpPr>
              <p:cNvPr id="26" name="AutoShape 19"/>
              <p:cNvSpPr>
                <a:spLocks noChangeArrowheads="1"/>
              </p:cNvSpPr>
              <p:nvPr/>
            </p:nvSpPr>
            <p:spPr bwMode="auto">
              <a:xfrm flipH="1">
                <a:off x="3857059" y="2654301"/>
                <a:ext cx="94741" cy="144463"/>
              </a:xfrm>
              <a:prstGeom prst="octagon">
                <a:avLst>
                  <a:gd name="adj" fmla="val 29287"/>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27" name="AutoShape 20"/>
              <p:cNvSpPr>
                <a:spLocks noChangeArrowheads="1"/>
              </p:cNvSpPr>
              <p:nvPr/>
            </p:nvSpPr>
            <p:spPr bwMode="auto">
              <a:xfrm flipH="1">
                <a:off x="1758008" y="2654301"/>
                <a:ext cx="96847" cy="144463"/>
              </a:xfrm>
              <a:prstGeom prst="octagon">
                <a:avLst>
                  <a:gd name="adj" fmla="val 29287"/>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623265" y="2557463"/>
                <a:ext cx="2471700" cy="312738"/>
                <a:chOff x="1623265" y="2557463"/>
                <a:chExt cx="2471700" cy="312738"/>
              </a:xfrm>
              <a:grpFill/>
            </p:grpSpPr>
            <p:sp>
              <p:nvSpPr>
                <p:cNvPr id="29" name="AutoShape 18"/>
                <p:cNvSpPr>
                  <a:spLocks noChangeArrowheads="1"/>
                </p:cNvSpPr>
                <p:nvPr/>
              </p:nvSpPr>
              <p:spPr bwMode="gray">
                <a:xfrm>
                  <a:off x="1623265" y="2582863"/>
                  <a:ext cx="2471700" cy="287338"/>
                </a:xfrm>
                <a:prstGeom prst="roundRect">
                  <a:avLst>
                    <a:gd name="adj" fmla="val 50000"/>
                  </a:avLst>
                </a:prstGeom>
                <a:solidFill>
                  <a:schemeClr val="accent5">
                    <a:lumMod val="5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30" name="Text Box 21"/>
                <p:cNvSpPr txBox="1">
                  <a:spLocks noChangeArrowheads="1"/>
                </p:cNvSpPr>
                <p:nvPr/>
              </p:nvSpPr>
              <p:spPr bwMode="gray">
                <a:xfrm>
                  <a:off x="2398040" y="2557463"/>
                  <a:ext cx="903202" cy="307975"/>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dirty="0" smtClean="0">
                      <a:solidFill>
                        <a:schemeClr val="bg1"/>
                      </a:solidFill>
                      <a:latin typeface="微软雅黑" panose="020B0503020204020204" pitchFamily="34" charset="-122"/>
                      <a:ea typeface="微软雅黑" panose="020B0503020204020204" pitchFamily="34" charset="-122"/>
                    </a:rPr>
                    <a:t>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grpSp>
        <p:nvGrpSpPr>
          <p:cNvPr id="31" name="组合 30"/>
          <p:cNvGrpSpPr/>
          <p:nvPr/>
        </p:nvGrpSpPr>
        <p:grpSpPr>
          <a:xfrm>
            <a:off x="4558758" y="2338078"/>
            <a:ext cx="3044360" cy="1629048"/>
            <a:chOff x="1336935" y="2725738"/>
            <a:chExt cx="3044360" cy="1763465"/>
          </a:xfrm>
        </p:grpSpPr>
        <p:sp>
          <p:nvSpPr>
            <p:cNvPr id="32" name="AutoShape 17"/>
            <p:cNvSpPr>
              <a:spLocks noChangeArrowheads="1"/>
            </p:cNvSpPr>
            <p:nvPr/>
          </p:nvSpPr>
          <p:spPr bwMode="auto">
            <a:xfrm>
              <a:off x="1336935" y="2725738"/>
              <a:ext cx="3044360" cy="1763465"/>
            </a:xfrm>
            <a:prstGeom prst="roundRect">
              <a:avLst>
                <a:gd name="adj" fmla="val 4690"/>
              </a:avLst>
            </a:prstGeom>
            <a:noFill/>
            <a:ln w="19050">
              <a:solidFill>
                <a:schemeClr val="accent5">
                  <a:lumMod val="75000"/>
                </a:schemeClr>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2"/>
            <p:cNvSpPr txBox="1">
              <a:spLocks noChangeArrowheads="1"/>
            </p:cNvSpPr>
            <p:nvPr/>
          </p:nvSpPr>
          <p:spPr bwMode="auto">
            <a:xfrm>
              <a:off x="1444309" y="3227388"/>
              <a:ext cx="2829613" cy="830997"/>
            </a:xfrm>
            <a:prstGeom prst="rect">
              <a:avLst/>
            </a:prstGeom>
            <a:noFill/>
            <a:ln w="19050"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a:t>
              </a:r>
            </a:p>
          </p:txBody>
        </p:sp>
      </p:grpSp>
      <p:grpSp>
        <p:nvGrpSpPr>
          <p:cNvPr id="40" name="组合 39"/>
          <p:cNvGrpSpPr/>
          <p:nvPr/>
        </p:nvGrpSpPr>
        <p:grpSpPr>
          <a:xfrm>
            <a:off x="4846826" y="2138610"/>
            <a:ext cx="2490801" cy="429171"/>
            <a:chOff x="1497403" y="2567781"/>
            <a:chExt cx="2490801" cy="429171"/>
          </a:xfrm>
        </p:grpSpPr>
        <p:grpSp>
          <p:nvGrpSpPr>
            <p:cNvPr id="41" name="组合 40"/>
            <p:cNvGrpSpPr/>
            <p:nvPr/>
          </p:nvGrpSpPr>
          <p:grpSpPr>
            <a:xfrm>
              <a:off x="1497403" y="2684214"/>
              <a:ext cx="2471700" cy="312738"/>
              <a:chOff x="1623265" y="2557463"/>
              <a:chExt cx="2471700" cy="312738"/>
            </a:xfrm>
            <a:solidFill>
              <a:schemeClr val="tx2"/>
            </a:solidFill>
          </p:grpSpPr>
          <p:sp>
            <p:nvSpPr>
              <p:cNvPr id="51" name="AutoShape 18"/>
              <p:cNvSpPr>
                <a:spLocks noChangeArrowheads="1"/>
              </p:cNvSpPr>
              <p:nvPr/>
            </p:nvSpPr>
            <p:spPr bwMode="gray">
              <a:xfrm>
                <a:off x="1623265" y="2582863"/>
                <a:ext cx="2471700" cy="287338"/>
              </a:xfrm>
              <a:prstGeom prst="roundRect">
                <a:avLst>
                  <a:gd name="adj" fmla="val 50000"/>
                </a:avLst>
              </a:prstGeom>
              <a:pattFill prst="narHorz">
                <a:fgClr>
                  <a:schemeClr val="accent5">
                    <a:lumMod val="75000"/>
                  </a:schemeClr>
                </a:fgClr>
                <a:bgClr>
                  <a:schemeClr val="bg1"/>
                </a:bgClr>
              </a:pattFill>
              <a:ln w="28575">
                <a:noFill/>
                <a:round/>
                <a:headEnd/>
                <a:tailEnd/>
              </a:ln>
              <a:effectLst/>
              <a:ex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52" name="Text Box 21"/>
              <p:cNvSpPr txBox="1">
                <a:spLocks noChangeArrowheads="1"/>
              </p:cNvSpPr>
              <p:nvPr/>
            </p:nvSpPr>
            <p:spPr bwMode="gray">
              <a:xfrm>
                <a:off x="2757276" y="2557463"/>
                <a:ext cx="184730" cy="307777"/>
              </a:xfrm>
              <a:prstGeom prst="rect">
                <a:avLst/>
              </a:prstGeom>
              <a:pattFill prst="narHorz">
                <a:fgClr>
                  <a:srgbClr val="B83D68"/>
                </a:fgClr>
                <a:bgClr>
                  <a:schemeClr val="bg1"/>
                </a:bgClr>
              </a:pattFill>
              <a:ln w="28575">
                <a:noFill/>
                <a:round/>
                <a:headEnd/>
                <a:tailEnd/>
              </a:ln>
              <a:effectLst/>
              <a:extLst/>
            </p:spPr>
            <p:txBody>
              <a:bodyPr wrap="none" anchor="ctr"/>
              <a:lstStyle>
                <a:defPPr>
                  <a:defRPr lang="zh-CN"/>
                </a:defPPr>
                <a:lvl1pPr marR="0" lvl="0" indent="0" algn="ctr" fontAlgn="auto">
                  <a:lnSpc>
                    <a:spcPct val="100000"/>
                  </a:lnSpc>
                  <a:spcBef>
                    <a:spcPts val="0"/>
                  </a:spcBef>
                  <a:spcAft>
                    <a:spcPts val="0"/>
                  </a:spcAft>
                  <a:buClrTx/>
                  <a:buSzTx/>
                  <a:buFontTx/>
                  <a:buNone/>
                  <a:tabLst/>
                  <a:defRPr kumimoji="0" sz="2400" b="0" i="0" u="none" strike="noStrike" kern="0" cap="none" spc="0" normalizeH="0" baseline="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defRPr>
                </a:lvl1pPr>
              </a:lstStyle>
              <a:p>
                <a:endParaRPr lang="en-US" altLang="zh-CN" dirty="0"/>
              </a:p>
            </p:txBody>
          </p:sp>
        </p:grpSp>
        <p:grpSp>
          <p:nvGrpSpPr>
            <p:cNvPr id="42" name="组合 41"/>
            <p:cNvGrpSpPr/>
            <p:nvPr/>
          </p:nvGrpSpPr>
          <p:grpSpPr>
            <a:xfrm>
              <a:off x="1516504" y="2567781"/>
              <a:ext cx="2471700" cy="312738"/>
              <a:chOff x="1623265" y="2557463"/>
              <a:chExt cx="2471700" cy="312738"/>
            </a:xfrm>
            <a:solidFill>
              <a:schemeClr val="tx2"/>
            </a:solidFill>
          </p:grpSpPr>
          <p:sp>
            <p:nvSpPr>
              <p:cNvPr id="46" name="AutoShape 19"/>
              <p:cNvSpPr>
                <a:spLocks noChangeArrowheads="1"/>
              </p:cNvSpPr>
              <p:nvPr/>
            </p:nvSpPr>
            <p:spPr bwMode="auto">
              <a:xfrm flipH="1">
                <a:off x="3857059" y="2654301"/>
                <a:ext cx="94741" cy="144463"/>
              </a:xfrm>
              <a:prstGeom prst="octagon">
                <a:avLst>
                  <a:gd name="adj" fmla="val 29287"/>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47" name="AutoShape 20"/>
              <p:cNvSpPr>
                <a:spLocks noChangeArrowheads="1"/>
              </p:cNvSpPr>
              <p:nvPr/>
            </p:nvSpPr>
            <p:spPr bwMode="auto">
              <a:xfrm flipH="1">
                <a:off x="1758008" y="2654301"/>
                <a:ext cx="96847" cy="144463"/>
              </a:xfrm>
              <a:prstGeom prst="octagon">
                <a:avLst>
                  <a:gd name="adj" fmla="val 29287"/>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48" name="组合 47"/>
              <p:cNvGrpSpPr/>
              <p:nvPr/>
            </p:nvGrpSpPr>
            <p:grpSpPr>
              <a:xfrm>
                <a:off x="1623265" y="2557463"/>
                <a:ext cx="2471700" cy="312738"/>
                <a:chOff x="1623265" y="2557463"/>
                <a:chExt cx="2471700" cy="312738"/>
              </a:xfrm>
              <a:grpFill/>
            </p:grpSpPr>
            <p:sp>
              <p:nvSpPr>
                <p:cNvPr id="49" name="AutoShape 18"/>
                <p:cNvSpPr>
                  <a:spLocks noChangeArrowheads="1"/>
                </p:cNvSpPr>
                <p:nvPr/>
              </p:nvSpPr>
              <p:spPr bwMode="gray">
                <a:xfrm>
                  <a:off x="1623265" y="2582863"/>
                  <a:ext cx="2471700" cy="287338"/>
                </a:xfrm>
                <a:prstGeom prst="roundRect">
                  <a:avLst>
                    <a:gd name="adj" fmla="val 50000"/>
                  </a:avLst>
                </a:prstGeom>
                <a:solidFill>
                  <a:schemeClr val="accent5">
                    <a:lumMod val="75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50" name="Text Box 21"/>
                <p:cNvSpPr txBox="1">
                  <a:spLocks noChangeArrowheads="1"/>
                </p:cNvSpPr>
                <p:nvPr/>
              </p:nvSpPr>
              <p:spPr bwMode="gray">
                <a:xfrm>
                  <a:off x="2398040" y="2557463"/>
                  <a:ext cx="903202" cy="307975"/>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dirty="0" smtClean="0">
                      <a:solidFill>
                        <a:schemeClr val="bg1"/>
                      </a:solidFill>
                      <a:latin typeface="微软雅黑" panose="020B0503020204020204" pitchFamily="34" charset="-122"/>
                      <a:ea typeface="微软雅黑" panose="020B0503020204020204" pitchFamily="34" charset="-122"/>
                    </a:rPr>
                    <a:t>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grpSp>
        <p:nvGrpSpPr>
          <p:cNvPr id="53" name="组合 52"/>
          <p:cNvGrpSpPr/>
          <p:nvPr/>
        </p:nvGrpSpPr>
        <p:grpSpPr>
          <a:xfrm>
            <a:off x="7887344" y="1850095"/>
            <a:ext cx="3044360" cy="1629048"/>
            <a:chOff x="1336935" y="2725738"/>
            <a:chExt cx="3044360" cy="1763465"/>
          </a:xfrm>
        </p:grpSpPr>
        <p:sp>
          <p:nvSpPr>
            <p:cNvPr id="54" name="AutoShape 17"/>
            <p:cNvSpPr>
              <a:spLocks noChangeArrowheads="1"/>
            </p:cNvSpPr>
            <p:nvPr/>
          </p:nvSpPr>
          <p:spPr bwMode="auto">
            <a:xfrm>
              <a:off x="1336935" y="2725738"/>
              <a:ext cx="3044360" cy="1763465"/>
            </a:xfrm>
            <a:prstGeom prst="roundRect">
              <a:avLst>
                <a:gd name="adj" fmla="val 4690"/>
              </a:avLst>
            </a:prstGeom>
            <a:noFill/>
            <a:ln w="19050">
              <a:solidFill>
                <a:schemeClr val="tx2">
                  <a:lumMod val="60000"/>
                  <a:lumOff val="40000"/>
                </a:schemeClr>
              </a:solidFill>
              <a:round/>
              <a:headEnd/>
              <a:tailE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5" name="Text Box 22"/>
            <p:cNvSpPr txBox="1">
              <a:spLocks noChangeArrowheads="1"/>
            </p:cNvSpPr>
            <p:nvPr/>
          </p:nvSpPr>
          <p:spPr bwMode="auto">
            <a:xfrm>
              <a:off x="1444309" y="3227388"/>
              <a:ext cx="2829613" cy="830997"/>
            </a:xfrm>
            <a:prstGeom prst="rect">
              <a:avLst/>
            </a:prstGeom>
            <a:noFill/>
            <a:ln w="19050" algn="ctr">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a:t>
              </a:r>
            </a:p>
          </p:txBody>
        </p:sp>
      </p:grpSp>
      <p:grpSp>
        <p:nvGrpSpPr>
          <p:cNvPr id="56" name="组合 55"/>
          <p:cNvGrpSpPr/>
          <p:nvPr/>
        </p:nvGrpSpPr>
        <p:grpSpPr>
          <a:xfrm>
            <a:off x="8175412" y="1650627"/>
            <a:ext cx="2490801" cy="429171"/>
            <a:chOff x="1497403" y="2567781"/>
            <a:chExt cx="2490801" cy="429171"/>
          </a:xfrm>
        </p:grpSpPr>
        <p:grpSp>
          <p:nvGrpSpPr>
            <p:cNvPr id="57" name="组合 56"/>
            <p:cNvGrpSpPr/>
            <p:nvPr/>
          </p:nvGrpSpPr>
          <p:grpSpPr>
            <a:xfrm>
              <a:off x="1497403" y="2684214"/>
              <a:ext cx="2471700" cy="312738"/>
              <a:chOff x="1623265" y="2557463"/>
              <a:chExt cx="2471700" cy="312738"/>
            </a:xfrm>
            <a:solidFill>
              <a:schemeClr val="tx2"/>
            </a:solidFill>
          </p:grpSpPr>
          <p:sp>
            <p:nvSpPr>
              <p:cNvPr id="64" name="AutoShape 18"/>
              <p:cNvSpPr>
                <a:spLocks noChangeArrowheads="1"/>
              </p:cNvSpPr>
              <p:nvPr/>
            </p:nvSpPr>
            <p:spPr bwMode="gray">
              <a:xfrm>
                <a:off x="1623265" y="2582863"/>
                <a:ext cx="2471700" cy="287338"/>
              </a:xfrm>
              <a:prstGeom prst="roundRect">
                <a:avLst>
                  <a:gd name="adj" fmla="val 50000"/>
                </a:avLst>
              </a:prstGeom>
              <a:pattFill prst="narHorz">
                <a:fgClr>
                  <a:schemeClr val="tx2">
                    <a:lumMod val="60000"/>
                    <a:lumOff val="40000"/>
                  </a:schemeClr>
                </a:fgClr>
                <a:bgClr>
                  <a:schemeClr val="bg1"/>
                </a:bgClr>
              </a:pattFill>
              <a:ln w="28575">
                <a:noFill/>
                <a:round/>
                <a:headEnd/>
                <a:tailEnd/>
              </a:ln>
              <a:effectLst/>
              <a:ex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65" name="Text Box 21"/>
              <p:cNvSpPr txBox="1">
                <a:spLocks noChangeArrowheads="1"/>
              </p:cNvSpPr>
              <p:nvPr/>
            </p:nvSpPr>
            <p:spPr bwMode="gray">
              <a:xfrm>
                <a:off x="2757276" y="2557463"/>
                <a:ext cx="184730" cy="307777"/>
              </a:xfrm>
              <a:prstGeom prst="rect">
                <a:avLst/>
              </a:prstGeom>
              <a:pattFill prst="narHorz">
                <a:fgClr>
                  <a:srgbClr val="B83D68"/>
                </a:fgClr>
                <a:bgClr>
                  <a:schemeClr val="bg1"/>
                </a:bgClr>
              </a:pattFill>
              <a:ln w="28575">
                <a:noFill/>
                <a:round/>
                <a:headEnd/>
                <a:tailEnd/>
              </a:ln>
              <a:effectLst/>
              <a:extLst/>
            </p:spPr>
            <p:txBody>
              <a:bodyPr wrap="none" anchor="ctr"/>
              <a:lstStyle>
                <a:defPPr>
                  <a:defRPr lang="zh-CN"/>
                </a:defPPr>
                <a:lvl1pPr marR="0" lvl="0" indent="0" algn="ctr" fontAlgn="auto">
                  <a:lnSpc>
                    <a:spcPct val="100000"/>
                  </a:lnSpc>
                  <a:spcBef>
                    <a:spcPts val="0"/>
                  </a:spcBef>
                  <a:spcAft>
                    <a:spcPts val="0"/>
                  </a:spcAft>
                  <a:buClrTx/>
                  <a:buSzTx/>
                  <a:buFontTx/>
                  <a:buNone/>
                  <a:tabLst/>
                  <a:defRPr kumimoji="0" sz="2400" b="0" i="0" u="none" strike="noStrike" kern="0" cap="none" spc="0" normalizeH="0" baseline="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defRPr>
                </a:lvl1pPr>
              </a:lstStyle>
              <a:p>
                <a:endParaRPr lang="en-US" altLang="zh-CN" dirty="0"/>
              </a:p>
            </p:txBody>
          </p:sp>
        </p:grpSp>
        <p:grpSp>
          <p:nvGrpSpPr>
            <p:cNvPr id="58" name="组合 57"/>
            <p:cNvGrpSpPr/>
            <p:nvPr/>
          </p:nvGrpSpPr>
          <p:grpSpPr>
            <a:xfrm>
              <a:off x="1516504" y="2567781"/>
              <a:ext cx="2471700" cy="312738"/>
              <a:chOff x="1623265" y="2557463"/>
              <a:chExt cx="2471700" cy="312738"/>
            </a:xfrm>
            <a:solidFill>
              <a:schemeClr val="tx2"/>
            </a:solidFill>
          </p:grpSpPr>
          <p:sp>
            <p:nvSpPr>
              <p:cNvPr id="59" name="AutoShape 19"/>
              <p:cNvSpPr>
                <a:spLocks noChangeArrowheads="1"/>
              </p:cNvSpPr>
              <p:nvPr/>
            </p:nvSpPr>
            <p:spPr bwMode="auto">
              <a:xfrm flipH="1">
                <a:off x="3857059" y="2654301"/>
                <a:ext cx="94741" cy="144463"/>
              </a:xfrm>
              <a:prstGeom prst="octagon">
                <a:avLst>
                  <a:gd name="adj" fmla="val 29287"/>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0" name="AutoShape 20"/>
              <p:cNvSpPr>
                <a:spLocks noChangeArrowheads="1"/>
              </p:cNvSpPr>
              <p:nvPr/>
            </p:nvSpPr>
            <p:spPr bwMode="auto">
              <a:xfrm flipH="1">
                <a:off x="1758008" y="2654301"/>
                <a:ext cx="96847" cy="144463"/>
              </a:xfrm>
              <a:prstGeom prst="octagon">
                <a:avLst>
                  <a:gd name="adj" fmla="val 29287"/>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grpSp>
            <p:nvGrpSpPr>
              <p:cNvPr id="61" name="组合 60"/>
              <p:cNvGrpSpPr/>
              <p:nvPr/>
            </p:nvGrpSpPr>
            <p:grpSpPr>
              <a:xfrm>
                <a:off x="1623265" y="2557463"/>
                <a:ext cx="2471700" cy="312738"/>
                <a:chOff x="1623265" y="2557463"/>
                <a:chExt cx="2471700" cy="312738"/>
              </a:xfrm>
              <a:grpFill/>
            </p:grpSpPr>
            <p:sp>
              <p:nvSpPr>
                <p:cNvPr id="62" name="AutoShape 18"/>
                <p:cNvSpPr>
                  <a:spLocks noChangeArrowheads="1"/>
                </p:cNvSpPr>
                <p:nvPr/>
              </p:nvSpPr>
              <p:spPr bwMode="gray">
                <a:xfrm>
                  <a:off x="1623265" y="2582863"/>
                  <a:ext cx="2471700" cy="287338"/>
                </a:xfrm>
                <a:prstGeom prst="roundRect">
                  <a:avLst>
                    <a:gd name="adj" fmla="val 50000"/>
                  </a:avLst>
                </a:prstGeom>
                <a:solidFill>
                  <a:schemeClr val="accent1">
                    <a:lumMod val="60000"/>
                    <a:lumOff val="40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
              <p:nvSpPr>
                <p:cNvPr id="63" name="Text Box 21"/>
                <p:cNvSpPr txBox="1">
                  <a:spLocks noChangeArrowheads="1"/>
                </p:cNvSpPr>
                <p:nvPr/>
              </p:nvSpPr>
              <p:spPr bwMode="gray">
                <a:xfrm>
                  <a:off x="2398040" y="2557463"/>
                  <a:ext cx="903202" cy="307975"/>
                </a:xfrm>
                <a:prstGeom prst="rect">
                  <a:avLst/>
                </a:prstGeom>
                <a:no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400" dirty="0" smtClean="0">
                      <a:solidFill>
                        <a:schemeClr val="bg1"/>
                      </a:solidFill>
                      <a:latin typeface="微软雅黑" panose="020B0503020204020204" pitchFamily="34" charset="-122"/>
                      <a:ea typeface="微软雅黑" panose="020B0503020204020204" pitchFamily="34" charset="-122"/>
                    </a:rPr>
                    <a:t>添加文字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20407708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par>
                          <p:cTn id="19" fill="hold">
                            <p:stCondLst>
                              <p:cond delay="1500"/>
                            </p:stCondLst>
                            <p:childTnLst>
                              <p:par>
                                <p:cTn id="20" presetID="16" presetClass="entr" presetSubtype="37"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outVertical)">
                                      <p:cBhvr>
                                        <p:cTn id="22" dur="500"/>
                                        <p:tgtEl>
                                          <p:spTgt spid="5"/>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par>
                                <p:cTn id="27" presetID="42" presetClass="entr" presetSubtype="0" fill="hold" nodeType="withEffect">
                                  <p:stCondLst>
                                    <p:cond delay="25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anim calcmode="lin" valueType="num">
                                      <p:cBhvr>
                                        <p:cTn id="30" dur="500" fill="hold"/>
                                        <p:tgtEl>
                                          <p:spTgt spid="23"/>
                                        </p:tgtEl>
                                        <p:attrNameLst>
                                          <p:attrName>ppt_x</p:attrName>
                                        </p:attrNameLst>
                                      </p:cBhvr>
                                      <p:tavLst>
                                        <p:tav tm="0">
                                          <p:val>
                                            <p:strVal val="#ppt_x"/>
                                          </p:val>
                                        </p:tav>
                                        <p:tav tm="100000">
                                          <p:val>
                                            <p:strVal val="#ppt_x"/>
                                          </p:val>
                                        </p:tav>
                                      </p:tavLst>
                                    </p:anim>
                                    <p:anim calcmode="lin" valueType="num">
                                      <p:cBhvr>
                                        <p:cTn id="31" dur="5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3500"/>
                            </p:stCondLst>
                            <p:childTnLst>
                              <p:par>
                                <p:cTn id="37" presetID="16" presetClass="entr" presetSubtype="37"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barn(outVertical)">
                                      <p:cBhvr>
                                        <p:cTn id="39" dur="500"/>
                                        <p:tgtEl>
                                          <p:spTgt spid="40"/>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up)">
                                      <p:cBhvr>
                                        <p:cTn id="43" dur="500"/>
                                        <p:tgtEl>
                                          <p:spTgt spid="31"/>
                                        </p:tgtEl>
                                      </p:cBhvr>
                                    </p:animEffect>
                                  </p:childTnLst>
                                </p:cTn>
                              </p:par>
                              <p:par>
                                <p:cTn id="44" presetID="42" presetClass="entr" presetSubtype="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500" fill="hold"/>
                                        <p:tgtEl>
                                          <p:spTgt spid="22"/>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par>
                          <p:cTn id="53" fill="hold">
                            <p:stCondLst>
                              <p:cond delay="5000"/>
                            </p:stCondLst>
                            <p:childTnLst>
                              <p:par>
                                <p:cTn id="54" presetID="16" presetClass="entr" presetSubtype="37" fill="hold"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barn(outVertical)">
                                      <p:cBhvr>
                                        <p:cTn id="56" dur="500"/>
                                        <p:tgtEl>
                                          <p:spTgt spid="56"/>
                                        </p:tgtEl>
                                      </p:cBhvr>
                                    </p:animEffect>
                                  </p:childTnLst>
                                </p:cTn>
                              </p:par>
                            </p:childTnLst>
                          </p:cTn>
                        </p:par>
                        <p:par>
                          <p:cTn id="57" fill="hold">
                            <p:stCondLst>
                              <p:cond delay="5500"/>
                            </p:stCondLst>
                            <p:childTnLst>
                              <p:par>
                                <p:cTn id="58" presetID="22" presetClass="entr" presetSubtype="1"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up)">
                                      <p:cBhvr>
                                        <p:cTn id="60" dur="500"/>
                                        <p:tgtEl>
                                          <p:spTgt spid="53"/>
                                        </p:tgtEl>
                                      </p:cBhvr>
                                    </p:animEffect>
                                  </p:childTnLst>
                                </p:cTn>
                              </p:par>
                              <p:par>
                                <p:cTn id="61" presetID="42" presetClass="entr" presetSubtype="0" fill="hold"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anim calcmode="lin" valueType="num">
                                      <p:cBhvr>
                                        <p:cTn id="64" dur="500" fill="hold"/>
                                        <p:tgtEl>
                                          <p:spTgt spid="24"/>
                                        </p:tgtEl>
                                        <p:attrNameLst>
                                          <p:attrName>ppt_x</p:attrName>
                                        </p:attrNameLst>
                                      </p:cBhvr>
                                      <p:tavLst>
                                        <p:tav tm="0">
                                          <p:val>
                                            <p:strVal val="#ppt_x"/>
                                          </p:val>
                                        </p:tav>
                                        <p:tav tm="100000">
                                          <p:val>
                                            <p:strVal val="#ppt_x"/>
                                          </p:val>
                                        </p:tav>
                                      </p:tavLst>
                                    </p:anim>
                                    <p:anim calcmode="lin" valueType="num">
                                      <p:cBhvr>
                                        <p:cTn id="65"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52599"/>
            <a:ext cx="12126913" cy="15562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微软雅黑" panose="020B0503020204020204" pitchFamily="34" charset="-122"/>
                <a:ea typeface="微软雅黑" panose="020B0503020204020204" pitchFamily="34" charset="-122"/>
              </a:rPr>
              <a:t>添加文字添加文字</a:t>
            </a:r>
            <a:endParaRPr lang="zh-CN" altLang="en-US" sz="3200"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2906685" y="980728"/>
            <a:ext cx="2176770" cy="2215149"/>
            <a:chOff x="2967112" y="1103580"/>
            <a:chExt cx="2176770" cy="2215149"/>
          </a:xfrm>
        </p:grpSpPr>
        <p:grpSp>
          <p:nvGrpSpPr>
            <p:cNvPr id="8" name="组合 7"/>
            <p:cNvGrpSpPr/>
            <p:nvPr/>
          </p:nvGrpSpPr>
          <p:grpSpPr>
            <a:xfrm>
              <a:off x="2967112" y="1103580"/>
              <a:ext cx="2176770" cy="2215149"/>
              <a:chOff x="1582430" y="748174"/>
              <a:chExt cx="2176770" cy="2215149"/>
            </a:xfrm>
          </p:grpSpPr>
          <p:sp>
            <p:nvSpPr>
              <p:cNvPr id="4" name="椭圆 3"/>
              <p:cNvSpPr/>
              <p:nvPr/>
            </p:nvSpPr>
            <p:spPr>
              <a:xfrm>
                <a:off x="1582430" y="748174"/>
                <a:ext cx="2176770" cy="2176770"/>
              </a:xfrm>
              <a:prstGeom prst="ellipse">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6" name="椭圆 5"/>
              <p:cNvSpPr/>
              <p:nvPr/>
            </p:nvSpPr>
            <p:spPr>
              <a:xfrm>
                <a:off x="1861286" y="981631"/>
                <a:ext cx="1871305" cy="1871305"/>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accent1">
                      <a:lumMod val="75000"/>
                    </a:schemeClr>
                  </a:solidFill>
                </a:endParaRPr>
              </a:p>
            </p:txBody>
          </p:sp>
          <p:sp>
            <p:nvSpPr>
              <p:cNvPr id="3" name="椭圆 2"/>
              <p:cNvSpPr/>
              <p:nvPr/>
            </p:nvSpPr>
            <p:spPr>
              <a:xfrm>
                <a:off x="3228535" y="2459267"/>
                <a:ext cx="504056" cy="504056"/>
              </a:xfrm>
              <a:prstGeom prst="ellipse">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sp>
          <p:nvSpPr>
            <p:cNvPr id="22" name="矩形 21"/>
            <p:cNvSpPr/>
            <p:nvPr/>
          </p:nvSpPr>
          <p:spPr>
            <a:xfrm>
              <a:off x="3412000" y="1852214"/>
              <a:ext cx="1579745" cy="830997"/>
            </a:xfrm>
            <a:prstGeom prst="rect">
              <a:avLst/>
            </a:prstGeom>
          </p:spPr>
          <p:txBody>
            <a:bodyPr wrap="square">
              <a:spAutoFit/>
            </a:bodyPr>
            <a:lstStyle/>
            <a:p>
              <a:r>
                <a:rPr lang="zh-CN" altLang="en-US" sz="1600" dirty="0">
                  <a:solidFill>
                    <a:schemeClr val="accent5">
                      <a:lumMod val="50000"/>
                    </a:schemeClr>
                  </a:solidFill>
                  <a:latin typeface="微软雅黑" pitchFamily="34" charset="-122"/>
                  <a:ea typeface="微软雅黑" pitchFamily="34" charset="-122"/>
                </a:rPr>
                <a:t>添加文字添加文字添加文字添加文字</a:t>
              </a:r>
              <a:endParaRPr lang="zh-CN" altLang="en-US" sz="1600" dirty="0">
                <a:solidFill>
                  <a:schemeClr val="accent5">
                    <a:lumMod val="50000"/>
                  </a:schemeClr>
                </a:solidFill>
              </a:endParaRPr>
            </a:p>
          </p:txBody>
        </p:sp>
      </p:grpSp>
      <p:grpSp>
        <p:nvGrpSpPr>
          <p:cNvPr id="35" name="组合 34"/>
          <p:cNvGrpSpPr/>
          <p:nvPr/>
        </p:nvGrpSpPr>
        <p:grpSpPr>
          <a:xfrm>
            <a:off x="7077014" y="1080191"/>
            <a:ext cx="2017224" cy="2051772"/>
            <a:chOff x="7137441" y="1203043"/>
            <a:chExt cx="2017224" cy="2051772"/>
          </a:xfrm>
        </p:grpSpPr>
        <p:grpSp>
          <p:nvGrpSpPr>
            <p:cNvPr id="9" name="组合 8"/>
            <p:cNvGrpSpPr/>
            <p:nvPr/>
          </p:nvGrpSpPr>
          <p:grpSpPr>
            <a:xfrm flipH="1">
              <a:off x="7137441" y="1203043"/>
              <a:ext cx="2017224" cy="2051772"/>
              <a:chOff x="1582430" y="748174"/>
              <a:chExt cx="2176770" cy="2215149"/>
            </a:xfrm>
          </p:grpSpPr>
          <p:sp>
            <p:nvSpPr>
              <p:cNvPr id="10" name="椭圆 9"/>
              <p:cNvSpPr/>
              <p:nvPr/>
            </p:nvSpPr>
            <p:spPr>
              <a:xfrm>
                <a:off x="1582430" y="748174"/>
                <a:ext cx="2176770" cy="2176770"/>
              </a:xfrm>
              <a:prstGeom prst="ellipse">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1" name="椭圆 10"/>
              <p:cNvSpPr/>
              <p:nvPr/>
            </p:nvSpPr>
            <p:spPr>
              <a:xfrm>
                <a:off x="1861286" y="981631"/>
                <a:ext cx="1871305" cy="1871305"/>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2" name="椭圆 11"/>
              <p:cNvSpPr/>
              <p:nvPr/>
            </p:nvSpPr>
            <p:spPr>
              <a:xfrm>
                <a:off x="3228535" y="2459267"/>
                <a:ext cx="504056" cy="504056"/>
              </a:xfrm>
              <a:prstGeom prst="ellipse">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sp>
          <p:nvSpPr>
            <p:cNvPr id="23" name="矩形 22"/>
            <p:cNvSpPr/>
            <p:nvPr/>
          </p:nvSpPr>
          <p:spPr>
            <a:xfrm>
              <a:off x="7355680" y="1870427"/>
              <a:ext cx="1579745" cy="584775"/>
            </a:xfrm>
            <a:prstGeom prst="rect">
              <a:avLst/>
            </a:prstGeom>
          </p:spPr>
          <p:txBody>
            <a:bodyPr wrap="square">
              <a:spAutoFit/>
            </a:bodyPr>
            <a:lstStyle/>
            <a:p>
              <a:r>
                <a:rPr lang="zh-CN" altLang="en-US" sz="1600" dirty="0">
                  <a:solidFill>
                    <a:schemeClr val="accent5">
                      <a:lumMod val="50000"/>
                    </a:schemeClr>
                  </a:solidFill>
                  <a:latin typeface="微软雅黑" pitchFamily="34" charset="-122"/>
                  <a:ea typeface="微软雅黑" pitchFamily="34" charset="-122"/>
                </a:rPr>
                <a:t>添加文字添加文字</a:t>
              </a:r>
              <a:r>
                <a:rPr lang="zh-CN" altLang="en-US" sz="1600" dirty="0" smtClean="0">
                  <a:solidFill>
                    <a:schemeClr val="accent5">
                      <a:lumMod val="50000"/>
                    </a:schemeClr>
                  </a:solidFill>
                  <a:latin typeface="微软雅黑" pitchFamily="34" charset="-122"/>
                  <a:ea typeface="微软雅黑" pitchFamily="34" charset="-122"/>
                </a:rPr>
                <a:t>添加</a:t>
              </a:r>
              <a:endParaRPr lang="zh-CN" altLang="en-US" sz="1600" dirty="0">
                <a:solidFill>
                  <a:schemeClr val="accent5">
                    <a:lumMod val="50000"/>
                  </a:schemeClr>
                </a:solidFill>
              </a:endParaRPr>
            </a:p>
          </p:txBody>
        </p:sp>
      </p:grpSp>
      <p:grpSp>
        <p:nvGrpSpPr>
          <p:cNvPr id="36" name="组合 35"/>
          <p:cNvGrpSpPr/>
          <p:nvPr/>
        </p:nvGrpSpPr>
        <p:grpSpPr>
          <a:xfrm>
            <a:off x="3230522" y="3912348"/>
            <a:ext cx="1813212" cy="1781797"/>
            <a:chOff x="3290949" y="4035200"/>
            <a:chExt cx="1813212" cy="1781797"/>
          </a:xfrm>
        </p:grpSpPr>
        <p:grpSp>
          <p:nvGrpSpPr>
            <p:cNvPr id="13" name="组合 12"/>
            <p:cNvGrpSpPr/>
            <p:nvPr/>
          </p:nvGrpSpPr>
          <p:grpSpPr>
            <a:xfrm rot="15300000">
              <a:off x="3306656" y="4019493"/>
              <a:ext cx="1781797" cy="1813212"/>
              <a:chOff x="1582430" y="748174"/>
              <a:chExt cx="2176770" cy="2215149"/>
            </a:xfrm>
          </p:grpSpPr>
          <p:sp>
            <p:nvSpPr>
              <p:cNvPr id="14" name="椭圆 13"/>
              <p:cNvSpPr/>
              <p:nvPr/>
            </p:nvSpPr>
            <p:spPr>
              <a:xfrm>
                <a:off x="1582430" y="748174"/>
                <a:ext cx="2176770" cy="2176770"/>
              </a:xfrm>
              <a:prstGeom prst="ellipse">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5" name="椭圆 14"/>
              <p:cNvSpPr/>
              <p:nvPr/>
            </p:nvSpPr>
            <p:spPr>
              <a:xfrm>
                <a:off x="1861286" y="981631"/>
                <a:ext cx="1871305" cy="1871305"/>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6" name="椭圆 15"/>
              <p:cNvSpPr/>
              <p:nvPr/>
            </p:nvSpPr>
            <p:spPr>
              <a:xfrm>
                <a:off x="3228535" y="2459267"/>
                <a:ext cx="504056" cy="504056"/>
              </a:xfrm>
              <a:prstGeom prst="ellipse">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sp>
          <p:nvSpPr>
            <p:cNvPr id="24" name="矩形 23"/>
            <p:cNvSpPr/>
            <p:nvPr/>
          </p:nvSpPr>
          <p:spPr>
            <a:xfrm>
              <a:off x="3607229" y="4615870"/>
              <a:ext cx="1347883" cy="584775"/>
            </a:xfrm>
            <a:prstGeom prst="rect">
              <a:avLst/>
            </a:prstGeom>
          </p:spPr>
          <p:txBody>
            <a:bodyPr wrap="square">
              <a:spAutoFit/>
            </a:bodyPr>
            <a:lstStyle/>
            <a:p>
              <a:r>
                <a:rPr lang="zh-CN" altLang="en-US" sz="1600" dirty="0">
                  <a:solidFill>
                    <a:schemeClr val="accent5">
                      <a:lumMod val="50000"/>
                    </a:schemeClr>
                  </a:solidFill>
                  <a:latin typeface="微软雅黑" pitchFamily="34" charset="-122"/>
                  <a:ea typeface="微软雅黑" pitchFamily="34" charset="-122"/>
                </a:rPr>
                <a:t>添加文字添加文字</a:t>
              </a:r>
              <a:r>
                <a:rPr lang="zh-CN" altLang="en-US" sz="1600" dirty="0" smtClean="0">
                  <a:solidFill>
                    <a:schemeClr val="accent5">
                      <a:lumMod val="50000"/>
                    </a:schemeClr>
                  </a:solidFill>
                  <a:latin typeface="微软雅黑" pitchFamily="34" charset="-122"/>
                  <a:ea typeface="微软雅黑" pitchFamily="34" charset="-122"/>
                </a:rPr>
                <a:t>添加</a:t>
              </a:r>
              <a:endParaRPr lang="zh-CN" altLang="en-US" sz="1600" dirty="0">
                <a:solidFill>
                  <a:schemeClr val="accent5">
                    <a:lumMod val="50000"/>
                  </a:schemeClr>
                </a:solidFill>
              </a:endParaRPr>
            </a:p>
          </p:txBody>
        </p:sp>
      </p:grpSp>
      <p:grpSp>
        <p:nvGrpSpPr>
          <p:cNvPr id="37" name="组合 36"/>
          <p:cNvGrpSpPr/>
          <p:nvPr/>
        </p:nvGrpSpPr>
        <p:grpSpPr>
          <a:xfrm>
            <a:off x="6544874" y="3945167"/>
            <a:ext cx="1580451" cy="1608316"/>
            <a:chOff x="6605301" y="4068019"/>
            <a:chExt cx="1580451" cy="1608316"/>
          </a:xfrm>
        </p:grpSpPr>
        <p:grpSp>
          <p:nvGrpSpPr>
            <p:cNvPr id="17" name="组合 16"/>
            <p:cNvGrpSpPr/>
            <p:nvPr/>
          </p:nvGrpSpPr>
          <p:grpSpPr>
            <a:xfrm rot="11700000">
              <a:off x="6605301" y="4068019"/>
              <a:ext cx="1580451" cy="1608316"/>
              <a:chOff x="1582430" y="748174"/>
              <a:chExt cx="2176770" cy="2215149"/>
            </a:xfrm>
          </p:grpSpPr>
          <p:sp>
            <p:nvSpPr>
              <p:cNvPr id="18" name="椭圆 17"/>
              <p:cNvSpPr/>
              <p:nvPr/>
            </p:nvSpPr>
            <p:spPr>
              <a:xfrm>
                <a:off x="1582430" y="748174"/>
                <a:ext cx="2176770" cy="2176770"/>
              </a:xfrm>
              <a:prstGeom prst="ellipse">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9" name="椭圆 18"/>
              <p:cNvSpPr/>
              <p:nvPr/>
            </p:nvSpPr>
            <p:spPr>
              <a:xfrm>
                <a:off x="1861286" y="981631"/>
                <a:ext cx="1871305" cy="1871305"/>
              </a:xfrm>
              <a:prstGeom prst="ellipse">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0" name="椭圆 19"/>
              <p:cNvSpPr/>
              <p:nvPr/>
            </p:nvSpPr>
            <p:spPr>
              <a:xfrm>
                <a:off x="3228535" y="2459267"/>
                <a:ext cx="504056" cy="504056"/>
              </a:xfrm>
              <a:prstGeom prst="ellipse">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sp>
          <p:nvSpPr>
            <p:cNvPr id="25" name="矩形 24"/>
            <p:cNvSpPr/>
            <p:nvPr/>
          </p:nvSpPr>
          <p:spPr>
            <a:xfrm>
              <a:off x="6854447" y="4492758"/>
              <a:ext cx="1074945" cy="830997"/>
            </a:xfrm>
            <a:prstGeom prst="rect">
              <a:avLst/>
            </a:prstGeom>
          </p:spPr>
          <p:txBody>
            <a:bodyPr wrap="square">
              <a:spAutoFit/>
            </a:bodyPr>
            <a:lstStyle/>
            <a:p>
              <a:r>
                <a:rPr lang="zh-CN" altLang="en-US" sz="1600" dirty="0">
                  <a:solidFill>
                    <a:schemeClr val="accent5">
                      <a:lumMod val="50000"/>
                    </a:schemeClr>
                  </a:solidFill>
                  <a:latin typeface="微软雅黑" pitchFamily="34" charset="-122"/>
                  <a:ea typeface="微软雅黑" pitchFamily="34" charset="-122"/>
                </a:rPr>
                <a:t>添加文字添加文字</a:t>
              </a:r>
              <a:r>
                <a:rPr lang="zh-CN" altLang="en-US" sz="1600" dirty="0" smtClean="0">
                  <a:solidFill>
                    <a:schemeClr val="accent5">
                      <a:lumMod val="50000"/>
                    </a:schemeClr>
                  </a:solidFill>
                  <a:latin typeface="微软雅黑" pitchFamily="34" charset="-122"/>
                  <a:ea typeface="微软雅黑" pitchFamily="34" charset="-122"/>
                </a:rPr>
                <a:t>添加</a:t>
              </a:r>
              <a:endParaRPr lang="zh-CN" altLang="en-US" sz="1600" dirty="0">
                <a:solidFill>
                  <a:schemeClr val="accent5">
                    <a:lumMod val="50000"/>
                  </a:schemeClr>
                </a:solidFill>
              </a:endParaRPr>
            </a:p>
          </p:txBody>
        </p:sp>
      </p:grpSp>
      <p:sp>
        <p:nvSpPr>
          <p:cNvPr id="30" name="圆角矩形 29"/>
          <p:cNvSpPr/>
          <p:nvPr/>
        </p:nvSpPr>
        <p:spPr>
          <a:xfrm>
            <a:off x="9093238" y="3672274"/>
            <a:ext cx="1329425" cy="1329425"/>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314396" y="1756065"/>
            <a:ext cx="1329425" cy="132942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10422663" y="1821839"/>
            <a:ext cx="1329425" cy="1329425"/>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1643821" y="3453503"/>
            <a:ext cx="1329425" cy="1329425"/>
          </a:xfrm>
          <a:prstGeom prst="roundRect">
            <a:avLst/>
          </a:prstGeom>
          <a:blipFill dpi="0" rotWithShape="1">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a:stretch>
              <a:fillRect/>
            </a:stretch>
          </a:blip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5400000">
            <a:off x="323560" y="6090538"/>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518840" y="6021288"/>
            <a:ext cx="11665296" cy="338554"/>
          </a:xfrm>
          <a:prstGeom prst="rect">
            <a:avLst/>
          </a:prstGeom>
        </p:spPr>
        <p:txBody>
          <a:bodyPr wrap="square">
            <a:spAutoFit/>
          </a:bodyPr>
          <a:lstStyle/>
          <a:p>
            <a:r>
              <a:rPr lang="zh-CN" altLang="en-US" sz="1600" dirty="0">
                <a:latin typeface="微软雅黑" pitchFamily="34" charset="-122"/>
                <a:ea typeface="微软雅黑" pitchFamily="34" charset="-122"/>
              </a:rPr>
              <a:t>添加文字添加文字添加文字添加</a:t>
            </a: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添加文字添加文字添加文字添加</a:t>
            </a: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添加文字添加文字</a:t>
            </a:r>
            <a:r>
              <a:rPr lang="zh-CN" altLang="en-US" sz="1600" dirty="0" smtClean="0">
                <a:latin typeface="微软雅黑" pitchFamily="34" charset="-122"/>
                <a:ea typeface="微软雅黑" pitchFamily="34" charset="-122"/>
              </a:rPr>
              <a:t>添加文字</a:t>
            </a:r>
            <a:r>
              <a:rPr lang="zh-CN" altLang="en-US" sz="1600" dirty="0">
                <a:latin typeface="微软雅黑" pitchFamily="34" charset="-122"/>
                <a:ea typeface="微软雅黑" pitchFamily="34" charset="-122"/>
              </a:rPr>
              <a:t>添加</a:t>
            </a: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添加文字添加</a:t>
            </a:r>
            <a:r>
              <a:rPr lang="zh-CN" altLang="en-US" sz="1600" dirty="0" smtClean="0">
                <a:latin typeface="微软雅黑" pitchFamily="34" charset="-122"/>
                <a:ea typeface="微软雅黑" pitchFamily="34" charset="-122"/>
              </a:rPr>
              <a:t>文字。</a:t>
            </a:r>
            <a:endParaRPr lang="zh-CN" altLang="en-US" sz="1600" dirty="0"/>
          </a:p>
        </p:txBody>
      </p:sp>
    </p:spTree>
    <p:extLst>
      <p:ext uri="{BB962C8B-B14F-4D97-AF65-F5344CB8AC3E}">
        <p14:creationId xmlns:p14="http://schemas.microsoft.com/office/powerpoint/2010/main" val="10646457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dissolve">
                                      <p:cBhvr>
                                        <p:cTn id="11" dur="500"/>
                                        <p:tgtEl>
                                          <p:spTgt spid="34"/>
                                        </p:tgtEl>
                                      </p:cBhvr>
                                    </p:animEffect>
                                  </p:childTnLst>
                                </p:cTn>
                              </p:par>
                              <p:par>
                                <p:cTn id="12" presetID="53" presetClass="entr" presetSubtype="16" fill="hold" grpId="0" nodeType="withEffect">
                                  <p:stCondLst>
                                    <p:cond delay="50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9" presetClass="entr" presetSubtype="0" fill="hold" nodeType="withEffect">
                                  <p:stCondLst>
                                    <p:cond delay="250"/>
                                  </p:stCondLst>
                                  <p:childTnLst>
                                    <p:set>
                                      <p:cBhvr>
                                        <p:cTn id="18" dur="1" fill="hold">
                                          <p:stCondLst>
                                            <p:cond delay="0"/>
                                          </p:stCondLst>
                                        </p:cTn>
                                        <p:tgtEl>
                                          <p:spTgt spid="35"/>
                                        </p:tgtEl>
                                        <p:attrNameLst>
                                          <p:attrName>style.visibility</p:attrName>
                                        </p:attrNameLst>
                                      </p:cBhvr>
                                      <p:to>
                                        <p:strVal val="visible"/>
                                      </p:to>
                                    </p:set>
                                    <p:animEffect transition="in" filter="dissolve">
                                      <p:cBhvr>
                                        <p:cTn id="19" dur="500"/>
                                        <p:tgtEl>
                                          <p:spTgt spid="35"/>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9" presetClass="entr" presetSubtype="0" fill="hold" nodeType="withEffect">
                                  <p:stCondLst>
                                    <p:cond delay="750"/>
                                  </p:stCondLst>
                                  <p:childTnLst>
                                    <p:set>
                                      <p:cBhvr>
                                        <p:cTn id="26" dur="1" fill="hold">
                                          <p:stCondLst>
                                            <p:cond delay="0"/>
                                          </p:stCondLst>
                                        </p:cTn>
                                        <p:tgtEl>
                                          <p:spTgt spid="36"/>
                                        </p:tgtEl>
                                        <p:attrNameLst>
                                          <p:attrName>style.visibility</p:attrName>
                                        </p:attrNameLst>
                                      </p:cBhvr>
                                      <p:to>
                                        <p:strVal val="visible"/>
                                      </p:to>
                                    </p:set>
                                    <p:animEffect transition="in" filter="dissolve">
                                      <p:cBhvr>
                                        <p:cTn id="27" dur="500"/>
                                        <p:tgtEl>
                                          <p:spTgt spid="36"/>
                                        </p:tgtEl>
                                      </p:cBhvr>
                                    </p:animEffect>
                                  </p:childTnLst>
                                </p:cTn>
                              </p:par>
                              <p:par>
                                <p:cTn id="28" presetID="53" presetClass="entr" presetSubtype="16" fill="hold" grpId="0" nodeType="withEffect">
                                  <p:stCondLst>
                                    <p:cond delay="1000"/>
                                  </p:stCondLst>
                                  <p:childTnLst>
                                    <p:set>
                                      <p:cBhvr>
                                        <p:cTn id="29" dur="1" fill="hold">
                                          <p:stCondLst>
                                            <p:cond delay="0"/>
                                          </p:stCondLst>
                                        </p:cTn>
                                        <p:tgtEl>
                                          <p:spTgt spid="33"/>
                                        </p:tgtEl>
                                        <p:attrNameLst>
                                          <p:attrName>style.visibility</p:attrName>
                                        </p:attrNameLst>
                                      </p:cBhvr>
                                      <p:to>
                                        <p:strVal val="visible"/>
                                      </p:to>
                                    </p:set>
                                    <p:anim calcmode="lin" valueType="num">
                                      <p:cBhvr>
                                        <p:cTn id="30" dur="500" fill="hold"/>
                                        <p:tgtEl>
                                          <p:spTgt spid="33"/>
                                        </p:tgtEl>
                                        <p:attrNameLst>
                                          <p:attrName>ppt_w</p:attrName>
                                        </p:attrNameLst>
                                      </p:cBhvr>
                                      <p:tavLst>
                                        <p:tav tm="0">
                                          <p:val>
                                            <p:fltVal val="0"/>
                                          </p:val>
                                        </p:tav>
                                        <p:tav tm="100000">
                                          <p:val>
                                            <p:strVal val="#ppt_w"/>
                                          </p:val>
                                        </p:tav>
                                      </p:tavLst>
                                    </p:anim>
                                    <p:anim calcmode="lin" valueType="num">
                                      <p:cBhvr>
                                        <p:cTn id="31" dur="500" fill="hold"/>
                                        <p:tgtEl>
                                          <p:spTgt spid="33"/>
                                        </p:tgtEl>
                                        <p:attrNameLst>
                                          <p:attrName>ppt_h</p:attrName>
                                        </p:attrNameLst>
                                      </p:cBhvr>
                                      <p:tavLst>
                                        <p:tav tm="0">
                                          <p:val>
                                            <p:fltVal val="0"/>
                                          </p:val>
                                        </p:tav>
                                        <p:tav tm="100000">
                                          <p:val>
                                            <p:strVal val="#ppt_h"/>
                                          </p:val>
                                        </p:tav>
                                      </p:tavLst>
                                    </p:anim>
                                    <p:animEffect transition="in" filter="fade">
                                      <p:cBhvr>
                                        <p:cTn id="32" dur="500"/>
                                        <p:tgtEl>
                                          <p:spTgt spid="33"/>
                                        </p:tgtEl>
                                      </p:cBhvr>
                                    </p:animEffect>
                                  </p:childTnLst>
                                </p:cTn>
                              </p:par>
                              <p:par>
                                <p:cTn id="33" presetID="9" presetClass="entr" presetSubtype="0" fill="hold" nodeType="withEffect">
                                  <p:stCondLst>
                                    <p:cond delay="1250"/>
                                  </p:stCondLst>
                                  <p:childTnLst>
                                    <p:set>
                                      <p:cBhvr>
                                        <p:cTn id="34" dur="1" fill="hold">
                                          <p:stCondLst>
                                            <p:cond delay="0"/>
                                          </p:stCondLst>
                                        </p:cTn>
                                        <p:tgtEl>
                                          <p:spTgt spid="37"/>
                                        </p:tgtEl>
                                        <p:attrNameLst>
                                          <p:attrName>style.visibility</p:attrName>
                                        </p:attrNameLst>
                                      </p:cBhvr>
                                      <p:to>
                                        <p:strVal val="visible"/>
                                      </p:to>
                                    </p:set>
                                    <p:animEffect transition="in" filter="dissolve">
                                      <p:cBhvr>
                                        <p:cTn id="35" dur="500"/>
                                        <p:tgtEl>
                                          <p:spTgt spid="37"/>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par>
                          <p:cTn id="41" fill="hold">
                            <p:stCondLst>
                              <p:cond delay="2500"/>
                            </p:stCondLst>
                            <p:childTnLst>
                              <p:par>
                                <p:cTn id="42" presetID="31" presetClass="entr" presetSubtype="0"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ppt_w</p:attrName>
                                        </p:attrNameLst>
                                      </p:cBhvr>
                                      <p:tavLst>
                                        <p:tav tm="0">
                                          <p:val>
                                            <p:fltVal val="0"/>
                                          </p:val>
                                        </p:tav>
                                        <p:tav tm="100000">
                                          <p:val>
                                            <p:strVal val="#ppt_w"/>
                                          </p:val>
                                        </p:tav>
                                      </p:tavLst>
                                    </p:anim>
                                    <p:anim calcmode="lin" valueType="num">
                                      <p:cBhvr>
                                        <p:cTn id="45" dur="500" fill="hold"/>
                                        <p:tgtEl>
                                          <p:spTgt spid="38"/>
                                        </p:tgtEl>
                                        <p:attrNameLst>
                                          <p:attrName>ppt_h</p:attrName>
                                        </p:attrNameLst>
                                      </p:cBhvr>
                                      <p:tavLst>
                                        <p:tav tm="0">
                                          <p:val>
                                            <p:fltVal val="0"/>
                                          </p:val>
                                        </p:tav>
                                        <p:tav tm="100000">
                                          <p:val>
                                            <p:strVal val="#ppt_h"/>
                                          </p:val>
                                        </p:tav>
                                      </p:tavLst>
                                    </p:anim>
                                    <p:anim calcmode="lin" valueType="num">
                                      <p:cBhvr>
                                        <p:cTn id="46" dur="500" fill="hold"/>
                                        <p:tgtEl>
                                          <p:spTgt spid="38"/>
                                        </p:tgtEl>
                                        <p:attrNameLst>
                                          <p:attrName>style.rotation</p:attrName>
                                        </p:attrNameLst>
                                      </p:cBhvr>
                                      <p:tavLst>
                                        <p:tav tm="0">
                                          <p:val>
                                            <p:fltVal val="90"/>
                                          </p:val>
                                        </p:tav>
                                        <p:tav tm="100000">
                                          <p:val>
                                            <p:fltVal val="0"/>
                                          </p:val>
                                        </p:tav>
                                      </p:tavLst>
                                    </p:anim>
                                    <p:animEffect transition="in" filter="fade">
                                      <p:cBhvr>
                                        <p:cTn id="47" dur="500"/>
                                        <p:tgtEl>
                                          <p:spTgt spid="38"/>
                                        </p:tgtEl>
                                      </p:cBhvr>
                                    </p:animEffect>
                                  </p:childTnLst>
                                </p:cTn>
                              </p:par>
                            </p:childTnLst>
                          </p:cTn>
                        </p:par>
                        <p:par>
                          <p:cTn id="48" fill="hold">
                            <p:stCondLst>
                              <p:cond delay="3000"/>
                            </p:stCondLst>
                            <p:childTnLst>
                              <p:par>
                                <p:cTn id="49" presetID="10" presetClass="entr" presetSubtype="0" fill="hold" grpId="0" nodeType="afterEffect">
                                  <p:stCondLst>
                                    <p:cond delay="0"/>
                                  </p:stCondLst>
                                  <p:iterate type="wd">
                                    <p:tmPct val="10000"/>
                                  </p:iterate>
                                  <p:childTnLst>
                                    <p:set>
                                      <p:cBhvr>
                                        <p:cTn id="50" dur="1" fill="hold">
                                          <p:stCondLst>
                                            <p:cond delay="0"/>
                                          </p:stCondLst>
                                        </p:cTn>
                                        <p:tgtEl>
                                          <p:spTgt spid="39"/>
                                        </p:tgtEl>
                                        <p:attrNameLst>
                                          <p:attrName>style.visibility</p:attrName>
                                        </p:attrNameLst>
                                      </p:cBhvr>
                                      <p:to>
                                        <p:strVal val="visible"/>
                                      </p:to>
                                    </p:set>
                                    <p:animEffect transition="in" filter="fade">
                                      <p:cBhvr>
                                        <p:cTn id="5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1" grpId="0" animBg="1"/>
      <p:bldP spid="32" grpId="0" animBg="1"/>
      <p:bldP spid="33" grpId="0" animBg="1"/>
      <p:bldP spid="38" grpId="0" animBg="1"/>
      <p:bldP spid="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276896791"/>
              </p:ext>
            </p:extLst>
          </p:nvPr>
        </p:nvGraphicFramePr>
        <p:xfrm>
          <a:off x="590848" y="2060848"/>
          <a:ext cx="7128792" cy="3888432"/>
        </p:xfrm>
        <a:graphic>
          <a:graphicData uri="http://schemas.openxmlformats.org/drawingml/2006/table">
            <a:tbl>
              <a:tblPr firstRow="1" bandRow="1">
                <a:tableStyleId>{6E25E649-3F16-4E02-A733-19D2CDBF48F0}</a:tableStyleId>
              </a:tblPr>
              <a:tblGrid>
                <a:gridCol w="1782198"/>
                <a:gridCol w="891099"/>
                <a:gridCol w="891099"/>
                <a:gridCol w="891099"/>
                <a:gridCol w="891099"/>
                <a:gridCol w="891099"/>
                <a:gridCol w="891099"/>
              </a:tblGrid>
              <a:tr h="486054">
                <a:tc>
                  <a:txBody>
                    <a:bodyPr/>
                    <a:lstStyle/>
                    <a:p>
                      <a:pPr algn="ctr"/>
                      <a:r>
                        <a:rPr lang="zh-CN" altLang="en-US" sz="1600" dirty="0" smtClean="0"/>
                        <a:t>添加文字</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dirty="0" smtClean="0"/>
                        <a:t>标题</a:t>
                      </a:r>
                      <a:r>
                        <a:rPr lang="en-US" altLang="zh-CN" sz="1600" dirty="0" smtClean="0"/>
                        <a:t>1</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dirty="0" smtClean="0"/>
                        <a:t>标题</a:t>
                      </a:r>
                      <a:r>
                        <a:rPr lang="en-US" altLang="zh-CN" sz="1600" dirty="0" smtClean="0"/>
                        <a:t>2</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dirty="0" smtClean="0"/>
                        <a:t>标题</a:t>
                      </a:r>
                      <a:r>
                        <a:rPr lang="en-US" altLang="zh-CN" sz="1600" dirty="0" smtClean="0"/>
                        <a:t>3</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dirty="0" smtClean="0"/>
                        <a:t>标题</a:t>
                      </a:r>
                      <a:r>
                        <a:rPr lang="en-US" altLang="zh-CN" sz="1600" dirty="0" smtClean="0"/>
                        <a:t>4</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dirty="0" smtClean="0"/>
                        <a:t>标题</a:t>
                      </a:r>
                      <a:r>
                        <a:rPr lang="en-US" altLang="zh-CN" sz="1600" dirty="0" smtClean="0"/>
                        <a:t>5</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600" dirty="0" smtClean="0"/>
                        <a:t>文字</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6054">
                <a:tc>
                  <a:txBody>
                    <a:bodyPr/>
                    <a:lstStyle/>
                    <a:p>
                      <a:pPr algn="ctr"/>
                      <a:r>
                        <a:rPr lang="zh-CN" altLang="en-US" sz="1600" dirty="0" smtClean="0"/>
                        <a:t>文字</a:t>
                      </a:r>
                      <a:r>
                        <a:rPr lang="en-US" altLang="zh-CN" sz="1600" dirty="0" smtClean="0"/>
                        <a:t>1</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smtClean="0">
                          <a:ln>
                            <a:noFill/>
                          </a:ln>
                          <a:solidFill>
                            <a:schemeClr val="bg1">
                              <a:lumMod val="50000"/>
                            </a:schemeClr>
                          </a:solidFill>
                          <a:effectLst/>
                          <a:uLnTx/>
                          <a:uFillTx/>
                          <a:latin typeface="+mn-lt"/>
                          <a:ea typeface="+mn-ea"/>
                          <a:cs typeface="+mn-cs"/>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lumMod val="50000"/>
                            </a:schemeClr>
                          </a:solidFill>
                        </a:rPr>
                        <a:t>添加文字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605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t>文字</a:t>
                      </a:r>
                      <a:r>
                        <a:rPr lang="en-US" altLang="zh-CN" sz="1600" dirty="0" smtClean="0"/>
                        <a:t>2</a:t>
                      </a:r>
                      <a:endParaRPr lang="zh-CN" altLang="en-US" sz="1600" dirty="0" smtClean="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lumMod val="50000"/>
                            </a:schemeClr>
                          </a:solidFill>
                        </a:rPr>
                        <a:t>添加文字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6054">
                <a:tc>
                  <a:txBody>
                    <a:bodyPr/>
                    <a:lstStyle/>
                    <a:p>
                      <a:pPr algn="ctr"/>
                      <a:r>
                        <a:rPr lang="zh-CN" altLang="en-US" sz="1600" dirty="0" smtClean="0"/>
                        <a:t>文字</a:t>
                      </a:r>
                      <a:r>
                        <a:rPr lang="en-US" altLang="zh-CN" sz="1600" dirty="0" smtClean="0"/>
                        <a:t>3</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lumMod val="50000"/>
                            </a:schemeClr>
                          </a:solidFill>
                        </a:rPr>
                        <a:t>添加文字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6054">
                <a:tc>
                  <a:txBody>
                    <a:bodyPr/>
                    <a:lstStyle/>
                    <a:p>
                      <a:pPr algn="ctr"/>
                      <a:r>
                        <a:rPr lang="zh-CN" altLang="en-US" sz="1600" dirty="0" smtClean="0"/>
                        <a:t>文字</a:t>
                      </a:r>
                      <a:r>
                        <a:rPr lang="en-US" altLang="zh-CN" sz="1600" dirty="0" smtClean="0"/>
                        <a:t>4</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lumMod val="50000"/>
                            </a:schemeClr>
                          </a:solidFill>
                        </a:rPr>
                        <a:t>添加文字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6054">
                <a:tc>
                  <a:txBody>
                    <a:bodyPr/>
                    <a:lstStyle/>
                    <a:p>
                      <a:pPr algn="ctr"/>
                      <a:r>
                        <a:rPr lang="zh-CN" altLang="en-US" sz="1600" dirty="0" smtClean="0"/>
                        <a:t>文字</a:t>
                      </a:r>
                      <a:r>
                        <a:rPr lang="en-US" altLang="zh-CN" sz="1600" dirty="0" smtClean="0"/>
                        <a:t>5</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lumMod val="50000"/>
                            </a:schemeClr>
                          </a:solidFill>
                        </a:rPr>
                        <a:t>添加文字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6054">
                <a:tc>
                  <a:txBody>
                    <a:bodyPr/>
                    <a:lstStyle/>
                    <a:p>
                      <a:pPr algn="ctr"/>
                      <a:r>
                        <a:rPr lang="zh-CN" altLang="en-US" sz="1600" dirty="0" smtClean="0"/>
                        <a:t>文字</a:t>
                      </a:r>
                      <a:r>
                        <a:rPr lang="en-US" altLang="zh-CN" sz="1600" dirty="0" smtClean="0"/>
                        <a:t>6</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lumMod val="50000"/>
                            </a:schemeClr>
                          </a:solidFill>
                        </a:rPr>
                        <a:t>添加文字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486054">
                <a:tc>
                  <a:txBody>
                    <a:bodyPr/>
                    <a:lstStyle/>
                    <a:p>
                      <a:pPr algn="ctr"/>
                      <a:r>
                        <a:rPr lang="zh-CN" altLang="en-US" sz="1600" dirty="0" smtClean="0"/>
                        <a:t>文字</a:t>
                      </a:r>
                      <a:r>
                        <a:rPr lang="en-US" altLang="zh-CN" sz="1600" dirty="0" smtClean="0"/>
                        <a:t>7</a:t>
                      </a:r>
                      <a:endParaRPr lang="zh-CN" altLang="en-US" sz="16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bg1">
                              <a:lumMod val="50000"/>
                            </a:schemeClr>
                          </a:solidFill>
                        </a:rPr>
                        <a:t>添加文字</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zh-CN" altLang="en-US" sz="1200" dirty="0" smtClean="0">
                          <a:solidFill>
                            <a:schemeClr val="bg1">
                              <a:lumMod val="50000"/>
                            </a:schemeClr>
                          </a:solidFill>
                        </a:rPr>
                        <a:t>添加文字</a:t>
                      </a:r>
                      <a:endParaRPr lang="zh-CN" altLang="en-US" sz="1200" dirty="0">
                        <a:solidFill>
                          <a:schemeClr val="bg1">
                            <a:lumMod val="50000"/>
                          </a:schemeClr>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53916" y="2075859"/>
            <a:ext cx="3210140" cy="1887641"/>
          </a:xfrm>
          <a:prstGeom prst="rect">
            <a:avLst/>
          </a:prstGeom>
          <a:noFill/>
          <a:ln>
            <a:noFill/>
          </a:ln>
        </p:spPr>
      </p:pic>
      <p:sp>
        <p:nvSpPr>
          <p:cNvPr id="5" name="矩形 4"/>
          <p:cNvSpPr/>
          <p:nvPr/>
        </p:nvSpPr>
        <p:spPr>
          <a:xfrm rot="5400000">
            <a:off x="581120" y="1294438"/>
            <a:ext cx="181726" cy="125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46443" y="1188041"/>
            <a:ext cx="7117213" cy="584775"/>
          </a:xfrm>
          <a:prstGeom prst="rect">
            <a:avLst/>
          </a:prstGeom>
        </p:spPr>
        <p:txBody>
          <a:bodyPr wrap="square">
            <a:spAutoFit/>
          </a:bodyPr>
          <a:lstStyle/>
          <a:p>
            <a:r>
              <a:rPr lang="zh-CN" altLang="en-US" sz="1600" dirty="0">
                <a:solidFill>
                  <a:schemeClr val="accent1">
                    <a:lumMod val="50000"/>
                  </a:schemeClr>
                </a:solidFill>
                <a:latin typeface="微软雅黑" pitchFamily="34" charset="-122"/>
                <a:ea typeface="微软雅黑" pitchFamily="34" charset="-122"/>
              </a:rPr>
              <a:t>添加文字添加文字添加文字添加</a:t>
            </a:r>
            <a:r>
              <a:rPr lang="zh-CN" altLang="en-US" sz="1600" dirty="0" smtClean="0">
                <a:solidFill>
                  <a:schemeClr val="accent1">
                    <a:lumMod val="50000"/>
                  </a:schemeClr>
                </a:solidFill>
                <a:latin typeface="微软雅黑" pitchFamily="34" charset="-122"/>
                <a:ea typeface="微软雅黑" pitchFamily="34" charset="-122"/>
              </a:rPr>
              <a:t>文字</a:t>
            </a:r>
            <a:r>
              <a:rPr lang="zh-CN" altLang="en-US" sz="1600" dirty="0">
                <a:solidFill>
                  <a:schemeClr val="accent1">
                    <a:lumMod val="50000"/>
                  </a:schemeClr>
                </a:solidFill>
                <a:latin typeface="微软雅黑" pitchFamily="34" charset="-122"/>
                <a:ea typeface="微软雅黑" pitchFamily="34" charset="-122"/>
              </a:rPr>
              <a:t>添加文字添加文字添加文字添加</a:t>
            </a:r>
            <a:r>
              <a:rPr lang="zh-CN" altLang="en-US" sz="1600" dirty="0" smtClean="0">
                <a:solidFill>
                  <a:schemeClr val="accent1">
                    <a:lumMod val="50000"/>
                  </a:schemeClr>
                </a:solidFill>
                <a:latin typeface="微软雅黑" pitchFamily="34" charset="-122"/>
                <a:ea typeface="微软雅黑" pitchFamily="34" charset="-122"/>
              </a:rPr>
              <a:t>文字</a:t>
            </a:r>
            <a:r>
              <a:rPr lang="zh-CN" altLang="en-US" sz="1600" dirty="0">
                <a:solidFill>
                  <a:schemeClr val="accent1">
                    <a:lumMod val="50000"/>
                  </a:schemeClr>
                </a:solidFill>
                <a:latin typeface="微软雅黑" pitchFamily="34" charset="-122"/>
                <a:ea typeface="微软雅黑" pitchFamily="34" charset="-122"/>
              </a:rPr>
              <a:t>添加文字添加文字</a:t>
            </a:r>
            <a:r>
              <a:rPr lang="zh-CN" altLang="en-US" sz="1600" dirty="0" smtClean="0">
                <a:solidFill>
                  <a:schemeClr val="accent1">
                    <a:lumMod val="50000"/>
                  </a:schemeClr>
                </a:solidFill>
                <a:latin typeface="微软雅黑" pitchFamily="34" charset="-122"/>
                <a:ea typeface="微软雅黑" pitchFamily="34" charset="-122"/>
              </a:rPr>
              <a:t>添加文字</a:t>
            </a:r>
            <a:r>
              <a:rPr lang="zh-CN" altLang="en-US" sz="1600" dirty="0">
                <a:solidFill>
                  <a:schemeClr val="accent1">
                    <a:lumMod val="50000"/>
                  </a:schemeClr>
                </a:solidFill>
                <a:latin typeface="微软雅黑" pitchFamily="34" charset="-122"/>
                <a:ea typeface="微软雅黑" pitchFamily="34" charset="-122"/>
              </a:rPr>
              <a:t>添加</a:t>
            </a:r>
            <a:r>
              <a:rPr lang="zh-CN" altLang="en-US" sz="1600" dirty="0" smtClean="0">
                <a:solidFill>
                  <a:schemeClr val="accent1">
                    <a:lumMod val="50000"/>
                  </a:schemeClr>
                </a:solidFill>
                <a:latin typeface="微软雅黑" pitchFamily="34" charset="-122"/>
                <a:ea typeface="微软雅黑" pitchFamily="34" charset="-122"/>
              </a:rPr>
              <a:t>文字</a:t>
            </a:r>
            <a:r>
              <a:rPr lang="zh-CN" altLang="en-US" sz="1600" dirty="0">
                <a:solidFill>
                  <a:schemeClr val="accent1">
                    <a:lumMod val="50000"/>
                  </a:schemeClr>
                </a:solidFill>
                <a:latin typeface="微软雅黑" pitchFamily="34" charset="-122"/>
                <a:ea typeface="微软雅黑" pitchFamily="34" charset="-122"/>
              </a:rPr>
              <a:t>添加文字添加</a:t>
            </a:r>
            <a:r>
              <a:rPr lang="zh-CN" altLang="en-US" sz="1600" dirty="0" smtClean="0">
                <a:solidFill>
                  <a:schemeClr val="accent1">
                    <a:lumMod val="50000"/>
                  </a:schemeClr>
                </a:solidFill>
                <a:latin typeface="微软雅黑" pitchFamily="34" charset="-122"/>
                <a:ea typeface="微软雅黑" pitchFamily="34" charset="-122"/>
              </a:rPr>
              <a:t>文字。</a:t>
            </a:r>
            <a:endParaRPr lang="zh-CN" altLang="en-US" sz="1600" dirty="0">
              <a:solidFill>
                <a:schemeClr val="accent1">
                  <a:lumMod val="50000"/>
                </a:schemeClr>
              </a:solidFill>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3916" y="4025846"/>
            <a:ext cx="3210140" cy="1943275"/>
          </a:xfrm>
          <a:prstGeom prst="rect">
            <a:avLst/>
          </a:prstGeom>
          <a:noFill/>
          <a:ln>
            <a:noFill/>
          </a:ln>
        </p:spPr>
      </p:pic>
    </p:spTree>
    <p:extLst>
      <p:ext uri="{BB962C8B-B14F-4D97-AF65-F5344CB8AC3E}">
        <p14:creationId xmlns:p14="http://schemas.microsoft.com/office/powerpoint/2010/main" val="133782957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grpId="0" nodeType="afterEffect">
                                  <p:stCondLst>
                                    <p:cond delay="0"/>
                                  </p:stCondLst>
                                  <p:iterate type="wd">
                                    <p:tmPct val="10000"/>
                                  </p:iterate>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2400"/>
                            </p:stCondLst>
                            <p:childTnLst>
                              <p:par>
                                <p:cTn id="16" presetID="47"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600"/>
                                        <p:tgtEl>
                                          <p:spTgt spid="2"/>
                                        </p:tgtEl>
                                      </p:cBhvr>
                                    </p:animEffect>
                                    <p:anim calcmode="lin" valueType="num">
                                      <p:cBhvr>
                                        <p:cTn id="19" dur="600" fill="hold"/>
                                        <p:tgtEl>
                                          <p:spTgt spid="2"/>
                                        </p:tgtEl>
                                        <p:attrNameLst>
                                          <p:attrName>ppt_x</p:attrName>
                                        </p:attrNameLst>
                                      </p:cBhvr>
                                      <p:tavLst>
                                        <p:tav tm="0">
                                          <p:val>
                                            <p:strVal val="#ppt_x"/>
                                          </p:val>
                                        </p:tav>
                                        <p:tav tm="100000">
                                          <p:val>
                                            <p:strVal val="#ppt_x"/>
                                          </p:val>
                                        </p:tav>
                                      </p:tavLst>
                                    </p:anim>
                                    <p:anim calcmode="lin" valueType="num">
                                      <p:cBhvr>
                                        <p:cTn id="20" dur="600" fill="hold"/>
                                        <p:tgtEl>
                                          <p:spTgt spid="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25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600"/>
                                        <p:tgtEl>
                                          <p:spTgt spid="7"/>
                                        </p:tgtEl>
                                      </p:cBhvr>
                                    </p:animEffect>
                                    <p:anim calcmode="lin" valueType="num">
                                      <p:cBhvr>
                                        <p:cTn id="29" dur="600" fill="hold"/>
                                        <p:tgtEl>
                                          <p:spTgt spid="7"/>
                                        </p:tgtEl>
                                        <p:attrNameLst>
                                          <p:attrName>ppt_x</p:attrName>
                                        </p:attrNameLst>
                                      </p:cBhvr>
                                      <p:tavLst>
                                        <p:tav tm="0">
                                          <p:val>
                                            <p:strVal val="#ppt_x"/>
                                          </p:val>
                                        </p:tav>
                                        <p:tav tm="100000">
                                          <p:val>
                                            <p:strVal val="#ppt_x"/>
                                          </p:val>
                                        </p:tav>
                                      </p:tavLst>
                                    </p:anim>
                                    <p:anim calcmode="lin" valueType="num">
                                      <p:cBhvr>
                                        <p:cTn id="30" dur="6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7" y="407609"/>
            <a:ext cx="1484233" cy="400110"/>
          </a:xfrm>
          <a:prstGeom prst="rect">
            <a:avLst/>
          </a:prstGeom>
          <a:noFill/>
        </p:spPr>
        <p:txBody>
          <a:bodyPr wrap="square" rtlCol="0">
            <a:spAutoFit/>
          </a:bodyPr>
          <a:lstStyle/>
          <a:p>
            <a:pPr algn="ctr"/>
            <a:r>
              <a:rPr lang="zh-CN" altLang="en-US" sz="2000" dirty="0">
                <a:latin typeface="微软雅黑" panose="020B0503020204020204" pitchFamily="34" charset="-122"/>
                <a:ea typeface="微软雅黑" panose="020B0503020204020204" pitchFamily="34" charset="-122"/>
              </a:rPr>
              <a:t>课</a:t>
            </a:r>
            <a:r>
              <a:rPr lang="zh-CN" altLang="en-US" sz="2000" dirty="0" smtClean="0">
                <a:latin typeface="微软雅黑" panose="020B0503020204020204" pitchFamily="34" charset="-122"/>
                <a:ea typeface="微软雅黑" panose="020B0503020204020204" pitchFamily="34" charset="-122"/>
              </a:rPr>
              <a:t>中实施</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a:spLocks/>
          </p:cNvSpPr>
          <p:nvPr/>
        </p:nvSpPr>
        <p:spPr bwMode="gray">
          <a:xfrm flipH="1">
            <a:off x="3182078" y="2311300"/>
            <a:ext cx="2736977" cy="1728788"/>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a:p>
        </p:txBody>
      </p:sp>
      <p:sp>
        <p:nvSpPr>
          <p:cNvPr id="6" name="Freeform 4"/>
          <p:cNvSpPr>
            <a:spLocks/>
          </p:cNvSpPr>
          <p:nvPr/>
        </p:nvSpPr>
        <p:spPr bwMode="gray">
          <a:xfrm>
            <a:off x="6213806" y="2311300"/>
            <a:ext cx="2736977" cy="1728788"/>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a:p>
        </p:txBody>
      </p:sp>
      <p:sp>
        <p:nvSpPr>
          <p:cNvPr id="7" name="Freeform 5"/>
          <p:cNvSpPr>
            <a:spLocks/>
          </p:cNvSpPr>
          <p:nvPr/>
        </p:nvSpPr>
        <p:spPr bwMode="gray">
          <a:xfrm>
            <a:off x="3182078" y="4292500"/>
            <a:ext cx="2736977" cy="1728788"/>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a:p>
        </p:txBody>
      </p:sp>
      <p:sp>
        <p:nvSpPr>
          <p:cNvPr id="8" name="Freeform 6"/>
          <p:cNvSpPr>
            <a:spLocks/>
          </p:cNvSpPr>
          <p:nvPr/>
        </p:nvSpPr>
        <p:spPr bwMode="gray">
          <a:xfrm flipH="1">
            <a:off x="6213806" y="4292500"/>
            <a:ext cx="2736977" cy="1728788"/>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a:p>
        </p:txBody>
      </p:sp>
      <p:sp>
        <p:nvSpPr>
          <p:cNvPr id="9" name="Oval 7"/>
          <p:cNvSpPr>
            <a:spLocks noChangeArrowheads="1"/>
          </p:cNvSpPr>
          <p:nvPr/>
        </p:nvSpPr>
        <p:spPr bwMode="gray">
          <a:xfrm>
            <a:off x="4767312" y="3045112"/>
            <a:ext cx="2760137" cy="2358727"/>
          </a:xfrm>
          <a:prstGeom prst="ellipse">
            <a:avLst/>
          </a:prstGeom>
          <a:solidFill>
            <a:srgbClr val="FEFFFF">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Rectangle 12"/>
          <p:cNvSpPr>
            <a:spLocks noChangeArrowheads="1"/>
          </p:cNvSpPr>
          <p:nvPr/>
        </p:nvSpPr>
        <p:spPr bwMode="gray">
          <a:xfrm>
            <a:off x="5051644" y="3514625"/>
            <a:ext cx="6126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sz="2400" b="1" dirty="0">
                <a:solidFill>
                  <a:srgbClr val="080808"/>
                </a:solidFill>
                <a:effectLst>
                  <a:outerShdw blurRad="38100" dist="38100" dir="2700000" algn="tl">
                    <a:srgbClr val="FFFFFF"/>
                  </a:outerShdw>
                </a:effectLst>
                <a:ea typeface="宋体" charset="-122"/>
                <a:cs typeface="Arial" charset="0"/>
              </a:rPr>
              <a:t>M1</a:t>
            </a:r>
          </a:p>
        </p:txBody>
      </p:sp>
      <p:sp>
        <p:nvSpPr>
          <p:cNvPr id="11" name="Rectangle 13"/>
          <p:cNvSpPr>
            <a:spLocks noChangeArrowheads="1"/>
          </p:cNvSpPr>
          <p:nvPr/>
        </p:nvSpPr>
        <p:spPr bwMode="gray">
          <a:xfrm>
            <a:off x="6424343" y="3514625"/>
            <a:ext cx="6126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sz="2400" b="1" dirty="0">
                <a:solidFill>
                  <a:srgbClr val="080808"/>
                </a:solidFill>
                <a:effectLst>
                  <a:outerShdw blurRad="38100" dist="38100" dir="2700000" algn="tl">
                    <a:srgbClr val="FFFFFF"/>
                  </a:outerShdw>
                </a:effectLst>
                <a:ea typeface="宋体" charset="-122"/>
                <a:cs typeface="Arial" charset="0"/>
              </a:rPr>
              <a:t>M2</a:t>
            </a:r>
          </a:p>
        </p:txBody>
      </p:sp>
      <p:sp>
        <p:nvSpPr>
          <p:cNvPr id="12" name="Rectangle 14"/>
          <p:cNvSpPr>
            <a:spLocks noChangeArrowheads="1"/>
          </p:cNvSpPr>
          <p:nvPr/>
        </p:nvSpPr>
        <p:spPr bwMode="gray">
          <a:xfrm>
            <a:off x="5051644" y="4424263"/>
            <a:ext cx="6126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sz="2400" b="1">
                <a:solidFill>
                  <a:srgbClr val="080808"/>
                </a:solidFill>
                <a:effectLst>
                  <a:outerShdw blurRad="38100" dist="38100" dir="2700000" algn="tl">
                    <a:srgbClr val="FFFFFF"/>
                  </a:outerShdw>
                </a:effectLst>
                <a:ea typeface="宋体" charset="-122"/>
                <a:cs typeface="Arial" charset="0"/>
              </a:rPr>
              <a:t>M4</a:t>
            </a:r>
          </a:p>
        </p:txBody>
      </p:sp>
      <p:sp>
        <p:nvSpPr>
          <p:cNvPr id="13" name="Rectangle 15"/>
          <p:cNvSpPr>
            <a:spLocks noChangeArrowheads="1"/>
          </p:cNvSpPr>
          <p:nvPr/>
        </p:nvSpPr>
        <p:spPr bwMode="gray">
          <a:xfrm>
            <a:off x="6424343" y="4424263"/>
            <a:ext cx="6126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alpha val="50000"/>
                    </a:srgbClr>
                  </a:outerShdw>
                </a:effectLst>
              </a14:hiddenEffects>
            </a:ext>
          </a:extLst>
        </p:spPr>
        <p:txBody>
          <a:bodyPr wrap="none">
            <a:spAutoFit/>
          </a:bodyPr>
          <a:lstStyle/>
          <a:p>
            <a:r>
              <a:rPr lang="en-US" altLang="zh-CN" sz="2400" b="1" dirty="0">
                <a:solidFill>
                  <a:srgbClr val="080808"/>
                </a:solidFill>
                <a:effectLst>
                  <a:outerShdw blurRad="38100" dist="38100" dir="2700000" algn="tl">
                    <a:srgbClr val="FFFFFF"/>
                  </a:outerShdw>
                </a:effectLst>
                <a:ea typeface="宋体" charset="-122"/>
                <a:cs typeface="Arial" charset="0"/>
              </a:rPr>
              <a:t>M3</a:t>
            </a:r>
          </a:p>
        </p:txBody>
      </p:sp>
      <p:sp>
        <p:nvSpPr>
          <p:cNvPr id="14" name="Text Box 4"/>
          <p:cNvSpPr txBox="1">
            <a:spLocks noChangeArrowheads="1"/>
          </p:cNvSpPr>
          <p:nvPr/>
        </p:nvSpPr>
        <p:spPr bwMode="black">
          <a:xfrm>
            <a:off x="230808" y="4762128"/>
            <a:ext cx="2725174"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nSpc>
                <a:spcPct val="114000"/>
              </a:lnSpc>
            </a:pPr>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r>
              <a:rPr lang="zh-CN" altLang="en-US" sz="1600" dirty="0">
                <a:solidFill>
                  <a:prstClr val="black">
                    <a:lumMod val="75000"/>
                    <a:lumOff val="25000"/>
                  </a:prstClr>
                </a:solidFill>
                <a:latin typeface="微软雅黑" pitchFamily="34" charset="-122"/>
                <a:ea typeface="微软雅黑" pitchFamily="34" charset="-122"/>
              </a:rPr>
              <a:t>。</a:t>
            </a:r>
          </a:p>
        </p:txBody>
      </p:sp>
      <p:sp>
        <p:nvSpPr>
          <p:cNvPr id="15" name="Text Box 4"/>
          <p:cNvSpPr txBox="1">
            <a:spLocks noChangeArrowheads="1"/>
          </p:cNvSpPr>
          <p:nvPr/>
        </p:nvSpPr>
        <p:spPr bwMode="black">
          <a:xfrm>
            <a:off x="230808" y="2780928"/>
            <a:ext cx="2725174"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nSpc>
                <a:spcPct val="114000"/>
              </a:lnSpc>
            </a:pPr>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r>
              <a:rPr lang="zh-CN" altLang="en-US" sz="1600" dirty="0">
                <a:solidFill>
                  <a:prstClr val="black">
                    <a:lumMod val="75000"/>
                    <a:lumOff val="25000"/>
                  </a:prstClr>
                </a:solidFill>
                <a:latin typeface="微软雅黑" pitchFamily="34" charset="-122"/>
                <a:ea typeface="微软雅黑" pitchFamily="34" charset="-122"/>
              </a:rPr>
              <a:t>。</a:t>
            </a:r>
          </a:p>
        </p:txBody>
      </p:sp>
      <p:sp>
        <p:nvSpPr>
          <p:cNvPr id="16" name="Text Box 4"/>
          <p:cNvSpPr txBox="1">
            <a:spLocks noChangeArrowheads="1"/>
          </p:cNvSpPr>
          <p:nvPr/>
        </p:nvSpPr>
        <p:spPr bwMode="black">
          <a:xfrm>
            <a:off x="9159800" y="2780928"/>
            <a:ext cx="2725174"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nSpc>
                <a:spcPct val="114000"/>
              </a:lnSpc>
            </a:pPr>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r>
              <a:rPr lang="zh-CN" altLang="en-US" sz="1600" dirty="0">
                <a:solidFill>
                  <a:prstClr val="black">
                    <a:lumMod val="75000"/>
                    <a:lumOff val="25000"/>
                  </a:prstClr>
                </a:solidFill>
                <a:latin typeface="微软雅黑" pitchFamily="34" charset="-122"/>
                <a:ea typeface="微软雅黑" pitchFamily="34" charset="-122"/>
              </a:rPr>
              <a:t>。</a:t>
            </a:r>
          </a:p>
        </p:txBody>
      </p:sp>
      <p:sp>
        <p:nvSpPr>
          <p:cNvPr id="17" name="Text Box 4"/>
          <p:cNvSpPr txBox="1">
            <a:spLocks noChangeArrowheads="1"/>
          </p:cNvSpPr>
          <p:nvPr/>
        </p:nvSpPr>
        <p:spPr bwMode="black">
          <a:xfrm>
            <a:off x="9159800" y="4762128"/>
            <a:ext cx="2725174"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nSpc>
                <a:spcPct val="114000"/>
              </a:lnSpc>
            </a:pPr>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r>
              <a:rPr lang="zh-CN" altLang="en-US" sz="1600" dirty="0">
                <a:solidFill>
                  <a:prstClr val="black">
                    <a:lumMod val="75000"/>
                    <a:lumOff val="25000"/>
                  </a:prstClr>
                </a:solidFill>
                <a:latin typeface="微软雅黑" pitchFamily="34" charset="-122"/>
                <a:ea typeface="微软雅黑" pitchFamily="34" charset="-122"/>
              </a:rPr>
              <a:t>。</a:t>
            </a:r>
          </a:p>
        </p:txBody>
      </p:sp>
      <p:sp>
        <p:nvSpPr>
          <p:cNvPr id="18" name="Rectangle 27"/>
          <p:cNvSpPr>
            <a:spLocks noChangeArrowheads="1"/>
          </p:cNvSpPr>
          <p:nvPr/>
        </p:nvSpPr>
        <p:spPr bwMode="black">
          <a:xfrm>
            <a:off x="230356" y="1052736"/>
            <a:ext cx="11654617" cy="799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lnSpc>
                <a:spcPct val="120000"/>
              </a:lnSpc>
            </a:pPr>
            <a:r>
              <a:rPr lang="zh-CN" altLang="en-US" sz="20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a:t>
            </a:r>
            <a:r>
              <a:rPr lang="zh-CN" altLang="en-US" sz="2000" dirty="0" smtClean="0">
                <a:solidFill>
                  <a:prstClr val="black">
                    <a:lumMod val="75000"/>
                    <a:lumOff val="25000"/>
                  </a:prstClr>
                </a:solidFill>
                <a:latin typeface="微软雅黑" pitchFamily="34" charset="-122"/>
                <a:ea typeface="微软雅黑" pitchFamily="34" charset="-122"/>
              </a:rPr>
              <a:t>文字</a:t>
            </a:r>
            <a:r>
              <a:rPr lang="zh-CN" altLang="en-US" sz="2000" dirty="0">
                <a:solidFill>
                  <a:prstClr val="black">
                    <a:lumMod val="75000"/>
                    <a:lumOff val="25000"/>
                  </a:prstClr>
                </a:solidFill>
                <a:latin typeface="微软雅黑" pitchFamily="34" charset="-122"/>
                <a:ea typeface="微软雅黑" pitchFamily="34" charset="-122"/>
              </a:rPr>
              <a:t>添加文字添加文字添加文字添加文字</a:t>
            </a:r>
            <a:r>
              <a:rPr lang="zh-CN" altLang="en-US" sz="2000" dirty="0" smtClean="0">
                <a:solidFill>
                  <a:prstClr val="black">
                    <a:lumMod val="75000"/>
                    <a:lumOff val="25000"/>
                  </a:prstClr>
                </a:solidFill>
                <a:latin typeface="微软雅黑" pitchFamily="34" charset="-122"/>
                <a:ea typeface="微软雅黑" pitchFamily="34" charset="-122"/>
              </a:rPr>
              <a:t>。</a:t>
            </a:r>
            <a:endParaRPr lang="zh-CN" altLang="en-US" sz="2000" dirty="0">
              <a:solidFill>
                <a:prstClr val="black">
                  <a:lumMod val="75000"/>
                  <a:lumOff val="2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81168095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2" presetClass="entr" presetSubtype="9"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0-#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0-#ppt_h/2"/>
                                          </p:val>
                                        </p:tav>
                                        <p:tav tm="100000">
                                          <p:val>
                                            <p:strVal val="#ppt_y"/>
                                          </p:val>
                                        </p:tav>
                                      </p:tavLst>
                                    </p:anim>
                                  </p:childTnLst>
                                </p:cTn>
                              </p:par>
                              <p:par>
                                <p:cTn id="32" presetID="2" presetClass="entr" presetSubtype="12"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0-#ppt_w/2"/>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500"/>
                                        <p:tgtEl>
                                          <p:spTgt spid="16"/>
                                        </p:tgtEl>
                                      </p:cBhvr>
                                    </p:animEffec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childTnLst>
                          </p:cTn>
                        </p:par>
                        <p:par>
                          <p:cTn id="72" fill="hold">
                            <p:stCondLst>
                              <p:cond delay="5500"/>
                            </p:stCondLst>
                            <p:childTnLst>
                              <p:par>
                                <p:cTn id="73" presetID="10" presetClass="entr" presetSubtype="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500" fill="hold"/>
                                        <p:tgtEl>
                                          <p:spTgt spid="12"/>
                                        </p:tgtEl>
                                        <p:attrNameLst>
                                          <p:attrName>ppt_w</p:attrName>
                                        </p:attrNameLst>
                                      </p:cBhvr>
                                      <p:tavLst>
                                        <p:tav tm="0">
                                          <p:val>
                                            <p:fltVal val="0"/>
                                          </p:val>
                                        </p:tav>
                                        <p:tav tm="100000">
                                          <p:val>
                                            <p:strVal val="#ppt_w"/>
                                          </p:val>
                                        </p:tav>
                                      </p:tavLst>
                                    </p:anim>
                                    <p:anim calcmode="lin" valueType="num">
                                      <p:cBhvr>
                                        <p:cTn id="80" dur="500" fill="hold"/>
                                        <p:tgtEl>
                                          <p:spTgt spid="12"/>
                                        </p:tgtEl>
                                        <p:attrNameLst>
                                          <p:attrName>ppt_h</p:attrName>
                                        </p:attrNameLst>
                                      </p:cBhvr>
                                      <p:tavLst>
                                        <p:tav tm="0">
                                          <p:val>
                                            <p:fltVal val="0"/>
                                          </p:val>
                                        </p:tav>
                                        <p:tav tm="100000">
                                          <p:val>
                                            <p:strVal val="#ppt_h"/>
                                          </p:val>
                                        </p:tav>
                                      </p:tavLst>
                                    </p:anim>
                                    <p:animEffect transition="in" filter="fade">
                                      <p:cBhvr>
                                        <p:cTn id="81" dur="500"/>
                                        <p:tgtEl>
                                          <p:spTgt spid="12"/>
                                        </p:tgtEl>
                                      </p:cBhvr>
                                    </p:animEffect>
                                  </p:childTnLst>
                                </p:cTn>
                              </p:par>
                            </p:childTnLst>
                          </p:cTn>
                        </p:par>
                        <p:par>
                          <p:cTn id="82" fill="hold">
                            <p:stCondLst>
                              <p:cond delay="6500"/>
                            </p:stCondLst>
                            <p:childTnLst>
                              <p:par>
                                <p:cTn id="83" presetID="10" presetClass="entr" presetSubtype="0"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4699127" y="5336882"/>
            <a:ext cx="6461983" cy="1008112"/>
          </a:xfrm>
          <a:prstGeom prst="rect">
            <a:avLst/>
          </a:prstGeom>
          <a:pattFill prst="narHorz">
            <a:fgClr>
              <a:srgbClr val="0070C0"/>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6" name="TextBox 15"/>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添加文本</a:t>
            </a: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8" name="矩形 17"/>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a:spLocks/>
          </p:cNvSpPr>
          <p:nvPr/>
        </p:nvSpPr>
        <p:spPr bwMode="gray">
          <a:xfrm flipH="1">
            <a:off x="86119" y="1435267"/>
            <a:ext cx="2736977" cy="1728788"/>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a:p>
        </p:txBody>
      </p:sp>
      <p:sp>
        <p:nvSpPr>
          <p:cNvPr id="20" name="Text Box 4"/>
          <p:cNvSpPr txBox="1">
            <a:spLocks noChangeArrowheads="1"/>
          </p:cNvSpPr>
          <p:nvPr/>
        </p:nvSpPr>
        <p:spPr bwMode="black">
          <a:xfrm>
            <a:off x="42467" y="3429000"/>
            <a:ext cx="27251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dirty="0">
                <a:solidFill>
                  <a:schemeClr val="accent1">
                    <a:lumMod val="50000"/>
                  </a:schemeClr>
                </a:solidFill>
                <a:latin typeface="微软雅黑" pitchFamily="34" charset="-122"/>
                <a:ea typeface="微软雅黑" pitchFamily="34" charset="-122"/>
              </a:rPr>
              <a:t>添加文字添加文字添加文字添加</a:t>
            </a:r>
            <a:r>
              <a:rPr lang="zh-CN" altLang="en-US" dirty="0" smtClean="0">
                <a:solidFill>
                  <a:schemeClr val="accent1">
                    <a:lumMod val="50000"/>
                  </a:schemeClr>
                </a:solidFill>
                <a:latin typeface="微软雅黑" pitchFamily="34" charset="-122"/>
                <a:ea typeface="微软雅黑" pitchFamily="34" charset="-122"/>
              </a:rPr>
              <a:t>文字</a:t>
            </a:r>
            <a:endParaRPr lang="zh-CN" altLang="en-US" dirty="0">
              <a:solidFill>
                <a:schemeClr val="accent1">
                  <a:lumMod val="50000"/>
                </a:schemeClr>
              </a:solidFill>
              <a:latin typeface="微软雅黑" pitchFamily="34" charset="-122"/>
              <a:ea typeface="微软雅黑" pitchFamily="34" charset="-122"/>
            </a:endParaRPr>
          </a:p>
        </p:txBody>
      </p:sp>
      <p:cxnSp>
        <p:nvCxnSpPr>
          <p:cNvPr id="22" name="直接连接符 21"/>
          <p:cNvCxnSpPr/>
          <p:nvPr/>
        </p:nvCxnSpPr>
        <p:spPr>
          <a:xfrm>
            <a:off x="141831" y="4221088"/>
            <a:ext cx="276764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Text Box 4"/>
          <p:cNvSpPr txBox="1">
            <a:spLocks noChangeArrowheads="1"/>
          </p:cNvSpPr>
          <p:nvPr/>
        </p:nvSpPr>
        <p:spPr bwMode="black">
          <a:xfrm>
            <a:off x="84194" y="4350003"/>
            <a:ext cx="288291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a:t>
            </a:r>
            <a:r>
              <a:rPr lang="zh-CN" altLang="en-US" sz="1400" dirty="0" smtClean="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grpSp>
        <p:nvGrpSpPr>
          <p:cNvPr id="34" name="Group 106"/>
          <p:cNvGrpSpPr>
            <a:grpSpLocks/>
          </p:cNvGrpSpPr>
          <p:nvPr/>
        </p:nvGrpSpPr>
        <p:grpSpPr bwMode="auto">
          <a:xfrm>
            <a:off x="4648259" y="1334361"/>
            <a:ext cx="6542853" cy="2168997"/>
            <a:chOff x="0" y="0"/>
            <a:chExt cx="6577939" cy="2168987"/>
          </a:xfrm>
        </p:grpSpPr>
        <p:sp>
          <p:nvSpPr>
            <p:cNvPr id="35" name="文本框 186"/>
            <p:cNvSpPr>
              <a:spLocks noChangeArrowheads="1"/>
            </p:cNvSpPr>
            <p:nvPr/>
          </p:nvSpPr>
          <p:spPr bwMode="auto">
            <a:xfrm>
              <a:off x="0" y="0"/>
              <a:ext cx="1429811" cy="46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913840" fontAlgn="base">
                <a:spcBef>
                  <a:spcPct val="0"/>
                </a:spcBef>
                <a:spcAft>
                  <a:spcPct val="0"/>
                </a:spcAft>
              </a:pPr>
              <a:r>
                <a:rPr lang="zh-CN" altLang="en-US" sz="2400" b="1" dirty="0" smtClean="0">
                  <a:solidFill>
                    <a:srgbClr val="3F3F3F"/>
                  </a:solidFill>
                  <a:latin typeface="Arial" pitchFamily="34" charset="0"/>
                  <a:sym typeface="Arial" pitchFamily="34" charset="0"/>
                </a:rPr>
                <a:t>添加文字</a:t>
              </a:r>
              <a:endParaRPr lang="zh-CN" altLang="en-US" sz="2400" b="1" dirty="0">
                <a:solidFill>
                  <a:srgbClr val="3F3F3F"/>
                </a:solidFill>
                <a:latin typeface="Arial" pitchFamily="34" charset="0"/>
                <a:sym typeface="Arial" pitchFamily="34" charset="0"/>
              </a:endParaRPr>
            </a:p>
          </p:txBody>
        </p:sp>
        <p:sp>
          <p:nvSpPr>
            <p:cNvPr id="36" name="矩形 187"/>
            <p:cNvSpPr>
              <a:spLocks noChangeArrowheads="1"/>
            </p:cNvSpPr>
            <p:nvPr/>
          </p:nvSpPr>
          <p:spPr bwMode="auto">
            <a:xfrm>
              <a:off x="15256" y="353113"/>
              <a:ext cx="6562683" cy="1815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solidFill>
                    <a:prstClr val="black"/>
                  </a:solidFill>
                </a:rPr>
                <a:t>添加文字添加文字添加文字添加文字添加文字添加文字添加</a:t>
              </a:r>
              <a:r>
                <a:rPr lang="zh-CN" altLang="en-US" sz="1600" dirty="0" smtClean="0">
                  <a:solidFill>
                    <a:prstClr val="black"/>
                  </a:solidFill>
                </a:rPr>
                <a:t>。</a:t>
              </a:r>
              <a:r>
                <a:rPr lang="zh-CN" altLang="en-US" sz="1600" dirty="0">
                  <a:solidFill>
                    <a:prstClr val="black"/>
                  </a:solidFill>
                </a:rPr>
                <a:t>添加文字添加文字添加文字添加文字添加文字添加文字添加</a:t>
              </a:r>
              <a:r>
                <a:rPr lang="zh-CN" altLang="en-US" sz="1600" dirty="0" smtClean="0">
                  <a:solidFill>
                    <a:prstClr val="black"/>
                  </a:solidFill>
                </a:rPr>
                <a:t>。</a:t>
              </a:r>
              <a:r>
                <a:rPr lang="zh-CN" altLang="en-US" sz="1600" dirty="0">
                  <a:solidFill>
                    <a:prstClr val="black"/>
                  </a:solidFill>
                </a:rPr>
                <a:t>添加文字添加文字添加文字添加文字添加文字添加文字添加</a:t>
              </a:r>
              <a:r>
                <a:rPr lang="zh-CN" altLang="en-US" sz="1600" dirty="0" smtClean="0">
                  <a:solidFill>
                    <a:prstClr val="black"/>
                  </a:solidFill>
                </a:rPr>
                <a:t>。</a:t>
              </a:r>
              <a:r>
                <a:rPr lang="zh-CN" altLang="en-US" sz="1600" dirty="0">
                  <a:solidFill>
                    <a:prstClr val="black"/>
                  </a:solidFill>
                </a:rPr>
                <a:t>添加文字添加文字添加文字添加文字添加文字添加文字添加。</a:t>
              </a:r>
            </a:p>
            <a:p>
              <a:pPr lvl="0"/>
              <a:endParaRPr lang="zh-CN" altLang="en-US" sz="1600" dirty="0">
                <a:solidFill>
                  <a:prstClr val="black"/>
                </a:solidFill>
              </a:endParaRPr>
            </a:p>
            <a:p>
              <a:endParaRPr lang="zh-CN" altLang="en-US" sz="1600" dirty="0">
                <a:solidFill>
                  <a:prstClr val="black"/>
                </a:solidFill>
              </a:endParaRPr>
            </a:p>
            <a:p>
              <a:pPr lvl="0"/>
              <a:endParaRPr lang="zh-CN" altLang="en-US" sz="1600" dirty="0">
                <a:solidFill>
                  <a:prstClr val="black"/>
                </a:solidFill>
              </a:endParaRPr>
            </a:p>
          </p:txBody>
        </p:sp>
      </p:grpSp>
      <p:sp>
        <p:nvSpPr>
          <p:cNvPr id="37" name="椭圆 3"/>
          <p:cNvSpPr>
            <a:spLocks noChangeArrowheads="1"/>
          </p:cNvSpPr>
          <p:nvPr/>
        </p:nvSpPr>
        <p:spPr bwMode="auto">
          <a:xfrm>
            <a:off x="4699127" y="2842412"/>
            <a:ext cx="1371317" cy="1378676"/>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xtLst/>
        </p:spPr>
        <p:txBody>
          <a:bodyPr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38" name="椭圆 190"/>
          <p:cNvSpPr>
            <a:spLocks noChangeArrowheads="1"/>
          </p:cNvSpPr>
          <p:nvPr/>
        </p:nvSpPr>
        <p:spPr bwMode="auto">
          <a:xfrm>
            <a:off x="6394262" y="2842412"/>
            <a:ext cx="1371317" cy="1378676"/>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39" name="椭圆 193"/>
          <p:cNvSpPr>
            <a:spLocks noChangeArrowheads="1"/>
          </p:cNvSpPr>
          <p:nvPr/>
        </p:nvSpPr>
        <p:spPr bwMode="auto">
          <a:xfrm>
            <a:off x="8089397" y="2842412"/>
            <a:ext cx="1373947" cy="1378676"/>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sp>
        <p:nvSpPr>
          <p:cNvPr id="40" name="椭圆 196"/>
          <p:cNvSpPr>
            <a:spLocks noChangeArrowheads="1"/>
          </p:cNvSpPr>
          <p:nvPr/>
        </p:nvSpPr>
        <p:spPr bwMode="auto">
          <a:xfrm>
            <a:off x="9787163" y="2842412"/>
            <a:ext cx="1373947" cy="1378676"/>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defTabSz="913840" fontAlgn="base">
              <a:spcBef>
                <a:spcPct val="0"/>
              </a:spcBef>
              <a:spcAft>
                <a:spcPct val="0"/>
              </a:spcAft>
            </a:pPr>
            <a:endParaRPr lang="zh-CN" altLang="zh-CN">
              <a:solidFill>
                <a:srgbClr val="FFFFFF"/>
              </a:solidFill>
              <a:latin typeface="宋体" pitchFamily="2" charset="-122"/>
              <a:sym typeface="宋体" pitchFamily="2" charset="-122"/>
            </a:endParaRPr>
          </a:p>
        </p:txBody>
      </p:sp>
      <p:grpSp>
        <p:nvGrpSpPr>
          <p:cNvPr id="46" name="组合 45"/>
          <p:cNvGrpSpPr/>
          <p:nvPr/>
        </p:nvGrpSpPr>
        <p:grpSpPr>
          <a:xfrm>
            <a:off x="4699127" y="4581128"/>
            <a:ext cx="6461983" cy="1512168"/>
            <a:chOff x="4699127" y="4581128"/>
            <a:chExt cx="6461983" cy="1512168"/>
          </a:xfrm>
        </p:grpSpPr>
        <p:sp>
          <p:nvSpPr>
            <p:cNvPr id="42" name="对角圆角矩形 41"/>
            <p:cNvSpPr/>
            <p:nvPr/>
          </p:nvSpPr>
          <p:spPr>
            <a:xfrm>
              <a:off x="4699127" y="4581128"/>
              <a:ext cx="6461983" cy="1512168"/>
            </a:xfrm>
            <a:prstGeom prst="round2DiagRect">
              <a:avLst/>
            </a:prstGeom>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TextBox 43"/>
            <p:cNvSpPr txBox="1"/>
            <p:nvPr/>
          </p:nvSpPr>
          <p:spPr>
            <a:xfrm>
              <a:off x="4839320" y="4653136"/>
              <a:ext cx="1415772" cy="461665"/>
            </a:xfrm>
            <a:prstGeom prst="rect">
              <a:avLst/>
            </a:prstGeom>
            <a:noFill/>
          </p:spPr>
          <p:txBody>
            <a:bodyPr wrap="none" rtlCol="0">
              <a:spAutoFit/>
            </a:bodyPr>
            <a:lstStyle/>
            <a:p>
              <a:r>
                <a:rPr lang="zh-CN" alt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添加文字</a:t>
              </a:r>
              <a:endPar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45" name="Text Box 4"/>
            <p:cNvSpPr txBox="1">
              <a:spLocks noChangeArrowheads="1"/>
            </p:cNvSpPr>
            <p:nvPr/>
          </p:nvSpPr>
          <p:spPr bwMode="black">
            <a:xfrm>
              <a:off x="4839320" y="5317718"/>
              <a:ext cx="60486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400" dirty="0">
                  <a:solidFill>
                    <a:schemeClr val="bg1"/>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a:t>
              </a:r>
              <a:r>
                <a:rPr lang="zh-CN" altLang="en-US" sz="1400" dirty="0" smtClean="0">
                  <a:solidFill>
                    <a:schemeClr val="bg1"/>
                  </a:solidFill>
                  <a:latin typeface="微软雅黑" pitchFamily="34" charset="-122"/>
                  <a:ea typeface="微软雅黑" pitchFamily="34" charset="-122"/>
                </a:rPr>
                <a:t>文字。</a:t>
              </a:r>
              <a:endParaRPr lang="zh-CN" altLang="en-US" sz="14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62200465"/>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up)">
                                      <p:cBhvr>
                                        <p:cTn id="19" dur="500"/>
                                        <p:tgtEl>
                                          <p:spTgt spid="34"/>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dissolve">
                                      <p:cBhvr>
                                        <p:cTn id="23" dur="500"/>
                                        <p:tgtEl>
                                          <p:spTgt spid="37"/>
                                        </p:tgtEl>
                                      </p:cBhvr>
                                    </p:animEffect>
                                  </p:childTnLst>
                                </p:cTn>
                              </p:par>
                              <p:par>
                                <p:cTn id="24" presetID="9" presetClass="entr" presetSubtype="0" fill="hold" grpId="0" nodeType="withEffect">
                                  <p:stCondLst>
                                    <p:cond delay="250"/>
                                  </p:stCondLst>
                                  <p:childTnLst>
                                    <p:set>
                                      <p:cBhvr>
                                        <p:cTn id="25" dur="1" fill="hold">
                                          <p:stCondLst>
                                            <p:cond delay="0"/>
                                          </p:stCondLst>
                                        </p:cTn>
                                        <p:tgtEl>
                                          <p:spTgt spid="38"/>
                                        </p:tgtEl>
                                        <p:attrNameLst>
                                          <p:attrName>style.visibility</p:attrName>
                                        </p:attrNameLst>
                                      </p:cBhvr>
                                      <p:to>
                                        <p:strVal val="visible"/>
                                      </p:to>
                                    </p:set>
                                    <p:animEffect transition="in" filter="dissolve">
                                      <p:cBhvr>
                                        <p:cTn id="26" dur="500"/>
                                        <p:tgtEl>
                                          <p:spTgt spid="38"/>
                                        </p:tgtEl>
                                      </p:cBhvr>
                                    </p:animEffect>
                                  </p:childTnLst>
                                </p:cTn>
                              </p:par>
                              <p:par>
                                <p:cTn id="27" presetID="9" presetClass="entr" presetSubtype="0" fill="hold" grpId="0" nodeType="withEffect">
                                  <p:stCondLst>
                                    <p:cond delay="500"/>
                                  </p:stCondLst>
                                  <p:childTnLst>
                                    <p:set>
                                      <p:cBhvr>
                                        <p:cTn id="28" dur="1" fill="hold">
                                          <p:stCondLst>
                                            <p:cond delay="0"/>
                                          </p:stCondLst>
                                        </p:cTn>
                                        <p:tgtEl>
                                          <p:spTgt spid="39"/>
                                        </p:tgtEl>
                                        <p:attrNameLst>
                                          <p:attrName>style.visibility</p:attrName>
                                        </p:attrNameLst>
                                      </p:cBhvr>
                                      <p:to>
                                        <p:strVal val="visible"/>
                                      </p:to>
                                    </p:set>
                                    <p:animEffect transition="in" filter="dissolve">
                                      <p:cBhvr>
                                        <p:cTn id="29" dur="500"/>
                                        <p:tgtEl>
                                          <p:spTgt spid="39"/>
                                        </p:tgtEl>
                                      </p:cBhvr>
                                    </p:animEffect>
                                  </p:childTnLst>
                                </p:cTn>
                              </p:par>
                              <p:par>
                                <p:cTn id="30" presetID="9" presetClass="entr" presetSubtype="0" fill="hold" grpId="0" nodeType="withEffect">
                                  <p:stCondLst>
                                    <p:cond delay="750"/>
                                  </p:stCondLst>
                                  <p:childTnLst>
                                    <p:set>
                                      <p:cBhvr>
                                        <p:cTn id="31" dur="1" fill="hold">
                                          <p:stCondLst>
                                            <p:cond delay="0"/>
                                          </p:stCondLst>
                                        </p:cTn>
                                        <p:tgtEl>
                                          <p:spTgt spid="40"/>
                                        </p:tgtEl>
                                        <p:attrNameLst>
                                          <p:attrName>style.visibility</p:attrName>
                                        </p:attrNameLst>
                                      </p:cBhvr>
                                      <p:to>
                                        <p:strVal val="visible"/>
                                      </p:to>
                                    </p:set>
                                    <p:animEffect transition="in" filter="dissolve">
                                      <p:cBhvr>
                                        <p:cTn id="32" dur="500"/>
                                        <p:tgtEl>
                                          <p:spTgt spid="40"/>
                                        </p:tgtEl>
                                      </p:cBhvr>
                                    </p:animEffect>
                                  </p:childTnLst>
                                </p:cTn>
                              </p:par>
                            </p:childTnLst>
                          </p:cTn>
                        </p:par>
                        <p:par>
                          <p:cTn id="33" fill="hold">
                            <p:stCondLst>
                              <p:cond delay="3250"/>
                            </p:stCondLst>
                            <p:childTnLst>
                              <p:par>
                                <p:cTn id="34" presetID="22" presetClass="entr" presetSubtype="4"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down)">
                                      <p:cBhvr>
                                        <p:cTn id="36" dur="500"/>
                                        <p:tgtEl>
                                          <p:spTgt spid="43"/>
                                        </p:tgtEl>
                                      </p:cBhvr>
                                    </p:animEffect>
                                  </p:childTnLst>
                                </p:cTn>
                              </p:par>
                              <p:par>
                                <p:cTn id="37" presetID="47" presetClass="entr" presetSubtype="0" fill="hold"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750"/>
                                        <p:tgtEl>
                                          <p:spTgt spid="46"/>
                                        </p:tgtEl>
                                      </p:cBhvr>
                                    </p:animEffect>
                                    <p:anim calcmode="lin" valueType="num">
                                      <p:cBhvr>
                                        <p:cTn id="40" dur="750" fill="hold"/>
                                        <p:tgtEl>
                                          <p:spTgt spid="46"/>
                                        </p:tgtEl>
                                        <p:attrNameLst>
                                          <p:attrName>ppt_x</p:attrName>
                                        </p:attrNameLst>
                                      </p:cBhvr>
                                      <p:tavLst>
                                        <p:tav tm="0">
                                          <p:val>
                                            <p:strVal val="#ppt_x"/>
                                          </p:val>
                                        </p:tav>
                                        <p:tav tm="100000">
                                          <p:val>
                                            <p:strVal val="#ppt_x"/>
                                          </p:val>
                                        </p:tav>
                                      </p:tavLst>
                                    </p:anim>
                                    <p:anim calcmode="lin" valueType="num">
                                      <p:cBhvr>
                                        <p:cTn id="41"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20" grpId="0"/>
      <p:bldP spid="23" grpId="0"/>
      <p:bldP spid="37" grpId="0" animBg="1"/>
      <p:bldP spid="38" grpId="0" animBg="1"/>
      <p:bldP spid="39" grpId="0" animBg="1"/>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573238" y="726709"/>
            <a:ext cx="2106111"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rPr>
              <a:t>目 录</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898" y="-31469"/>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4" name="矩形 3"/>
          <p:cNvSpPr/>
          <p:nvPr/>
        </p:nvSpPr>
        <p:spPr>
          <a:xfrm>
            <a:off x="-14898" y="6182495"/>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5" name="矩形 4"/>
          <p:cNvSpPr/>
          <p:nvPr/>
        </p:nvSpPr>
        <p:spPr>
          <a:xfrm>
            <a:off x="-14898" y="607515"/>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6" name="矩形 5"/>
          <p:cNvSpPr/>
          <p:nvPr/>
        </p:nvSpPr>
        <p:spPr>
          <a:xfrm>
            <a:off x="10577860" y="5236220"/>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grpSp>
        <p:nvGrpSpPr>
          <p:cNvPr id="32" name="组合 31"/>
          <p:cNvGrpSpPr/>
          <p:nvPr/>
        </p:nvGrpSpPr>
        <p:grpSpPr>
          <a:xfrm>
            <a:off x="1575698" y="1938622"/>
            <a:ext cx="4264291" cy="1464073"/>
            <a:chOff x="1575698" y="1938622"/>
            <a:chExt cx="4264291" cy="1464073"/>
          </a:xfrm>
        </p:grpSpPr>
        <p:sp>
          <p:nvSpPr>
            <p:cNvPr id="10" name="任意多边形 9"/>
            <p:cNvSpPr/>
            <p:nvPr/>
          </p:nvSpPr>
          <p:spPr>
            <a:xfrm>
              <a:off x="1746270"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lvl="0" algn="l" defTabSz="2489200">
                <a:lnSpc>
                  <a:spcPct val="90000"/>
                </a:lnSpc>
                <a:spcBef>
                  <a:spcPct val="0"/>
                </a:spcBef>
                <a:spcAft>
                  <a:spcPct val="35000"/>
                </a:spcAft>
              </a:pPr>
              <a:endParaRPr lang="zh-CN" altLang="en-US" sz="5600" kern="1200"/>
            </a:p>
          </p:txBody>
        </p:sp>
        <p:sp>
          <p:nvSpPr>
            <p:cNvPr id="11" name="矩形 10"/>
            <p:cNvSpPr/>
            <p:nvPr/>
          </p:nvSpPr>
          <p:spPr>
            <a:xfrm>
              <a:off x="1575698"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3" name="矩形 22"/>
            <p:cNvSpPr/>
            <p:nvPr/>
          </p:nvSpPr>
          <p:spPr>
            <a:xfrm>
              <a:off x="2017003" y="2610247"/>
              <a:ext cx="447751" cy="671626"/>
            </a:xfrm>
            <a:prstGeom prst="rect">
              <a:avLst/>
            </a:prstGeom>
            <a:pattFill prst="narHorz">
              <a:fgClr>
                <a:srgbClr val="648FC4"/>
              </a:fgClr>
              <a:bgClr>
                <a:schemeClr val="bg1"/>
              </a:bgClr>
            </a:pattFill>
            <a:ln w="28575">
              <a:noFill/>
              <a:round/>
              <a:headEnd/>
              <a:tailEnd/>
            </a:ln>
            <a:effectLst/>
          </p:spPr>
        </p:sp>
        <p:sp>
          <p:nvSpPr>
            <p:cNvPr id="27" name="TextBox 26"/>
            <p:cNvSpPr txBox="1"/>
            <p:nvPr/>
          </p:nvSpPr>
          <p:spPr>
            <a:xfrm>
              <a:off x="3111128" y="2439885"/>
              <a:ext cx="2031325" cy="646331"/>
            </a:xfrm>
            <a:prstGeom prst="rect">
              <a:avLst/>
            </a:prstGeom>
            <a:noFill/>
          </p:spPr>
          <p:txBody>
            <a:bodyPr wrap="none" rtlCol="0">
              <a:spAutoFit/>
            </a:bodyPr>
            <a:lstStyle/>
            <a:p>
              <a:r>
                <a:rPr lang="zh-CN" altLang="en-US" sz="3600" dirty="0" smtClean="0">
                  <a:solidFill>
                    <a:schemeClr val="accent5">
                      <a:lumMod val="50000"/>
                    </a:schemeClr>
                  </a:solidFill>
                  <a:latin typeface="微软雅黑" pitchFamily="34" charset="-122"/>
                  <a:ea typeface="微软雅黑" pitchFamily="34" charset="-122"/>
                </a:rPr>
                <a:t>教学分析</a:t>
              </a:r>
              <a:endParaRPr lang="zh-CN" altLang="en-US" sz="3600" dirty="0">
                <a:solidFill>
                  <a:schemeClr val="accent5">
                    <a:lumMod val="50000"/>
                  </a:schemeClr>
                </a:solidFill>
                <a:latin typeface="微软雅黑" pitchFamily="34" charset="-122"/>
                <a:ea typeface="微软雅黑" pitchFamily="34" charset="-122"/>
              </a:endParaRPr>
            </a:p>
          </p:txBody>
        </p:sp>
      </p:grpSp>
      <p:grpSp>
        <p:nvGrpSpPr>
          <p:cNvPr id="33" name="组合 32"/>
          <p:cNvGrpSpPr/>
          <p:nvPr/>
        </p:nvGrpSpPr>
        <p:grpSpPr>
          <a:xfrm>
            <a:off x="6242880" y="1938622"/>
            <a:ext cx="4264290" cy="1464073"/>
            <a:chOff x="6242880" y="1938622"/>
            <a:chExt cx="4264290" cy="1464073"/>
          </a:xfrm>
        </p:grpSpPr>
        <p:sp>
          <p:nvSpPr>
            <p:cNvPr id="12" name="任意多边形 11"/>
            <p:cNvSpPr/>
            <p:nvPr/>
          </p:nvSpPr>
          <p:spPr>
            <a:xfrm>
              <a:off x="6413451"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lvl="0" algn="l" defTabSz="2489200">
                <a:lnSpc>
                  <a:spcPct val="90000"/>
                </a:lnSpc>
                <a:spcBef>
                  <a:spcPct val="0"/>
                </a:spcBef>
                <a:spcAft>
                  <a:spcPct val="35000"/>
                </a:spcAft>
              </a:pPr>
              <a:endParaRPr lang="zh-CN" altLang="en-US" sz="5600" kern="1200" dirty="0"/>
            </a:p>
          </p:txBody>
        </p:sp>
        <p:sp>
          <p:nvSpPr>
            <p:cNvPr id="13" name="矩形 12"/>
            <p:cNvSpPr/>
            <p:nvPr/>
          </p:nvSpPr>
          <p:spPr>
            <a:xfrm>
              <a:off x="6242880"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4" name="矩形 23"/>
            <p:cNvSpPr/>
            <p:nvPr/>
          </p:nvSpPr>
          <p:spPr>
            <a:xfrm>
              <a:off x="6690630" y="2610247"/>
              <a:ext cx="447751" cy="671626"/>
            </a:xfrm>
            <a:prstGeom prst="rect">
              <a:avLst/>
            </a:prstGeom>
            <a:pattFill prst="narHorz">
              <a:fgClr>
                <a:srgbClr val="648FC4"/>
              </a:fgClr>
              <a:bgClr>
                <a:schemeClr val="bg1"/>
              </a:bgClr>
            </a:pattFill>
            <a:ln w="28575">
              <a:noFill/>
              <a:round/>
              <a:headEnd/>
              <a:tailEnd/>
            </a:ln>
            <a:effectLst/>
          </p:spPr>
        </p:sp>
        <p:sp>
          <p:nvSpPr>
            <p:cNvPr id="28" name="TextBox 27"/>
            <p:cNvSpPr txBox="1"/>
            <p:nvPr/>
          </p:nvSpPr>
          <p:spPr>
            <a:xfrm>
              <a:off x="7683757" y="2439885"/>
              <a:ext cx="2031325" cy="646331"/>
            </a:xfrm>
            <a:prstGeom prst="rect">
              <a:avLst/>
            </a:prstGeom>
            <a:noFill/>
          </p:spPr>
          <p:txBody>
            <a:bodyPr wrap="none" rtlCol="0">
              <a:spAutoFit/>
            </a:bodyPr>
            <a:lstStyle/>
            <a:p>
              <a:r>
                <a:rPr lang="zh-CN" altLang="en-US" sz="3600" dirty="0" smtClean="0">
                  <a:solidFill>
                    <a:schemeClr val="accent5">
                      <a:lumMod val="50000"/>
                    </a:schemeClr>
                  </a:solidFill>
                  <a:latin typeface="微软雅黑" pitchFamily="34" charset="-122"/>
                  <a:ea typeface="微软雅黑" pitchFamily="34" charset="-122"/>
                </a:rPr>
                <a:t>教学设计</a:t>
              </a:r>
              <a:endParaRPr lang="zh-CN" altLang="en-US" sz="3600" dirty="0">
                <a:solidFill>
                  <a:schemeClr val="accent5">
                    <a:lumMod val="50000"/>
                  </a:schemeClr>
                </a:solidFill>
                <a:latin typeface="微软雅黑" pitchFamily="34" charset="-122"/>
                <a:ea typeface="微软雅黑" pitchFamily="34" charset="-122"/>
              </a:endParaRPr>
            </a:p>
          </p:txBody>
        </p:sp>
      </p:grpSp>
      <p:grpSp>
        <p:nvGrpSpPr>
          <p:cNvPr id="34" name="组合 33"/>
          <p:cNvGrpSpPr/>
          <p:nvPr/>
        </p:nvGrpSpPr>
        <p:grpSpPr>
          <a:xfrm>
            <a:off x="1575698" y="3549103"/>
            <a:ext cx="4264291" cy="1464073"/>
            <a:chOff x="1575698" y="3549103"/>
            <a:chExt cx="4264291" cy="1464073"/>
          </a:xfrm>
        </p:grpSpPr>
        <p:sp>
          <p:nvSpPr>
            <p:cNvPr id="14" name="任意多边形 13"/>
            <p:cNvSpPr/>
            <p:nvPr/>
          </p:nvSpPr>
          <p:spPr>
            <a:xfrm>
              <a:off x="1746270"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lvl="0" algn="l" defTabSz="2489200">
                <a:lnSpc>
                  <a:spcPct val="90000"/>
                </a:lnSpc>
                <a:spcBef>
                  <a:spcPct val="0"/>
                </a:spcBef>
                <a:spcAft>
                  <a:spcPct val="35000"/>
                </a:spcAft>
              </a:pPr>
              <a:endParaRPr lang="zh-CN" altLang="en-US" sz="5600" kern="1200" dirty="0"/>
            </a:p>
          </p:txBody>
        </p:sp>
        <p:sp>
          <p:nvSpPr>
            <p:cNvPr id="15" name="矩形 14"/>
            <p:cNvSpPr/>
            <p:nvPr/>
          </p:nvSpPr>
          <p:spPr>
            <a:xfrm>
              <a:off x="1575698"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6" name="矩形 25"/>
            <p:cNvSpPr/>
            <p:nvPr/>
          </p:nvSpPr>
          <p:spPr>
            <a:xfrm>
              <a:off x="2023448" y="4220728"/>
              <a:ext cx="447751" cy="671626"/>
            </a:xfrm>
            <a:prstGeom prst="rect">
              <a:avLst/>
            </a:prstGeom>
            <a:pattFill prst="narHorz">
              <a:fgClr>
                <a:srgbClr val="648FC4"/>
              </a:fgClr>
              <a:bgClr>
                <a:schemeClr val="bg1"/>
              </a:bgClr>
            </a:pattFill>
            <a:ln w="28575">
              <a:noFill/>
              <a:round/>
              <a:headEnd/>
              <a:tailEnd/>
            </a:ln>
            <a:effectLst/>
          </p:spPr>
        </p:sp>
        <p:sp>
          <p:nvSpPr>
            <p:cNvPr id="30" name="TextBox 29"/>
            <p:cNvSpPr txBox="1"/>
            <p:nvPr/>
          </p:nvSpPr>
          <p:spPr>
            <a:xfrm>
              <a:off x="3111128" y="4006805"/>
              <a:ext cx="2031325" cy="646331"/>
            </a:xfrm>
            <a:prstGeom prst="rect">
              <a:avLst/>
            </a:prstGeom>
            <a:noFill/>
          </p:spPr>
          <p:txBody>
            <a:bodyPr wrap="none" rtlCol="0">
              <a:spAutoFit/>
            </a:bodyPr>
            <a:lstStyle/>
            <a:p>
              <a:r>
                <a:rPr lang="zh-CN" altLang="en-US" sz="3600" dirty="0" smtClean="0">
                  <a:solidFill>
                    <a:schemeClr val="accent5">
                      <a:lumMod val="50000"/>
                    </a:schemeClr>
                  </a:solidFill>
                  <a:latin typeface="微软雅黑" pitchFamily="34" charset="-122"/>
                  <a:ea typeface="微软雅黑" pitchFamily="34" charset="-122"/>
                </a:rPr>
                <a:t>教学过程</a:t>
              </a:r>
              <a:endParaRPr lang="zh-CN" altLang="en-US" sz="3600" dirty="0">
                <a:solidFill>
                  <a:schemeClr val="accent5">
                    <a:lumMod val="50000"/>
                  </a:schemeClr>
                </a:solidFill>
                <a:latin typeface="微软雅黑" pitchFamily="34" charset="-122"/>
                <a:ea typeface="微软雅黑" pitchFamily="34" charset="-122"/>
              </a:endParaRPr>
            </a:p>
          </p:txBody>
        </p:sp>
      </p:grpSp>
      <p:grpSp>
        <p:nvGrpSpPr>
          <p:cNvPr id="35" name="组合 34"/>
          <p:cNvGrpSpPr/>
          <p:nvPr/>
        </p:nvGrpSpPr>
        <p:grpSpPr>
          <a:xfrm>
            <a:off x="6242880" y="3549103"/>
            <a:ext cx="4264290" cy="1464073"/>
            <a:chOff x="6242880" y="3549103"/>
            <a:chExt cx="4264290" cy="1464073"/>
          </a:xfrm>
        </p:grpSpPr>
        <p:sp>
          <p:nvSpPr>
            <p:cNvPr id="16" name="任意多边形 15"/>
            <p:cNvSpPr/>
            <p:nvPr/>
          </p:nvSpPr>
          <p:spPr>
            <a:xfrm>
              <a:off x="6413451"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24790" rIns="224790" bIns="224790" numCol="1" spcCol="1270" anchor="ctr" anchorCtr="0">
              <a:noAutofit/>
            </a:bodyPr>
            <a:lstStyle/>
            <a:p>
              <a:pPr lvl="0" algn="l" defTabSz="2622550">
                <a:lnSpc>
                  <a:spcPct val="90000"/>
                </a:lnSpc>
                <a:spcBef>
                  <a:spcPct val="0"/>
                </a:spcBef>
                <a:spcAft>
                  <a:spcPct val="35000"/>
                </a:spcAft>
              </a:pPr>
              <a:endParaRPr lang="zh-CN" altLang="en-US" sz="5900" kern="1200" dirty="0"/>
            </a:p>
          </p:txBody>
        </p:sp>
        <p:sp>
          <p:nvSpPr>
            <p:cNvPr id="17" name="矩形 16"/>
            <p:cNvSpPr/>
            <p:nvPr/>
          </p:nvSpPr>
          <p:spPr>
            <a:xfrm>
              <a:off x="6242880"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5" name="矩形 24"/>
            <p:cNvSpPr/>
            <p:nvPr/>
          </p:nvSpPr>
          <p:spPr>
            <a:xfrm>
              <a:off x="6690630" y="4220728"/>
              <a:ext cx="447751" cy="671626"/>
            </a:xfrm>
            <a:prstGeom prst="rect">
              <a:avLst/>
            </a:prstGeom>
            <a:pattFill prst="narHorz">
              <a:fgClr>
                <a:srgbClr val="648FC4"/>
              </a:fgClr>
              <a:bgClr>
                <a:schemeClr val="bg1"/>
              </a:bgClr>
            </a:pattFill>
            <a:ln w="28575">
              <a:noFill/>
              <a:round/>
              <a:headEnd/>
              <a:tailEnd/>
            </a:ln>
            <a:effectLst/>
          </p:spPr>
        </p:sp>
        <p:sp>
          <p:nvSpPr>
            <p:cNvPr id="31" name="TextBox 30"/>
            <p:cNvSpPr txBox="1"/>
            <p:nvPr/>
          </p:nvSpPr>
          <p:spPr>
            <a:xfrm>
              <a:off x="7683756" y="4006805"/>
              <a:ext cx="2031325" cy="646331"/>
            </a:xfrm>
            <a:prstGeom prst="rect">
              <a:avLst/>
            </a:prstGeom>
            <a:noFill/>
          </p:spPr>
          <p:txBody>
            <a:bodyPr wrap="none" rtlCol="0">
              <a:spAutoFit/>
            </a:bodyPr>
            <a:lstStyle/>
            <a:p>
              <a:r>
                <a:rPr lang="zh-CN" altLang="en-US" sz="3600" dirty="0" smtClean="0">
                  <a:solidFill>
                    <a:schemeClr val="accent5">
                      <a:lumMod val="50000"/>
                    </a:schemeClr>
                  </a:solidFill>
                  <a:latin typeface="微软雅黑" pitchFamily="34" charset="-122"/>
                  <a:ea typeface="微软雅黑" pitchFamily="34" charset="-122"/>
                </a:rPr>
                <a:t>教学反思</a:t>
              </a:r>
              <a:endParaRPr lang="zh-CN" altLang="en-US" sz="3600" dirty="0">
                <a:solidFill>
                  <a:schemeClr val="accent5">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452548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 presetClass="entr" presetSubtype="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1+#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par>
                                <p:cTn id="12" presetID="22" presetClass="entr" presetSubtype="8"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par>
                          <p:cTn id="18" fill="hold">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ssolve">
                                      <p:cBhvr>
                                        <p:cTn id="21" dur="500"/>
                                        <p:tgtEl>
                                          <p:spTgt spid="2"/>
                                        </p:tgtEl>
                                      </p:cBhvr>
                                    </p:animEffect>
                                  </p:childTnLst>
                                </p:cTn>
                              </p:par>
                            </p:childTnLst>
                          </p:cTn>
                        </p:par>
                        <p:par>
                          <p:cTn id="22" fill="hold">
                            <p:stCondLst>
                              <p:cond delay="1000"/>
                            </p:stCondLst>
                            <p:childTnLst>
                              <p:par>
                                <p:cTn id="23" presetID="14" presetClass="entr" presetSubtype="1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randombar(horizontal)">
                                      <p:cBhvr>
                                        <p:cTn id="25" dur="500"/>
                                        <p:tgtEl>
                                          <p:spTgt spid="32"/>
                                        </p:tgtEl>
                                      </p:cBhvr>
                                    </p:animEffect>
                                  </p:childTnLst>
                                </p:cTn>
                              </p:par>
                              <p:par>
                                <p:cTn id="26" presetID="14" presetClass="entr" presetSubtype="10" fill="hold" nodeType="withEffect">
                                  <p:stCondLst>
                                    <p:cond delay="250"/>
                                  </p:stCondLst>
                                  <p:childTnLst>
                                    <p:set>
                                      <p:cBhvr>
                                        <p:cTn id="27" dur="1" fill="hold">
                                          <p:stCondLst>
                                            <p:cond delay="0"/>
                                          </p:stCondLst>
                                        </p:cTn>
                                        <p:tgtEl>
                                          <p:spTgt spid="33"/>
                                        </p:tgtEl>
                                        <p:attrNameLst>
                                          <p:attrName>style.visibility</p:attrName>
                                        </p:attrNameLst>
                                      </p:cBhvr>
                                      <p:to>
                                        <p:strVal val="visible"/>
                                      </p:to>
                                    </p:set>
                                    <p:animEffect transition="in" filter="randombar(horizontal)">
                                      <p:cBhvr>
                                        <p:cTn id="28" dur="500"/>
                                        <p:tgtEl>
                                          <p:spTgt spid="33"/>
                                        </p:tgtEl>
                                      </p:cBhvr>
                                    </p:animEffect>
                                  </p:childTnLst>
                                </p:cTn>
                              </p:par>
                              <p:par>
                                <p:cTn id="29" presetID="14" presetClass="entr" presetSubtype="10" fill="hold" nodeType="withEffect">
                                  <p:stCondLst>
                                    <p:cond delay="500"/>
                                  </p:stCondLst>
                                  <p:childTnLst>
                                    <p:set>
                                      <p:cBhvr>
                                        <p:cTn id="30" dur="1" fill="hold">
                                          <p:stCondLst>
                                            <p:cond delay="0"/>
                                          </p:stCondLst>
                                        </p:cTn>
                                        <p:tgtEl>
                                          <p:spTgt spid="34"/>
                                        </p:tgtEl>
                                        <p:attrNameLst>
                                          <p:attrName>style.visibility</p:attrName>
                                        </p:attrNameLst>
                                      </p:cBhvr>
                                      <p:to>
                                        <p:strVal val="visible"/>
                                      </p:to>
                                    </p:set>
                                    <p:animEffect transition="in" filter="randombar(horizontal)">
                                      <p:cBhvr>
                                        <p:cTn id="31" dur="500"/>
                                        <p:tgtEl>
                                          <p:spTgt spid="34"/>
                                        </p:tgtEl>
                                      </p:cBhvr>
                                    </p:animEffect>
                                  </p:childTnLst>
                                </p:cTn>
                              </p:par>
                              <p:par>
                                <p:cTn id="32" presetID="14" presetClass="entr" presetSubtype="10" fill="hold" nodeType="withEffect">
                                  <p:stCondLst>
                                    <p:cond delay="750"/>
                                  </p:stCondLst>
                                  <p:childTnLst>
                                    <p:set>
                                      <p:cBhvr>
                                        <p:cTn id="33" dur="1" fill="hold">
                                          <p:stCondLst>
                                            <p:cond delay="0"/>
                                          </p:stCondLst>
                                        </p:cTn>
                                        <p:tgtEl>
                                          <p:spTgt spid="35"/>
                                        </p:tgtEl>
                                        <p:attrNameLst>
                                          <p:attrName>style.visibility</p:attrName>
                                        </p:attrNameLst>
                                      </p:cBhvr>
                                      <p:to>
                                        <p:strVal val="visible"/>
                                      </p:to>
                                    </p:set>
                                    <p:animEffect transition="in" filter="randombar(horizontal)">
                                      <p:cBhvr>
                                        <p:cTn id="3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9562" y="1706503"/>
            <a:ext cx="579099" cy="576064"/>
            <a:chOff x="1042970" y="1207566"/>
            <a:chExt cx="436655" cy="432048"/>
          </a:xfrm>
        </p:grpSpPr>
        <p:sp>
          <p:nvSpPr>
            <p:cNvPr id="3" name="泪滴形 2"/>
            <p:cNvSpPr/>
            <p:nvPr/>
          </p:nvSpPr>
          <p:spPr>
            <a:xfrm rot="10800000">
              <a:off x="1047577" y="1207566"/>
              <a:ext cx="432048" cy="432048"/>
            </a:xfrm>
            <a:prstGeom prst="teardrop">
              <a:avLst>
                <a:gd name="adj" fmla="val 94121"/>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400" fontAlgn="base">
                <a:spcBef>
                  <a:spcPct val="0"/>
                </a:spcBef>
                <a:spcAft>
                  <a:spcPct val="0"/>
                </a:spcAft>
              </a:pPr>
              <a:endParaRPr lang="zh-CN" altLang="en-US" sz="2400">
                <a:solidFill>
                  <a:prstClr val="white"/>
                </a:solidFill>
              </a:endParaRPr>
            </a:p>
          </p:txBody>
        </p:sp>
        <p:sp>
          <p:nvSpPr>
            <p:cNvPr id="4" name="TextBox 2"/>
            <p:cNvSpPr txBox="1"/>
            <p:nvPr/>
          </p:nvSpPr>
          <p:spPr>
            <a:xfrm>
              <a:off x="1042970" y="1293305"/>
              <a:ext cx="390973" cy="315423"/>
            </a:xfrm>
            <a:prstGeom prst="rect">
              <a:avLst/>
            </a:prstGeom>
            <a:noFill/>
          </p:spPr>
          <p:txBody>
            <a:bodyPr wrap="none" rtlCol="0">
              <a:spAutoFit/>
            </a:bodyPr>
            <a:lstStyle>
              <a:defPPr>
                <a:defRPr lang="zh-CN"/>
              </a:defPPr>
              <a:lvl1pPr>
                <a:defRPr sz="3200">
                  <a:latin typeface="微软雅黑" pitchFamily="34" charset="-122"/>
                  <a:ea typeface="微软雅黑" pitchFamily="34" charset="-122"/>
                  <a:cs typeface="Arial Unicode MS" pitchFamily="34" charset="-122"/>
                </a:defRPr>
              </a:lvl1pPr>
            </a:lstStyle>
            <a:p>
              <a:pPr defTabSz="914400" fontAlgn="base">
                <a:spcBef>
                  <a:spcPct val="0"/>
                </a:spcBef>
                <a:spcAft>
                  <a:spcPct val="0"/>
                </a:spcAft>
              </a:pPr>
              <a:r>
                <a:rPr lang="en-US" altLang="zh-CN" sz="2133" b="1" dirty="0">
                  <a:solidFill>
                    <a:prstClr val="white"/>
                  </a:solidFill>
                </a:rPr>
                <a:t>01</a:t>
              </a:r>
              <a:endParaRPr lang="zh-CN" altLang="en-US" sz="2133" b="1" dirty="0">
                <a:solidFill>
                  <a:prstClr val="white"/>
                </a:solidFill>
              </a:endParaRPr>
            </a:p>
          </p:txBody>
        </p:sp>
      </p:grpSp>
      <p:cxnSp>
        <p:nvCxnSpPr>
          <p:cNvPr id="5" name="直接连接符 4"/>
          <p:cNvCxnSpPr/>
          <p:nvPr/>
        </p:nvCxnSpPr>
        <p:spPr>
          <a:xfrm>
            <a:off x="1149766" y="3462148"/>
            <a:ext cx="4488411" cy="39539"/>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210656" y="4077105"/>
            <a:ext cx="0" cy="1775635"/>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矩形 1"/>
          <p:cNvSpPr>
            <a:spLocks noChangeArrowheads="1"/>
          </p:cNvSpPr>
          <p:nvPr/>
        </p:nvSpPr>
        <p:spPr bwMode="auto">
          <a:xfrm>
            <a:off x="1436261" y="2411826"/>
            <a:ext cx="34290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2000" dirty="0">
                <a:solidFill>
                  <a:prstClr val="black"/>
                </a:solidFill>
              </a:rPr>
              <a:t>添加文字添加文字添加文字添加文字添加</a:t>
            </a:r>
            <a:r>
              <a:rPr lang="zh-CN" altLang="en-US" sz="2000" dirty="0" smtClean="0">
                <a:solidFill>
                  <a:prstClr val="black"/>
                </a:solidFill>
              </a:rPr>
              <a:t>文字。</a:t>
            </a:r>
            <a:endParaRPr lang="zh-CN" altLang="en-US" sz="2000" dirty="0">
              <a:solidFill>
                <a:prstClr val="black"/>
              </a:solidFill>
            </a:endParaRPr>
          </a:p>
        </p:txBody>
      </p:sp>
      <p:cxnSp>
        <p:nvCxnSpPr>
          <p:cNvPr id="8" name="直接连接符 7"/>
          <p:cNvCxnSpPr/>
          <p:nvPr/>
        </p:nvCxnSpPr>
        <p:spPr>
          <a:xfrm>
            <a:off x="6784155" y="3499571"/>
            <a:ext cx="4679901"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6210656" y="1340768"/>
            <a:ext cx="0" cy="1535608"/>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矩形 1"/>
          <p:cNvSpPr>
            <a:spLocks noChangeArrowheads="1"/>
          </p:cNvSpPr>
          <p:nvPr/>
        </p:nvSpPr>
        <p:spPr bwMode="auto">
          <a:xfrm>
            <a:off x="7166147" y="2411826"/>
            <a:ext cx="342902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2000" dirty="0">
                <a:solidFill>
                  <a:prstClr val="black"/>
                </a:solidFill>
              </a:rPr>
              <a:t>添加文字添加文字添加文字添加文字添加文字添加文字添加。</a:t>
            </a:r>
          </a:p>
        </p:txBody>
      </p:sp>
      <p:sp>
        <p:nvSpPr>
          <p:cNvPr id="11" name="矩形 1"/>
          <p:cNvSpPr>
            <a:spLocks noChangeArrowheads="1"/>
          </p:cNvSpPr>
          <p:nvPr/>
        </p:nvSpPr>
        <p:spPr bwMode="auto">
          <a:xfrm>
            <a:off x="7118399" y="4716082"/>
            <a:ext cx="34290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2000" dirty="0">
                <a:solidFill>
                  <a:prstClr val="black"/>
                </a:solidFill>
              </a:rPr>
              <a:t>添加文字添加文字添加文字添加文字添加</a:t>
            </a:r>
            <a:r>
              <a:rPr lang="zh-CN" altLang="en-US" sz="2000" dirty="0" smtClean="0">
                <a:solidFill>
                  <a:prstClr val="black"/>
                </a:solidFill>
              </a:rPr>
              <a:t>文字。</a:t>
            </a:r>
            <a:endParaRPr lang="zh-CN" altLang="en-US" sz="2000" dirty="0">
              <a:solidFill>
                <a:prstClr val="black"/>
              </a:solidFill>
            </a:endParaRPr>
          </a:p>
        </p:txBody>
      </p:sp>
      <p:sp>
        <p:nvSpPr>
          <p:cNvPr id="12" name="矩形 1"/>
          <p:cNvSpPr>
            <a:spLocks noChangeArrowheads="1"/>
          </p:cNvSpPr>
          <p:nvPr/>
        </p:nvSpPr>
        <p:spPr bwMode="auto">
          <a:xfrm>
            <a:off x="1436261" y="4716081"/>
            <a:ext cx="342902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sz="2000" dirty="0">
                <a:solidFill>
                  <a:prstClr val="black"/>
                </a:solidFill>
              </a:rPr>
              <a:t>添加文字添加文字添加文字添加文字添加文字添加文字添加。</a:t>
            </a:r>
          </a:p>
        </p:txBody>
      </p:sp>
      <p:sp>
        <p:nvSpPr>
          <p:cNvPr id="13" name="TextBox 50"/>
          <p:cNvSpPr txBox="1"/>
          <p:nvPr/>
        </p:nvSpPr>
        <p:spPr>
          <a:xfrm>
            <a:off x="1722756" y="1580829"/>
            <a:ext cx="1422184" cy="830997"/>
          </a:xfrm>
          <a:prstGeom prst="rect">
            <a:avLst/>
          </a:prstGeom>
          <a:noFill/>
        </p:spPr>
        <p:txBody>
          <a:bodyPr wrap="none" rtlCol="0">
            <a:spAutoFit/>
          </a:bodyPr>
          <a:lstStyle>
            <a:defPPr>
              <a:defRPr lang="zh-CN"/>
            </a:defPPr>
            <a:lvl1pPr fontAlgn="base">
              <a:spcBef>
                <a:spcPct val="0"/>
              </a:spcBef>
              <a:spcAft>
                <a:spcPct val="0"/>
              </a:spcAft>
              <a:defRPr sz="2400" b="1">
                <a:solidFill>
                  <a:schemeClr val="accent1"/>
                </a:solidFill>
                <a:latin typeface="微软雅黑" panose="020B0503020204020204" pitchFamily="34" charset="-122"/>
                <a:ea typeface="微软雅黑" panose="020B0503020204020204" pitchFamily="34" charset="-122"/>
                <a:cs typeface="Calibri" pitchFamily="34" charset="0"/>
              </a:defRPr>
            </a:lvl1pPr>
          </a:lstStyle>
          <a:p>
            <a:r>
              <a:rPr lang="zh-CN" altLang="en-US" dirty="0"/>
              <a:t>添加文字</a:t>
            </a:r>
            <a:endParaRPr lang="en-US" altLang="zh-CN" dirty="0"/>
          </a:p>
          <a:p>
            <a:r>
              <a:rPr lang="zh-CN" altLang="en-US" dirty="0"/>
              <a:t>添加文字</a:t>
            </a:r>
            <a:endParaRPr lang="en-US" altLang="zh-CN" dirty="0"/>
          </a:p>
        </p:txBody>
      </p:sp>
      <p:sp>
        <p:nvSpPr>
          <p:cNvPr id="14" name="泪滴形 13"/>
          <p:cNvSpPr/>
          <p:nvPr/>
        </p:nvSpPr>
        <p:spPr>
          <a:xfrm rot="11515453">
            <a:off x="6189806" y="3181866"/>
            <a:ext cx="290557" cy="292116"/>
          </a:xfrm>
          <a:prstGeom prst="teardrop">
            <a:avLst>
              <a:gd name="adj" fmla="val 94121"/>
            </a:avLst>
          </a:prstGeom>
          <a:solidFill>
            <a:schemeClr val="accent1"/>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400" fontAlgn="base">
              <a:spcBef>
                <a:spcPct val="0"/>
              </a:spcBef>
              <a:spcAft>
                <a:spcPct val="0"/>
              </a:spcAft>
            </a:pPr>
            <a:endParaRPr lang="zh-CN" altLang="en-US" sz="2400">
              <a:solidFill>
                <a:prstClr val="white"/>
              </a:solidFill>
            </a:endParaRPr>
          </a:p>
        </p:txBody>
      </p:sp>
      <p:sp>
        <p:nvSpPr>
          <p:cNvPr id="15" name="泪滴形 14"/>
          <p:cNvSpPr/>
          <p:nvPr/>
        </p:nvSpPr>
        <p:spPr>
          <a:xfrm rot="5400000">
            <a:off x="5810816" y="3055936"/>
            <a:ext cx="321451" cy="300933"/>
          </a:xfrm>
          <a:prstGeom prst="teardrop">
            <a:avLst>
              <a:gd name="adj" fmla="val 94121"/>
            </a:avLst>
          </a:prstGeom>
          <a:solidFill>
            <a:schemeClr val="accent1"/>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400" fontAlgn="base">
              <a:spcBef>
                <a:spcPct val="0"/>
              </a:spcBef>
              <a:spcAft>
                <a:spcPct val="0"/>
              </a:spcAft>
            </a:pPr>
            <a:endParaRPr lang="zh-CN" altLang="en-US" sz="2400">
              <a:solidFill>
                <a:prstClr val="white"/>
              </a:solidFill>
            </a:endParaRPr>
          </a:p>
        </p:txBody>
      </p:sp>
      <p:sp>
        <p:nvSpPr>
          <p:cNvPr id="16" name="泪滴形 15"/>
          <p:cNvSpPr/>
          <p:nvPr/>
        </p:nvSpPr>
        <p:spPr>
          <a:xfrm rot="16200000">
            <a:off x="6258129" y="3549783"/>
            <a:ext cx="288032" cy="286494"/>
          </a:xfrm>
          <a:prstGeom prst="teardrop">
            <a:avLst>
              <a:gd name="adj" fmla="val 94121"/>
            </a:avLst>
          </a:prstGeom>
          <a:solidFill>
            <a:schemeClr val="accent1"/>
          </a:solidFill>
          <a:ln>
            <a:noFill/>
          </a:ln>
          <a:extLst/>
        </p:spPr>
        <p:txBody>
          <a:bodyPr vert="horz" wrap="square" lIns="121920" tIns="60960" rIns="121920" bIns="60960" numCol="1" anchor="t" anchorCtr="0" compatLnSpc="1">
            <a:prstTxWarp prst="textNoShape">
              <a:avLst/>
            </a:prstTxWarp>
          </a:bodyPr>
          <a:lstStyle/>
          <a:p>
            <a:pPr defTabSz="914400" fontAlgn="base">
              <a:spcBef>
                <a:spcPct val="0"/>
              </a:spcBef>
              <a:spcAft>
                <a:spcPct val="0"/>
              </a:spcAft>
            </a:pPr>
            <a:endParaRPr lang="zh-CN" altLang="en-US" sz="2400">
              <a:solidFill>
                <a:prstClr val="black"/>
              </a:solidFill>
            </a:endParaRPr>
          </a:p>
        </p:txBody>
      </p:sp>
      <p:sp>
        <p:nvSpPr>
          <p:cNvPr id="17" name="泪滴形 16"/>
          <p:cNvSpPr/>
          <p:nvPr/>
        </p:nvSpPr>
        <p:spPr>
          <a:xfrm>
            <a:off x="5876413" y="3453003"/>
            <a:ext cx="286494" cy="288032"/>
          </a:xfrm>
          <a:prstGeom prst="teardrop">
            <a:avLst>
              <a:gd name="adj" fmla="val 94121"/>
            </a:avLst>
          </a:prstGeom>
          <a:solidFill>
            <a:schemeClr val="accent1"/>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400" fontAlgn="base">
              <a:spcBef>
                <a:spcPct val="0"/>
              </a:spcBef>
              <a:spcAft>
                <a:spcPct val="0"/>
              </a:spcAft>
            </a:pPr>
            <a:endParaRPr lang="zh-CN" altLang="en-US" sz="2400">
              <a:solidFill>
                <a:prstClr val="white"/>
              </a:solidFill>
            </a:endParaRPr>
          </a:p>
        </p:txBody>
      </p:sp>
      <p:grpSp>
        <p:nvGrpSpPr>
          <p:cNvPr id="18" name="组合 17"/>
          <p:cNvGrpSpPr/>
          <p:nvPr/>
        </p:nvGrpSpPr>
        <p:grpSpPr>
          <a:xfrm>
            <a:off x="6593141" y="1725802"/>
            <a:ext cx="572989" cy="576064"/>
            <a:chOff x="1047577" y="1207566"/>
            <a:chExt cx="432048" cy="432048"/>
          </a:xfrm>
          <a:solidFill>
            <a:schemeClr val="tx2">
              <a:lumMod val="60000"/>
              <a:lumOff val="40000"/>
            </a:schemeClr>
          </a:solidFill>
        </p:grpSpPr>
        <p:sp>
          <p:nvSpPr>
            <p:cNvPr id="19" name="泪滴形 18"/>
            <p:cNvSpPr/>
            <p:nvPr/>
          </p:nvSpPr>
          <p:spPr>
            <a:xfrm rot="10800000">
              <a:off x="1047577" y="1207566"/>
              <a:ext cx="432048" cy="432048"/>
            </a:xfrm>
            <a:prstGeom prst="teardrop">
              <a:avLst>
                <a:gd name="adj" fmla="val 94121"/>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400" fontAlgn="base">
                <a:spcBef>
                  <a:spcPct val="0"/>
                </a:spcBef>
                <a:spcAft>
                  <a:spcPct val="0"/>
                </a:spcAft>
              </a:pPr>
              <a:endParaRPr lang="zh-CN" altLang="en-US" sz="2400">
                <a:solidFill>
                  <a:prstClr val="white"/>
                </a:solidFill>
              </a:endParaRPr>
            </a:p>
          </p:txBody>
        </p:sp>
        <p:sp>
          <p:nvSpPr>
            <p:cNvPr id="20" name="TextBox 75"/>
            <p:cNvSpPr txBox="1"/>
            <p:nvPr/>
          </p:nvSpPr>
          <p:spPr>
            <a:xfrm>
              <a:off x="1047577" y="1278830"/>
              <a:ext cx="390973" cy="315423"/>
            </a:xfrm>
            <a:prstGeom prst="rect">
              <a:avLst/>
            </a:prstGeom>
            <a:noFill/>
            <a:ln>
              <a:noFill/>
            </a:ln>
          </p:spPr>
          <p:txBody>
            <a:bodyPr wrap="none" rtlCol="0">
              <a:spAutoFit/>
            </a:bodyPr>
            <a:lstStyle>
              <a:defPPr>
                <a:defRPr lang="zh-CN"/>
              </a:defPPr>
              <a:lvl1pPr>
                <a:defRPr sz="3200">
                  <a:latin typeface="微软雅黑" pitchFamily="34" charset="-122"/>
                  <a:ea typeface="微软雅黑" pitchFamily="34" charset="-122"/>
                  <a:cs typeface="Arial Unicode MS" pitchFamily="34" charset="-122"/>
                </a:defRPr>
              </a:lvl1pPr>
            </a:lstStyle>
            <a:p>
              <a:pPr defTabSz="914400" fontAlgn="base">
                <a:spcBef>
                  <a:spcPct val="0"/>
                </a:spcBef>
                <a:spcAft>
                  <a:spcPct val="0"/>
                </a:spcAft>
              </a:pPr>
              <a:r>
                <a:rPr lang="en-US" altLang="zh-CN" sz="2133" b="1" dirty="0">
                  <a:solidFill>
                    <a:prstClr val="white"/>
                  </a:solidFill>
                </a:rPr>
                <a:t>02</a:t>
              </a:r>
              <a:endParaRPr lang="zh-CN" altLang="en-US" sz="2133" b="1" dirty="0">
                <a:solidFill>
                  <a:prstClr val="white"/>
                </a:solidFill>
              </a:endParaRPr>
            </a:p>
          </p:txBody>
        </p:sp>
      </p:grpSp>
      <p:grpSp>
        <p:nvGrpSpPr>
          <p:cNvPr id="21" name="组合 20"/>
          <p:cNvGrpSpPr/>
          <p:nvPr/>
        </p:nvGrpSpPr>
        <p:grpSpPr>
          <a:xfrm>
            <a:off x="958754" y="3837045"/>
            <a:ext cx="587438" cy="576064"/>
            <a:chOff x="1036682" y="1207566"/>
            <a:chExt cx="442943" cy="432048"/>
          </a:xfrm>
        </p:grpSpPr>
        <p:sp>
          <p:nvSpPr>
            <p:cNvPr id="22" name="泪滴形 21"/>
            <p:cNvSpPr/>
            <p:nvPr/>
          </p:nvSpPr>
          <p:spPr>
            <a:xfrm rot="10800000">
              <a:off x="1047577" y="1207566"/>
              <a:ext cx="432048" cy="432048"/>
            </a:xfrm>
            <a:prstGeom prst="teardrop">
              <a:avLst>
                <a:gd name="adj" fmla="val 94121"/>
              </a:avLst>
            </a:pr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400" fontAlgn="base">
                <a:spcBef>
                  <a:spcPct val="0"/>
                </a:spcBef>
                <a:spcAft>
                  <a:spcPct val="0"/>
                </a:spcAft>
              </a:pPr>
              <a:endParaRPr lang="zh-CN" altLang="en-US" sz="2400">
                <a:solidFill>
                  <a:prstClr val="white"/>
                </a:solidFill>
              </a:endParaRPr>
            </a:p>
          </p:txBody>
        </p:sp>
        <p:sp>
          <p:nvSpPr>
            <p:cNvPr id="23" name="TextBox 79"/>
            <p:cNvSpPr txBox="1"/>
            <p:nvPr/>
          </p:nvSpPr>
          <p:spPr>
            <a:xfrm>
              <a:off x="1036682" y="1279574"/>
              <a:ext cx="390973" cy="315423"/>
            </a:xfrm>
            <a:prstGeom prst="rect">
              <a:avLst/>
            </a:prstGeom>
            <a:noFill/>
          </p:spPr>
          <p:txBody>
            <a:bodyPr wrap="none" rtlCol="0">
              <a:spAutoFit/>
            </a:bodyPr>
            <a:lstStyle>
              <a:defPPr>
                <a:defRPr lang="zh-CN"/>
              </a:defPPr>
              <a:lvl1pPr>
                <a:defRPr sz="3200">
                  <a:latin typeface="微软雅黑" pitchFamily="34" charset="-122"/>
                  <a:ea typeface="微软雅黑" pitchFamily="34" charset="-122"/>
                  <a:cs typeface="Arial Unicode MS" pitchFamily="34" charset="-122"/>
                </a:defRPr>
              </a:lvl1pPr>
            </a:lstStyle>
            <a:p>
              <a:pPr defTabSz="914400" fontAlgn="base">
                <a:spcBef>
                  <a:spcPct val="0"/>
                </a:spcBef>
                <a:spcAft>
                  <a:spcPct val="0"/>
                </a:spcAft>
              </a:pPr>
              <a:r>
                <a:rPr lang="en-US" altLang="zh-CN" sz="2133" b="1" dirty="0">
                  <a:solidFill>
                    <a:prstClr val="white"/>
                  </a:solidFill>
                </a:rPr>
                <a:t>03</a:t>
              </a:r>
              <a:endParaRPr lang="zh-CN" altLang="en-US" sz="2133" b="1" dirty="0">
                <a:solidFill>
                  <a:prstClr val="white"/>
                </a:solidFill>
              </a:endParaRPr>
            </a:p>
          </p:txBody>
        </p:sp>
      </p:grpSp>
      <p:grpSp>
        <p:nvGrpSpPr>
          <p:cNvPr id="24" name="组合 23"/>
          <p:cNvGrpSpPr/>
          <p:nvPr/>
        </p:nvGrpSpPr>
        <p:grpSpPr>
          <a:xfrm>
            <a:off x="6660754" y="3837048"/>
            <a:ext cx="600384" cy="576064"/>
            <a:chOff x="1026921" y="1207566"/>
            <a:chExt cx="452704" cy="432048"/>
          </a:xfrm>
        </p:grpSpPr>
        <p:sp>
          <p:nvSpPr>
            <p:cNvPr id="25" name="泪滴形 24"/>
            <p:cNvSpPr/>
            <p:nvPr/>
          </p:nvSpPr>
          <p:spPr>
            <a:xfrm rot="10800000">
              <a:off x="1047577" y="1207566"/>
              <a:ext cx="432048" cy="432048"/>
            </a:xfrm>
            <a:prstGeom prst="teardrop">
              <a:avLst>
                <a:gd name="adj" fmla="val 94121"/>
              </a:avLst>
            </a:pr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14400" fontAlgn="base">
                <a:spcBef>
                  <a:spcPct val="0"/>
                </a:spcBef>
                <a:spcAft>
                  <a:spcPct val="0"/>
                </a:spcAft>
              </a:pPr>
              <a:endParaRPr lang="zh-CN" altLang="en-US" sz="2400">
                <a:solidFill>
                  <a:prstClr val="white"/>
                </a:solidFill>
              </a:endParaRPr>
            </a:p>
          </p:txBody>
        </p:sp>
        <p:sp>
          <p:nvSpPr>
            <p:cNvPr id="26" name="TextBox 84"/>
            <p:cNvSpPr txBox="1"/>
            <p:nvPr/>
          </p:nvSpPr>
          <p:spPr>
            <a:xfrm>
              <a:off x="1026921" y="1291777"/>
              <a:ext cx="390973" cy="315423"/>
            </a:xfrm>
            <a:prstGeom prst="rect">
              <a:avLst/>
            </a:prstGeom>
            <a:noFill/>
          </p:spPr>
          <p:txBody>
            <a:bodyPr wrap="none" rtlCol="0">
              <a:spAutoFit/>
            </a:bodyPr>
            <a:lstStyle>
              <a:defPPr>
                <a:defRPr lang="zh-CN"/>
              </a:defPPr>
              <a:lvl1pPr>
                <a:defRPr sz="3200">
                  <a:latin typeface="微软雅黑" pitchFamily="34" charset="-122"/>
                  <a:ea typeface="微软雅黑" pitchFamily="34" charset="-122"/>
                  <a:cs typeface="Arial Unicode MS" pitchFamily="34" charset="-122"/>
                </a:defRPr>
              </a:lvl1pPr>
            </a:lstStyle>
            <a:p>
              <a:pPr defTabSz="914400" fontAlgn="base">
                <a:spcBef>
                  <a:spcPct val="0"/>
                </a:spcBef>
                <a:spcAft>
                  <a:spcPct val="0"/>
                </a:spcAft>
              </a:pPr>
              <a:r>
                <a:rPr lang="en-US" altLang="zh-CN" sz="2133" b="1" dirty="0">
                  <a:solidFill>
                    <a:prstClr val="white"/>
                  </a:solidFill>
                </a:rPr>
                <a:t>04</a:t>
              </a:r>
              <a:endParaRPr lang="zh-CN" altLang="en-US" sz="2133" b="1" dirty="0">
                <a:solidFill>
                  <a:prstClr val="white"/>
                </a:solidFill>
              </a:endParaRPr>
            </a:p>
          </p:txBody>
        </p:sp>
      </p:grpSp>
      <p:sp>
        <p:nvSpPr>
          <p:cNvPr id="27" name="TextBox 89"/>
          <p:cNvSpPr txBox="1"/>
          <p:nvPr/>
        </p:nvSpPr>
        <p:spPr>
          <a:xfrm>
            <a:off x="7404911" y="1580829"/>
            <a:ext cx="1422184" cy="830997"/>
          </a:xfrm>
          <a:prstGeom prst="rect">
            <a:avLst/>
          </a:prstGeom>
          <a:noFill/>
        </p:spPr>
        <p:txBody>
          <a:bodyPr wrap="none" rtlCol="0">
            <a:spAutoFit/>
          </a:bodyPr>
          <a:lstStyle/>
          <a:p>
            <a:pPr defTabSz="914400" fontAlgn="base">
              <a:spcBef>
                <a:spcPct val="0"/>
              </a:spcBef>
              <a:spcAft>
                <a:spcPct val="0"/>
              </a:spcAft>
            </a:pPr>
            <a:r>
              <a:rPr lang="zh-CN" altLang="en-US" sz="2400" b="1" dirty="0" smtClean="0">
                <a:solidFill>
                  <a:schemeClr val="accent1"/>
                </a:solidFill>
                <a:latin typeface="微软雅黑" panose="020B0503020204020204" pitchFamily="34" charset="-122"/>
                <a:ea typeface="微软雅黑" panose="020B0503020204020204" pitchFamily="34" charset="-122"/>
                <a:cs typeface="Calibri" pitchFamily="34" charset="0"/>
              </a:rPr>
              <a:t>添加文字</a:t>
            </a:r>
            <a:endParaRPr lang="en-US" altLang="zh-CN" sz="2400" b="1" dirty="0" smtClean="0">
              <a:solidFill>
                <a:schemeClr val="accent1"/>
              </a:solidFill>
              <a:latin typeface="微软雅黑" panose="020B0503020204020204" pitchFamily="34" charset="-122"/>
              <a:ea typeface="微软雅黑" panose="020B0503020204020204" pitchFamily="34" charset="-122"/>
              <a:cs typeface="Calibri" pitchFamily="34" charset="0"/>
            </a:endParaRPr>
          </a:p>
          <a:p>
            <a:pPr defTabSz="914400" fontAlgn="base">
              <a:spcBef>
                <a:spcPct val="0"/>
              </a:spcBef>
              <a:spcAft>
                <a:spcPct val="0"/>
              </a:spcAft>
            </a:pPr>
            <a:r>
              <a:rPr lang="zh-CN" altLang="en-US" sz="2400" b="1" dirty="0" smtClean="0">
                <a:solidFill>
                  <a:schemeClr val="accent1"/>
                </a:solidFill>
                <a:latin typeface="微软雅黑" panose="020B0503020204020204" pitchFamily="34" charset="-122"/>
                <a:ea typeface="微软雅黑" panose="020B0503020204020204" pitchFamily="34" charset="-122"/>
                <a:cs typeface="Calibri" pitchFamily="34" charset="0"/>
              </a:rPr>
              <a:t>添加文字</a:t>
            </a:r>
            <a:endParaRPr lang="en-US" altLang="zh-CN" sz="2400" b="1" dirty="0">
              <a:solidFill>
                <a:schemeClr val="accent1"/>
              </a:solidFill>
              <a:latin typeface="微软雅黑" panose="020B0503020204020204" pitchFamily="34" charset="-122"/>
              <a:ea typeface="微软雅黑" panose="020B0503020204020204" pitchFamily="34" charset="-122"/>
              <a:cs typeface="Calibri" pitchFamily="34" charset="0"/>
            </a:endParaRPr>
          </a:p>
        </p:txBody>
      </p:sp>
      <p:sp>
        <p:nvSpPr>
          <p:cNvPr id="28" name="TextBox 91"/>
          <p:cNvSpPr txBox="1"/>
          <p:nvPr/>
        </p:nvSpPr>
        <p:spPr>
          <a:xfrm>
            <a:off x="7404400" y="3837079"/>
            <a:ext cx="1422184" cy="830997"/>
          </a:xfrm>
          <a:prstGeom prst="rect">
            <a:avLst/>
          </a:prstGeom>
          <a:noFill/>
        </p:spPr>
        <p:txBody>
          <a:bodyPr wrap="none" rtlCol="0">
            <a:spAutoFit/>
          </a:bodyPr>
          <a:lstStyle>
            <a:defPPr>
              <a:defRPr lang="zh-CN"/>
            </a:defPPr>
            <a:lvl1pPr fontAlgn="base">
              <a:spcBef>
                <a:spcPct val="0"/>
              </a:spcBef>
              <a:spcAft>
                <a:spcPct val="0"/>
              </a:spcAft>
              <a:defRPr sz="2400" b="1">
                <a:solidFill>
                  <a:schemeClr val="tx2">
                    <a:lumMod val="75000"/>
                  </a:schemeClr>
                </a:solidFill>
                <a:cs typeface="Calibri" pitchFamily="34" charset="0"/>
              </a:defRPr>
            </a:lvl1pPr>
          </a:lstStyle>
          <a:p>
            <a:r>
              <a:rPr lang="zh-CN" altLang="en-US" dirty="0">
                <a:latin typeface="微软雅黑" panose="020B0503020204020204" pitchFamily="34" charset="-122"/>
                <a:ea typeface="微软雅黑" panose="020B0503020204020204" pitchFamily="34" charset="-122"/>
              </a:rPr>
              <a:t>添加文字</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添加文字</a:t>
            </a:r>
            <a:endParaRPr lang="en-US" altLang="zh-CN" dirty="0">
              <a:latin typeface="微软雅黑" panose="020B0503020204020204" pitchFamily="34" charset="-122"/>
              <a:ea typeface="微软雅黑" panose="020B0503020204020204" pitchFamily="34" charset="-122"/>
            </a:endParaRPr>
          </a:p>
        </p:txBody>
      </p:sp>
      <p:sp>
        <p:nvSpPr>
          <p:cNvPr id="29" name="TextBox 92"/>
          <p:cNvSpPr txBox="1"/>
          <p:nvPr/>
        </p:nvSpPr>
        <p:spPr>
          <a:xfrm>
            <a:off x="1787028" y="3837079"/>
            <a:ext cx="1422184" cy="830997"/>
          </a:xfrm>
          <a:prstGeom prst="rect">
            <a:avLst/>
          </a:prstGeom>
          <a:noFill/>
        </p:spPr>
        <p:txBody>
          <a:bodyPr wrap="none" rtlCol="0">
            <a:spAutoFit/>
          </a:bodyPr>
          <a:lstStyle/>
          <a:p>
            <a:pPr defTabSz="914400" fontAlgn="base">
              <a:spcBef>
                <a:spcPct val="0"/>
              </a:spcBef>
              <a:spcAft>
                <a:spcPct val="0"/>
              </a:spcAft>
            </a:pPr>
            <a:r>
              <a:rPr lang="zh-CN" altLang="en-US" sz="2400" b="1" dirty="0" smtClean="0">
                <a:solidFill>
                  <a:schemeClr val="tx2">
                    <a:lumMod val="75000"/>
                  </a:schemeClr>
                </a:solidFill>
                <a:latin typeface="微软雅黑" panose="020B0503020204020204" pitchFamily="34" charset="-122"/>
                <a:ea typeface="微软雅黑" panose="020B0503020204020204" pitchFamily="34" charset="-122"/>
                <a:cs typeface="Calibri" pitchFamily="34" charset="0"/>
              </a:rPr>
              <a:t>添加文字</a:t>
            </a:r>
            <a:endParaRPr lang="en-US" altLang="zh-CN" sz="2400" b="1" dirty="0" smtClean="0">
              <a:solidFill>
                <a:schemeClr val="tx2">
                  <a:lumMod val="75000"/>
                </a:schemeClr>
              </a:solidFill>
              <a:latin typeface="微软雅黑" panose="020B0503020204020204" pitchFamily="34" charset="-122"/>
              <a:ea typeface="微软雅黑" panose="020B0503020204020204" pitchFamily="34" charset="-122"/>
              <a:cs typeface="Calibri" pitchFamily="34" charset="0"/>
            </a:endParaRPr>
          </a:p>
          <a:p>
            <a:pPr defTabSz="914400" fontAlgn="base">
              <a:spcBef>
                <a:spcPct val="0"/>
              </a:spcBef>
              <a:spcAft>
                <a:spcPct val="0"/>
              </a:spcAft>
            </a:pPr>
            <a:r>
              <a:rPr lang="zh-CN" altLang="en-US" sz="2400" b="1" dirty="0" smtClean="0">
                <a:solidFill>
                  <a:schemeClr val="tx2">
                    <a:lumMod val="75000"/>
                  </a:schemeClr>
                </a:solidFill>
                <a:latin typeface="微软雅黑" panose="020B0503020204020204" pitchFamily="34" charset="-122"/>
                <a:ea typeface="微软雅黑" panose="020B0503020204020204" pitchFamily="34" charset="-122"/>
                <a:cs typeface="Calibri" pitchFamily="34" charset="0"/>
              </a:rPr>
              <a:t>添加文字</a:t>
            </a:r>
            <a:endParaRPr lang="en-US" altLang="zh-CN" sz="2400" b="1" dirty="0">
              <a:solidFill>
                <a:schemeClr val="tx2">
                  <a:lumMod val="7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34" name="组合 33"/>
          <p:cNvGrpSpPr/>
          <p:nvPr/>
        </p:nvGrpSpPr>
        <p:grpSpPr>
          <a:xfrm>
            <a:off x="5818060" y="3057318"/>
            <a:ext cx="724317" cy="791369"/>
            <a:chOff x="4857672" y="1424255"/>
            <a:chExt cx="724317" cy="791369"/>
          </a:xfrm>
          <a:solidFill>
            <a:schemeClr val="accent1">
              <a:lumMod val="60000"/>
              <a:lumOff val="40000"/>
            </a:schemeClr>
          </a:solidFill>
        </p:grpSpPr>
        <p:sp>
          <p:nvSpPr>
            <p:cNvPr id="30" name="泪滴形 29"/>
            <p:cNvSpPr/>
            <p:nvPr/>
          </p:nvSpPr>
          <p:spPr>
            <a:xfrm rot="11515453">
              <a:off x="5226403" y="1560444"/>
              <a:ext cx="290557" cy="292116"/>
            </a:xfrm>
            <a:prstGeom prst="teardrop">
              <a:avLst>
                <a:gd name="adj" fmla="val 94121"/>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400" fontAlgn="base">
                <a:spcBef>
                  <a:spcPct val="0"/>
                </a:spcBef>
                <a:spcAft>
                  <a:spcPct val="0"/>
                </a:spcAft>
              </a:pPr>
              <a:endParaRPr lang="zh-CN" altLang="en-US" sz="2400">
                <a:solidFill>
                  <a:prstClr val="white"/>
                </a:solidFill>
              </a:endParaRPr>
            </a:p>
          </p:txBody>
        </p:sp>
        <p:sp>
          <p:nvSpPr>
            <p:cNvPr id="31" name="泪滴形 30"/>
            <p:cNvSpPr/>
            <p:nvPr/>
          </p:nvSpPr>
          <p:spPr>
            <a:xfrm rot="5400000">
              <a:off x="4847413" y="1434514"/>
              <a:ext cx="321451" cy="300933"/>
            </a:xfrm>
            <a:prstGeom prst="teardrop">
              <a:avLst>
                <a:gd name="adj" fmla="val 94121"/>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400" fontAlgn="base">
                <a:spcBef>
                  <a:spcPct val="0"/>
                </a:spcBef>
                <a:spcAft>
                  <a:spcPct val="0"/>
                </a:spcAft>
              </a:pPr>
              <a:endParaRPr lang="zh-CN" altLang="en-US" sz="2400">
                <a:solidFill>
                  <a:prstClr val="white"/>
                </a:solidFill>
              </a:endParaRPr>
            </a:p>
          </p:txBody>
        </p:sp>
        <p:sp>
          <p:nvSpPr>
            <p:cNvPr id="32" name="泪滴形 31"/>
            <p:cNvSpPr/>
            <p:nvPr/>
          </p:nvSpPr>
          <p:spPr>
            <a:xfrm rot="16200000">
              <a:off x="5294726" y="1928361"/>
              <a:ext cx="288032" cy="286494"/>
            </a:xfrm>
            <a:prstGeom prst="teardrop">
              <a:avLst>
                <a:gd name="adj" fmla="val 94121"/>
              </a:avLst>
            </a:prstGeom>
            <a:grpFill/>
            <a:ln>
              <a:noFill/>
            </a:ln>
            <a:extLst/>
          </p:spPr>
          <p:txBody>
            <a:bodyPr vert="horz" wrap="square" lIns="121920" tIns="60960" rIns="121920" bIns="60960" numCol="1" anchor="t" anchorCtr="0" compatLnSpc="1">
              <a:prstTxWarp prst="textNoShape">
                <a:avLst/>
              </a:prstTxWarp>
            </a:bodyPr>
            <a:lstStyle/>
            <a:p>
              <a:pPr defTabSz="914400" fontAlgn="base">
                <a:spcBef>
                  <a:spcPct val="0"/>
                </a:spcBef>
                <a:spcAft>
                  <a:spcPct val="0"/>
                </a:spcAft>
              </a:pPr>
              <a:endParaRPr lang="zh-CN" altLang="en-US" sz="2400">
                <a:solidFill>
                  <a:prstClr val="black"/>
                </a:solidFill>
              </a:endParaRPr>
            </a:p>
          </p:txBody>
        </p:sp>
        <p:sp>
          <p:nvSpPr>
            <p:cNvPr id="33" name="泪滴形 32"/>
            <p:cNvSpPr/>
            <p:nvPr/>
          </p:nvSpPr>
          <p:spPr>
            <a:xfrm>
              <a:off x="4913010" y="1831581"/>
              <a:ext cx="286494" cy="288032"/>
            </a:xfrm>
            <a:prstGeom prst="teardrop">
              <a:avLst>
                <a:gd name="adj" fmla="val 94121"/>
              </a:avLst>
            </a:pr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914400" fontAlgn="base">
                <a:spcBef>
                  <a:spcPct val="0"/>
                </a:spcBef>
                <a:spcAft>
                  <a:spcPct val="0"/>
                </a:spcAft>
              </a:pPr>
              <a:endParaRPr lang="zh-CN" altLang="en-US" sz="2400">
                <a:solidFill>
                  <a:prstClr val="white"/>
                </a:solidFill>
              </a:endParaRPr>
            </a:p>
          </p:txBody>
        </p:sp>
      </p:grpSp>
    </p:spTree>
    <p:extLst>
      <p:ext uri="{BB962C8B-B14F-4D97-AF65-F5344CB8AC3E}">
        <p14:creationId xmlns:p14="http://schemas.microsoft.com/office/powerpoint/2010/main" val="270640734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accel="50000" decel="50000" fill="hold" grpId="0" nodeType="afterEffect">
                                  <p:stCondLst>
                                    <p:cond delay="0"/>
                                  </p:stCondLst>
                                  <p:childTnLst>
                                    <p:animMotion origin="layout" path="M 2.77778E-6 4.93827E-6 L -0.08646 -0.09383 C -0.10521 -0.11204 -0.13368 -0.13241 -0.16372 -0.14908 C -0.19827 -0.16821 -0.22709 -0.17933 -0.24861 -0.18272 L -0.34705 -0.19291 " pathEditMode="relative" rAng="1043421" ptsTypes="FffFF">
                                      <p:cBhvr>
                                        <p:cTn id="6" dur="1000" fill="hold"/>
                                        <p:tgtEl>
                                          <p:spTgt spid="15"/>
                                        </p:tgtEl>
                                        <p:attrNameLst>
                                          <p:attrName>ppt_x</p:attrName>
                                          <p:attrName>ppt_y</p:attrName>
                                        </p:attrNameLst>
                                      </p:cBhvr>
                                      <p:rCtr x="-16892" y="-12284"/>
                                    </p:animMotion>
                                  </p:childTnLst>
                                </p:cTn>
                              </p:par>
                              <p:par>
                                <p:cTn id="7" presetID="8" presetClass="emph" presetSubtype="0" fill="hold" grpId="1" nodeType="withEffect">
                                  <p:stCondLst>
                                    <p:cond delay="0"/>
                                  </p:stCondLst>
                                  <p:childTnLst>
                                    <p:animRot by="21600000">
                                      <p:cBhvr>
                                        <p:cTn id="8" dur="1000" fill="hold"/>
                                        <p:tgtEl>
                                          <p:spTgt spid="15"/>
                                        </p:tgtEl>
                                        <p:attrNameLst>
                                          <p:attrName>r</p:attrName>
                                        </p:attrNameLst>
                                      </p:cBhvr>
                                    </p:animRot>
                                  </p:childTnLst>
                                </p:cTn>
                              </p:par>
                              <p:par>
                                <p:cTn id="9" presetID="6" presetClass="emph" presetSubtype="0" fill="hold" grpId="3" nodeType="withEffect">
                                  <p:stCondLst>
                                    <p:cond delay="0"/>
                                  </p:stCondLst>
                                  <p:childTnLst>
                                    <p:animScale>
                                      <p:cBhvr>
                                        <p:cTn id="10" dur="1000" fill="hold"/>
                                        <p:tgtEl>
                                          <p:spTgt spid="15"/>
                                        </p:tgtEl>
                                      </p:cBhvr>
                                      <p:by x="150000" y="150000"/>
                                    </p:animScale>
                                  </p:childTnLst>
                                </p:cTn>
                              </p:par>
                            </p:childTnLst>
                          </p:cTn>
                        </p:par>
                        <p:par>
                          <p:cTn id="11" fill="hold">
                            <p:stCondLst>
                              <p:cond delay="1000"/>
                            </p:stCondLst>
                            <p:childTnLst>
                              <p:par>
                                <p:cTn id="12" presetID="1" presetClass="exit" presetSubtype="0" fill="hold" grpId="2" nodeType="afterEffect">
                                  <p:stCondLst>
                                    <p:cond delay="0"/>
                                  </p:stCondLst>
                                  <p:childTnLst>
                                    <p:set>
                                      <p:cBhvr>
                                        <p:cTn id="13" dur="1" fill="hold">
                                          <p:stCondLst>
                                            <p:cond delay="0"/>
                                          </p:stCondLst>
                                        </p:cTn>
                                        <p:tgtEl>
                                          <p:spTgt spid="15"/>
                                        </p:tgtEl>
                                        <p:attrNameLst>
                                          <p:attrName>style.visibility</p:attrName>
                                        </p:attrNameLst>
                                      </p:cBhvr>
                                      <p:to>
                                        <p:strVal val="hidden"/>
                                      </p:to>
                                    </p:se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000"/>
                            </p:stCondLst>
                            <p:childTnLst>
                              <p:par>
                                <p:cTn id="26" presetID="44" presetClass="path" presetSubtype="0" accel="50000" decel="50000" fill="hold" grpId="0" nodeType="afterEffect">
                                  <p:stCondLst>
                                    <p:cond delay="0"/>
                                  </p:stCondLst>
                                  <p:childTnLst>
                                    <p:animMotion origin="layout" path="M 3.88889E-6 -0.00031 L 0.00173 -0.07006 C -0.00105 -0.0821 0.00573 -0.10525 0.01024 -0.11914 C 0.01805 -0.14136 0.02048 -0.15339 0.02899 -0.1571 L 0.0684 -0.19877 " pathEditMode="relative" rAng="0" ptsTypes="FffFF">
                                      <p:cBhvr>
                                        <p:cTn id="27" dur="1000" fill="hold"/>
                                        <p:tgtEl>
                                          <p:spTgt spid="14"/>
                                        </p:tgtEl>
                                        <p:attrNameLst>
                                          <p:attrName>ppt_x</p:attrName>
                                          <p:attrName>ppt_y</p:attrName>
                                        </p:attrNameLst>
                                      </p:cBhvr>
                                      <p:rCtr x="3368" y="-9938"/>
                                    </p:animMotion>
                                  </p:childTnLst>
                                </p:cTn>
                              </p:par>
                              <p:par>
                                <p:cTn id="28" presetID="8" presetClass="emph" presetSubtype="0" fill="hold" grpId="1" nodeType="withEffect">
                                  <p:stCondLst>
                                    <p:cond delay="0"/>
                                  </p:stCondLst>
                                  <p:childTnLst>
                                    <p:animRot by="21600000">
                                      <p:cBhvr>
                                        <p:cTn id="29" dur="1000" fill="hold"/>
                                        <p:tgtEl>
                                          <p:spTgt spid="14"/>
                                        </p:tgtEl>
                                        <p:attrNameLst>
                                          <p:attrName>r</p:attrName>
                                        </p:attrNameLst>
                                      </p:cBhvr>
                                    </p:animRot>
                                  </p:childTnLst>
                                </p:cTn>
                              </p:par>
                              <p:par>
                                <p:cTn id="30" presetID="6" presetClass="emph" presetSubtype="0" fill="hold" grpId="3" nodeType="withEffect">
                                  <p:stCondLst>
                                    <p:cond delay="0"/>
                                  </p:stCondLst>
                                  <p:childTnLst>
                                    <p:animScale>
                                      <p:cBhvr>
                                        <p:cTn id="31" dur="1000" fill="hold"/>
                                        <p:tgtEl>
                                          <p:spTgt spid="14"/>
                                        </p:tgtEl>
                                      </p:cBhvr>
                                      <p:by x="150000" y="150000"/>
                                    </p:animScale>
                                  </p:childTnLst>
                                </p:cTn>
                              </p:par>
                            </p:childTnLst>
                          </p:cTn>
                        </p:par>
                        <p:par>
                          <p:cTn id="32" fill="hold">
                            <p:stCondLst>
                              <p:cond delay="3000"/>
                            </p:stCondLst>
                            <p:childTnLst>
                              <p:par>
                                <p:cTn id="33" presetID="1" presetClass="exit" presetSubtype="0" fill="hold" grpId="2" nodeType="afterEffect">
                                  <p:stCondLst>
                                    <p:cond delay="0"/>
                                  </p:stCondLst>
                                  <p:childTnLst>
                                    <p:set>
                                      <p:cBhvr>
                                        <p:cTn id="34" dur="1" fill="hold">
                                          <p:stCondLst>
                                            <p:cond delay="0"/>
                                          </p:stCondLst>
                                        </p:cTn>
                                        <p:tgtEl>
                                          <p:spTgt spid="14"/>
                                        </p:tgtEl>
                                        <p:attrNameLst>
                                          <p:attrName>style.visibility</p:attrName>
                                        </p:attrNameLst>
                                      </p:cBhvr>
                                      <p:to>
                                        <p:strVal val="hidden"/>
                                      </p:to>
                                    </p:set>
                                  </p:childTnLst>
                                </p:cTn>
                              </p:par>
                            </p:childTnLst>
                          </p:cTn>
                        </p:par>
                        <p:par>
                          <p:cTn id="35" fill="hold">
                            <p:stCondLst>
                              <p:cond delay="3000"/>
                            </p:stCondLst>
                            <p:childTnLst>
                              <p:par>
                                <p:cTn id="36" presetID="1" presetClass="entr" presetSubtype="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par>
                          <p:cTn id="46" fill="hold">
                            <p:stCondLst>
                              <p:cond delay="4000"/>
                            </p:stCondLst>
                            <p:childTnLst>
                              <p:par>
                                <p:cTn id="47" presetID="44" presetClass="path" presetSubtype="0" fill="hold" grpId="0" nodeType="afterEffect">
                                  <p:stCondLst>
                                    <p:cond delay="0"/>
                                  </p:stCondLst>
                                  <p:childTnLst>
                                    <p:animMotion origin="layout" path="M -0.00017 0.00061 L -0.10329 -0.03118 C -0.13836 -0.03519 -0.18142 -0.03272 -0.20954 -0.02377 C -0.24461 -0.00988 -0.25381 0.00031 -0.27187 0.02407 L -0.35434 0.09815 " pathEditMode="relative" rAng="0" ptsTypes="FafFF">
                                      <p:cBhvr>
                                        <p:cTn id="48" dur="1000" fill="hold"/>
                                        <p:tgtEl>
                                          <p:spTgt spid="17"/>
                                        </p:tgtEl>
                                        <p:attrNameLst>
                                          <p:attrName>ppt_x</p:attrName>
                                          <p:attrName>ppt_y</p:attrName>
                                        </p:attrNameLst>
                                      </p:cBhvr>
                                      <p:rCtr x="-17708" y="3086"/>
                                    </p:animMotion>
                                  </p:childTnLst>
                                </p:cTn>
                              </p:par>
                              <p:par>
                                <p:cTn id="49" presetID="8" presetClass="emph" presetSubtype="0" fill="hold" grpId="1" nodeType="withEffect">
                                  <p:stCondLst>
                                    <p:cond delay="0"/>
                                  </p:stCondLst>
                                  <p:childTnLst>
                                    <p:animRot by="21600000">
                                      <p:cBhvr>
                                        <p:cTn id="50" dur="1000" fill="hold"/>
                                        <p:tgtEl>
                                          <p:spTgt spid="17"/>
                                        </p:tgtEl>
                                        <p:attrNameLst>
                                          <p:attrName>r</p:attrName>
                                        </p:attrNameLst>
                                      </p:cBhvr>
                                    </p:animRot>
                                  </p:childTnLst>
                                </p:cTn>
                              </p:par>
                              <p:par>
                                <p:cTn id="51" presetID="6" presetClass="emph" presetSubtype="0" fill="hold" grpId="3" nodeType="withEffect">
                                  <p:stCondLst>
                                    <p:cond delay="0"/>
                                  </p:stCondLst>
                                  <p:childTnLst>
                                    <p:animScale>
                                      <p:cBhvr>
                                        <p:cTn id="52" dur="1000" fill="hold"/>
                                        <p:tgtEl>
                                          <p:spTgt spid="17"/>
                                        </p:tgtEl>
                                      </p:cBhvr>
                                      <p:by x="150000" y="150000"/>
                                    </p:animScale>
                                  </p:childTnLst>
                                </p:cTn>
                              </p:par>
                            </p:childTnLst>
                          </p:cTn>
                        </p:par>
                        <p:par>
                          <p:cTn id="53" fill="hold">
                            <p:stCondLst>
                              <p:cond delay="5000"/>
                            </p:stCondLst>
                            <p:childTnLst>
                              <p:par>
                                <p:cTn id="54" presetID="1" presetClass="exit" presetSubtype="0" fill="hold" grpId="2" nodeType="afterEffect">
                                  <p:stCondLst>
                                    <p:cond delay="0"/>
                                  </p:stCondLst>
                                  <p:childTnLst>
                                    <p:set>
                                      <p:cBhvr>
                                        <p:cTn id="55" dur="1" fill="hold">
                                          <p:stCondLst>
                                            <p:cond delay="0"/>
                                          </p:stCondLst>
                                        </p:cTn>
                                        <p:tgtEl>
                                          <p:spTgt spid="17"/>
                                        </p:tgtEl>
                                        <p:attrNameLst>
                                          <p:attrName>style.visibility</p:attrName>
                                        </p:attrNameLst>
                                      </p:cBhvr>
                                      <p:to>
                                        <p:strVal val="hidden"/>
                                      </p:to>
                                    </p:set>
                                  </p:childTnLst>
                                </p:cTn>
                              </p:par>
                            </p:childTnLst>
                          </p:cTn>
                        </p:par>
                        <p:par>
                          <p:cTn id="56" fill="hold">
                            <p:stCondLst>
                              <p:cond delay="5000"/>
                            </p:stCondLst>
                            <p:childTnLst>
                              <p:par>
                                <p:cTn id="57" presetID="1"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000"/>
                            </p:stCondLst>
                            <p:childTnLst>
                              <p:par>
                                <p:cTn id="68" presetID="44" presetClass="path" presetSubtype="0" accel="50000" decel="50000" fill="hold" grpId="0" nodeType="afterEffect">
                                  <p:stCondLst>
                                    <p:cond delay="0"/>
                                  </p:stCondLst>
                                  <p:childTnLst>
                                    <p:animMotion origin="layout" path="M 0.00018 3.45679E-6 L 0.00209 0.02345 C -0.0007 0.02777 0.00643 0.0358 0.01129 0.04105 C 0.01997 0.04938 0.0224 0.05339 0.03195 0.05432 L 0.07501 0.07006 " pathEditMode="relative" rAng="0" ptsTypes="FffFF">
                                      <p:cBhvr>
                                        <p:cTn id="69" dur="1000" fill="hold"/>
                                        <p:tgtEl>
                                          <p:spTgt spid="16"/>
                                        </p:tgtEl>
                                        <p:attrNameLst>
                                          <p:attrName>ppt_x</p:attrName>
                                          <p:attrName>ppt_y</p:attrName>
                                        </p:attrNameLst>
                                      </p:cBhvr>
                                      <p:rCtr x="3698" y="3488"/>
                                    </p:animMotion>
                                  </p:childTnLst>
                                </p:cTn>
                              </p:par>
                              <p:par>
                                <p:cTn id="70" presetID="8" presetClass="emph" presetSubtype="0" fill="hold" grpId="1" nodeType="withEffect">
                                  <p:stCondLst>
                                    <p:cond delay="0"/>
                                  </p:stCondLst>
                                  <p:childTnLst>
                                    <p:animRot by="21600000">
                                      <p:cBhvr>
                                        <p:cTn id="71" dur="1000" fill="hold"/>
                                        <p:tgtEl>
                                          <p:spTgt spid="16"/>
                                        </p:tgtEl>
                                        <p:attrNameLst>
                                          <p:attrName>r</p:attrName>
                                        </p:attrNameLst>
                                      </p:cBhvr>
                                    </p:animRot>
                                  </p:childTnLst>
                                </p:cTn>
                              </p:par>
                              <p:par>
                                <p:cTn id="72" presetID="6" presetClass="emph" presetSubtype="0" fill="hold" grpId="3" nodeType="withEffect">
                                  <p:stCondLst>
                                    <p:cond delay="0"/>
                                  </p:stCondLst>
                                  <p:childTnLst>
                                    <p:animScale>
                                      <p:cBhvr>
                                        <p:cTn id="73" dur="1000" fill="hold"/>
                                        <p:tgtEl>
                                          <p:spTgt spid="16"/>
                                        </p:tgtEl>
                                      </p:cBhvr>
                                      <p:by x="150000" y="150000"/>
                                    </p:animScale>
                                  </p:childTnLst>
                                </p:cTn>
                              </p:par>
                            </p:childTnLst>
                          </p:cTn>
                        </p:par>
                        <p:par>
                          <p:cTn id="74" fill="hold">
                            <p:stCondLst>
                              <p:cond delay="7000"/>
                            </p:stCondLst>
                            <p:childTnLst>
                              <p:par>
                                <p:cTn id="75" presetID="1" presetClass="exit" presetSubtype="0" fill="hold" grpId="2" nodeType="afterEffect">
                                  <p:stCondLst>
                                    <p:cond delay="0"/>
                                  </p:stCondLst>
                                  <p:childTnLst>
                                    <p:set>
                                      <p:cBhvr>
                                        <p:cTn id="76" dur="1" fill="hold">
                                          <p:stCondLst>
                                            <p:cond delay="0"/>
                                          </p:stCondLst>
                                        </p:cTn>
                                        <p:tgtEl>
                                          <p:spTgt spid="16"/>
                                        </p:tgtEl>
                                        <p:attrNameLst>
                                          <p:attrName>style.visibility</p:attrName>
                                        </p:attrNameLst>
                                      </p:cBhvr>
                                      <p:to>
                                        <p:strVal val="hidden"/>
                                      </p:to>
                                    </p:set>
                                  </p:childTnLst>
                                </p:cTn>
                              </p:par>
                            </p:childTnLst>
                          </p:cTn>
                        </p:par>
                        <p:par>
                          <p:cTn id="77" fill="hold">
                            <p:stCondLst>
                              <p:cond delay="7000"/>
                            </p:stCondLst>
                            <p:childTnLst>
                              <p:par>
                                <p:cTn id="78" presetID="1"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childTnLst>
                                </p:cTn>
                              </p:par>
                            </p:childTnLst>
                          </p:cTn>
                        </p:par>
                        <p:par>
                          <p:cTn id="80" fill="hold">
                            <p:stCondLst>
                              <p:cond delay="7000"/>
                            </p:stCondLst>
                            <p:childTnLst>
                              <p:par>
                                <p:cTn id="81" presetID="22" presetClass="entr" presetSubtype="8"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left)">
                                      <p:cBhvr>
                                        <p:cTn id="83" dur="500"/>
                                        <p:tgtEl>
                                          <p:spTgt spid="28"/>
                                        </p:tgtEl>
                                      </p:cBhvr>
                                    </p:animEffect>
                                  </p:childTnLst>
                                </p:cTn>
                              </p:par>
                            </p:childTnLst>
                          </p:cTn>
                        </p:par>
                        <p:par>
                          <p:cTn id="84" fill="hold">
                            <p:stCondLst>
                              <p:cond delay="7500"/>
                            </p:stCondLst>
                            <p:childTnLst>
                              <p:par>
                                <p:cTn id="85" presetID="22" presetClass="entr" presetSubtype="8"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left)">
                                      <p:cBhvr>
                                        <p:cTn id="87" dur="500"/>
                                        <p:tgtEl>
                                          <p:spTgt spid="11"/>
                                        </p:tgtEl>
                                      </p:cBhvr>
                                    </p:animEffect>
                                  </p:childTnLst>
                                </p:cTn>
                              </p:par>
                            </p:childTnLst>
                          </p:cTn>
                        </p:par>
                        <p:par>
                          <p:cTn id="88" fill="hold">
                            <p:stCondLst>
                              <p:cond delay="8000"/>
                            </p:stCondLst>
                            <p:childTnLst>
                              <p:par>
                                <p:cTn id="89" presetID="10" presetClass="entr" presetSubtype="0" fill="hold"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par>
                                <p:cTn id="92" presetID="32" presetClass="emph" presetSubtype="0" fill="hold" nodeType="withEffect">
                                  <p:stCondLst>
                                    <p:cond delay="250"/>
                                  </p:stCondLst>
                                  <p:childTnLst>
                                    <p:animRot by="120000">
                                      <p:cBhvr>
                                        <p:cTn id="93" dur="75" fill="hold">
                                          <p:stCondLst>
                                            <p:cond delay="0"/>
                                          </p:stCondLst>
                                        </p:cTn>
                                        <p:tgtEl>
                                          <p:spTgt spid="34"/>
                                        </p:tgtEl>
                                        <p:attrNameLst>
                                          <p:attrName>r</p:attrName>
                                        </p:attrNameLst>
                                      </p:cBhvr>
                                    </p:animRot>
                                    <p:animRot by="-240000">
                                      <p:cBhvr>
                                        <p:cTn id="94" dur="150" fill="hold">
                                          <p:stCondLst>
                                            <p:cond delay="150"/>
                                          </p:stCondLst>
                                        </p:cTn>
                                        <p:tgtEl>
                                          <p:spTgt spid="34"/>
                                        </p:tgtEl>
                                        <p:attrNameLst>
                                          <p:attrName>r</p:attrName>
                                        </p:attrNameLst>
                                      </p:cBhvr>
                                    </p:animRot>
                                    <p:animRot by="240000">
                                      <p:cBhvr>
                                        <p:cTn id="95" dur="150" fill="hold">
                                          <p:stCondLst>
                                            <p:cond delay="300"/>
                                          </p:stCondLst>
                                        </p:cTn>
                                        <p:tgtEl>
                                          <p:spTgt spid="34"/>
                                        </p:tgtEl>
                                        <p:attrNameLst>
                                          <p:attrName>r</p:attrName>
                                        </p:attrNameLst>
                                      </p:cBhvr>
                                    </p:animRot>
                                    <p:animRot by="-240000">
                                      <p:cBhvr>
                                        <p:cTn id="96" dur="150" fill="hold">
                                          <p:stCondLst>
                                            <p:cond delay="450"/>
                                          </p:stCondLst>
                                        </p:cTn>
                                        <p:tgtEl>
                                          <p:spTgt spid="34"/>
                                        </p:tgtEl>
                                        <p:attrNameLst>
                                          <p:attrName>r</p:attrName>
                                        </p:attrNameLst>
                                      </p:cBhvr>
                                    </p:animRot>
                                    <p:animRot by="120000">
                                      <p:cBhvr>
                                        <p:cTn id="97" dur="150" fill="hold">
                                          <p:stCondLst>
                                            <p:cond delay="60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4" grpId="0" animBg="1"/>
      <p:bldP spid="14" grpId="1" animBg="1"/>
      <p:bldP spid="14" grpId="2" animBg="1"/>
      <p:bldP spid="14" grpId="3" animBg="1"/>
      <p:bldP spid="15" grpId="0" animBg="1"/>
      <p:bldP spid="15" grpId="1" animBg="1"/>
      <p:bldP spid="15" grpId="2" animBg="1"/>
      <p:bldP spid="15" grpId="3" animBg="1"/>
      <p:bldP spid="16" grpId="0" animBg="1"/>
      <p:bldP spid="16" grpId="1" animBg="1"/>
      <p:bldP spid="16" grpId="2" animBg="1"/>
      <p:bldP spid="16" grpId="3" animBg="1"/>
      <p:bldP spid="17" grpId="0" animBg="1"/>
      <p:bldP spid="17" grpId="1" animBg="1"/>
      <p:bldP spid="17" grpId="2" animBg="1"/>
      <p:bldP spid="17" grpId="3" animBg="1"/>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添加文本</a:t>
            </a: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8" name="矩形 17"/>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a:spLocks/>
          </p:cNvSpPr>
          <p:nvPr/>
        </p:nvSpPr>
        <p:spPr bwMode="gray">
          <a:xfrm flipH="1">
            <a:off x="86119" y="1435267"/>
            <a:ext cx="2736977" cy="1728788"/>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a:p>
        </p:txBody>
      </p:sp>
      <p:sp>
        <p:nvSpPr>
          <p:cNvPr id="20" name="Text Box 4"/>
          <p:cNvSpPr txBox="1">
            <a:spLocks noChangeArrowheads="1"/>
          </p:cNvSpPr>
          <p:nvPr/>
        </p:nvSpPr>
        <p:spPr bwMode="black">
          <a:xfrm>
            <a:off x="42467" y="3429000"/>
            <a:ext cx="27251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dirty="0">
                <a:solidFill>
                  <a:schemeClr val="accent1">
                    <a:lumMod val="50000"/>
                  </a:schemeClr>
                </a:solidFill>
                <a:latin typeface="微软雅黑" pitchFamily="34" charset="-122"/>
                <a:ea typeface="微软雅黑" pitchFamily="34" charset="-122"/>
              </a:rPr>
              <a:t>添加文字添加文字添加文字添加</a:t>
            </a:r>
            <a:r>
              <a:rPr lang="zh-CN" altLang="en-US" dirty="0" smtClean="0">
                <a:solidFill>
                  <a:schemeClr val="accent1">
                    <a:lumMod val="50000"/>
                  </a:schemeClr>
                </a:solidFill>
                <a:latin typeface="微软雅黑" pitchFamily="34" charset="-122"/>
                <a:ea typeface="微软雅黑" pitchFamily="34" charset="-122"/>
              </a:rPr>
              <a:t>文字</a:t>
            </a:r>
            <a:endParaRPr lang="zh-CN" altLang="en-US" dirty="0">
              <a:solidFill>
                <a:schemeClr val="accent1">
                  <a:lumMod val="50000"/>
                </a:schemeClr>
              </a:solidFill>
              <a:latin typeface="微软雅黑" pitchFamily="34" charset="-122"/>
              <a:ea typeface="微软雅黑" pitchFamily="34" charset="-122"/>
            </a:endParaRPr>
          </a:p>
        </p:txBody>
      </p:sp>
      <p:cxnSp>
        <p:nvCxnSpPr>
          <p:cNvPr id="22" name="直接连接符 21"/>
          <p:cNvCxnSpPr/>
          <p:nvPr/>
        </p:nvCxnSpPr>
        <p:spPr>
          <a:xfrm>
            <a:off x="141831" y="4221088"/>
            <a:ext cx="276764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Text Box 4"/>
          <p:cNvSpPr txBox="1">
            <a:spLocks noChangeArrowheads="1"/>
          </p:cNvSpPr>
          <p:nvPr/>
        </p:nvSpPr>
        <p:spPr bwMode="black">
          <a:xfrm>
            <a:off x="84194" y="4350003"/>
            <a:ext cx="288291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a:t>
            </a:r>
            <a:r>
              <a:rPr lang="zh-CN" altLang="en-US" sz="1400" dirty="0" smtClean="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3768654652"/>
              </p:ext>
            </p:extLst>
          </p:nvPr>
        </p:nvGraphicFramePr>
        <p:xfrm>
          <a:off x="3903216" y="1484784"/>
          <a:ext cx="7128792" cy="4752528"/>
        </p:xfrm>
        <a:graphic>
          <a:graphicData uri="http://schemas.openxmlformats.org/drawingml/2006/table">
            <a:tbl>
              <a:tblPr firstRow="1" bandRow="1">
                <a:tableStyleId>{6E25E649-3F16-4E02-A733-19D2CDBF48F0}</a:tableStyleId>
              </a:tblPr>
              <a:tblGrid>
                <a:gridCol w="1782198"/>
                <a:gridCol w="891099"/>
                <a:gridCol w="891099"/>
                <a:gridCol w="891099"/>
                <a:gridCol w="891099"/>
                <a:gridCol w="891099"/>
                <a:gridCol w="891099"/>
              </a:tblGrid>
              <a:tr h="594066">
                <a:tc>
                  <a:txBody>
                    <a:bodyPr/>
                    <a:lstStyle/>
                    <a:p>
                      <a:pPr algn="ctr"/>
                      <a:r>
                        <a:rPr lang="zh-CN" altLang="en-US" sz="1600" dirty="0" smtClean="0"/>
                        <a:t>添加文字</a:t>
                      </a:r>
                      <a:endParaRPr lang="zh-CN" altLang="en-US" sz="1600" dirty="0"/>
                    </a:p>
                  </a:txBody>
                  <a:tcPr anchor="ctr"/>
                </a:tc>
                <a:tc>
                  <a:txBody>
                    <a:bodyPr/>
                    <a:lstStyle/>
                    <a:p>
                      <a:pPr algn="ctr"/>
                      <a:r>
                        <a:rPr lang="zh-CN" altLang="en-US" sz="1600" dirty="0" smtClean="0"/>
                        <a:t>标题</a:t>
                      </a:r>
                      <a:r>
                        <a:rPr lang="en-US" altLang="zh-CN" sz="1600" dirty="0" smtClean="0"/>
                        <a:t>1</a:t>
                      </a:r>
                      <a:endParaRPr lang="zh-CN" altLang="en-US" sz="1600" dirty="0"/>
                    </a:p>
                  </a:txBody>
                  <a:tcPr anchor="ctr"/>
                </a:tc>
                <a:tc>
                  <a:txBody>
                    <a:bodyPr/>
                    <a:lstStyle/>
                    <a:p>
                      <a:pPr algn="ctr"/>
                      <a:r>
                        <a:rPr lang="zh-CN" altLang="en-US" sz="1600" dirty="0" smtClean="0"/>
                        <a:t>标题</a:t>
                      </a:r>
                      <a:r>
                        <a:rPr lang="en-US" altLang="zh-CN" sz="1600" dirty="0" smtClean="0"/>
                        <a:t>2</a:t>
                      </a:r>
                      <a:endParaRPr lang="zh-CN" altLang="en-US" sz="1600" dirty="0"/>
                    </a:p>
                  </a:txBody>
                  <a:tcPr anchor="ctr"/>
                </a:tc>
                <a:tc>
                  <a:txBody>
                    <a:bodyPr/>
                    <a:lstStyle/>
                    <a:p>
                      <a:pPr algn="ctr"/>
                      <a:r>
                        <a:rPr lang="zh-CN" altLang="en-US" sz="1600" dirty="0" smtClean="0"/>
                        <a:t>标题</a:t>
                      </a:r>
                      <a:r>
                        <a:rPr lang="en-US" altLang="zh-CN" sz="1600" dirty="0" smtClean="0"/>
                        <a:t>3</a:t>
                      </a:r>
                      <a:endParaRPr lang="zh-CN" altLang="en-US" sz="1600" dirty="0"/>
                    </a:p>
                  </a:txBody>
                  <a:tcPr anchor="ctr"/>
                </a:tc>
                <a:tc>
                  <a:txBody>
                    <a:bodyPr/>
                    <a:lstStyle/>
                    <a:p>
                      <a:pPr algn="ctr"/>
                      <a:r>
                        <a:rPr lang="zh-CN" altLang="en-US" sz="1600" dirty="0" smtClean="0"/>
                        <a:t>标题</a:t>
                      </a:r>
                      <a:r>
                        <a:rPr lang="en-US" altLang="zh-CN" sz="1600" dirty="0" smtClean="0"/>
                        <a:t>4</a:t>
                      </a:r>
                      <a:endParaRPr lang="zh-CN" altLang="en-US" sz="1600" dirty="0"/>
                    </a:p>
                  </a:txBody>
                  <a:tcPr anchor="ctr"/>
                </a:tc>
                <a:tc>
                  <a:txBody>
                    <a:bodyPr/>
                    <a:lstStyle/>
                    <a:p>
                      <a:pPr algn="ctr"/>
                      <a:r>
                        <a:rPr lang="zh-CN" altLang="en-US" sz="1600" dirty="0" smtClean="0"/>
                        <a:t>标题</a:t>
                      </a:r>
                      <a:r>
                        <a:rPr lang="en-US" altLang="zh-CN" sz="1600" dirty="0" smtClean="0"/>
                        <a:t>5</a:t>
                      </a:r>
                      <a:endParaRPr lang="zh-CN" altLang="en-US" sz="1600" dirty="0"/>
                    </a:p>
                  </a:txBody>
                  <a:tcPr anchor="ctr"/>
                </a:tc>
                <a:tc>
                  <a:txBody>
                    <a:bodyPr/>
                    <a:lstStyle/>
                    <a:p>
                      <a:pPr algn="ctr"/>
                      <a:r>
                        <a:rPr lang="zh-CN" altLang="en-US" sz="1600" dirty="0" smtClean="0"/>
                        <a:t>文字</a:t>
                      </a:r>
                      <a:endParaRPr lang="zh-CN" altLang="en-US" sz="1600" dirty="0"/>
                    </a:p>
                  </a:txBody>
                  <a:tcPr anchor="ctr"/>
                </a:tc>
              </a:tr>
              <a:tr h="594066">
                <a:tc>
                  <a:txBody>
                    <a:bodyPr/>
                    <a:lstStyle/>
                    <a:p>
                      <a:pPr algn="ctr"/>
                      <a:r>
                        <a:rPr lang="zh-CN" altLang="en-US" sz="1600" dirty="0" smtClean="0"/>
                        <a:t>文字</a:t>
                      </a:r>
                      <a:r>
                        <a:rPr lang="en-US" altLang="zh-CN" sz="1600" dirty="0" smtClean="0"/>
                        <a:t>1</a:t>
                      </a:r>
                      <a:endParaRPr lang="zh-CN" altLang="en-US" sz="1600" dirty="0"/>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u="none" strike="noStrike" kern="1200" cap="none" spc="0" normalizeH="0" baseline="0" noProof="0" dirty="0" smtClean="0">
                          <a:ln>
                            <a:noFill/>
                          </a:ln>
                          <a:effectLst/>
                          <a:uLnTx/>
                          <a:uFillTx/>
                        </a:rPr>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添加文字</a:t>
                      </a:r>
                      <a:endParaRPr lang="zh-CN" altLang="en-US" sz="1200" dirty="0" smtClean="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r>
              <a:tr h="5940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t>文字</a:t>
                      </a:r>
                      <a:r>
                        <a:rPr lang="en-US" altLang="zh-CN" sz="1600" dirty="0" smtClean="0"/>
                        <a:t>2</a:t>
                      </a:r>
                      <a:endParaRPr lang="zh-CN" altLang="en-US" sz="1600" dirty="0" smtClean="0"/>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添加文字</a:t>
                      </a:r>
                      <a:endParaRPr lang="zh-CN" altLang="en-US" sz="1200" dirty="0" smtClean="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r>
              <a:tr h="594066">
                <a:tc>
                  <a:txBody>
                    <a:bodyPr/>
                    <a:lstStyle/>
                    <a:p>
                      <a:pPr algn="ctr"/>
                      <a:r>
                        <a:rPr lang="zh-CN" altLang="en-US" sz="1600" dirty="0" smtClean="0"/>
                        <a:t>文字</a:t>
                      </a:r>
                      <a:r>
                        <a:rPr lang="en-US" altLang="zh-CN" sz="1600" dirty="0" smtClean="0"/>
                        <a:t>3</a:t>
                      </a:r>
                      <a:endParaRPr lang="zh-CN" altLang="en-US" sz="1600" dirty="0"/>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添加文字</a:t>
                      </a:r>
                      <a:endParaRPr lang="zh-CN" altLang="en-US" sz="1200" dirty="0" smtClean="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r>
              <a:tr h="594066">
                <a:tc>
                  <a:txBody>
                    <a:bodyPr/>
                    <a:lstStyle/>
                    <a:p>
                      <a:pPr algn="ctr"/>
                      <a:r>
                        <a:rPr lang="zh-CN" altLang="en-US" sz="1600" dirty="0" smtClean="0"/>
                        <a:t>文字</a:t>
                      </a:r>
                      <a:r>
                        <a:rPr lang="en-US" altLang="zh-CN" sz="1600" dirty="0" smtClean="0"/>
                        <a:t>4</a:t>
                      </a:r>
                      <a:endParaRPr lang="zh-CN" altLang="en-US" sz="1600" dirty="0"/>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添加文字</a:t>
                      </a:r>
                      <a:endParaRPr lang="zh-CN" altLang="en-US" sz="1200" dirty="0" smtClean="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r>
              <a:tr h="594066">
                <a:tc>
                  <a:txBody>
                    <a:bodyPr/>
                    <a:lstStyle/>
                    <a:p>
                      <a:pPr algn="ctr"/>
                      <a:r>
                        <a:rPr lang="zh-CN" altLang="en-US" sz="1600" dirty="0" smtClean="0"/>
                        <a:t>文字</a:t>
                      </a:r>
                      <a:r>
                        <a:rPr lang="en-US" altLang="zh-CN" sz="1600" dirty="0" smtClean="0"/>
                        <a:t>5</a:t>
                      </a:r>
                      <a:endParaRPr lang="zh-CN" altLang="en-US" sz="1600" dirty="0"/>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添加文字</a:t>
                      </a:r>
                      <a:endParaRPr lang="zh-CN" altLang="en-US" sz="1200" dirty="0" smtClean="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r>
              <a:tr h="594066">
                <a:tc>
                  <a:txBody>
                    <a:bodyPr/>
                    <a:lstStyle/>
                    <a:p>
                      <a:pPr algn="ctr"/>
                      <a:r>
                        <a:rPr lang="zh-CN" altLang="en-US" sz="1600" dirty="0" smtClean="0"/>
                        <a:t>文字</a:t>
                      </a:r>
                      <a:r>
                        <a:rPr lang="en-US" altLang="zh-CN" sz="1600" dirty="0" smtClean="0"/>
                        <a:t>6</a:t>
                      </a:r>
                      <a:endParaRPr lang="zh-CN" altLang="en-US" sz="1600" dirty="0"/>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添加文字</a:t>
                      </a:r>
                      <a:endParaRPr lang="zh-CN" altLang="en-US" sz="1200" dirty="0" smtClean="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r>
              <a:tr h="594066">
                <a:tc>
                  <a:txBody>
                    <a:bodyPr/>
                    <a:lstStyle/>
                    <a:p>
                      <a:pPr algn="ctr"/>
                      <a:r>
                        <a:rPr lang="zh-CN" altLang="en-US" sz="1600" dirty="0" smtClean="0"/>
                        <a:t>文字</a:t>
                      </a:r>
                      <a:r>
                        <a:rPr lang="en-US" altLang="zh-CN" sz="1600" dirty="0" smtClean="0"/>
                        <a:t>7</a:t>
                      </a:r>
                      <a:endParaRPr lang="zh-CN" altLang="en-US" sz="1600" dirty="0"/>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200" dirty="0" smtClean="0"/>
                        <a:t>添加文字</a:t>
                      </a:r>
                      <a:endParaRPr lang="zh-CN" altLang="en-US" sz="1200" dirty="0" smtClean="0">
                        <a:solidFill>
                          <a:schemeClr val="bg1">
                            <a:lumMod val="50000"/>
                          </a:schemeClr>
                        </a:solidFill>
                      </a:endParaRPr>
                    </a:p>
                  </a:txBody>
                  <a:tcPr anchor="ctr"/>
                </a:tc>
                <a:tc>
                  <a:txBody>
                    <a:bodyPr/>
                    <a:lstStyle/>
                    <a:p>
                      <a:pPr algn="ctr"/>
                      <a:r>
                        <a:rPr lang="zh-CN" altLang="en-US" sz="1200" dirty="0" smtClean="0"/>
                        <a:t>添加文字</a:t>
                      </a:r>
                      <a:endParaRPr lang="zh-CN" altLang="en-US" sz="1200" dirty="0">
                        <a:solidFill>
                          <a:schemeClr val="bg1">
                            <a:lumMod val="50000"/>
                          </a:schemeClr>
                        </a:solidFill>
                      </a:endParaRPr>
                    </a:p>
                  </a:txBody>
                  <a:tcPr anchor="ctr"/>
                </a:tc>
              </a:tr>
            </a:tbl>
          </a:graphicData>
        </a:graphic>
      </p:graphicFrame>
    </p:spTree>
    <p:extLst>
      <p:ext uri="{BB962C8B-B14F-4D97-AF65-F5344CB8AC3E}">
        <p14:creationId xmlns:p14="http://schemas.microsoft.com/office/powerpoint/2010/main" val="4138561213"/>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anim calcmode="lin" valueType="num">
                                      <p:cBhvr>
                                        <p:cTn id="16" dur="500" fill="hold"/>
                                        <p:tgtEl>
                                          <p:spTgt spid="23"/>
                                        </p:tgtEl>
                                        <p:attrNameLst>
                                          <p:attrName>ppt_x</p:attrName>
                                        </p:attrNameLst>
                                      </p:cBhvr>
                                      <p:tavLst>
                                        <p:tav tm="0">
                                          <p:val>
                                            <p:strVal val="#ppt_x"/>
                                          </p:val>
                                        </p:tav>
                                        <p:tav tm="100000">
                                          <p:val>
                                            <p:strVal val="#ppt_x"/>
                                          </p:val>
                                        </p:tav>
                                      </p:tavLst>
                                    </p:anim>
                                    <p:anim calcmode="lin" valueType="num">
                                      <p:cBhvr>
                                        <p:cTn id="17" dur="500" fill="hold"/>
                                        <p:tgtEl>
                                          <p:spTgt spid="23"/>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
          <p:cNvCxnSpPr/>
          <p:nvPr/>
        </p:nvCxnSpPr>
        <p:spPr>
          <a:xfrm rot="16200000" flipH="1">
            <a:off x="3864911" y="3905259"/>
            <a:ext cx="4572035" cy="3"/>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 name="Rectangle 15"/>
          <p:cNvSpPr/>
          <p:nvPr/>
        </p:nvSpPr>
        <p:spPr>
          <a:xfrm>
            <a:off x="6529852" y="3905253"/>
            <a:ext cx="4358140" cy="2286016"/>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4219"/>
            <a:endParaRPr lang="en-US" sz="2400">
              <a:solidFill>
                <a:prstClr val="white"/>
              </a:solidFill>
            </a:endParaRPr>
          </a:p>
        </p:txBody>
      </p:sp>
      <p:grpSp>
        <p:nvGrpSpPr>
          <p:cNvPr id="5" name="Group 16"/>
          <p:cNvGrpSpPr/>
          <p:nvPr/>
        </p:nvGrpSpPr>
        <p:grpSpPr>
          <a:xfrm>
            <a:off x="6435110" y="2190741"/>
            <a:ext cx="4452882" cy="1491916"/>
            <a:chOff x="4786314" y="1643056"/>
            <a:chExt cx="3357586" cy="1118937"/>
          </a:xfrm>
        </p:grpSpPr>
        <p:sp>
          <p:nvSpPr>
            <p:cNvPr id="6" name="Rectangle 19"/>
            <p:cNvSpPr/>
            <p:nvPr/>
          </p:nvSpPr>
          <p:spPr>
            <a:xfrm>
              <a:off x="4786314" y="2000246"/>
              <a:ext cx="3357586" cy="761747"/>
            </a:xfrm>
            <a:prstGeom prst="rect">
              <a:avLst/>
            </a:prstGeom>
          </p:spPr>
          <p:txBody>
            <a:bodyPr wrap="square">
              <a:spAutoFit/>
            </a:bodyPr>
            <a:lstStyle/>
            <a:p>
              <a:r>
                <a:rPr lang="zh-CN" altLang="en-US" sz="2000" dirty="0">
                  <a:solidFill>
                    <a:prstClr val="black"/>
                  </a:solidFill>
                </a:rPr>
                <a:t>添加文字添加文字添加文字添加文字添加文字添加文字添加</a:t>
              </a:r>
              <a:r>
                <a:rPr lang="zh-CN" altLang="en-US" sz="2000" dirty="0" smtClean="0">
                  <a:solidFill>
                    <a:prstClr val="black"/>
                  </a:solidFill>
                </a:rPr>
                <a:t>。</a:t>
              </a:r>
              <a:r>
                <a:rPr lang="zh-CN" altLang="en-US" sz="2000" dirty="0">
                  <a:solidFill>
                    <a:prstClr val="black"/>
                  </a:solidFill>
                </a:rPr>
                <a:t>添加文字添加文字添加</a:t>
              </a:r>
              <a:r>
                <a:rPr lang="zh-CN" altLang="en-US" sz="2000" dirty="0" smtClean="0">
                  <a:solidFill>
                    <a:prstClr val="black"/>
                  </a:solidFill>
                </a:rPr>
                <a:t>文字。</a:t>
              </a:r>
              <a:endParaRPr lang="zh-CN" altLang="en-US" sz="2000" dirty="0">
                <a:solidFill>
                  <a:prstClr val="black"/>
                </a:solidFill>
              </a:endParaRPr>
            </a:p>
          </p:txBody>
        </p:sp>
        <p:sp>
          <p:nvSpPr>
            <p:cNvPr id="7" name="Rectangle 20"/>
            <p:cNvSpPr/>
            <p:nvPr/>
          </p:nvSpPr>
          <p:spPr>
            <a:xfrm>
              <a:off x="4786314" y="1643056"/>
              <a:ext cx="1067528" cy="346249"/>
            </a:xfrm>
            <a:prstGeom prst="rect">
              <a:avLst/>
            </a:prstGeom>
          </p:spPr>
          <p:txBody>
            <a:bodyPr wrap="none">
              <a:spAutoFit/>
            </a:bodyPr>
            <a:lstStyle/>
            <a:p>
              <a:pPr defTabSz="913840" fontAlgn="base">
                <a:spcBef>
                  <a:spcPct val="0"/>
                </a:spcBef>
                <a:spcAft>
                  <a:spcPct val="0"/>
                </a:spcAft>
              </a:pPr>
              <a:r>
                <a:rPr lang="zh-CN" altLang="en-US" sz="2400" b="1" dirty="0" smtClean="0">
                  <a:solidFill>
                    <a:srgbClr val="3F3F3F"/>
                  </a:solidFill>
                  <a:latin typeface="微软雅黑" pitchFamily="34" charset="-122"/>
                  <a:ea typeface="微软雅黑" pitchFamily="34" charset="-122"/>
                </a:rPr>
                <a:t>添加文字</a:t>
              </a:r>
              <a:endParaRPr lang="en-US" sz="2400" b="1" dirty="0">
                <a:solidFill>
                  <a:srgbClr val="3F3F3F"/>
                </a:solidFill>
                <a:latin typeface="微软雅黑" pitchFamily="34" charset="-122"/>
                <a:ea typeface="微软雅黑" pitchFamily="34" charset="-122"/>
              </a:endParaRPr>
            </a:p>
          </p:txBody>
        </p:sp>
      </p:grpSp>
      <p:sp>
        <p:nvSpPr>
          <p:cNvPr id="9" name="Rectangle 14"/>
          <p:cNvSpPr/>
          <p:nvPr/>
        </p:nvSpPr>
        <p:spPr>
          <a:xfrm>
            <a:off x="1413775" y="1619297"/>
            <a:ext cx="4355441" cy="228601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4219"/>
            <a:endParaRPr lang="en-US" sz="2400">
              <a:solidFill>
                <a:prstClr val="white"/>
              </a:solidFill>
            </a:endParaRPr>
          </a:p>
        </p:txBody>
      </p:sp>
      <p:grpSp>
        <p:nvGrpSpPr>
          <p:cNvPr id="10" name="Group 17"/>
          <p:cNvGrpSpPr/>
          <p:nvPr/>
        </p:nvGrpSpPr>
        <p:grpSpPr>
          <a:xfrm>
            <a:off x="1319033" y="4095816"/>
            <a:ext cx="4452882" cy="2107470"/>
            <a:chOff x="928662" y="3071816"/>
            <a:chExt cx="3357586" cy="1580602"/>
          </a:xfrm>
        </p:grpSpPr>
        <p:sp>
          <p:nvSpPr>
            <p:cNvPr id="11" name="Rectangle 21"/>
            <p:cNvSpPr/>
            <p:nvPr/>
          </p:nvSpPr>
          <p:spPr>
            <a:xfrm>
              <a:off x="928662" y="3429006"/>
              <a:ext cx="3357586" cy="1223412"/>
            </a:xfrm>
            <a:prstGeom prst="rect">
              <a:avLst/>
            </a:prstGeom>
          </p:spPr>
          <p:txBody>
            <a:bodyPr wrap="square">
              <a:spAutoFit/>
            </a:bodyPr>
            <a:lstStyle/>
            <a:p>
              <a:r>
                <a:rPr lang="zh-CN" altLang="en-US" sz="2000" dirty="0">
                  <a:solidFill>
                    <a:prstClr val="black"/>
                  </a:solidFill>
                </a:rPr>
                <a:t>添加文字添加文字添加文字添加文字添加文字添加文字添加</a:t>
              </a:r>
              <a:r>
                <a:rPr lang="zh-CN" altLang="en-US" sz="2000" dirty="0" smtClean="0">
                  <a:solidFill>
                    <a:prstClr val="black"/>
                  </a:solidFill>
                </a:rPr>
                <a:t>。</a:t>
              </a:r>
              <a:r>
                <a:rPr lang="zh-CN" altLang="en-US" sz="2000" dirty="0">
                  <a:solidFill>
                    <a:prstClr val="black"/>
                  </a:solidFill>
                </a:rPr>
                <a:t>添加文字添加文字添加文字添加文字添加文字添加文字添加。</a:t>
              </a:r>
            </a:p>
            <a:p>
              <a:pPr lvl="0"/>
              <a:endParaRPr lang="zh-CN" altLang="en-US" sz="2000" dirty="0">
                <a:solidFill>
                  <a:prstClr val="black"/>
                </a:solidFill>
              </a:endParaRPr>
            </a:p>
          </p:txBody>
        </p:sp>
        <p:sp>
          <p:nvSpPr>
            <p:cNvPr id="12" name="Rectangle 22"/>
            <p:cNvSpPr/>
            <p:nvPr/>
          </p:nvSpPr>
          <p:spPr>
            <a:xfrm>
              <a:off x="928662" y="3071816"/>
              <a:ext cx="1072363" cy="346248"/>
            </a:xfrm>
            <a:prstGeom prst="rect">
              <a:avLst/>
            </a:prstGeom>
          </p:spPr>
          <p:txBody>
            <a:bodyPr wrap="none">
              <a:spAutoFit/>
            </a:bodyPr>
            <a:lstStyle/>
            <a:p>
              <a:pPr lvl="0" defTabSz="913840" fontAlgn="base">
                <a:spcBef>
                  <a:spcPct val="0"/>
                </a:spcBef>
                <a:spcAft>
                  <a:spcPct val="0"/>
                </a:spcAft>
              </a:pPr>
              <a:r>
                <a:rPr lang="zh-CN" altLang="en-US" sz="2400" b="1" dirty="0">
                  <a:solidFill>
                    <a:srgbClr val="3F3F3F"/>
                  </a:solidFill>
                  <a:latin typeface="微软雅黑" pitchFamily="34" charset="-122"/>
                  <a:ea typeface="微软雅黑" pitchFamily="34" charset="-122"/>
                  <a:sym typeface="Arial" pitchFamily="34" charset="0"/>
                </a:rPr>
                <a:t>添加文字</a:t>
              </a:r>
            </a:p>
          </p:txBody>
        </p:sp>
      </p:grpSp>
    </p:spTree>
    <p:extLst>
      <p:ext uri="{BB962C8B-B14F-4D97-AF65-F5344CB8AC3E}">
        <p14:creationId xmlns:p14="http://schemas.microsoft.com/office/powerpoint/2010/main" val="9388558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anim calcmode="lin" valueType="num">
                                      <p:cBhvr>
                                        <p:cTn id="12" dur="750" fill="hold"/>
                                        <p:tgtEl>
                                          <p:spTgt spid="9"/>
                                        </p:tgtEl>
                                        <p:attrNameLst>
                                          <p:attrName>ppt_x</p:attrName>
                                        </p:attrNameLst>
                                      </p:cBhvr>
                                      <p:tavLst>
                                        <p:tav tm="0">
                                          <p:val>
                                            <p:strVal val="#ppt_x"/>
                                          </p:val>
                                        </p:tav>
                                        <p:tav tm="100000">
                                          <p:val>
                                            <p:strVal val="#ppt_x"/>
                                          </p:val>
                                        </p:tav>
                                      </p:tavLst>
                                    </p:anim>
                                    <p:anim calcmode="lin" valueType="num">
                                      <p:cBhvr>
                                        <p:cTn id="13" dur="75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anim calcmode="lin" valueType="num">
                                      <p:cBhvr>
                                        <p:cTn id="17" dur="750" fill="hold"/>
                                        <p:tgtEl>
                                          <p:spTgt spid="4"/>
                                        </p:tgtEl>
                                        <p:attrNameLst>
                                          <p:attrName>ppt_x</p:attrName>
                                        </p:attrNameLst>
                                      </p:cBhvr>
                                      <p:tavLst>
                                        <p:tav tm="0">
                                          <p:val>
                                            <p:strVal val="#ppt_x"/>
                                          </p:val>
                                        </p:tav>
                                        <p:tav tm="100000">
                                          <p:val>
                                            <p:strVal val="#ppt_x"/>
                                          </p:val>
                                        </p:tav>
                                      </p:tavLst>
                                    </p:anim>
                                    <p:anim calcmode="lin" valueType="num">
                                      <p:cBhvr>
                                        <p:cTn id="18" dur="75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9"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par>
                          <p:cTn id="23" fill="hold">
                            <p:stCondLst>
                              <p:cond delay="17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添加文本</a:t>
            </a: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8" name="矩形 17"/>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a:spLocks/>
          </p:cNvSpPr>
          <p:nvPr/>
        </p:nvSpPr>
        <p:spPr bwMode="gray">
          <a:xfrm flipH="1">
            <a:off x="86119" y="1435267"/>
            <a:ext cx="2736977" cy="1728788"/>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a:p>
        </p:txBody>
      </p:sp>
      <p:sp>
        <p:nvSpPr>
          <p:cNvPr id="20" name="Text Box 4"/>
          <p:cNvSpPr txBox="1">
            <a:spLocks noChangeArrowheads="1"/>
          </p:cNvSpPr>
          <p:nvPr/>
        </p:nvSpPr>
        <p:spPr bwMode="black">
          <a:xfrm>
            <a:off x="42467" y="3429000"/>
            <a:ext cx="27251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dirty="0">
                <a:solidFill>
                  <a:schemeClr val="accent1">
                    <a:lumMod val="50000"/>
                  </a:schemeClr>
                </a:solidFill>
                <a:latin typeface="微软雅黑" pitchFamily="34" charset="-122"/>
                <a:ea typeface="微软雅黑" pitchFamily="34" charset="-122"/>
              </a:rPr>
              <a:t>添加文字添加文字添加文字添加</a:t>
            </a:r>
            <a:r>
              <a:rPr lang="zh-CN" altLang="en-US" dirty="0" smtClean="0">
                <a:solidFill>
                  <a:schemeClr val="accent1">
                    <a:lumMod val="50000"/>
                  </a:schemeClr>
                </a:solidFill>
                <a:latin typeface="微软雅黑" pitchFamily="34" charset="-122"/>
                <a:ea typeface="微软雅黑" pitchFamily="34" charset="-122"/>
              </a:rPr>
              <a:t>文字</a:t>
            </a:r>
            <a:endParaRPr lang="zh-CN" altLang="en-US" dirty="0">
              <a:solidFill>
                <a:schemeClr val="accent1">
                  <a:lumMod val="50000"/>
                </a:schemeClr>
              </a:solidFill>
              <a:latin typeface="微软雅黑" pitchFamily="34" charset="-122"/>
              <a:ea typeface="微软雅黑" pitchFamily="34" charset="-122"/>
            </a:endParaRPr>
          </a:p>
        </p:txBody>
      </p:sp>
      <p:cxnSp>
        <p:nvCxnSpPr>
          <p:cNvPr id="22" name="直接连接符 21"/>
          <p:cNvCxnSpPr/>
          <p:nvPr/>
        </p:nvCxnSpPr>
        <p:spPr>
          <a:xfrm>
            <a:off x="141831" y="4221088"/>
            <a:ext cx="276764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Text Box 4"/>
          <p:cNvSpPr txBox="1">
            <a:spLocks noChangeArrowheads="1"/>
          </p:cNvSpPr>
          <p:nvPr/>
        </p:nvSpPr>
        <p:spPr bwMode="black">
          <a:xfrm>
            <a:off x="84194" y="4350003"/>
            <a:ext cx="288291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a:t>
            </a:r>
            <a:r>
              <a:rPr lang="zh-CN" altLang="en-US" sz="1400" dirty="0" smtClean="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3" name="矩形 2"/>
          <p:cNvSpPr/>
          <p:nvPr/>
        </p:nvSpPr>
        <p:spPr>
          <a:xfrm>
            <a:off x="5055344" y="1777006"/>
            <a:ext cx="1224136" cy="12241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添加文字</a:t>
            </a:r>
            <a:endParaRPr lang="zh-CN" altLang="en-US" sz="2000" dirty="0">
              <a:latin typeface="微软雅黑" panose="020B0503020204020204" pitchFamily="34" charset="-122"/>
              <a:ea typeface="微软雅黑" panose="020B0503020204020204" pitchFamily="34" charset="-122"/>
            </a:endParaRPr>
          </a:p>
        </p:txBody>
      </p:sp>
      <p:sp>
        <p:nvSpPr>
          <p:cNvPr id="13" name="矩形 12"/>
          <p:cNvSpPr/>
          <p:nvPr/>
        </p:nvSpPr>
        <p:spPr>
          <a:xfrm>
            <a:off x="6351488" y="1777006"/>
            <a:ext cx="1224136" cy="1224136"/>
          </a:xfrm>
          <a:prstGeom prst="rect">
            <a:avLst/>
          </a:prstGeom>
          <a:blipFill dpi="0"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647632" y="1777006"/>
            <a:ext cx="1224136" cy="12241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添加文字添加文字添加文字添加文字添加</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8943776" y="1777006"/>
            <a:ext cx="1224136" cy="1224136"/>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21" name="矩形 20"/>
          <p:cNvSpPr/>
          <p:nvPr/>
        </p:nvSpPr>
        <p:spPr>
          <a:xfrm>
            <a:off x="7647632" y="3192934"/>
            <a:ext cx="1224136" cy="122413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8943776" y="3192934"/>
            <a:ext cx="1224136" cy="12241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anose="020B0503020204020204" pitchFamily="34" charset="-122"/>
                <a:ea typeface="微软雅黑" panose="020B0503020204020204" pitchFamily="34" charset="-122"/>
              </a:rPr>
              <a:t>添加文字</a:t>
            </a:r>
            <a:endParaRPr lang="zh-CN" altLang="en-US" sz="2000" dirty="0">
              <a:latin typeface="微软雅黑" panose="020B0503020204020204" pitchFamily="34" charset="-122"/>
              <a:ea typeface="微软雅黑" panose="020B0503020204020204" pitchFamily="34" charset="-122"/>
            </a:endParaRPr>
          </a:p>
        </p:txBody>
      </p:sp>
      <p:sp>
        <p:nvSpPr>
          <p:cNvPr id="25" name="矩形 24"/>
          <p:cNvSpPr/>
          <p:nvPr/>
        </p:nvSpPr>
        <p:spPr>
          <a:xfrm>
            <a:off x="10239920" y="3192934"/>
            <a:ext cx="1224136" cy="1224136"/>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sp>
        <p:nvSpPr>
          <p:cNvPr id="29" name="矩形 28"/>
          <p:cNvSpPr/>
          <p:nvPr/>
        </p:nvSpPr>
        <p:spPr>
          <a:xfrm>
            <a:off x="6351488" y="4509120"/>
            <a:ext cx="1224136" cy="12241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000" dirty="0">
                <a:solidFill>
                  <a:prstClr val="white"/>
                </a:solidFill>
                <a:latin typeface="微软雅黑" panose="020B0503020204020204" pitchFamily="34" charset="-122"/>
                <a:ea typeface="微软雅黑" panose="020B0503020204020204" pitchFamily="34" charset="-122"/>
              </a:rPr>
              <a:t>添加文字</a:t>
            </a:r>
          </a:p>
        </p:txBody>
      </p:sp>
      <p:sp>
        <p:nvSpPr>
          <p:cNvPr id="30" name="矩形 29"/>
          <p:cNvSpPr/>
          <p:nvPr/>
        </p:nvSpPr>
        <p:spPr>
          <a:xfrm>
            <a:off x="7647632" y="4509120"/>
            <a:ext cx="1224136" cy="1224136"/>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31" name="矩形 30"/>
          <p:cNvSpPr/>
          <p:nvPr/>
        </p:nvSpPr>
        <p:spPr>
          <a:xfrm>
            <a:off x="8943776" y="4509120"/>
            <a:ext cx="1224136" cy="12241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400" dirty="0">
                <a:solidFill>
                  <a:prstClr val="white"/>
                </a:solidFill>
                <a:latin typeface="微软雅黑" panose="020B0503020204020204" pitchFamily="34" charset="-122"/>
                <a:ea typeface="微软雅黑" panose="020B0503020204020204" pitchFamily="34" charset="-122"/>
              </a:rPr>
              <a:t>添加文字添加文字添加文字添加文字</a:t>
            </a:r>
            <a:r>
              <a:rPr lang="zh-CN" altLang="en-US" sz="1400" dirty="0" smtClean="0">
                <a:solidFill>
                  <a:prstClr val="white"/>
                </a:solidFill>
                <a:latin typeface="微软雅黑" panose="020B0503020204020204" pitchFamily="34" charset="-122"/>
                <a:ea typeface="微软雅黑" panose="020B0503020204020204" pitchFamily="34" charset="-122"/>
              </a:rPr>
              <a:t>添加</a:t>
            </a:r>
            <a:endParaRPr lang="zh-CN" altLang="en-US" sz="1400" dirty="0">
              <a:solidFill>
                <a:prstClr val="white"/>
              </a:solidFill>
              <a:latin typeface="微软雅黑" panose="020B0503020204020204" pitchFamily="34" charset="-122"/>
              <a:ea typeface="微软雅黑" panose="020B0503020204020204" pitchFamily="34" charset="-122"/>
            </a:endParaRPr>
          </a:p>
        </p:txBody>
      </p:sp>
      <p:sp>
        <p:nvSpPr>
          <p:cNvPr id="32" name="Text Box 4"/>
          <p:cNvSpPr txBox="1">
            <a:spLocks noChangeArrowheads="1"/>
          </p:cNvSpPr>
          <p:nvPr/>
        </p:nvSpPr>
        <p:spPr bwMode="black">
          <a:xfrm>
            <a:off x="4047232" y="3213556"/>
            <a:ext cx="358927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r"/>
            <a:r>
              <a:rPr lang="en-US" altLang="zh-CN" sz="3200" dirty="0" smtClean="0">
                <a:solidFill>
                  <a:srgbClr val="002060"/>
                </a:solidFill>
                <a:latin typeface="微软雅黑" pitchFamily="34" charset="-122"/>
                <a:ea typeface="微软雅黑" pitchFamily="34" charset="-122"/>
              </a:rPr>
              <a:t>Application</a:t>
            </a:r>
          </a:p>
          <a:p>
            <a:pPr lvl="0" algn="r"/>
            <a:r>
              <a:rPr lang="en-US" altLang="zh-CN" sz="3200" dirty="0" smtClean="0">
                <a:solidFill>
                  <a:srgbClr val="002060"/>
                </a:solidFill>
                <a:latin typeface="微软雅黑" pitchFamily="34" charset="-122"/>
                <a:ea typeface="微软雅黑" pitchFamily="34" charset="-122"/>
              </a:rPr>
              <a:t>Building blocks</a:t>
            </a:r>
            <a:endParaRPr lang="zh-CN" altLang="en-US" sz="3200" dirty="0">
              <a:solidFill>
                <a:srgbClr val="002060"/>
              </a:solidFill>
              <a:latin typeface="微软雅黑" pitchFamily="34" charset="-122"/>
              <a:ea typeface="微软雅黑" pitchFamily="34" charset="-122"/>
            </a:endParaRPr>
          </a:p>
        </p:txBody>
      </p:sp>
    </p:spTree>
    <p:extLst>
      <p:ext uri="{BB962C8B-B14F-4D97-AF65-F5344CB8AC3E}">
        <p14:creationId xmlns:p14="http://schemas.microsoft.com/office/powerpoint/2010/main" val="183237827"/>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par>
                                <p:cTn id="27" presetID="22" presetClass="entr" presetSubtype="8" fill="hold" grpId="0" nodeType="withEffect">
                                  <p:stCondLst>
                                    <p:cond delay="50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anim calcmode="lin" valueType="num">
                                      <p:cBhvr>
                                        <p:cTn id="34" dur="500" fill="hold"/>
                                        <p:tgtEl>
                                          <p:spTgt spid="3"/>
                                        </p:tgtEl>
                                        <p:attrNameLst>
                                          <p:attrName>ppt_x</p:attrName>
                                        </p:attrNameLst>
                                      </p:cBhvr>
                                      <p:tavLst>
                                        <p:tav tm="0">
                                          <p:val>
                                            <p:strVal val="#ppt_x"/>
                                          </p:val>
                                        </p:tav>
                                        <p:tav tm="100000">
                                          <p:val>
                                            <p:strVal val="#ppt_x"/>
                                          </p:val>
                                        </p:tav>
                                      </p:tavLst>
                                    </p:anim>
                                    <p:anim calcmode="lin" valueType="num">
                                      <p:cBhvr>
                                        <p:cTn id="35" dur="5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5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anim calcmode="lin" valueType="num">
                                      <p:cBhvr>
                                        <p:cTn id="49" dur="500" fill="hold"/>
                                        <p:tgtEl>
                                          <p:spTgt spid="15"/>
                                        </p:tgtEl>
                                        <p:attrNameLst>
                                          <p:attrName>ppt_x</p:attrName>
                                        </p:attrNameLst>
                                      </p:cBhvr>
                                      <p:tavLst>
                                        <p:tav tm="0">
                                          <p:val>
                                            <p:strVal val="#ppt_x"/>
                                          </p:val>
                                        </p:tav>
                                        <p:tav tm="100000">
                                          <p:val>
                                            <p:strVal val="#ppt_x"/>
                                          </p:val>
                                        </p:tav>
                                      </p:tavLst>
                                    </p:anim>
                                    <p:anim calcmode="lin" valueType="num">
                                      <p:cBhvr>
                                        <p:cTn id="50" dur="5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7"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500"/>
                                        <p:tgtEl>
                                          <p:spTgt spid="29"/>
                                        </p:tgtEl>
                                      </p:cBhvr>
                                    </p:animEffect>
                                    <p:anim calcmode="lin" valueType="num">
                                      <p:cBhvr>
                                        <p:cTn id="55" dur="500" fill="hold"/>
                                        <p:tgtEl>
                                          <p:spTgt spid="29"/>
                                        </p:tgtEl>
                                        <p:attrNameLst>
                                          <p:attrName>ppt_x</p:attrName>
                                        </p:attrNameLst>
                                      </p:cBhvr>
                                      <p:tavLst>
                                        <p:tav tm="0">
                                          <p:val>
                                            <p:strVal val="#ppt_x"/>
                                          </p:val>
                                        </p:tav>
                                        <p:tav tm="100000">
                                          <p:val>
                                            <p:strVal val="#ppt_x"/>
                                          </p:val>
                                        </p:tav>
                                      </p:tavLst>
                                    </p:anim>
                                    <p:anim calcmode="lin" valueType="num">
                                      <p:cBhvr>
                                        <p:cTn id="56" dur="500" fill="hold"/>
                                        <p:tgtEl>
                                          <p:spTgt spid="29"/>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25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anim calcmode="lin" valueType="num">
                                      <p:cBhvr>
                                        <p:cTn id="60" dur="500" fill="hold"/>
                                        <p:tgtEl>
                                          <p:spTgt spid="30"/>
                                        </p:tgtEl>
                                        <p:attrNameLst>
                                          <p:attrName>ppt_x</p:attrName>
                                        </p:attrNameLst>
                                      </p:cBhvr>
                                      <p:tavLst>
                                        <p:tav tm="0">
                                          <p:val>
                                            <p:strVal val="#ppt_x"/>
                                          </p:val>
                                        </p:tav>
                                        <p:tav tm="100000">
                                          <p:val>
                                            <p:strVal val="#ppt_x"/>
                                          </p:val>
                                        </p:tav>
                                      </p:tavLst>
                                    </p:anim>
                                    <p:anim calcmode="lin" valueType="num">
                                      <p:cBhvr>
                                        <p:cTn id="61" dur="500" fill="hold"/>
                                        <p:tgtEl>
                                          <p:spTgt spid="30"/>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50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anim calcmode="lin" valueType="num">
                                      <p:cBhvr>
                                        <p:cTn id="65" dur="500" fill="hold"/>
                                        <p:tgtEl>
                                          <p:spTgt spid="31"/>
                                        </p:tgtEl>
                                        <p:attrNameLst>
                                          <p:attrName>ppt_x</p:attrName>
                                        </p:attrNameLst>
                                      </p:cBhvr>
                                      <p:tavLst>
                                        <p:tav tm="0">
                                          <p:val>
                                            <p:strVal val="#ppt_x"/>
                                          </p:val>
                                        </p:tav>
                                        <p:tav tm="100000">
                                          <p:val>
                                            <p:strVal val="#ppt_x"/>
                                          </p:val>
                                        </p:tav>
                                      </p:tavLst>
                                    </p:anim>
                                    <p:anim calcmode="lin" valueType="num">
                                      <p:cBhvr>
                                        <p:cTn id="66"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3" grpId="0" animBg="1"/>
      <p:bldP spid="13" grpId="0" animBg="1"/>
      <p:bldP spid="14" grpId="0" animBg="1"/>
      <p:bldP spid="15" grpId="0" animBg="1"/>
      <p:bldP spid="21" grpId="0" animBg="1"/>
      <p:bldP spid="24" grpId="0" animBg="1"/>
      <p:bldP spid="25" grpId="0" animBg="1"/>
      <p:bldP spid="29" grpId="0" animBg="1"/>
      <p:bldP spid="30" grpId="0" animBg="1"/>
      <p:bldP spid="31"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273648" y="2256789"/>
            <a:ext cx="3384376" cy="3384376"/>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 Box 4"/>
          <p:cNvSpPr txBox="1">
            <a:spLocks noChangeArrowheads="1"/>
          </p:cNvSpPr>
          <p:nvPr/>
        </p:nvSpPr>
        <p:spPr bwMode="black">
          <a:xfrm>
            <a:off x="878880" y="2204864"/>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5" name="TextBox 4"/>
          <p:cNvSpPr txBox="1"/>
          <p:nvPr/>
        </p:nvSpPr>
        <p:spPr>
          <a:xfrm>
            <a:off x="2246340" y="1823356"/>
            <a:ext cx="1107996" cy="369332"/>
          </a:xfrm>
          <a:prstGeom prst="rect">
            <a:avLst/>
          </a:prstGeom>
          <a:noFill/>
        </p:spPr>
        <p:txBody>
          <a:bodyPr wrap="none" rtlCol="0">
            <a:spAutoFit/>
          </a:bodyPr>
          <a:lstStyle/>
          <a:p>
            <a:pPr algn="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black">
          <a:xfrm>
            <a:off x="878880" y="3621196"/>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7" name="TextBox 6"/>
          <p:cNvSpPr txBox="1"/>
          <p:nvPr/>
        </p:nvSpPr>
        <p:spPr>
          <a:xfrm>
            <a:off x="2246340" y="3239688"/>
            <a:ext cx="1107996" cy="369332"/>
          </a:xfrm>
          <a:prstGeom prst="rect">
            <a:avLst/>
          </a:prstGeom>
          <a:noFill/>
        </p:spPr>
        <p:txBody>
          <a:bodyPr wrap="none" rtlCol="0">
            <a:spAutoFit/>
          </a:bodyPr>
          <a:lstStyle/>
          <a:p>
            <a:pPr algn="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8" name="Text Box 4"/>
          <p:cNvSpPr txBox="1">
            <a:spLocks noChangeArrowheads="1"/>
          </p:cNvSpPr>
          <p:nvPr/>
        </p:nvSpPr>
        <p:spPr bwMode="black">
          <a:xfrm>
            <a:off x="878880" y="5106652"/>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9" name="TextBox 8"/>
          <p:cNvSpPr txBox="1"/>
          <p:nvPr/>
        </p:nvSpPr>
        <p:spPr>
          <a:xfrm>
            <a:off x="2246340" y="4725144"/>
            <a:ext cx="1107996" cy="369332"/>
          </a:xfrm>
          <a:prstGeom prst="rect">
            <a:avLst/>
          </a:prstGeom>
          <a:noFill/>
        </p:spPr>
        <p:txBody>
          <a:bodyPr wrap="none" rtlCol="0">
            <a:spAutoFit/>
          </a:bodyPr>
          <a:lstStyle/>
          <a:p>
            <a:pPr algn="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Text Box 4"/>
          <p:cNvSpPr txBox="1">
            <a:spLocks noChangeArrowheads="1"/>
          </p:cNvSpPr>
          <p:nvPr/>
        </p:nvSpPr>
        <p:spPr bwMode="black">
          <a:xfrm>
            <a:off x="8594866" y="2204864"/>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1" name="TextBox 10"/>
          <p:cNvSpPr txBox="1"/>
          <p:nvPr/>
        </p:nvSpPr>
        <p:spPr>
          <a:xfrm>
            <a:off x="8594174" y="1823356"/>
            <a:ext cx="1107996" cy="369332"/>
          </a:xfrm>
          <a:prstGeom prst="rect">
            <a:avLst/>
          </a:prstGeom>
          <a:noFill/>
        </p:spPr>
        <p:txBody>
          <a:bodyPr wrap="none" rtlCol="0">
            <a:spAutoFit/>
          </a:bodyPr>
          <a:lstStyle/>
          <a:p>
            <a:pPr algn="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Text Box 4"/>
          <p:cNvSpPr txBox="1">
            <a:spLocks noChangeArrowheads="1"/>
          </p:cNvSpPr>
          <p:nvPr/>
        </p:nvSpPr>
        <p:spPr bwMode="black">
          <a:xfrm>
            <a:off x="8594866" y="3621196"/>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3" name="TextBox 12"/>
          <p:cNvSpPr txBox="1"/>
          <p:nvPr/>
        </p:nvSpPr>
        <p:spPr>
          <a:xfrm>
            <a:off x="8594174" y="3239688"/>
            <a:ext cx="1107996" cy="369332"/>
          </a:xfrm>
          <a:prstGeom prst="rect">
            <a:avLst/>
          </a:prstGeom>
          <a:noFill/>
        </p:spPr>
        <p:txBody>
          <a:bodyPr wrap="none" rtlCol="0">
            <a:spAutoFit/>
          </a:bodyPr>
          <a:lstStyle/>
          <a:p>
            <a:pPr algn="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4" name="Text Box 4"/>
          <p:cNvSpPr txBox="1">
            <a:spLocks noChangeArrowheads="1"/>
          </p:cNvSpPr>
          <p:nvPr/>
        </p:nvSpPr>
        <p:spPr bwMode="black">
          <a:xfrm>
            <a:off x="8594866" y="5106652"/>
            <a:ext cx="27251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solidFill>
                <a:prstClr val="black">
                  <a:lumMod val="75000"/>
                  <a:lumOff val="25000"/>
                </a:prstClr>
              </a:solidFill>
              <a:latin typeface="微软雅黑" pitchFamily="34" charset="-122"/>
              <a:ea typeface="微软雅黑" pitchFamily="34" charset="-122"/>
            </a:endParaRPr>
          </a:p>
        </p:txBody>
      </p:sp>
      <p:sp>
        <p:nvSpPr>
          <p:cNvPr id="15" name="TextBox 14"/>
          <p:cNvSpPr txBox="1"/>
          <p:nvPr/>
        </p:nvSpPr>
        <p:spPr>
          <a:xfrm>
            <a:off x="8594174" y="4725144"/>
            <a:ext cx="1107996" cy="369332"/>
          </a:xfrm>
          <a:prstGeom prst="rect">
            <a:avLst/>
          </a:prstGeom>
          <a:noFill/>
        </p:spPr>
        <p:txBody>
          <a:bodyPr wrap="none" rtlCol="0">
            <a:spAutoFit/>
          </a:bodyPr>
          <a:lstStyle/>
          <a:p>
            <a:pPr algn="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添加文字</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555200" y="2044352"/>
            <a:ext cx="449657" cy="448544"/>
            <a:chOff x="3632298" y="1872807"/>
            <a:chExt cx="641350" cy="639762"/>
          </a:xfrm>
        </p:grpSpPr>
        <p:sp>
          <p:nvSpPr>
            <p:cNvPr id="17" name="Oval 21"/>
            <p:cNvSpPr>
              <a:spLocks noChangeAspect="1"/>
            </p:cNvSpPr>
            <p:nvPr/>
          </p:nvSpPr>
          <p:spPr bwMode="auto">
            <a:xfrm>
              <a:off x="3632298" y="1872807"/>
              <a:ext cx="641350" cy="639762"/>
            </a:xfrm>
            <a:prstGeom prst="ellipse">
              <a:avLst/>
            </a:prstGeom>
            <a:solidFill>
              <a:srgbClr val="648FC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latin typeface="Roboto condensed"/>
                <a:cs typeface="Roboto condensed"/>
              </a:endParaRPr>
            </a:p>
          </p:txBody>
        </p:sp>
        <p:sp>
          <p:nvSpPr>
            <p:cNvPr id="18" name="Freeform 26"/>
            <p:cNvSpPr>
              <a:spLocks noEditPoints="1"/>
            </p:cNvSpPr>
            <p:nvPr/>
          </p:nvSpPr>
          <p:spPr bwMode="auto">
            <a:xfrm>
              <a:off x="3824530" y="2064026"/>
              <a:ext cx="256887" cy="257325"/>
            </a:xfrm>
            <a:custGeom>
              <a:avLst/>
              <a:gdLst>
                <a:gd name="T0" fmla="*/ 2147483647 w 344"/>
                <a:gd name="T1" fmla="*/ 2147483647 h 344"/>
                <a:gd name="T2" fmla="*/ 2147483647 w 344"/>
                <a:gd name="T3" fmla="*/ 2147483647 h 344"/>
                <a:gd name="T4" fmla="*/ 2147483647 w 344"/>
                <a:gd name="T5" fmla="*/ 2147483647 h 344"/>
                <a:gd name="T6" fmla="*/ 2147483647 w 344"/>
                <a:gd name="T7" fmla="*/ 2147483647 h 344"/>
                <a:gd name="T8" fmla="*/ 0 w 344"/>
                <a:gd name="T9" fmla="*/ 2147483647 h 344"/>
                <a:gd name="T10" fmla="*/ 0 w 344"/>
                <a:gd name="T11" fmla="*/ 2147483647 h 344"/>
                <a:gd name="T12" fmla="*/ 2147483647 w 344"/>
                <a:gd name="T13" fmla="*/ 2147483647 h 344"/>
                <a:gd name="T14" fmla="*/ 2147483647 w 344"/>
                <a:gd name="T15" fmla="*/ 2147483647 h 344"/>
                <a:gd name="T16" fmla="*/ 2147483647 w 344"/>
                <a:gd name="T17" fmla="*/ 2147483647 h 344"/>
                <a:gd name="T18" fmla="*/ 2147483647 w 344"/>
                <a:gd name="T19" fmla="*/ 2147483647 h 344"/>
                <a:gd name="T20" fmla="*/ 2147483647 w 344"/>
                <a:gd name="T21" fmla="*/ 2147483647 h 344"/>
                <a:gd name="T22" fmla="*/ 2147483647 w 344"/>
                <a:gd name="T23" fmla="*/ 2147483647 h 344"/>
                <a:gd name="T24" fmla="*/ 2147483647 w 344"/>
                <a:gd name="T25" fmla="*/ 0 h 344"/>
                <a:gd name="T26" fmla="*/ 2147483647 w 344"/>
                <a:gd name="T27" fmla="*/ 0 h 344"/>
                <a:gd name="T28" fmla="*/ 0 w 344"/>
                <a:gd name="T29" fmla="*/ 2147483647 h 344"/>
                <a:gd name="T30" fmla="*/ 0 w 344"/>
                <a:gd name="T31" fmla="*/ 2147483647 h 344"/>
                <a:gd name="T32" fmla="*/ 2147483647 w 344"/>
                <a:gd name="T33" fmla="*/ 2147483647 h 344"/>
                <a:gd name="T34" fmla="*/ 2147483647 w 344"/>
                <a:gd name="T35" fmla="*/ 2147483647 h 344"/>
                <a:gd name="T36" fmla="*/ 2147483647 w 344"/>
                <a:gd name="T37" fmla="*/ 2147483647 h 344"/>
                <a:gd name="T38" fmla="*/ 2147483647 w 344"/>
                <a:gd name="T39" fmla="*/ 2147483647 h 344"/>
                <a:gd name="T40" fmla="*/ 2147483647 w 344"/>
                <a:gd name="T41" fmla="*/ 2147483647 h 344"/>
                <a:gd name="T42" fmla="*/ 2147483647 w 344"/>
                <a:gd name="T43" fmla="*/ 0 h 344"/>
                <a:gd name="T44" fmla="*/ 2147483647 w 344"/>
                <a:gd name="T45" fmla="*/ 2147483647 h 344"/>
                <a:gd name="T46" fmla="*/ 2147483647 w 344"/>
                <a:gd name="T47" fmla="*/ 2147483647 h 344"/>
                <a:gd name="T48" fmla="*/ 2147483647 w 344"/>
                <a:gd name="T49" fmla="*/ 2147483647 h 344"/>
                <a:gd name="T50" fmla="*/ 2147483647 w 344"/>
                <a:gd name="T51" fmla="*/ 2147483647 h 344"/>
                <a:gd name="T52" fmla="*/ 2147483647 w 344"/>
                <a:gd name="T53" fmla="*/ 2147483647 h 344"/>
                <a:gd name="T54" fmla="*/ 2147483647 w 344"/>
                <a:gd name="T55" fmla="*/ 2147483647 h 344"/>
                <a:gd name="T56" fmla="*/ 2147483647 w 344"/>
                <a:gd name="T57" fmla="*/ 2147483647 h 344"/>
                <a:gd name="T58" fmla="*/ 2147483647 w 344"/>
                <a:gd name="T59" fmla="*/ 2147483647 h 344"/>
                <a:gd name="T60" fmla="*/ 2147483647 w 344"/>
                <a:gd name="T61" fmla="*/ 2147483647 h 344"/>
                <a:gd name="T62" fmla="*/ 2147483647 w 344"/>
                <a:gd name="T63" fmla="*/ 2147483647 h 344"/>
                <a:gd name="T64" fmla="*/ 2147483647 w 344"/>
                <a:gd name="T65" fmla="*/ 2147483647 h 344"/>
                <a:gd name="T66" fmla="*/ 2147483647 w 344"/>
                <a:gd name="T67" fmla="*/ 2147483647 h 344"/>
                <a:gd name="T68" fmla="*/ 2147483647 w 344"/>
                <a:gd name="T69" fmla="*/ 2147483647 h 344"/>
                <a:gd name="T70" fmla="*/ 2147483647 w 344"/>
                <a:gd name="T71" fmla="*/ 2147483647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Roboto condensed"/>
                <a:cs typeface="Roboto condensed"/>
              </a:endParaRPr>
            </a:p>
          </p:txBody>
        </p:sp>
      </p:grpSp>
      <p:grpSp>
        <p:nvGrpSpPr>
          <p:cNvPr id="31" name="组合 30"/>
          <p:cNvGrpSpPr/>
          <p:nvPr/>
        </p:nvGrpSpPr>
        <p:grpSpPr>
          <a:xfrm>
            <a:off x="3589603" y="3501008"/>
            <a:ext cx="450000" cy="450000"/>
            <a:chOff x="3589603" y="3723977"/>
            <a:chExt cx="450000" cy="450000"/>
          </a:xfrm>
        </p:grpSpPr>
        <p:sp>
          <p:nvSpPr>
            <p:cNvPr id="29" name="Rounded Rectangle 28"/>
            <p:cNvSpPr/>
            <p:nvPr/>
          </p:nvSpPr>
          <p:spPr>
            <a:xfrm>
              <a:off x="3589603" y="3723977"/>
              <a:ext cx="450000" cy="450000"/>
            </a:xfrm>
            <a:prstGeom prst="roundRect">
              <a:avLst>
                <a:gd name="adj" fmla="val 50000"/>
              </a:avLst>
            </a:prstGeom>
            <a:solidFill>
              <a:srgbClr val="648FC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Freeform 48"/>
            <p:cNvSpPr>
              <a:spLocks noEditPoints="1"/>
            </p:cNvSpPr>
            <p:nvPr/>
          </p:nvSpPr>
          <p:spPr bwMode="auto">
            <a:xfrm>
              <a:off x="3721646" y="3823502"/>
              <a:ext cx="180000" cy="25200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2048" name="组合 2047"/>
          <p:cNvGrpSpPr/>
          <p:nvPr/>
        </p:nvGrpSpPr>
        <p:grpSpPr>
          <a:xfrm>
            <a:off x="3547657" y="4945120"/>
            <a:ext cx="450000" cy="450000"/>
            <a:chOff x="3547657" y="4909810"/>
            <a:chExt cx="731355" cy="731355"/>
          </a:xfrm>
        </p:grpSpPr>
        <p:sp>
          <p:nvSpPr>
            <p:cNvPr id="33" name="Rounded Rectangle 31"/>
            <p:cNvSpPr/>
            <p:nvPr/>
          </p:nvSpPr>
          <p:spPr>
            <a:xfrm>
              <a:off x="3547657" y="4909810"/>
              <a:ext cx="731355" cy="731355"/>
            </a:xfrm>
            <a:prstGeom prst="roundRect">
              <a:avLst>
                <a:gd name="adj" fmla="val 50000"/>
              </a:avLst>
            </a:prstGeom>
            <a:solidFill>
              <a:srgbClr val="648FC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4" name="Freeform 39"/>
            <p:cNvSpPr>
              <a:spLocks noEditPoints="1"/>
            </p:cNvSpPr>
            <p:nvPr/>
          </p:nvSpPr>
          <p:spPr bwMode="auto">
            <a:xfrm>
              <a:off x="3719775" y="5089197"/>
              <a:ext cx="387118" cy="385985"/>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2049" name="组合 2048"/>
          <p:cNvGrpSpPr/>
          <p:nvPr/>
        </p:nvGrpSpPr>
        <p:grpSpPr>
          <a:xfrm>
            <a:off x="7791648" y="2042896"/>
            <a:ext cx="450000" cy="450000"/>
            <a:chOff x="5397595" y="1014811"/>
            <a:chExt cx="615758" cy="615758"/>
          </a:xfrm>
        </p:grpSpPr>
        <p:sp>
          <p:nvSpPr>
            <p:cNvPr id="45" name="Rounded Rectangle 24"/>
            <p:cNvSpPr/>
            <p:nvPr/>
          </p:nvSpPr>
          <p:spPr>
            <a:xfrm>
              <a:off x="5397595" y="1014811"/>
              <a:ext cx="615758" cy="615758"/>
            </a:xfrm>
            <a:prstGeom prst="roundRect">
              <a:avLst>
                <a:gd name="adj" fmla="val 50000"/>
              </a:avLst>
            </a:prstGeom>
            <a:solidFill>
              <a:srgbClr val="648FC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46" name="Freeform 53"/>
            <p:cNvSpPr>
              <a:spLocks noEditPoints="1"/>
            </p:cNvSpPr>
            <p:nvPr/>
          </p:nvSpPr>
          <p:spPr bwMode="auto">
            <a:xfrm>
              <a:off x="5563259" y="1164133"/>
              <a:ext cx="284431" cy="317115"/>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2051" name="组合 2050"/>
          <p:cNvGrpSpPr/>
          <p:nvPr/>
        </p:nvGrpSpPr>
        <p:grpSpPr>
          <a:xfrm>
            <a:off x="7791648" y="3501008"/>
            <a:ext cx="450000" cy="450000"/>
            <a:chOff x="4036131" y="849574"/>
            <a:chExt cx="656396" cy="656396"/>
          </a:xfrm>
        </p:grpSpPr>
        <p:sp>
          <p:nvSpPr>
            <p:cNvPr id="51" name="Rounded Rectangle 21"/>
            <p:cNvSpPr/>
            <p:nvPr/>
          </p:nvSpPr>
          <p:spPr>
            <a:xfrm>
              <a:off x="4036131" y="849574"/>
              <a:ext cx="656396" cy="656396"/>
            </a:xfrm>
            <a:prstGeom prst="roundRect">
              <a:avLst>
                <a:gd name="adj" fmla="val 50000"/>
              </a:avLst>
            </a:prstGeom>
            <a:solidFill>
              <a:srgbClr val="648FC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52" name="Freeform 28"/>
            <p:cNvSpPr>
              <a:spLocks noEditPoints="1"/>
            </p:cNvSpPr>
            <p:nvPr/>
          </p:nvSpPr>
          <p:spPr bwMode="auto">
            <a:xfrm>
              <a:off x="4170329" y="933772"/>
              <a:ext cx="415389" cy="402508"/>
            </a:xfrm>
            <a:custGeom>
              <a:avLst/>
              <a:gdLst/>
              <a:ahLst/>
              <a:cxnLst>
                <a:cxn ang="0">
                  <a:pos x="38" y="112"/>
                </a:cxn>
                <a:cxn ang="0">
                  <a:pos x="59" y="81"/>
                </a:cxn>
                <a:cxn ang="0">
                  <a:pos x="56" y="90"/>
                </a:cxn>
                <a:cxn ang="0">
                  <a:pos x="47" y="107"/>
                </a:cxn>
                <a:cxn ang="0">
                  <a:pos x="37" y="129"/>
                </a:cxn>
                <a:cxn ang="0">
                  <a:pos x="37" y="129"/>
                </a:cxn>
                <a:cxn ang="0">
                  <a:pos x="48" y="183"/>
                </a:cxn>
                <a:cxn ang="0">
                  <a:pos x="49" y="163"/>
                </a:cxn>
                <a:cxn ang="0">
                  <a:pos x="33" y="144"/>
                </a:cxn>
                <a:cxn ang="0">
                  <a:pos x="27" y="177"/>
                </a:cxn>
                <a:cxn ang="0">
                  <a:pos x="0" y="215"/>
                </a:cxn>
                <a:cxn ang="0">
                  <a:pos x="72" y="216"/>
                </a:cxn>
                <a:cxn ang="0">
                  <a:pos x="32" y="136"/>
                </a:cxn>
                <a:cxn ang="0">
                  <a:pos x="203" y="90"/>
                </a:cxn>
                <a:cxn ang="0">
                  <a:pos x="217" y="128"/>
                </a:cxn>
                <a:cxn ang="0">
                  <a:pos x="208" y="115"/>
                </a:cxn>
                <a:cxn ang="0">
                  <a:pos x="208" y="115"/>
                </a:cxn>
                <a:cxn ang="0">
                  <a:pos x="68" y="78"/>
                </a:cxn>
                <a:cxn ang="0">
                  <a:pos x="222" y="136"/>
                </a:cxn>
                <a:cxn ang="0">
                  <a:pos x="195" y="81"/>
                </a:cxn>
                <a:cxn ang="0">
                  <a:pos x="68" y="219"/>
                </a:cxn>
                <a:cxn ang="0">
                  <a:pos x="68" y="219"/>
                </a:cxn>
                <a:cxn ang="0">
                  <a:pos x="210" y="100"/>
                </a:cxn>
                <a:cxn ang="0">
                  <a:pos x="240" y="189"/>
                </a:cxn>
                <a:cxn ang="0">
                  <a:pos x="233" y="165"/>
                </a:cxn>
                <a:cxn ang="0">
                  <a:pos x="214" y="143"/>
                </a:cxn>
                <a:cxn ang="0">
                  <a:pos x="207" y="171"/>
                </a:cxn>
                <a:cxn ang="0">
                  <a:pos x="185" y="196"/>
                </a:cxn>
                <a:cxn ang="0">
                  <a:pos x="254" y="216"/>
                </a:cxn>
                <a:cxn ang="0">
                  <a:pos x="162" y="238"/>
                </a:cxn>
                <a:cxn ang="0">
                  <a:pos x="147" y="239"/>
                </a:cxn>
                <a:cxn ang="0">
                  <a:pos x="171" y="72"/>
                </a:cxn>
                <a:cxn ang="0">
                  <a:pos x="171" y="72"/>
                </a:cxn>
                <a:cxn ang="0">
                  <a:pos x="177" y="226"/>
                </a:cxn>
                <a:cxn ang="0">
                  <a:pos x="183" y="226"/>
                </a:cxn>
                <a:cxn ang="0">
                  <a:pos x="139" y="236"/>
                </a:cxn>
                <a:cxn ang="0">
                  <a:pos x="143" y="239"/>
                </a:cxn>
                <a:cxn ang="0">
                  <a:pos x="180" y="73"/>
                </a:cxn>
                <a:cxn ang="0">
                  <a:pos x="84" y="67"/>
                </a:cxn>
                <a:cxn ang="0">
                  <a:pos x="123" y="241"/>
                </a:cxn>
                <a:cxn ang="0">
                  <a:pos x="91" y="72"/>
                </a:cxn>
                <a:cxn ang="0">
                  <a:pos x="163" y="74"/>
                </a:cxn>
                <a:cxn ang="0">
                  <a:pos x="162" y="60"/>
                </a:cxn>
                <a:cxn ang="0">
                  <a:pos x="136" y="35"/>
                </a:cxn>
                <a:cxn ang="0">
                  <a:pos x="130" y="1"/>
                </a:cxn>
                <a:cxn ang="0">
                  <a:pos x="114" y="20"/>
                </a:cxn>
                <a:cxn ang="0">
                  <a:pos x="115" y="41"/>
                </a:cxn>
                <a:cxn ang="0">
                  <a:pos x="88" y="65"/>
                </a:cxn>
                <a:cxn ang="0">
                  <a:pos x="81" y="232"/>
                </a:cxn>
                <a:cxn ang="0">
                  <a:pos x="90" y="237"/>
                </a:cxn>
                <a:cxn ang="0">
                  <a:pos x="111" y="239"/>
                </a:cxn>
                <a:cxn ang="0">
                  <a:pos x="104" y="234"/>
                </a:cxn>
                <a:cxn ang="0">
                  <a:pos x="104" y="234"/>
                </a:cxn>
              </a:cxnLst>
              <a:rect l="0" t="0" r="r" b="b"/>
              <a:pathLst>
                <a:path w="254" h="245">
                  <a:moveTo>
                    <a:pt x="40" y="117"/>
                  </a:moveTo>
                  <a:cubicBezTo>
                    <a:pt x="41" y="118"/>
                    <a:pt x="42" y="118"/>
                    <a:pt x="42" y="118"/>
                  </a:cubicBezTo>
                  <a:cubicBezTo>
                    <a:pt x="44" y="118"/>
                    <a:pt x="45" y="117"/>
                    <a:pt x="46" y="115"/>
                  </a:cubicBezTo>
                  <a:cubicBezTo>
                    <a:pt x="47" y="113"/>
                    <a:pt x="46" y="111"/>
                    <a:pt x="44" y="110"/>
                  </a:cubicBezTo>
                  <a:cubicBezTo>
                    <a:pt x="41" y="109"/>
                    <a:pt x="39" y="110"/>
                    <a:pt x="38" y="112"/>
                  </a:cubicBezTo>
                  <a:cubicBezTo>
                    <a:pt x="37" y="114"/>
                    <a:pt x="38" y="117"/>
                    <a:pt x="40" y="117"/>
                  </a:cubicBezTo>
                  <a:close/>
                  <a:moveTo>
                    <a:pt x="62" y="88"/>
                  </a:moveTo>
                  <a:cubicBezTo>
                    <a:pt x="63" y="88"/>
                    <a:pt x="64" y="87"/>
                    <a:pt x="65" y="87"/>
                  </a:cubicBezTo>
                  <a:cubicBezTo>
                    <a:pt x="66" y="85"/>
                    <a:pt x="66" y="83"/>
                    <a:pt x="65" y="81"/>
                  </a:cubicBezTo>
                  <a:cubicBezTo>
                    <a:pt x="63" y="79"/>
                    <a:pt x="61" y="79"/>
                    <a:pt x="59" y="81"/>
                  </a:cubicBezTo>
                  <a:cubicBezTo>
                    <a:pt x="58" y="83"/>
                    <a:pt x="58" y="85"/>
                    <a:pt x="59" y="87"/>
                  </a:cubicBezTo>
                  <a:cubicBezTo>
                    <a:pt x="60" y="87"/>
                    <a:pt x="61" y="88"/>
                    <a:pt x="62" y="88"/>
                  </a:cubicBezTo>
                  <a:close/>
                  <a:moveTo>
                    <a:pt x="54" y="97"/>
                  </a:moveTo>
                  <a:cubicBezTo>
                    <a:pt x="55" y="97"/>
                    <a:pt x="56" y="96"/>
                    <a:pt x="57" y="95"/>
                  </a:cubicBezTo>
                  <a:cubicBezTo>
                    <a:pt x="59" y="94"/>
                    <a:pt x="58" y="91"/>
                    <a:pt x="56" y="90"/>
                  </a:cubicBezTo>
                  <a:cubicBezTo>
                    <a:pt x="55" y="88"/>
                    <a:pt x="52" y="89"/>
                    <a:pt x="51" y="91"/>
                  </a:cubicBezTo>
                  <a:cubicBezTo>
                    <a:pt x="49" y="92"/>
                    <a:pt x="50" y="95"/>
                    <a:pt x="52" y="96"/>
                  </a:cubicBezTo>
                  <a:cubicBezTo>
                    <a:pt x="52" y="97"/>
                    <a:pt x="53" y="97"/>
                    <a:pt x="54" y="97"/>
                  </a:cubicBezTo>
                  <a:close/>
                  <a:moveTo>
                    <a:pt x="45" y="106"/>
                  </a:moveTo>
                  <a:cubicBezTo>
                    <a:pt x="46" y="107"/>
                    <a:pt x="47" y="107"/>
                    <a:pt x="47" y="107"/>
                  </a:cubicBezTo>
                  <a:cubicBezTo>
                    <a:pt x="49" y="107"/>
                    <a:pt x="50" y="106"/>
                    <a:pt x="51" y="105"/>
                  </a:cubicBezTo>
                  <a:cubicBezTo>
                    <a:pt x="52" y="103"/>
                    <a:pt x="51" y="101"/>
                    <a:pt x="49" y="99"/>
                  </a:cubicBezTo>
                  <a:cubicBezTo>
                    <a:pt x="47" y="98"/>
                    <a:pt x="45" y="99"/>
                    <a:pt x="44" y="101"/>
                  </a:cubicBezTo>
                  <a:cubicBezTo>
                    <a:pt x="43" y="103"/>
                    <a:pt x="43" y="105"/>
                    <a:pt x="45" y="106"/>
                  </a:cubicBezTo>
                  <a:close/>
                  <a:moveTo>
                    <a:pt x="37" y="129"/>
                  </a:moveTo>
                  <a:cubicBezTo>
                    <a:pt x="38" y="129"/>
                    <a:pt x="38" y="129"/>
                    <a:pt x="38" y="129"/>
                  </a:cubicBezTo>
                  <a:cubicBezTo>
                    <a:pt x="40" y="129"/>
                    <a:pt x="42" y="128"/>
                    <a:pt x="42" y="126"/>
                  </a:cubicBezTo>
                  <a:cubicBezTo>
                    <a:pt x="43" y="124"/>
                    <a:pt x="41" y="122"/>
                    <a:pt x="39" y="121"/>
                  </a:cubicBezTo>
                  <a:cubicBezTo>
                    <a:pt x="37" y="121"/>
                    <a:pt x="35" y="122"/>
                    <a:pt x="34" y="124"/>
                  </a:cubicBezTo>
                  <a:cubicBezTo>
                    <a:pt x="34" y="126"/>
                    <a:pt x="35" y="128"/>
                    <a:pt x="37" y="129"/>
                  </a:cubicBezTo>
                  <a:close/>
                  <a:moveTo>
                    <a:pt x="72" y="216"/>
                  </a:moveTo>
                  <a:cubicBezTo>
                    <a:pt x="72" y="216"/>
                    <a:pt x="72" y="215"/>
                    <a:pt x="72" y="215"/>
                  </a:cubicBezTo>
                  <a:cubicBezTo>
                    <a:pt x="72" y="208"/>
                    <a:pt x="71" y="200"/>
                    <a:pt x="70" y="196"/>
                  </a:cubicBezTo>
                  <a:cubicBezTo>
                    <a:pt x="67" y="189"/>
                    <a:pt x="59" y="189"/>
                    <a:pt x="57" y="189"/>
                  </a:cubicBezTo>
                  <a:cubicBezTo>
                    <a:pt x="52" y="187"/>
                    <a:pt x="50" y="186"/>
                    <a:pt x="48" y="183"/>
                  </a:cubicBezTo>
                  <a:cubicBezTo>
                    <a:pt x="47" y="181"/>
                    <a:pt x="45" y="181"/>
                    <a:pt x="45" y="181"/>
                  </a:cubicBezTo>
                  <a:cubicBezTo>
                    <a:pt x="45" y="180"/>
                    <a:pt x="45" y="179"/>
                    <a:pt x="44" y="177"/>
                  </a:cubicBezTo>
                  <a:cubicBezTo>
                    <a:pt x="47" y="174"/>
                    <a:pt x="47" y="171"/>
                    <a:pt x="47" y="171"/>
                  </a:cubicBezTo>
                  <a:cubicBezTo>
                    <a:pt x="50" y="170"/>
                    <a:pt x="50" y="166"/>
                    <a:pt x="50" y="165"/>
                  </a:cubicBezTo>
                  <a:cubicBezTo>
                    <a:pt x="50" y="163"/>
                    <a:pt x="49" y="163"/>
                    <a:pt x="49" y="163"/>
                  </a:cubicBezTo>
                  <a:cubicBezTo>
                    <a:pt x="49" y="163"/>
                    <a:pt x="51" y="155"/>
                    <a:pt x="47" y="150"/>
                  </a:cubicBezTo>
                  <a:cubicBezTo>
                    <a:pt x="44" y="145"/>
                    <a:pt x="39" y="144"/>
                    <a:pt x="39" y="144"/>
                  </a:cubicBezTo>
                  <a:cubicBezTo>
                    <a:pt x="36" y="144"/>
                    <a:pt x="36" y="144"/>
                    <a:pt x="36" y="144"/>
                  </a:cubicBezTo>
                  <a:cubicBezTo>
                    <a:pt x="36" y="144"/>
                    <a:pt x="33" y="143"/>
                    <a:pt x="32" y="143"/>
                  </a:cubicBezTo>
                  <a:cubicBezTo>
                    <a:pt x="32" y="143"/>
                    <a:pt x="32" y="144"/>
                    <a:pt x="33" y="144"/>
                  </a:cubicBezTo>
                  <a:cubicBezTo>
                    <a:pt x="33" y="144"/>
                    <a:pt x="28" y="145"/>
                    <a:pt x="24" y="150"/>
                  </a:cubicBezTo>
                  <a:cubicBezTo>
                    <a:pt x="21" y="155"/>
                    <a:pt x="23" y="163"/>
                    <a:pt x="23" y="163"/>
                  </a:cubicBezTo>
                  <a:cubicBezTo>
                    <a:pt x="23" y="163"/>
                    <a:pt x="22" y="163"/>
                    <a:pt x="22" y="165"/>
                  </a:cubicBezTo>
                  <a:cubicBezTo>
                    <a:pt x="21" y="166"/>
                    <a:pt x="22" y="170"/>
                    <a:pt x="24" y="171"/>
                  </a:cubicBezTo>
                  <a:cubicBezTo>
                    <a:pt x="24" y="171"/>
                    <a:pt x="25" y="174"/>
                    <a:pt x="27" y="177"/>
                  </a:cubicBezTo>
                  <a:cubicBezTo>
                    <a:pt x="27" y="179"/>
                    <a:pt x="27" y="180"/>
                    <a:pt x="26" y="181"/>
                  </a:cubicBezTo>
                  <a:cubicBezTo>
                    <a:pt x="26" y="181"/>
                    <a:pt x="25" y="181"/>
                    <a:pt x="23" y="183"/>
                  </a:cubicBezTo>
                  <a:cubicBezTo>
                    <a:pt x="22" y="186"/>
                    <a:pt x="20" y="187"/>
                    <a:pt x="14" y="189"/>
                  </a:cubicBezTo>
                  <a:cubicBezTo>
                    <a:pt x="12" y="189"/>
                    <a:pt x="5" y="189"/>
                    <a:pt x="2" y="196"/>
                  </a:cubicBezTo>
                  <a:cubicBezTo>
                    <a:pt x="1" y="200"/>
                    <a:pt x="0" y="208"/>
                    <a:pt x="0" y="215"/>
                  </a:cubicBezTo>
                  <a:cubicBezTo>
                    <a:pt x="0" y="215"/>
                    <a:pt x="0" y="216"/>
                    <a:pt x="0" y="216"/>
                  </a:cubicBezTo>
                  <a:cubicBezTo>
                    <a:pt x="0" y="216"/>
                    <a:pt x="0" y="216"/>
                    <a:pt x="0" y="216"/>
                  </a:cubicBezTo>
                  <a:cubicBezTo>
                    <a:pt x="7" y="221"/>
                    <a:pt x="18" y="226"/>
                    <a:pt x="36" y="226"/>
                  </a:cubicBezTo>
                  <a:cubicBezTo>
                    <a:pt x="54" y="226"/>
                    <a:pt x="65" y="221"/>
                    <a:pt x="72" y="216"/>
                  </a:cubicBezTo>
                  <a:cubicBezTo>
                    <a:pt x="72" y="216"/>
                    <a:pt x="72" y="216"/>
                    <a:pt x="72" y="216"/>
                  </a:cubicBezTo>
                  <a:close/>
                  <a:moveTo>
                    <a:pt x="35" y="141"/>
                  </a:moveTo>
                  <a:cubicBezTo>
                    <a:pt x="36" y="141"/>
                    <a:pt x="36" y="141"/>
                    <a:pt x="36" y="141"/>
                  </a:cubicBezTo>
                  <a:cubicBezTo>
                    <a:pt x="38" y="141"/>
                    <a:pt x="40" y="139"/>
                    <a:pt x="40" y="137"/>
                  </a:cubicBezTo>
                  <a:cubicBezTo>
                    <a:pt x="40" y="135"/>
                    <a:pt x="39" y="133"/>
                    <a:pt x="36" y="133"/>
                  </a:cubicBezTo>
                  <a:cubicBezTo>
                    <a:pt x="34" y="133"/>
                    <a:pt x="32" y="134"/>
                    <a:pt x="32" y="136"/>
                  </a:cubicBezTo>
                  <a:cubicBezTo>
                    <a:pt x="32" y="139"/>
                    <a:pt x="33" y="141"/>
                    <a:pt x="35" y="141"/>
                  </a:cubicBezTo>
                  <a:close/>
                  <a:moveTo>
                    <a:pt x="197" y="95"/>
                  </a:moveTo>
                  <a:cubicBezTo>
                    <a:pt x="197" y="96"/>
                    <a:pt x="199" y="97"/>
                    <a:pt x="200" y="97"/>
                  </a:cubicBezTo>
                  <a:cubicBezTo>
                    <a:pt x="201" y="97"/>
                    <a:pt x="202" y="96"/>
                    <a:pt x="202" y="96"/>
                  </a:cubicBezTo>
                  <a:cubicBezTo>
                    <a:pt x="204" y="94"/>
                    <a:pt x="204" y="92"/>
                    <a:pt x="203" y="90"/>
                  </a:cubicBezTo>
                  <a:cubicBezTo>
                    <a:pt x="202" y="88"/>
                    <a:pt x="199" y="88"/>
                    <a:pt x="197" y="89"/>
                  </a:cubicBezTo>
                  <a:cubicBezTo>
                    <a:pt x="196" y="91"/>
                    <a:pt x="195" y="93"/>
                    <a:pt x="197" y="95"/>
                  </a:cubicBezTo>
                  <a:close/>
                  <a:moveTo>
                    <a:pt x="212" y="126"/>
                  </a:moveTo>
                  <a:cubicBezTo>
                    <a:pt x="212" y="127"/>
                    <a:pt x="214" y="129"/>
                    <a:pt x="216" y="129"/>
                  </a:cubicBezTo>
                  <a:cubicBezTo>
                    <a:pt x="216" y="129"/>
                    <a:pt x="217" y="129"/>
                    <a:pt x="217" y="128"/>
                  </a:cubicBezTo>
                  <a:cubicBezTo>
                    <a:pt x="219" y="128"/>
                    <a:pt x="220" y="126"/>
                    <a:pt x="220" y="124"/>
                  </a:cubicBezTo>
                  <a:cubicBezTo>
                    <a:pt x="220" y="124"/>
                    <a:pt x="220" y="124"/>
                    <a:pt x="220" y="124"/>
                  </a:cubicBezTo>
                  <a:cubicBezTo>
                    <a:pt x="219" y="121"/>
                    <a:pt x="217" y="120"/>
                    <a:pt x="215" y="121"/>
                  </a:cubicBezTo>
                  <a:cubicBezTo>
                    <a:pt x="213" y="121"/>
                    <a:pt x="211" y="124"/>
                    <a:pt x="212" y="126"/>
                  </a:cubicBezTo>
                  <a:close/>
                  <a:moveTo>
                    <a:pt x="208" y="115"/>
                  </a:moveTo>
                  <a:cubicBezTo>
                    <a:pt x="209" y="116"/>
                    <a:pt x="210" y="117"/>
                    <a:pt x="212" y="117"/>
                  </a:cubicBezTo>
                  <a:cubicBezTo>
                    <a:pt x="212" y="117"/>
                    <a:pt x="213" y="117"/>
                    <a:pt x="213" y="117"/>
                  </a:cubicBezTo>
                  <a:cubicBezTo>
                    <a:pt x="216" y="116"/>
                    <a:pt x="216" y="114"/>
                    <a:pt x="216" y="112"/>
                  </a:cubicBezTo>
                  <a:cubicBezTo>
                    <a:pt x="215" y="110"/>
                    <a:pt x="212" y="109"/>
                    <a:pt x="210" y="110"/>
                  </a:cubicBezTo>
                  <a:cubicBezTo>
                    <a:pt x="208" y="110"/>
                    <a:pt x="207" y="113"/>
                    <a:pt x="208" y="115"/>
                  </a:cubicBezTo>
                  <a:close/>
                  <a:moveTo>
                    <a:pt x="71" y="80"/>
                  </a:moveTo>
                  <a:cubicBezTo>
                    <a:pt x="72" y="80"/>
                    <a:pt x="73" y="80"/>
                    <a:pt x="73" y="79"/>
                  </a:cubicBezTo>
                  <a:cubicBezTo>
                    <a:pt x="75" y="78"/>
                    <a:pt x="75" y="75"/>
                    <a:pt x="74" y="73"/>
                  </a:cubicBezTo>
                  <a:cubicBezTo>
                    <a:pt x="73" y="72"/>
                    <a:pt x="70" y="71"/>
                    <a:pt x="68" y="73"/>
                  </a:cubicBezTo>
                  <a:cubicBezTo>
                    <a:pt x="67" y="74"/>
                    <a:pt x="66" y="77"/>
                    <a:pt x="68" y="78"/>
                  </a:cubicBezTo>
                  <a:cubicBezTo>
                    <a:pt x="69" y="79"/>
                    <a:pt x="70" y="80"/>
                    <a:pt x="71" y="80"/>
                  </a:cubicBezTo>
                  <a:close/>
                  <a:moveTo>
                    <a:pt x="214" y="137"/>
                  </a:moveTo>
                  <a:cubicBezTo>
                    <a:pt x="215" y="139"/>
                    <a:pt x="216" y="140"/>
                    <a:pt x="218" y="140"/>
                  </a:cubicBezTo>
                  <a:cubicBezTo>
                    <a:pt x="218" y="140"/>
                    <a:pt x="219" y="140"/>
                    <a:pt x="219" y="140"/>
                  </a:cubicBezTo>
                  <a:cubicBezTo>
                    <a:pt x="221" y="140"/>
                    <a:pt x="222" y="138"/>
                    <a:pt x="222" y="136"/>
                  </a:cubicBezTo>
                  <a:cubicBezTo>
                    <a:pt x="222" y="134"/>
                    <a:pt x="220" y="132"/>
                    <a:pt x="218" y="132"/>
                  </a:cubicBezTo>
                  <a:cubicBezTo>
                    <a:pt x="215" y="133"/>
                    <a:pt x="214" y="135"/>
                    <a:pt x="214" y="137"/>
                  </a:cubicBezTo>
                  <a:close/>
                  <a:moveTo>
                    <a:pt x="192" y="87"/>
                  </a:moveTo>
                  <a:cubicBezTo>
                    <a:pt x="193" y="87"/>
                    <a:pt x="194" y="87"/>
                    <a:pt x="195" y="86"/>
                  </a:cubicBezTo>
                  <a:cubicBezTo>
                    <a:pt x="196" y="85"/>
                    <a:pt x="196" y="82"/>
                    <a:pt x="195" y="81"/>
                  </a:cubicBezTo>
                  <a:cubicBezTo>
                    <a:pt x="195" y="81"/>
                    <a:pt x="195" y="81"/>
                    <a:pt x="195" y="81"/>
                  </a:cubicBezTo>
                  <a:cubicBezTo>
                    <a:pt x="193" y="79"/>
                    <a:pt x="191" y="79"/>
                    <a:pt x="189" y="81"/>
                  </a:cubicBezTo>
                  <a:cubicBezTo>
                    <a:pt x="187" y="82"/>
                    <a:pt x="188" y="85"/>
                    <a:pt x="189" y="86"/>
                  </a:cubicBezTo>
                  <a:cubicBezTo>
                    <a:pt x="190" y="87"/>
                    <a:pt x="191" y="87"/>
                    <a:pt x="192" y="87"/>
                  </a:cubicBezTo>
                  <a:close/>
                  <a:moveTo>
                    <a:pt x="68" y="219"/>
                  </a:moveTo>
                  <a:cubicBezTo>
                    <a:pt x="67" y="221"/>
                    <a:pt x="67" y="224"/>
                    <a:pt x="69" y="225"/>
                  </a:cubicBezTo>
                  <a:cubicBezTo>
                    <a:pt x="69" y="226"/>
                    <a:pt x="70" y="226"/>
                    <a:pt x="71" y="226"/>
                  </a:cubicBezTo>
                  <a:cubicBezTo>
                    <a:pt x="72" y="226"/>
                    <a:pt x="74" y="225"/>
                    <a:pt x="74" y="224"/>
                  </a:cubicBezTo>
                  <a:cubicBezTo>
                    <a:pt x="76" y="222"/>
                    <a:pt x="75" y="220"/>
                    <a:pt x="74" y="219"/>
                  </a:cubicBezTo>
                  <a:cubicBezTo>
                    <a:pt x="72" y="217"/>
                    <a:pt x="69" y="218"/>
                    <a:pt x="68" y="219"/>
                  </a:cubicBezTo>
                  <a:close/>
                  <a:moveTo>
                    <a:pt x="203" y="104"/>
                  </a:moveTo>
                  <a:cubicBezTo>
                    <a:pt x="204" y="106"/>
                    <a:pt x="205" y="106"/>
                    <a:pt x="207" y="106"/>
                  </a:cubicBezTo>
                  <a:cubicBezTo>
                    <a:pt x="207" y="106"/>
                    <a:pt x="208" y="106"/>
                    <a:pt x="209" y="106"/>
                  </a:cubicBezTo>
                  <a:cubicBezTo>
                    <a:pt x="210" y="105"/>
                    <a:pt x="211" y="102"/>
                    <a:pt x="210" y="100"/>
                  </a:cubicBezTo>
                  <a:cubicBezTo>
                    <a:pt x="210" y="100"/>
                    <a:pt x="210" y="100"/>
                    <a:pt x="210" y="100"/>
                  </a:cubicBezTo>
                  <a:cubicBezTo>
                    <a:pt x="209" y="99"/>
                    <a:pt x="206" y="98"/>
                    <a:pt x="205" y="99"/>
                  </a:cubicBezTo>
                  <a:cubicBezTo>
                    <a:pt x="203" y="100"/>
                    <a:pt x="202" y="103"/>
                    <a:pt x="203" y="104"/>
                  </a:cubicBezTo>
                  <a:close/>
                  <a:moveTo>
                    <a:pt x="254" y="215"/>
                  </a:moveTo>
                  <a:cubicBezTo>
                    <a:pt x="254" y="208"/>
                    <a:pt x="253" y="200"/>
                    <a:pt x="252" y="196"/>
                  </a:cubicBezTo>
                  <a:cubicBezTo>
                    <a:pt x="249" y="189"/>
                    <a:pt x="242" y="189"/>
                    <a:pt x="240" y="189"/>
                  </a:cubicBezTo>
                  <a:cubicBezTo>
                    <a:pt x="234" y="187"/>
                    <a:pt x="232" y="186"/>
                    <a:pt x="231" y="183"/>
                  </a:cubicBezTo>
                  <a:cubicBezTo>
                    <a:pt x="229" y="181"/>
                    <a:pt x="228" y="181"/>
                    <a:pt x="228" y="181"/>
                  </a:cubicBezTo>
                  <a:cubicBezTo>
                    <a:pt x="227" y="180"/>
                    <a:pt x="227" y="179"/>
                    <a:pt x="227" y="177"/>
                  </a:cubicBezTo>
                  <a:cubicBezTo>
                    <a:pt x="229" y="174"/>
                    <a:pt x="230" y="171"/>
                    <a:pt x="230" y="171"/>
                  </a:cubicBezTo>
                  <a:cubicBezTo>
                    <a:pt x="232" y="170"/>
                    <a:pt x="233" y="166"/>
                    <a:pt x="233" y="165"/>
                  </a:cubicBezTo>
                  <a:cubicBezTo>
                    <a:pt x="232" y="163"/>
                    <a:pt x="232" y="163"/>
                    <a:pt x="232" y="163"/>
                  </a:cubicBezTo>
                  <a:cubicBezTo>
                    <a:pt x="232" y="163"/>
                    <a:pt x="233" y="155"/>
                    <a:pt x="230" y="150"/>
                  </a:cubicBezTo>
                  <a:cubicBezTo>
                    <a:pt x="227" y="145"/>
                    <a:pt x="222" y="144"/>
                    <a:pt x="222" y="144"/>
                  </a:cubicBezTo>
                  <a:cubicBezTo>
                    <a:pt x="218" y="144"/>
                    <a:pt x="218" y="144"/>
                    <a:pt x="218" y="144"/>
                  </a:cubicBezTo>
                  <a:cubicBezTo>
                    <a:pt x="218" y="144"/>
                    <a:pt x="215" y="143"/>
                    <a:pt x="214" y="143"/>
                  </a:cubicBezTo>
                  <a:cubicBezTo>
                    <a:pt x="214" y="143"/>
                    <a:pt x="215" y="144"/>
                    <a:pt x="215" y="144"/>
                  </a:cubicBezTo>
                  <a:cubicBezTo>
                    <a:pt x="215" y="144"/>
                    <a:pt x="210" y="145"/>
                    <a:pt x="207" y="150"/>
                  </a:cubicBezTo>
                  <a:cubicBezTo>
                    <a:pt x="204" y="155"/>
                    <a:pt x="205" y="163"/>
                    <a:pt x="205" y="163"/>
                  </a:cubicBezTo>
                  <a:cubicBezTo>
                    <a:pt x="205" y="163"/>
                    <a:pt x="204" y="163"/>
                    <a:pt x="204" y="165"/>
                  </a:cubicBezTo>
                  <a:cubicBezTo>
                    <a:pt x="204" y="166"/>
                    <a:pt x="205" y="170"/>
                    <a:pt x="207" y="171"/>
                  </a:cubicBezTo>
                  <a:cubicBezTo>
                    <a:pt x="207" y="171"/>
                    <a:pt x="207" y="174"/>
                    <a:pt x="210" y="177"/>
                  </a:cubicBezTo>
                  <a:cubicBezTo>
                    <a:pt x="210" y="179"/>
                    <a:pt x="209" y="180"/>
                    <a:pt x="209" y="181"/>
                  </a:cubicBezTo>
                  <a:cubicBezTo>
                    <a:pt x="209" y="181"/>
                    <a:pt x="207" y="181"/>
                    <a:pt x="206" y="183"/>
                  </a:cubicBezTo>
                  <a:cubicBezTo>
                    <a:pt x="204" y="186"/>
                    <a:pt x="203" y="187"/>
                    <a:pt x="197" y="189"/>
                  </a:cubicBezTo>
                  <a:cubicBezTo>
                    <a:pt x="195" y="189"/>
                    <a:pt x="187" y="189"/>
                    <a:pt x="185" y="196"/>
                  </a:cubicBezTo>
                  <a:cubicBezTo>
                    <a:pt x="183" y="200"/>
                    <a:pt x="183" y="208"/>
                    <a:pt x="183" y="215"/>
                  </a:cubicBezTo>
                  <a:cubicBezTo>
                    <a:pt x="183" y="215"/>
                    <a:pt x="183" y="216"/>
                    <a:pt x="183" y="216"/>
                  </a:cubicBezTo>
                  <a:cubicBezTo>
                    <a:pt x="183" y="216"/>
                    <a:pt x="183" y="216"/>
                    <a:pt x="183" y="216"/>
                  </a:cubicBezTo>
                  <a:cubicBezTo>
                    <a:pt x="189" y="221"/>
                    <a:pt x="201" y="226"/>
                    <a:pt x="218" y="226"/>
                  </a:cubicBezTo>
                  <a:cubicBezTo>
                    <a:pt x="236" y="226"/>
                    <a:pt x="247" y="221"/>
                    <a:pt x="254" y="216"/>
                  </a:cubicBezTo>
                  <a:cubicBezTo>
                    <a:pt x="254" y="216"/>
                    <a:pt x="254" y="216"/>
                    <a:pt x="254" y="216"/>
                  </a:cubicBezTo>
                  <a:cubicBezTo>
                    <a:pt x="254" y="216"/>
                    <a:pt x="254" y="215"/>
                    <a:pt x="254" y="215"/>
                  </a:cubicBezTo>
                  <a:close/>
                  <a:moveTo>
                    <a:pt x="161" y="230"/>
                  </a:moveTo>
                  <a:cubicBezTo>
                    <a:pt x="159" y="231"/>
                    <a:pt x="158" y="233"/>
                    <a:pt x="159" y="235"/>
                  </a:cubicBezTo>
                  <a:cubicBezTo>
                    <a:pt x="159" y="237"/>
                    <a:pt x="161" y="238"/>
                    <a:pt x="162" y="238"/>
                  </a:cubicBezTo>
                  <a:cubicBezTo>
                    <a:pt x="163" y="238"/>
                    <a:pt x="163" y="238"/>
                    <a:pt x="164" y="237"/>
                  </a:cubicBezTo>
                  <a:cubicBezTo>
                    <a:pt x="166" y="237"/>
                    <a:pt x="167" y="234"/>
                    <a:pt x="166" y="232"/>
                  </a:cubicBezTo>
                  <a:cubicBezTo>
                    <a:pt x="165" y="230"/>
                    <a:pt x="163" y="229"/>
                    <a:pt x="161" y="230"/>
                  </a:cubicBezTo>
                  <a:close/>
                  <a:moveTo>
                    <a:pt x="150" y="234"/>
                  </a:moveTo>
                  <a:cubicBezTo>
                    <a:pt x="148" y="234"/>
                    <a:pt x="147" y="236"/>
                    <a:pt x="147" y="239"/>
                  </a:cubicBezTo>
                  <a:cubicBezTo>
                    <a:pt x="148" y="240"/>
                    <a:pt x="149" y="242"/>
                    <a:pt x="151" y="242"/>
                  </a:cubicBezTo>
                  <a:cubicBezTo>
                    <a:pt x="151" y="242"/>
                    <a:pt x="152" y="242"/>
                    <a:pt x="152" y="241"/>
                  </a:cubicBezTo>
                  <a:cubicBezTo>
                    <a:pt x="154" y="241"/>
                    <a:pt x="155" y="239"/>
                    <a:pt x="155" y="237"/>
                  </a:cubicBezTo>
                  <a:cubicBezTo>
                    <a:pt x="154" y="234"/>
                    <a:pt x="152" y="233"/>
                    <a:pt x="150" y="234"/>
                  </a:cubicBezTo>
                  <a:close/>
                  <a:moveTo>
                    <a:pt x="171" y="72"/>
                  </a:moveTo>
                  <a:cubicBezTo>
                    <a:pt x="171" y="73"/>
                    <a:pt x="172" y="73"/>
                    <a:pt x="173" y="73"/>
                  </a:cubicBezTo>
                  <a:cubicBezTo>
                    <a:pt x="174" y="73"/>
                    <a:pt x="176" y="72"/>
                    <a:pt x="176" y="71"/>
                  </a:cubicBezTo>
                  <a:cubicBezTo>
                    <a:pt x="177" y="69"/>
                    <a:pt x="177" y="67"/>
                    <a:pt x="175" y="65"/>
                  </a:cubicBezTo>
                  <a:cubicBezTo>
                    <a:pt x="173" y="64"/>
                    <a:pt x="170" y="65"/>
                    <a:pt x="169" y="67"/>
                  </a:cubicBezTo>
                  <a:cubicBezTo>
                    <a:pt x="168" y="69"/>
                    <a:pt x="169" y="71"/>
                    <a:pt x="171" y="72"/>
                  </a:cubicBezTo>
                  <a:close/>
                  <a:moveTo>
                    <a:pt x="171" y="225"/>
                  </a:moveTo>
                  <a:cubicBezTo>
                    <a:pt x="169" y="226"/>
                    <a:pt x="169" y="228"/>
                    <a:pt x="170" y="230"/>
                  </a:cubicBezTo>
                  <a:cubicBezTo>
                    <a:pt x="170" y="232"/>
                    <a:pt x="172" y="232"/>
                    <a:pt x="173" y="232"/>
                  </a:cubicBezTo>
                  <a:cubicBezTo>
                    <a:pt x="174" y="232"/>
                    <a:pt x="174" y="232"/>
                    <a:pt x="175" y="232"/>
                  </a:cubicBezTo>
                  <a:cubicBezTo>
                    <a:pt x="177" y="231"/>
                    <a:pt x="178" y="228"/>
                    <a:pt x="177" y="226"/>
                  </a:cubicBezTo>
                  <a:cubicBezTo>
                    <a:pt x="175" y="224"/>
                    <a:pt x="173" y="224"/>
                    <a:pt x="171" y="225"/>
                  </a:cubicBezTo>
                  <a:close/>
                  <a:moveTo>
                    <a:pt x="181" y="219"/>
                  </a:moveTo>
                  <a:cubicBezTo>
                    <a:pt x="181" y="219"/>
                    <a:pt x="181" y="219"/>
                    <a:pt x="181" y="219"/>
                  </a:cubicBezTo>
                  <a:cubicBezTo>
                    <a:pt x="179" y="220"/>
                    <a:pt x="179" y="222"/>
                    <a:pt x="180" y="224"/>
                  </a:cubicBezTo>
                  <a:cubicBezTo>
                    <a:pt x="181" y="225"/>
                    <a:pt x="182" y="226"/>
                    <a:pt x="183" y="226"/>
                  </a:cubicBezTo>
                  <a:cubicBezTo>
                    <a:pt x="184" y="226"/>
                    <a:pt x="185" y="225"/>
                    <a:pt x="186" y="225"/>
                  </a:cubicBezTo>
                  <a:cubicBezTo>
                    <a:pt x="186" y="225"/>
                    <a:pt x="186" y="225"/>
                    <a:pt x="186" y="225"/>
                  </a:cubicBezTo>
                  <a:cubicBezTo>
                    <a:pt x="187" y="224"/>
                    <a:pt x="188" y="221"/>
                    <a:pt x="186" y="219"/>
                  </a:cubicBezTo>
                  <a:cubicBezTo>
                    <a:pt x="185" y="217"/>
                    <a:pt x="182" y="217"/>
                    <a:pt x="181" y="219"/>
                  </a:cubicBezTo>
                  <a:close/>
                  <a:moveTo>
                    <a:pt x="139" y="236"/>
                  </a:moveTo>
                  <a:cubicBezTo>
                    <a:pt x="136" y="236"/>
                    <a:pt x="135" y="238"/>
                    <a:pt x="135" y="240"/>
                  </a:cubicBezTo>
                  <a:cubicBezTo>
                    <a:pt x="135" y="242"/>
                    <a:pt x="137" y="244"/>
                    <a:pt x="139" y="244"/>
                  </a:cubicBezTo>
                  <a:cubicBezTo>
                    <a:pt x="139" y="244"/>
                    <a:pt x="140" y="244"/>
                    <a:pt x="140" y="244"/>
                  </a:cubicBezTo>
                  <a:cubicBezTo>
                    <a:pt x="140" y="244"/>
                    <a:pt x="140" y="244"/>
                    <a:pt x="140" y="244"/>
                  </a:cubicBezTo>
                  <a:cubicBezTo>
                    <a:pt x="142" y="244"/>
                    <a:pt x="143" y="242"/>
                    <a:pt x="143" y="239"/>
                  </a:cubicBezTo>
                  <a:cubicBezTo>
                    <a:pt x="143" y="237"/>
                    <a:pt x="141" y="236"/>
                    <a:pt x="139" y="236"/>
                  </a:cubicBezTo>
                  <a:close/>
                  <a:moveTo>
                    <a:pt x="183" y="80"/>
                  </a:moveTo>
                  <a:cubicBezTo>
                    <a:pt x="184" y="80"/>
                    <a:pt x="185" y="79"/>
                    <a:pt x="186" y="78"/>
                  </a:cubicBezTo>
                  <a:cubicBezTo>
                    <a:pt x="187" y="76"/>
                    <a:pt x="187" y="74"/>
                    <a:pt x="185" y="72"/>
                  </a:cubicBezTo>
                  <a:cubicBezTo>
                    <a:pt x="183" y="71"/>
                    <a:pt x="181" y="71"/>
                    <a:pt x="180" y="73"/>
                  </a:cubicBezTo>
                  <a:cubicBezTo>
                    <a:pt x="178" y="75"/>
                    <a:pt x="179" y="77"/>
                    <a:pt x="180" y="79"/>
                  </a:cubicBezTo>
                  <a:cubicBezTo>
                    <a:pt x="181" y="79"/>
                    <a:pt x="182" y="80"/>
                    <a:pt x="183" y="80"/>
                  </a:cubicBezTo>
                  <a:close/>
                  <a:moveTo>
                    <a:pt x="81" y="73"/>
                  </a:moveTo>
                  <a:cubicBezTo>
                    <a:pt x="82" y="73"/>
                    <a:pt x="82" y="73"/>
                    <a:pt x="83" y="73"/>
                  </a:cubicBezTo>
                  <a:cubicBezTo>
                    <a:pt x="85" y="72"/>
                    <a:pt x="85" y="69"/>
                    <a:pt x="84" y="67"/>
                  </a:cubicBezTo>
                  <a:cubicBezTo>
                    <a:pt x="83" y="65"/>
                    <a:pt x="81" y="65"/>
                    <a:pt x="79" y="66"/>
                  </a:cubicBezTo>
                  <a:cubicBezTo>
                    <a:pt x="77" y="67"/>
                    <a:pt x="76" y="69"/>
                    <a:pt x="77" y="71"/>
                  </a:cubicBezTo>
                  <a:cubicBezTo>
                    <a:pt x="78" y="73"/>
                    <a:pt x="80" y="73"/>
                    <a:pt x="81" y="73"/>
                  </a:cubicBezTo>
                  <a:close/>
                  <a:moveTo>
                    <a:pt x="127" y="237"/>
                  </a:moveTo>
                  <a:cubicBezTo>
                    <a:pt x="125" y="237"/>
                    <a:pt x="123" y="239"/>
                    <a:pt x="123" y="241"/>
                  </a:cubicBezTo>
                  <a:cubicBezTo>
                    <a:pt x="123" y="243"/>
                    <a:pt x="125" y="245"/>
                    <a:pt x="127" y="245"/>
                  </a:cubicBezTo>
                  <a:cubicBezTo>
                    <a:pt x="129" y="245"/>
                    <a:pt x="131" y="243"/>
                    <a:pt x="131" y="241"/>
                  </a:cubicBezTo>
                  <a:cubicBezTo>
                    <a:pt x="131" y="238"/>
                    <a:pt x="129" y="237"/>
                    <a:pt x="127" y="237"/>
                  </a:cubicBezTo>
                  <a:close/>
                  <a:moveTo>
                    <a:pt x="91" y="68"/>
                  </a:moveTo>
                  <a:cubicBezTo>
                    <a:pt x="91" y="69"/>
                    <a:pt x="91" y="71"/>
                    <a:pt x="91" y="72"/>
                  </a:cubicBezTo>
                  <a:cubicBezTo>
                    <a:pt x="91" y="73"/>
                    <a:pt x="91" y="73"/>
                    <a:pt x="91" y="74"/>
                  </a:cubicBezTo>
                  <a:cubicBezTo>
                    <a:pt x="91" y="74"/>
                    <a:pt x="91" y="74"/>
                    <a:pt x="91" y="74"/>
                  </a:cubicBezTo>
                  <a:cubicBezTo>
                    <a:pt x="98" y="78"/>
                    <a:pt x="109" y="83"/>
                    <a:pt x="127" y="83"/>
                  </a:cubicBezTo>
                  <a:cubicBezTo>
                    <a:pt x="145" y="83"/>
                    <a:pt x="156" y="78"/>
                    <a:pt x="163" y="74"/>
                  </a:cubicBezTo>
                  <a:cubicBezTo>
                    <a:pt x="163" y="74"/>
                    <a:pt x="163" y="74"/>
                    <a:pt x="163" y="74"/>
                  </a:cubicBezTo>
                  <a:cubicBezTo>
                    <a:pt x="163" y="73"/>
                    <a:pt x="163" y="73"/>
                    <a:pt x="163" y="72"/>
                  </a:cubicBezTo>
                  <a:cubicBezTo>
                    <a:pt x="163" y="71"/>
                    <a:pt x="163" y="69"/>
                    <a:pt x="163" y="68"/>
                  </a:cubicBezTo>
                  <a:cubicBezTo>
                    <a:pt x="164" y="67"/>
                    <a:pt x="165" y="66"/>
                    <a:pt x="166" y="65"/>
                  </a:cubicBezTo>
                  <a:cubicBezTo>
                    <a:pt x="167" y="63"/>
                    <a:pt x="166" y="61"/>
                    <a:pt x="164" y="60"/>
                  </a:cubicBezTo>
                  <a:cubicBezTo>
                    <a:pt x="163" y="60"/>
                    <a:pt x="163" y="60"/>
                    <a:pt x="162" y="60"/>
                  </a:cubicBezTo>
                  <a:cubicBezTo>
                    <a:pt x="162" y="57"/>
                    <a:pt x="161" y="55"/>
                    <a:pt x="161" y="53"/>
                  </a:cubicBezTo>
                  <a:cubicBezTo>
                    <a:pt x="158" y="47"/>
                    <a:pt x="151" y="47"/>
                    <a:pt x="149" y="46"/>
                  </a:cubicBezTo>
                  <a:cubicBezTo>
                    <a:pt x="143" y="44"/>
                    <a:pt x="141" y="43"/>
                    <a:pt x="140" y="41"/>
                  </a:cubicBezTo>
                  <a:cubicBezTo>
                    <a:pt x="138" y="38"/>
                    <a:pt x="136" y="38"/>
                    <a:pt x="136" y="38"/>
                  </a:cubicBezTo>
                  <a:cubicBezTo>
                    <a:pt x="136" y="37"/>
                    <a:pt x="136" y="36"/>
                    <a:pt x="136" y="35"/>
                  </a:cubicBezTo>
                  <a:cubicBezTo>
                    <a:pt x="138" y="32"/>
                    <a:pt x="139" y="28"/>
                    <a:pt x="139" y="28"/>
                  </a:cubicBezTo>
                  <a:cubicBezTo>
                    <a:pt x="141" y="27"/>
                    <a:pt x="142" y="23"/>
                    <a:pt x="141" y="22"/>
                  </a:cubicBezTo>
                  <a:cubicBezTo>
                    <a:pt x="141" y="20"/>
                    <a:pt x="140" y="20"/>
                    <a:pt x="140" y="20"/>
                  </a:cubicBezTo>
                  <a:cubicBezTo>
                    <a:pt x="140" y="20"/>
                    <a:pt x="142" y="12"/>
                    <a:pt x="139" y="7"/>
                  </a:cubicBezTo>
                  <a:cubicBezTo>
                    <a:pt x="135" y="2"/>
                    <a:pt x="130" y="1"/>
                    <a:pt x="130" y="1"/>
                  </a:cubicBezTo>
                  <a:cubicBezTo>
                    <a:pt x="127" y="1"/>
                    <a:pt x="127" y="1"/>
                    <a:pt x="127" y="1"/>
                  </a:cubicBezTo>
                  <a:cubicBezTo>
                    <a:pt x="127" y="1"/>
                    <a:pt x="124" y="1"/>
                    <a:pt x="123" y="0"/>
                  </a:cubicBezTo>
                  <a:cubicBezTo>
                    <a:pt x="123" y="0"/>
                    <a:pt x="123" y="1"/>
                    <a:pt x="124" y="1"/>
                  </a:cubicBezTo>
                  <a:cubicBezTo>
                    <a:pt x="124" y="1"/>
                    <a:pt x="119" y="2"/>
                    <a:pt x="116" y="7"/>
                  </a:cubicBezTo>
                  <a:cubicBezTo>
                    <a:pt x="112" y="12"/>
                    <a:pt x="114" y="20"/>
                    <a:pt x="114" y="20"/>
                  </a:cubicBezTo>
                  <a:cubicBezTo>
                    <a:pt x="114" y="20"/>
                    <a:pt x="113" y="20"/>
                    <a:pt x="113" y="22"/>
                  </a:cubicBezTo>
                  <a:cubicBezTo>
                    <a:pt x="113" y="23"/>
                    <a:pt x="113" y="27"/>
                    <a:pt x="116" y="28"/>
                  </a:cubicBezTo>
                  <a:cubicBezTo>
                    <a:pt x="116" y="28"/>
                    <a:pt x="116" y="32"/>
                    <a:pt x="119" y="35"/>
                  </a:cubicBezTo>
                  <a:cubicBezTo>
                    <a:pt x="118" y="36"/>
                    <a:pt x="118" y="37"/>
                    <a:pt x="118" y="38"/>
                  </a:cubicBezTo>
                  <a:cubicBezTo>
                    <a:pt x="118" y="38"/>
                    <a:pt x="116" y="38"/>
                    <a:pt x="115" y="41"/>
                  </a:cubicBezTo>
                  <a:cubicBezTo>
                    <a:pt x="113" y="43"/>
                    <a:pt x="111" y="44"/>
                    <a:pt x="106" y="46"/>
                  </a:cubicBezTo>
                  <a:cubicBezTo>
                    <a:pt x="104" y="47"/>
                    <a:pt x="96" y="47"/>
                    <a:pt x="93" y="53"/>
                  </a:cubicBezTo>
                  <a:cubicBezTo>
                    <a:pt x="93" y="55"/>
                    <a:pt x="92" y="57"/>
                    <a:pt x="92" y="60"/>
                  </a:cubicBezTo>
                  <a:cubicBezTo>
                    <a:pt x="91" y="60"/>
                    <a:pt x="91" y="60"/>
                    <a:pt x="90" y="60"/>
                  </a:cubicBezTo>
                  <a:cubicBezTo>
                    <a:pt x="88" y="61"/>
                    <a:pt x="87" y="63"/>
                    <a:pt x="88" y="65"/>
                  </a:cubicBezTo>
                  <a:cubicBezTo>
                    <a:pt x="89" y="67"/>
                    <a:pt x="90" y="68"/>
                    <a:pt x="91" y="68"/>
                  </a:cubicBezTo>
                  <a:close/>
                  <a:moveTo>
                    <a:pt x="83" y="225"/>
                  </a:moveTo>
                  <a:cubicBezTo>
                    <a:pt x="81" y="224"/>
                    <a:pt x="79" y="225"/>
                    <a:pt x="78" y="226"/>
                  </a:cubicBezTo>
                  <a:cubicBezTo>
                    <a:pt x="77" y="228"/>
                    <a:pt x="77" y="231"/>
                    <a:pt x="79" y="232"/>
                  </a:cubicBezTo>
                  <a:cubicBezTo>
                    <a:pt x="80" y="232"/>
                    <a:pt x="81" y="232"/>
                    <a:pt x="81" y="232"/>
                  </a:cubicBezTo>
                  <a:cubicBezTo>
                    <a:pt x="83" y="232"/>
                    <a:pt x="84" y="232"/>
                    <a:pt x="85" y="230"/>
                  </a:cubicBezTo>
                  <a:cubicBezTo>
                    <a:pt x="86" y="229"/>
                    <a:pt x="85" y="226"/>
                    <a:pt x="83" y="225"/>
                  </a:cubicBezTo>
                  <a:close/>
                  <a:moveTo>
                    <a:pt x="94" y="230"/>
                  </a:moveTo>
                  <a:cubicBezTo>
                    <a:pt x="91" y="229"/>
                    <a:pt x="89" y="230"/>
                    <a:pt x="88" y="232"/>
                  </a:cubicBezTo>
                  <a:cubicBezTo>
                    <a:pt x="87" y="234"/>
                    <a:pt x="88" y="237"/>
                    <a:pt x="90" y="237"/>
                  </a:cubicBezTo>
                  <a:cubicBezTo>
                    <a:pt x="91" y="238"/>
                    <a:pt x="91" y="238"/>
                    <a:pt x="92" y="238"/>
                  </a:cubicBezTo>
                  <a:cubicBezTo>
                    <a:pt x="94" y="238"/>
                    <a:pt x="95" y="237"/>
                    <a:pt x="96" y="235"/>
                  </a:cubicBezTo>
                  <a:cubicBezTo>
                    <a:pt x="97" y="233"/>
                    <a:pt x="96" y="231"/>
                    <a:pt x="94" y="230"/>
                  </a:cubicBezTo>
                  <a:close/>
                  <a:moveTo>
                    <a:pt x="116" y="236"/>
                  </a:moveTo>
                  <a:cubicBezTo>
                    <a:pt x="114" y="236"/>
                    <a:pt x="112" y="237"/>
                    <a:pt x="111" y="239"/>
                  </a:cubicBezTo>
                  <a:cubicBezTo>
                    <a:pt x="111" y="242"/>
                    <a:pt x="112" y="244"/>
                    <a:pt x="115" y="244"/>
                  </a:cubicBezTo>
                  <a:cubicBezTo>
                    <a:pt x="115" y="244"/>
                    <a:pt x="115" y="244"/>
                    <a:pt x="115" y="244"/>
                  </a:cubicBezTo>
                  <a:cubicBezTo>
                    <a:pt x="117" y="244"/>
                    <a:pt x="119" y="242"/>
                    <a:pt x="119" y="240"/>
                  </a:cubicBezTo>
                  <a:cubicBezTo>
                    <a:pt x="119" y="238"/>
                    <a:pt x="118" y="236"/>
                    <a:pt x="116" y="236"/>
                  </a:cubicBezTo>
                  <a:close/>
                  <a:moveTo>
                    <a:pt x="104" y="234"/>
                  </a:moveTo>
                  <a:cubicBezTo>
                    <a:pt x="102" y="233"/>
                    <a:pt x="100" y="234"/>
                    <a:pt x="100" y="237"/>
                  </a:cubicBezTo>
                  <a:cubicBezTo>
                    <a:pt x="99" y="239"/>
                    <a:pt x="100" y="241"/>
                    <a:pt x="102" y="241"/>
                  </a:cubicBezTo>
                  <a:cubicBezTo>
                    <a:pt x="103" y="242"/>
                    <a:pt x="103" y="242"/>
                    <a:pt x="103" y="242"/>
                  </a:cubicBezTo>
                  <a:cubicBezTo>
                    <a:pt x="105" y="242"/>
                    <a:pt x="107" y="240"/>
                    <a:pt x="107" y="239"/>
                  </a:cubicBezTo>
                  <a:cubicBezTo>
                    <a:pt x="108" y="237"/>
                    <a:pt x="107" y="234"/>
                    <a:pt x="104" y="2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grpSp>
        <p:nvGrpSpPr>
          <p:cNvPr id="2052" name="组合 2051"/>
          <p:cNvGrpSpPr/>
          <p:nvPr/>
        </p:nvGrpSpPr>
        <p:grpSpPr>
          <a:xfrm>
            <a:off x="7791648" y="4945120"/>
            <a:ext cx="450000" cy="450000"/>
            <a:chOff x="4710104" y="2802545"/>
            <a:chExt cx="401324" cy="401324"/>
          </a:xfrm>
        </p:grpSpPr>
        <p:sp>
          <p:nvSpPr>
            <p:cNvPr id="54" name="Rounded Rectangle 29"/>
            <p:cNvSpPr/>
            <p:nvPr/>
          </p:nvSpPr>
          <p:spPr>
            <a:xfrm>
              <a:off x="4710104" y="2802545"/>
              <a:ext cx="401324" cy="401324"/>
            </a:xfrm>
            <a:prstGeom prst="roundRect">
              <a:avLst>
                <a:gd name="adj" fmla="val 50000"/>
              </a:avLst>
            </a:prstGeom>
            <a:solidFill>
              <a:srgbClr val="648FC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grpSp>
          <p:nvGrpSpPr>
            <p:cNvPr id="55" name="Group 30"/>
            <p:cNvGrpSpPr/>
            <p:nvPr/>
          </p:nvGrpSpPr>
          <p:grpSpPr>
            <a:xfrm>
              <a:off x="4829752" y="2932156"/>
              <a:ext cx="162028" cy="142102"/>
              <a:chOff x="3175" y="-1587"/>
              <a:chExt cx="490538" cy="430212"/>
            </a:xfrm>
            <a:solidFill>
              <a:srgbClr val="FFFFFF"/>
            </a:solidFill>
          </p:grpSpPr>
          <p:sp>
            <p:nvSpPr>
              <p:cNvPr id="56"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57"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grpSp>
    </p:spTree>
    <p:extLst>
      <p:ext uri="{BB962C8B-B14F-4D97-AF65-F5344CB8AC3E}">
        <p14:creationId xmlns:p14="http://schemas.microsoft.com/office/powerpoint/2010/main" val="1011868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nodeType="withEffect">
                                  <p:stCondLst>
                                    <p:cond delay="25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500"/>
                                        <p:tgtEl>
                                          <p:spTgt spid="31"/>
                                        </p:tgtEl>
                                      </p:cBhvr>
                                    </p:animEffect>
                                  </p:childTnLst>
                                </p:cTn>
                              </p:par>
                              <p:par>
                                <p:cTn id="15" presetID="10" presetClass="entr" presetSubtype="0" fill="hold" nodeType="withEffect">
                                  <p:stCondLst>
                                    <p:cond delay="250"/>
                                  </p:stCondLst>
                                  <p:childTnLst>
                                    <p:set>
                                      <p:cBhvr>
                                        <p:cTn id="16" dur="1" fill="hold">
                                          <p:stCondLst>
                                            <p:cond delay="0"/>
                                          </p:stCondLst>
                                        </p:cTn>
                                        <p:tgtEl>
                                          <p:spTgt spid="2048"/>
                                        </p:tgtEl>
                                        <p:attrNameLst>
                                          <p:attrName>style.visibility</p:attrName>
                                        </p:attrNameLst>
                                      </p:cBhvr>
                                      <p:to>
                                        <p:strVal val="visible"/>
                                      </p:to>
                                    </p:set>
                                    <p:animEffect transition="in" filter="fade">
                                      <p:cBhvr>
                                        <p:cTn id="17" dur="500"/>
                                        <p:tgtEl>
                                          <p:spTgt spid="2048"/>
                                        </p:tgtEl>
                                      </p:cBhvr>
                                    </p:animEffect>
                                  </p:childTnLst>
                                </p:cTn>
                              </p:par>
                              <p:par>
                                <p:cTn id="18" presetID="10" presetClass="entr" presetSubtype="0" fill="hold" nodeType="withEffect">
                                  <p:stCondLst>
                                    <p:cond delay="500"/>
                                  </p:stCondLst>
                                  <p:childTnLst>
                                    <p:set>
                                      <p:cBhvr>
                                        <p:cTn id="19" dur="1" fill="hold">
                                          <p:stCondLst>
                                            <p:cond delay="0"/>
                                          </p:stCondLst>
                                        </p:cTn>
                                        <p:tgtEl>
                                          <p:spTgt spid="2049"/>
                                        </p:tgtEl>
                                        <p:attrNameLst>
                                          <p:attrName>style.visibility</p:attrName>
                                        </p:attrNameLst>
                                      </p:cBhvr>
                                      <p:to>
                                        <p:strVal val="visible"/>
                                      </p:to>
                                    </p:set>
                                    <p:animEffect transition="in" filter="fade">
                                      <p:cBhvr>
                                        <p:cTn id="20" dur="500"/>
                                        <p:tgtEl>
                                          <p:spTgt spid="2049"/>
                                        </p:tgtEl>
                                      </p:cBhvr>
                                    </p:animEffect>
                                  </p:childTnLst>
                                </p:cTn>
                              </p:par>
                              <p:par>
                                <p:cTn id="21" presetID="10" presetClass="entr" presetSubtype="0" fill="hold" nodeType="withEffect">
                                  <p:stCondLst>
                                    <p:cond delay="500"/>
                                  </p:stCondLst>
                                  <p:childTnLst>
                                    <p:set>
                                      <p:cBhvr>
                                        <p:cTn id="22" dur="1" fill="hold">
                                          <p:stCondLst>
                                            <p:cond delay="0"/>
                                          </p:stCondLst>
                                        </p:cTn>
                                        <p:tgtEl>
                                          <p:spTgt spid="2051"/>
                                        </p:tgtEl>
                                        <p:attrNameLst>
                                          <p:attrName>style.visibility</p:attrName>
                                        </p:attrNameLst>
                                      </p:cBhvr>
                                      <p:to>
                                        <p:strVal val="visible"/>
                                      </p:to>
                                    </p:set>
                                    <p:animEffect transition="in" filter="fade">
                                      <p:cBhvr>
                                        <p:cTn id="23" dur="500"/>
                                        <p:tgtEl>
                                          <p:spTgt spid="2051"/>
                                        </p:tgtEl>
                                      </p:cBhvr>
                                    </p:animEffect>
                                  </p:childTnLst>
                                </p:cTn>
                              </p:par>
                              <p:par>
                                <p:cTn id="24" presetID="10" presetClass="entr" presetSubtype="0" fill="hold" nodeType="withEffect">
                                  <p:stCondLst>
                                    <p:cond delay="750"/>
                                  </p:stCondLst>
                                  <p:childTnLst>
                                    <p:set>
                                      <p:cBhvr>
                                        <p:cTn id="25" dur="1" fill="hold">
                                          <p:stCondLst>
                                            <p:cond delay="0"/>
                                          </p:stCondLst>
                                        </p:cTn>
                                        <p:tgtEl>
                                          <p:spTgt spid="2052"/>
                                        </p:tgtEl>
                                        <p:attrNameLst>
                                          <p:attrName>style.visibility</p:attrName>
                                        </p:attrNameLst>
                                      </p:cBhvr>
                                      <p:to>
                                        <p:strVal val="visible"/>
                                      </p:to>
                                    </p:set>
                                    <p:animEffect transition="in" filter="fade">
                                      <p:cBhvr>
                                        <p:cTn id="26" dur="500"/>
                                        <p:tgtEl>
                                          <p:spTgt spid="2052"/>
                                        </p:tgtEl>
                                      </p:cBhvr>
                                    </p:animEffect>
                                  </p:childTnLst>
                                </p:cTn>
                              </p:par>
                            </p:childTnLst>
                          </p:cTn>
                        </p:par>
                        <p:par>
                          <p:cTn id="27" fill="hold">
                            <p:stCondLst>
                              <p:cond delay="1750"/>
                            </p:stCondLst>
                            <p:childTnLst>
                              <p:par>
                                <p:cTn id="28" presetID="22" presetClass="entr" presetSubtype="2"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250"/>
                                        <p:tgtEl>
                                          <p:spTgt spid="5"/>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7"/>
                                        </p:tgtEl>
                                        <p:attrNameLst>
                                          <p:attrName>style.visibility</p:attrName>
                                        </p:attrNameLst>
                                      </p:cBhvr>
                                      <p:to>
                                        <p:strVal val="visible"/>
                                      </p:to>
                                    </p:set>
                                    <p:animEffect transition="in" filter="wipe(right)">
                                      <p:cBhvr>
                                        <p:cTn id="33" dur="250"/>
                                        <p:tgtEl>
                                          <p:spTgt spid="7"/>
                                        </p:tgtEl>
                                      </p:cBhvr>
                                    </p:animEffect>
                                  </p:childTnLst>
                                </p:cTn>
                              </p:par>
                              <p:par>
                                <p:cTn id="34" presetID="22" presetClass="entr" presetSubtype="2" fill="hold" grpId="0" nodeType="withEffect">
                                  <p:stCondLst>
                                    <p:cond delay="50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250"/>
                                        <p:tgtEl>
                                          <p:spTgt spid="9"/>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left)">
                                      <p:cBhvr>
                                        <p:cTn id="48" dur="250"/>
                                        <p:tgtEl>
                                          <p:spTgt spid="11"/>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13"/>
                                        </p:tgtEl>
                                        <p:attrNameLst>
                                          <p:attrName>style.visibility</p:attrName>
                                        </p:attrNameLst>
                                      </p:cBhvr>
                                      <p:to>
                                        <p:strVal val="visible"/>
                                      </p:to>
                                    </p:set>
                                    <p:animEffect transition="in" filter="wipe(left)">
                                      <p:cBhvr>
                                        <p:cTn id="51" dur="250"/>
                                        <p:tgtEl>
                                          <p:spTgt spid="13"/>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250"/>
                                        <p:tgtEl>
                                          <p:spTgt spid="15"/>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p:bldP spid="6" grpId="0"/>
      <p:bldP spid="7" grpId="0"/>
      <p:bldP spid="8" grpId="0"/>
      <p:bldP spid="9" grpId="0"/>
      <p:bldP spid="10" grpId="0"/>
      <p:bldP spid="11" grpId="0"/>
      <p:bldP spid="12" grpId="0"/>
      <p:bldP spid="13" grpId="0"/>
      <p:bldP spid="14"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添加文本</a:t>
            </a:r>
            <a:r>
              <a:rPr lang="en-US" altLang="zh-CN" sz="2000" dirty="0" smtClean="0">
                <a:latin typeface="微软雅黑" panose="020B0503020204020204" pitchFamily="34" charset="-122"/>
                <a:ea typeface="微软雅黑" panose="020B0503020204020204" pitchFamily="34" charset="-122"/>
              </a:rPr>
              <a:t>4</a:t>
            </a:r>
            <a:endParaRPr lang="zh-CN" altLang="en-US" sz="2000" dirty="0">
              <a:latin typeface="微软雅黑" panose="020B0503020204020204" pitchFamily="34" charset="-122"/>
              <a:ea typeface="微软雅黑" panose="020B0503020204020204" pitchFamily="34" charset="-122"/>
            </a:endParaRPr>
          </a:p>
        </p:txBody>
      </p:sp>
      <p:sp>
        <p:nvSpPr>
          <p:cNvPr id="17" name="矩形 16"/>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8" name="矩形 17"/>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a:spLocks/>
          </p:cNvSpPr>
          <p:nvPr/>
        </p:nvSpPr>
        <p:spPr bwMode="gray">
          <a:xfrm flipH="1">
            <a:off x="86119" y="1435267"/>
            <a:ext cx="2736977" cy="1728788"/>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a:p>
        </p:txBody>
      </p:sp>
      <p:sp>
        <p:nvSpPr>
          <p:cNvPr id="20" name="Text Box 4"/>
          <p:cNvSpPr txBox="1">
            <a:spLocks noChangeArrowheads="1"/>
          </p:cNvSpPr>
          <p:nvPr/>
        </p:nvSpPr>
        <p:spPr bwMode="black">
          <a:xfrm>
            <a:off x="42467" y="3429000"/>
            <a:ext cx="27251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dirty="0">
                <a:solidFill>
                  <a:schemeClr val="accent1">
                    <a:lumMod val="50000"/>
                  </a:schemeClr>
                </a:solidFill>
                <a:latin typeface="微软雅黑" pitchFamily="34" charset="-122"/>
                <a:ea typeface="微软雅黑" pitchFamily="34" charset="-122"/>
              </a:rPr>
              <a:t>添加文字添加文字添加文字添加</a:t>
            </a:r>
            <a:r>
              <a:rPr lang="zh-CN" altLang="en-US" dirty="0" smtClean="0">
                <a:solidFill>
                  <a:schemeClr val="accent1">
                    <a:lumMod val="50000"/>
                  </a:schemeClr>
                </a:solidFill>
                <a:latin typeface="微软雅黑" pitchFamily="34" charset="-122"/>
                <a:ea typeface="微软雅黑" pitchFamily="34" charset="-122"/>
              </a:rPr>
              <a:t>文字</a:t>
            </a:r>
            <a:endParaRPr lang="zh-CN" altLang="en-US" dirty="0">
              <a:solidFill>
                <a:schemeClr val="accent1">
                  <a:lumMod val="50000"/>
                </a:schemeClr>
              </a:solidFill>
              <a:latin typeface="微软雅黑" pitchFamily="34" charset="-122"/>
              <a:ea typeface="微软雅黑" pitchFamily="34" charset="-122"/>
            </a:endParaRPr>
          </a:p>
        </p:txBody>
      </p:sp>
      <p:cxnSp>
        <p:nvCxnSpPr>
          <p:cNvPr id="22" name="直接连接符 21"/>
          <p:cNvCxnSpPr/>
          <p:nvPr/>
        </p:nvCxnSpPr>
        <p:spPr>
          <a:xfrm>
            <a:off x="141831" y="4221088"/>
            <a:ext cx="276764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 name="Text Box 4"/>
          <p:cNvSpPr txBox="1">
            <a:spLocks noChangeArrowheads="1"/>
          </p:cNvSpPr>
          <p:nvPr/>
        </p:nvSpPr>
        <p:spPr bwMode="black">
          <a:xfrm>
            <a:off x="84194" y="4350003"/>
            <a:ext cx="2882917"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添加文字添加文字添加文字添加文字添加文字添加文字添加</a:t>
            </a:r>
            <a:r>
              <a:rPr lang="zh-CN" altLang="en-US" sz="1400" dirty="0" smtClean="0">
                <a:solidFill>
                  <a:schemeClr val="bg1">
                    <a:lumMod val="50000"/>
                  </a:schemeClr>
                </a:solidFill>
                <a:latin typeface="微软雅黑" pitchFamily="34" charset="-122"/>
                <a:ea typeface="微软雅黑" pitchFamily="34" charset="-122"/>
              </a:rPr>
              <a:t>文字</a:t>
            </a:r>
            <a:r>
              <a:rPr lang="zh-CN" altLang="en-US" sz="1400" dirty="0">
                <a:solidFill>
                  <a:schemeClr val="bg1">
                    <a:lumMod val="50000"/>
                  </a:schemeClr>
                </a:solidFill>
                <a:latin typeface="微软雅黑" pitchFamily="34" charset="-122"/>
                <a:ea typeface="微软雅黑" pitchFamily="34" charset="-122"/>
              </a:rPr>
              <a:t>添加文字添加文字添加文字添加文字添加文字添加文字</a:t>
            </a:r>
            <a:r>
              <a:rPr lang="zh-CN" altLang="en-US" sz="1400" dirty="0" smtClean="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graphicFrame>
        <p:nvGraphicFramePr>
          <p:cNvPr id="2" name="图表 1"/>
          <p:cNvGraphicFramePr/>
          <p:nvPr>
            <p:extLst>
              <p:ext uri="{D42A27DB-BD31-4B8C-83A1-F6EECF244321}">
                <p14:modId xmlns:p14="http://schemas.microsoft.com/office/powerpoint/2010/main" val="1569088353"/>
              </p:ext>
            </p:extLst>
          </p:nvPr>
        </p:nvGraphicFramePr>
        <p:xfrm>
          <a:off x="4335264" y="1397489"/>
          <a:ext cx="7200800" cy="47093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73381932"/>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500"/>
                                        <p:tgtEl>
                                          <p:spTgt spid="2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Graphic spid="2"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线1"/>
          <p:cNvSpPr>
            <a:spLocks noChangeShapeType="1"/>
          </p:cNvSpPr>
          <p:nvPr/>
        </p:nvSpPr>
        <p:spPr bwMode="auto">
          <a:xfrm>
            <a:off x="2457652" y="2965221"/>
            <a:ext cx="0" cy="535475"/>
          </a:xfrm>
          <a:prstGeom prst="line">
            <a:avLst/>
          </a:prstGeom>
          <a:noFill/>
          <a:ln w="57150" cap="rnd">
            <a:solidFill>
              <a:schemeClr val="accent5">
                <a:lumMod val="75000"/>
              </a:schemeClr>
            </a:solidFill>
            <a:prstDash val="sysDot"/>
            <a:round/>
            <a:headEnd/>
            <a:tailEnd/>
          </a:ln>
        </p:spPr>
        <p:txBody>
          <a:bodyPr lIns="121496" tIns="60748" rIns="121496" bIns="60748"/>
          <a:lstStyle/>
          <a:p>
            <a:pPr>
              <a:defRPr/>
            </a:pPr>
            <a:endParaRPr lang="zh-CN" altLang="en-US" kern="0">
              <a:solidFill>
                <a:sysClr val="windowText" lastClr="000000"/>
              </a:solidFill>
              <a:latin typeface="굴림" pitchFamily="50" charset="-127"/>
              <a:ea typeface="굴림" pitchFamily="50" charset="-127"/>
            </a:endParaRPr>
          </a:p>
        </p:txBody>
      </p:sp>
      <p:grpSp>
        <p:nvGrpSpPr>
          <p:cNvPr id="4" name="文本1"/>
          <p:cNvGrpSpPr>
            <a:grpSpLocks/>
          </p:cNvGrpSpPr>
          <p:nvPr/>
        </p:nvGrpSpPr>
        <p:grpSpPr bwMode="auto">
          <a:xfrm>
            <a:off x="1322859" y="1030737"/>
            <a:ext cx="2355906" cy="1966231"/>
            <a:chOff x="900113" y="1341438"/>
            <a:chExt cx="2303462" cy="1582737"/>
          </a:xfrm>
        </p:grpSpPr>
        <p:sp>
          <p:nvSpPr>
            <p:cNvPr id="5" name="Rectangle 38"/>
            <p:cNvSpPr>
              <a:spLocks noChangeArrowheads="1"/>
            </p:cNvSpPr>
            <p:nvPr/>
          </p:nvSpPr>
          <p:spPr bwMode="auto">
            <a:xfrm>
              <a:off x="900113" y="1557807"/>
              <a:ext cx="2303462" cy="136636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base" latinLnBrk="1" hangingPunct="1">
                <a:lnSpc>
                  <a:spcPct val="120000"/>
                </a:lnSpc>
                <a:spcBef>
                  <a:spcPct val="0"/>
                </a:spcBef>
                <a:spcAft>
                  <a:spcPct val="0"/>
                </a:spcAft>
                <a:buClrTx/>
                <a:buSzTx/>
                <a:buFontTx/>
                <a:buNone/>
                <a:tabLst/>
                <a:defRPr/>
              </a:pPr>
              <a:r>
                <a:rPr kumimoji="1" lang="zh-CN" altLang="en-US" sz="1500" kern="0" dirty="0" smtClean="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5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6" name="Rectangle 39"/>
            <p:cNvSpPr>
              <a:spLocks noChangeArrowheads="1"/>
            </p:cNvSpPr>
            <p:nvPr/>
          </p:nvSpPr>
          <p:spPr bwMode="auto">
            <a:xfrm>
              <a:off x="900113" y="1341438"/>
              <a:ext cx="2303462" cy="216369"/>
            </a:xfrm>
            <a:prstGeom prst="rect">
              <a:avLst/>
            </a:prstGeom>
            <a:solidFill>
              <a:srgbClr val="648FC4"/>
            </a:solidFill>
            <a:ln w="9525" cap="flat" cmpd="sng" algn="ctr">
              <a:noFill/>
              <a:prstDash val="solid"/>
            </a:ln>
            <a:effectLst>
              <a:outerShdw blurRad="40000" dist="23000" dir="5400000" rotWithShape="0">
                <a:srgbClr val="000000">
                  <a:alpha val="35000"/>
                </a:srgbClr>
              </a:outerShdw>
            </a:effectLst>
          </p:spPr>
          <p:txBody>
            <a:bodyPr anchor="ctr"/>
            <a:lstStyle/>
            <a:p>
              <a:pPr marL="0" marR="0" lvl="0" indent="0" algn="ctr" defTabSz="914400" eaLnBrk="1" fontAlgn="base" latinLnBrk="1" hangingPunct="1">
                <a:lnSpc>
                  <a:spcPct val="120000"/>
                </a:lnSpc>
                <a:spcBef>
                  <a:spcPct val="0"/>
                </a:spcBef>
                <a:spcAft>
                  <a:spcPct val="0"/>
                </a:spcAft>
                <a:buClrTx/>
                <a:buSzTx/>
                <a:buFontTx/>
                <a:buNone/>
                <a:tabLst/>
                <a:defRPr/>
              </a:pPr>
              <a:r>
                <a:rPr kumimoji="1" lang="zh-CN" altLang="en-US" sz="1900" b="0" i="0" u="none" strike="noStrike" kern="0" cap="none" spc="0" normalizeH="0" baseline="0" noProof="0" dirty="0">
                  <a:ln>
                    <a:noFill/>
                  </a:ln>
                  <a:solidFill>
                    <a:sysClr val="window" lastClr="FFFFFF"/>
                  </a:solidFill>
                  <a:effectLst/>
                  <a:uLnTx/>
                  <a:uFillTx/>
                  <a:latin typeface="Arial"/>
                  <a:ea typeface="微软雅黑" pitchFamily="34" charset="-122"/>
                  <a:cs typeface="+mn-cs"/>
                </a:rPr>
                <a:t>此处添加文本</a:t>
              </a:r>
              <a:r>
                <a:rPr kumimoji="1" lang="en-US" altLang="zh-CN" sz="1900" b="0" i="0" u="none" strike="noStrike" kern="0" cap="none" spc="0" normalizeH="0" baseline="0" noProof="0" dirty="0">
                  <a:ln>
                    <a:noFill/>
                  </a:ln>
                  <a:solidFill>
                    <a:sysClr val="window" lastClr="FFFFFF"/>
                  </a:solidFill>
                  <a:effectLst/>
                  <a:uLnTx/>
                  <a:uFillTx/>
                  <a:latin typeface="Arial"/>
                  <a:ea typeface="微软雅黑" pitchFamily="34" charset="-122"/>
                  <a:cs typeface="+mn-cs"/>
                </a:rPr>
                <a:t>1</a:t>
              </a:r>
              <a:endParaRPr kumimoji="1" lang="zh-CN" altLang="en-US" sz="1900" b="0" i="0" u="none" strike="noStrike" kern="0" cap="none" spc="0" normalizeH="0" baseline="0" noProof="0" dirty="0">
                <a:ln>
                  <a:noFill/>
                </a:ln>
                <a:solidFill>
                  <a:sysClr val="window" lastClr="FFFFFF"/>
                </a:solidFill>
                <a:effectLst/>
                <a:uLnTx/>
                <a:uFillTx/>
                <a:latin typeface="Arial"/>
                <a:ea typeface="微软雅黑" pitchFamily="34" charset="-122"/>
                <a:cs typeface="+mn-cs"/>
              </a:endParaRPr>
            </a:p>
          </p:txBody>
        </p:sp>
      </p:grpSp>
      <p:sp>
        <p:nvSpPr>
          <p:cNvPr id="7" name="线3"/>
          <p:cNvSpPr>
            <a:spLocks noChangeShapeType="1"/>
          </p:cNvSpPr>
          <p:nvPr/>
        </p:nvSpPr>
        <p:spPr bwMode="auto">
          <a:xfrm>
            <a:off x="6085198" y="2965221"/>
            <a:ext cx="0" cy="535475"/>
          </a:xfrm>
          <a:prstGeom prst="line">
            <a:avLst/>
          </a:prstGeom>
          <a:noFill/>
          <a:ln w="57150" cap="rnd">
            <a:solidFill>
              <a:schemeClr val="accent5">
                <a:lumMod val="75000"/>
              </a:schemeClr>
            </a:solidFill>
            <a:prstDash val="sysDot"/>
            <a:round/>
            <a:headEnd/>
            <a:tailEnd/>
          </a:ln>
        </p:spPr>
        <p:txBody>
          <a:bodyPr lIns="121496" tIns="60748" rIns="121496" bIns="60748"/>
          <a:lstStyle/>
          <a:p>
            <a:pPr>
              <a:defRPr/>
            </a:pPr>
            <a:endParaRPr lang="zh-CN" altLang="en-US" kern="0">
              <a:solidFill>
                <a:sysClr val="windowText" lastClr="000000"/>
              </a:solidFill>
              <a:latin typeface="굴림" pitchFamily="50" charset="-127"/>
              <a:ea typeface="굴림" pitchFamily="50" charset="-127"/>
            </a:endParaRPr>
          </a:p>
        </p:txBody>
      </p:sp>
      <p:grpSp>
        <p:nvGrpSpPr>
          <p:cNvPr id="8" name="文本3"/>
          <p:cNvGrpSpPr>
            <a:grpSpLocks/>
          </p:cNvGrpSpPr>
          <p:nvPr/>
        </p:nvGrpSpPr>
        <p:grpSpPr bwMode="auto">
          <a:xfrm>
            <a:off x="4950406" y="1030737"/>
            <a:ext cx="2355905" cy="1966231"/>
            <a:chOff x="3635375" y="1341438"/>
            <a:chExt cx="2303463" cy="1582737"/>
          </a:xfrm>
        </p:grpSpPr>
        <p:sp>
          <p:nvSpPr>
            <p:cNvPr id="9" name="Rectangle 41"/>
            <p:cNvSpPr>
              <a:spLocks noChangeArrowheads="1"/>
            </p:cNvSpPr>
            <p:nvPr/>
          </p:nvSpPr>
          <p:spPr bwMode="auto">
            <a:xfrm>
              <a:off x="3635375" y="1557807"/>
              <a:ext cx="2303463" cy="136636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lvl="0" algn="ctr" fontAlgn="base" latinLnBrk="1">
                <a:lnSpc>
                  <a:spcPct val="120000"/>
                </a:lnSpc>
                <a:spcBef>
                  <a:spcPct val="0"/>
                </a:spcBef>
                <a:spcAft>
                  <a:spcPct val="0"/>
                </a:spcAft>
                <a:defRPr/>
              </a:pPr>
              <a:r>
                <a:rPr kumimoji="1" lang="zh-CN" altLang="en-US" sz="15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500" kern="0" dirty="0">
                <a:solidFill>
                  <a:srgbClr val="4D4D4D"/>
                </a:solidFill>
                <a:latin typeface="微软雅黑" pitchFamily="34" charset="-122"/>
                <a:ea typeface="微软雅黑" pitchFamily="34" charset="-122"/>
              </a:endParaRPr>
            </a:p>
          </p:txBody>
        </p:sp>
        <p:sp>
          <p:nvSpPr>
            <p:cNvPr id="10" name="Rectangle 42"/>
            <p:cNvSpPr>
              <a:spLocks noChangeArrowheads="1"/>
            </p:cNvSpPr>
            <p:nvPr/>
          </p:nvSpPr>
          <p:spPr bwMode="auto">
            <a:xfrm>
              <a:off x="3635375" y="1341438"/>
              <a:ext cx="2303463" cy="216369"/>
            </a:xfrm>
            <a:prstGeom prst="rect">
              <a:avLst/>
            </a:prstGeom>
            <a:solidFill>
              <a:srgbClr val="648FC4"/>
            </a:solidFill>
            <a:ln w="9525" cap="flat" cmpd="sng" algn="ctr">
              <a:noFill/>
              <a:prstDash val="solid"/>
            </a:ln>
            <a:effectLst>
              <a:outerShdw blurRad="40000" dist="23000" dir="5400000" rotWithShape="0">
                <a:srgbClr val="000000">
                  <a:alpha val="35000"/>
                </a:srgbClr>
              </a:outerShdw>
            </a:effectLst>
          </p:spPr>
          <p:txBody>
            <a:bodyPr anchor="ctr"/>
            <a:lstStyle/>
            <a:p>
              <a:pPr marL="0" marR="0" lvl="0" indent="0" algn="ctr" defTabSz="914400" eaLnBrk="1" fontAlgn="base" latinLnBrk="1" hangingPunct="1">
                <a:lnSpc>
                  <a:spcPct val="120000"/>
                </a:lnSpc>
                <a:spcBef>
                  <a:spcPct val="0"/>
                </a:spcBef>
                <a:spcAft>
                  <a:spcPct val="0"/>
                </a:spcAft>
                <a:buClrTx/>
                <a:buSzTx/>
                <a:buFontTx/>
                <a:buNone/>
                <a:tabLst/>
                <a:defRPr/>
              </a:pPr>
              <a:r>
                <a:rPr kumimoji="1" lang="zh-CN" altLang="en-US" sz="1900" b="0" i="0" u="none" strike="noStrike" kern="0" cap="none" spc="0" normalizeH="0" baseline="0" noProof="0" dirty="0">
                  <a:ln>
                    <a:noFill/>
                  </a:ln>
                  <a:solidFill>
                    <a:sysClr val="window" lastClr="FFFFFF"/>
                  </a:solidFill>
                  <a:effectLst/>
                  <a:uLnTx/>
                  <a:uFillTx/>
                  <a:latin typeface="Arial"/>
                  <a:ea typeface="微软雅黑" pitchFamily="34" charset="-122"/>
                  <a:cs typeface="+mn-cs"/>
                </a:rPr>
                <a:t>此处添加文本</a:t>
              </a:r>
              <a:r>
                <a:rPr kumimoji="1" lang="en-US" altLang="zh-CN" sz="1900" b="0" i="0" u="none" strike="noStrike" kern="0" cap="none" spc="0" normalizeH="0" baseline="0" noProof="0" dirty="0">
                  <a:ln>
                    <a:noFill/>
                  </a:ln>
                  <a:solidFill>
                    <a:sysClr val="window" lastClr="FFFFFF"/>
                  </a:solidFill>
                  <a:effectLst/>
                  <a:uLnTx/>
                  <a:uFillTx/>
                  <a:latin typeface="Arial"/>
                  <a:ea typeface="微软雅黑" pitchFamily="34" charset="-122"/>
                  <a:cs typeface="+mn-cs"/>
                </a:rPr>
                <a:t>2</a:t>
              </a:r>
              <a:endParaRPr kumimoji="1" lang="zh-CN" altLang="en-US" sz="1900" b="0" i="0" u="none" strike="noStrike" kern="0" cap="none" spc="0" normalizeH="0" baseline="0" noProof="0" dirty="0">
                <a:ln>
                  <a:noFill/>
                </a:ln>
                <a:solidFill>
                  <a:sysClr val="window" lastClr="FFFFFF"/>
                </a:solidFill>
                <a:effectLst/>
                <a:uLnTx/>
                <a:uFillTx/>
                <a:latin typeface="Arial"/>
                <a:ea typeface="微软雅黑" pitchFamily="34" charset="-122"/>
                <a:cs typeface="+mn-cs"/>
              </a:endParaRPr>
            </a:p>
          </p:txBody>
        </p:sp>
      </p:grpSp>
      <p:sp>
        <p:nvSpPr>
          <p:cNvPr id="11" name="线5"/>
          <p:cNvSpPr>
            <a:spLocks noChangeShapeType="1"/>
          </p:cNvSpPr>
          <p:nvPr/>
        </p:nvSpPr>
        <p:spPr bwMode="auto">
          <a:xfrm>
            <a:off x="9620110" y="2965221"/>
            <a:ext cx="0" cy="535475"/>
          </a:xfrm>
          <a:prstGeom prst="line">
            <a:avLst/>
          </a:prstGeom>
          <a:noFill/>
          <a:ln w="57150" cap="rnd">
            <a:solidFill>
              <a:schemeClr val="accent5">
                <a:lumMod val="75000"/>
              </a:schemeClr>
            </a:solidFill>
            <a:prstDash val="sysDot"/>
            <a:round/>
            <a:headEnd/>
            <a:tailEnd/>
          </a:ln>
        </p:spPr>
        <p:txBody>
          <a:bodyPr lIns="121496" tIns="60748" rIns="121496" bIns="60748"/>
          <a:lstStyle/>
          <a:p>
            <a:pPr>
              <a:defRPr/>
            </a:pPr>
            <a:endParaRPr lang="zh-CN" altLang="en-US" kern="0">
              <a:solidFill>
                <a:sysClr val="windowText" lastClr="000000"/>
              </a:solidFill>
              <a:latin typeface="굴림" pitchFamily="50" charset="-127"/>
              <a:ea typeface="굴림" pitchFamily="50" charset="-127"/>
            </a:endParaRPr>
          </a:p>
        </p:txBody>
      </p:sp>
      <p:grpSp>
        <p:nvGrpSpPr>
          <p:cNvPr id="12" name="文本5"/>
          <p:cNvGrpSpPr>
            <a:grpSpLocks/>
          </p:cNvGrpSpPr>
          <p:nvPr/>
        </p:nvGrpSpPr>
        <p:grpSpPr bwMode="auto">
          <a:xfrm>
            <a:off x="8514792" y="1030737"/>
            <a:ext cx="2355906" cy="1966231"/>
            <a:chOff x="6300788" y="1341438"/>
            <a:chExt cx="2303462" cy="1582737"/>
          </a:xfrm>
        </p:grpSpPr>
        <p:sp>
          <p:nvSpPr>
            <p:cNvPr id="13" name="Rectangle 44"/>
            <p:cNvSpPr>
              <a:spLocks noChangeArrowheads="1"/>
            </p:cNvSpPr>
            <p:nvPr/>
          </p:nvSpPr>
          <p:spPr bwMode="auto">
            <a:xfrm>
              <a:off x="6300788" y="1557807"/>
              <a:ext cx="2303462" cy="1366368"/>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lvl="0" algn="ctr" fontAlgn="base" latinLnBrk="1">
                <a:lnSpc>
                  <a:spcPct val="120000"/>
                </a:lnSpc>
                <a:spcBef>
                  <a:spcPct val="0"/>
                </a:spcBef>
                <a:spcAft>
                  <a:spcPct val="0"/>
                </a:spcAft>
                <a:defRPr/>
              </a:pPr>
              <a:r>
                <a:rPr kumimoji="1" lang="zh-CN" altLang="en-US" sz="15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500" kern="0" dirty="0">
                <a:solidFill>
                  <a:srgbClr val="4D4D4D"/>
                </a:solidFill>
                <a:latin typeface="微软雅黑" pitchFamily="34" charset="-122"/>
                <a:ea typeface="微软雅黑" pitchFamily="34" charset="-122"/>
              </a:endParaRPr>
            </a:p>
          </p:txBody>
        </p:sp>
        <p:sp>
          <p:nvSpPr>
            <p:cNvPr id="14" name="Rectangle 45"/>
            <p:cNvSpPr>
              <a:spLocks noChangeArrowheads="1"/>
            </p:cNvSpPr>
            <p:nvPr/>
          </p:nvSpPr>
          <p:spPr bwMode="auto">
            <a:xfrm>
              <a:off x="6300788" y="1341438"/>
              <a:ext cx="2303462" cy="216369"/>
            </a:xfrm>
            <a:prstGeom prst="rect">
              <a:avLst/>
            </a:prstGeom>
            <a:solidFill>
              <a:srgbClr val="648FC4"/>
            </a:solidFill>
            <a:ln w="9525" cap="flat" cmpd="sng" algn="ctr">
              <a:noFill/>
              <a:prstDash val="solid"/>
            </a:ln>
            <a:effectLst>
              <a:outerShdw blurRad="40000" dist="23000" dir="5400000" rotWithShape="0">
                <a:srgbClr val="000000">
                  <a:alpha val="35000"/>
                </a:srgbClr>
              </a:outerShdw>
            </a:effectLst>
          </p:spPr>
          <p:txBody>
            <a:bodyPr anchor="ctr"/>
            <a:lstStyle/>
            <a:p>
              <a:pPr marL="0" marR="0" lvl="0" indent="0" algn="ctr" defTabSz="914400" eaLnBrk="1" fontAlgn="base" latinLnBrk="1" hangingPunct="1">
                <a:lnSpc>
                  <a:spcPct val="120000"/>
                </a:lnSpc>
                <a:spcBef>
                  <a:spcPct val="0"/>
                </a:spcBef>
                <a:spcAft>
                  <a:spcPct val="0"/>
                </a:spcAft>
                <a:buClrTx/>
                <a:buSzTx/>
                <a:buFontTx/>
                <a:buNone/>
                <a:tabLst/>
                <a:defRPr/>
              </a:pPr>
              <a:r>
                <a:rPr kumimoji="1" lang="zh-CN" altLang="en-US" sz="1900" b="0" i="0" u="none" strike="noStrike" kern="0" cap="none" spc="0" normalizeH="0" baseline="0" noProof="0">
                  <a:ln>
                    <a:noFill/>
                  </a:ln>
                  <a:solidFill>
                    <a:sysClr val="window" lastClr="FFFFFF"/>
                  </a:solidFill>
                  <a:effectLst/>
                  <a:uLnTx/>
                  <a:uFillTx/>
                  <a:latin typeface="Arial"/>
                  <a:ea typeface="微软雅黑" pitchFamily="34" charset="-122"/>
                  <a:cs typeface="+mn-cs"/>
                </a:rPr>
                <a:t>此处添加文本</a:t>
              </a:r>
              <a:r>
                <a:rPr kumimoji="1" lang="en-US" altLang="zh-CN" sz="1900" b="0" i="0" u="none" strike="noStrike" kern="0" cap="none" spc="0" normalizeH="0" baseline="0" noProof="0" dirty="0">
                  <a:ln>
                    <a:noFill/>
                  </a:ln>
                  <a:solidFill>
                    <a:sysClr val="window" lastClr="FFFFFF"/>
                  </a:solidFill>
                  <a:effectLst/>
                  <a:uLnTx/>
                  <a:uFillTx/>
                  <a:latin typeface="Arial"/>
                  <a:ea typeface="微软雅黑" pitchFamily="34" charset="-122"/>
                  <a:cs typeface="+mn-cs"/>
                </a:rPr>
                <a:t>3</a:t>
              </a:r>
              <a:endParaRPr kumimoji="1" lang="zh-CN" altLang="en-US" sz="1900" b="0" i="0" u="none" strike="noStrike" kern="0" cap="none" spc="0" normalizeH="0" baseline="0" noProof="0">
                <a:ln>
                  <a:noFill/>
                </a:ln>
                <a:solidFill>
                  <a:sysClr val="window" lastClr="FFFFFF"/>
                </a:solidFill>
                <a:effectLst/>
                <a:uLnTx/>
                <a:uFillTx/>
                <a:latin typeface="Arial"/>
                <a:ea typeface="微软雅黑" pitchFamily="34" charset="-122"/>
                <a:cs typeface="+mn-cs"/>
              </a:endParaRPr>
            </a:p>
          </p:txBody>
        </p:sp>
      </p:grpSp>
      <p:sp>
        <p:nvSpPr>
          <p:cNvPr id="15" name="线2"/>
          <p:cNvSpPr>
            <a:spLocks noChangeShapeType="1"/>
          </p:cNvSpPr>
          <p:nvPr/>
        </p:nvSpPr>
        <p:spPr bwMode="auto">
          <a:xfrm>
            <a:off x="4272478" y="4141997"/>
            <a:ext cx="0" cy="537592"/>
          </a:xfrm>
          <a:prstGeom prst="line">
            <a:avLst/>
          </a:prstGeom>
          <a:noFill/>
          <a:ln w="57150" cap="rnd">
            <a:solidFill>
              <a:schemeClr val="accent5">
                <a:lumMod val="75000"/>
              </a:schemeClr>
            </a:solidFill>
            <a:prstDash val="sysDot"/>
            <a:round/>
            <a:headEnd/>
            <a:tailEnd/>
          </a:ln>
        </p:spPr>
        <p:txBody>
          <a:bodyPr lIns="121496" tIns="60748" rIns="121496" bIns="60748"/>
          <a:lstStyle/>
          <a:p>
            <a:pPr>
              <a:defRPr/>
            </a:pPr>
            <a:endParaRPr lang="zh-CN" altLang="en-US" kern="0">
              <a:solidFill>
                <a:sysClr val="windowText" lastClr="000000"/>
              </a:solidFill>
              <a:latin typeface="굴림" pitchFamily="50" charset="-127"/>
              <a:ea typeface="굴림" pitchFamily="50" charset="-127"/>
            </a:endParaRPr>
          </a:p>
        </p:txBody>
      </p:sp>
      <p:sp>
        <p:nvSpPr>
          <p:cNvPr id="16" name="线4"/>
          <p:cNvSpPr>
            <a:spLocks noChangeShapeType="1"/>
          </p:cNvSpPr>
          <p:nvPr/>
        </p:nvSpPr>
        <p:spPr bwMode="auto">
          <a:xfrm>
            <a:off x="7996871" y="4141997"/>
            <a:ext cx="0" cy="537592"/>
          </a:xfrm>
          <a:prstGeom prst="line">
            <a:avLst/>
          </a:prstGeom>
          <a:noFill/>
          <a:ln w="57150" cap="rnd">
            <a:solidFill>
              <a:schemeClr val="accent5">
                <a:lumMod val="75000"/>
              </a:schemeClr>
            </a:solidFill>
            <a:prstDash val="sysDot"/>
            <a:round/>
            <a:headEnd/>
            <a:tailEnd/>
          </a:ln>
        </p:spPr>
        <p:txBody>
          <a:bodyPr lIns="121496" tIns="60748" rIns="121496" bIns="60748"/>
          <a:lstStyle/>
          <a:p>
            <a:pPr>
              <a:defRPr/>
            </a:pPr>
            <a:endParaRPr lang="zh-CN" altLang="en-US" kern="0">
              <a:solidFill>
                <a:sysClr val="windowText" lastClr="000000"/>
              </a:solidFill>
              <a:latin typeface="굴림" pitchFamily="50" charset="-127"/>
              <a:ea typeface="굴림" pitchFamily="50" charset="-127"/>
            </a:endParaRPr>
          </a:p>
        </p:txBody>
      </p:sp>
      <p:grpSp>
        <p:nvGrpSpPr>
          <p:cNvPr id="17" name="深色1"/>
          <p:cNvGrpSpPr>
            <a:grpSpLocks/>
          </p:cNvGrpSpPr>
          <p:nvPr/>
        </p:nvGrpSpPr>
        <p:grpSpPr bwMode="auto">
          <a:xfrm>
            <a:off x="1120743" y="3403336"/>
            <a:ext cx="10023652" cy="804271"/>
            <a:chOff x="900113" y="3579813"/>
            <a:chExt cx="7612062" cy="647700"/>
          </a:xfrm>
        </p:grpSpPr>
        <p:pic>
          <p:nvPicPr>
            <p:cNvPr id="18" name="Pentagon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3622675"/>
              <a:ext cx="4084637"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entagon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538" y="3635375"/>
              <a:ext cx="4084637"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8"/>
            <p:cNvGrpSpPr>
              <a:grpSpLocks/>
            </p:cNvGrpSpPr>
            <p:nvPr/>
          </p:nvGrpSpPr>
          <p:grpSpPr bwMode="auto">
            <a:xfrm>
              <a:off x="900113" y="3579813"/>
              <a:ext cx="7516132" cy="467026"/>
              <a:chOff x="900113" y="3579813"/>
              <a:chExt cx="7516132" cy="467026"/>
            </a:xfrm>
          </p:grpSpPr>
          <p:sp>
            <p:nvSpPr>
              <p:cNvPr id="21" name="Pentagon 12"/>
              <p:cNvSpPr>
                <a:spLocks noChangeArrowheads="1"/>
              </p:cNvSpPr>
              <p:nvPr/>
            </p:nvSpPr>
            <p:spPr bwMode="auto">
              <a:xfrm>
                <a:off x="900113" y="3579813"/>
                <a:ext cx="7516132" cy="467026"/>
              </a:xfrm>
              <a:prstGeom prst="homePlate">
                <a:avLst>
                  <a:gd name="adj" fmla="val 51672"/>
                </a:avLst>
              </a:prstGeom>
              <a:solidFill>
                <a:schemeClr val="accent5">
                  <a:lumMod val="75000"/>
                </a:schemeClr>
              </a:solidFill>
              <a:ln w="9525" cap="flat" cmpd="sng" algn="ctr">
                <a:noFill/>
                <a:prstDash val="solid"/>
              </a:ln>
              <a:effectLst>
                <a:outerShdw blurRad="40000" dist="23000" dir="5400000" rotWithShape="0">
                  <a:srgbClr val="000000">
                    <a:alpha val="35000"/>
                  </a:srgb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zh-CN" sz="1800" b="0" i="0" u="none" strike="noStrike" kern="0" cap="none" spc="0" normalizeH="0" baseline="0" noProof="1">
                  <a:ln>
                    <a:noFill/>
                  </a:ln>
                  <a:solidFill>
                    <a:sysClr val="window" lastClr="FFFFFF"/>
                  </a:solidFill>
                  <a:effectLst/>
                  <a:uLnTx/>
                  <a:uFillTx/>
                  <a:latin typeface="Arial"/>
                  <a:ea typeface="微软雅黑" pitchFamily="34" charset="-122"/>
                  <a:cs typeface="+mn-cs"/>
                </a:endParaRPr>
              </a:p>
            </p:txBody>
          </p:sp>
          <p:sp>
            <p:nvSpPr>
              <p:cNvPr id="22" name="Text Box 5"/>
              <p:cNvSpPr txBox="1">
                <a:spLocks noChangeArrowheads="1"/>
              </p:cNvSpPr>
              <p:nvPr/>
            </p:nvSpPr>
            <p:spPr bwMode="auto">
              <a:xfrm>
                <a:off x="1619590" y="3637765"/>
                <a:ext cx="880378" cy="30982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smtClean="0">
                    <a:ln>
                      <a:noFill/>
                    </a:ln>
                    <a:solidFill>
                      <a:sysClr val="window" lastClr="FFFFFF"/>
                    </a:solidFill>
                    <a:effectLst/>
                    <a:uLnTx/>
                    <a:uFillTx/>
                    <a:latin typeface="굴림" pitchFamily="50" charset="-127"/>
                    <a:ea typeface="굴림" pitchFamily="50" charset="-127"/>
                  </a:rPr>
                  <a:t>添加文字</a:t>
                </a:r>
                <a:endParaRPr kumimoji="0" lang="en-US" altLang="zh-CN" sz="1900" b="0" i="0" u="none" strike="noStrike" kern="0" cap="none" spc="0" normalizeH="0" baseline="0" noProof="0" dirty="0">
                  <a:ln>
                    <a:noFill/>
                  </a:ln>
                  <a:solidFill>
                    <a:sysClr val="window" lastClr="FFFFFF"/>
                  </a:solidFill>
                  <a:effectLst/>
                  <a:uLnTx/>
                  <a:uFillTx/>
                  <a:latin typeface="굴림" pitchFamily="50" charset="-127"/>
                  <a:ea typeface="굴림" pitchFamily="50" charset="-127"/>
                </a:endParaRPr>
              </a:p>
            </p:txBody>
          </p:sp>
          <p:sp>
            <p:nvSpPr>
              <p:cNvPr id="23" name="Text Box 6"/>
              <p:cNvSpPr txBox="1">
                <a:spLocks noChangeArrowheads="1"/>
              </p:cNvSpPr>
              <p:nvPr/>
            </p:nvSpPr>
            <p:spPr bwMode="auto">
              <a:xfrm>
                <a:off x="2986595" y="3651401"/>
                <a:ext cx="880378" cy="30982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smtClean="0">
                    <a:ln>
                      <a:noFill/>
                    </a:ln>
                    <a:solidFill>
                      <a:sysClr val="window" lastClr="FFFFFF"/>
                    </a:solidFill>
                    <a:effectLst/>
                    <a:uLnTx/>
                    <a:uFillTx/>
                    <a:latin typeface="굴림" pitchFamily="50" charset="-127"/>
                    <a:ea typeface="굴림" pitchFamily="50" charset="-127"/>
                  </a:rPr>
                  <a:t>添加文字</a:t>
                </a:r>
                <a:endParaRPr kumimoji="0" lang="en-US" altLang="zh-CN" sz="1900" b="0" i="0" u="none" strike="noStrike" kern="0" cap="none" spc="0" normalizeH="0" baseline="0" noProof="0" dirty="0">
                  <a:ln>
                    <a:noFill/>
                  </a:ln>
                  <a:solidFill>
                    <a:sysClr val="window" lastClr="FFFFFF"/>
                  </a:solidFill>
                  <a:effectLst/>
                  <a:uLnTx/>
                  <a:uFillTx/>
                  <a:latin typeface="굴림" pitchFamily="50" charset="-127"/>
                  <a:ea typeface="굴림" pitchFamily="50" charset="-127"/>
                </a:endParaRPr>
              </a:p>
            </p:txBody>
          </p:sp>
          <p:sp>
            <p:nvSpPr>
              <p:cNvPr id="24" name="Text Box 7"/>
              <p:cNvSpPr txBox="1">
                <a:spLocks noChangeArrowheads="1"/>
              </p:cNvSpPr>
              <p:nvPr/>
            </p:nvSpPr>
            <p:spPr bwMode="auto">
              <a:xfrm>
                <a:off x="4353600" y="3651401"/>
                <a:ext cx="880378" cy="30982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smtClean="0">
                    <a:ln>
                      <a:noFill/>
                    </a:ln>
                    <a:solidFill>
                      <a:sysClr val="window" lastClr="FFFFFF"/>
                    </a:solidFill>
                    <a:effectLst/>
                    <a:uLnTx/>
                    <a:uFillTx/>
                    <a:latin typeface="굴림" pitchFamily="50" charset="-127"/>
                    <a:ea typeface="굴림" pitchFamily="50" charset="-127"/>
                  </a:rPr>
                  <a:t>添加文字</a:t>
                </a:r>
                <a:endParaRPr kumimoji="0" lang="en-US" altLang="zh-CN" sz="1900" b="0" i="0" u="none" strike="noStrike" kern="0" cap="none" spc="0" normalizeH="0" baseline="0" noProof="0" dirty="0">
                  <a:ln>
                    <a:noFill/>
                  </a:ln>
                  <a:solidFill>
                    <a:sysClr val="window" lastClr="FFFFFF"/>
                  </a:solidFill>
                  <a:effectLst/>
                  <a:uLnTx/>
                  <a:uFillTx/>
                  <a:latin typeface="굴림" pitchFamily="50" charset="-127"/>
                  <a:ea typeface="굴림" pitchFamily="50" charset="-127"/>
                </a:endParaRPr>
              </a:p>
            </p:txBody>
          </p:sp>
          <p:sp>
            <p:nvSpPr>
              <p:cNvPr id="25" name="Text Box 8"/>
              <p:cNvSpPr txBox="1">
                <a:spLocks noChangeArrowheads="1"/>
              </p:cNvSpPr>
              <p:nvPr/>
            </p:nvSpPr>
            <p:spPr bwMode="auto">
              <a:xfrm>
                <a:off x="5720606" y="3651401"/>
                <a:ext cx="880378" cy="30982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smtClean="0">
                    <a:ln>
                      <a:noFill/>
                    </a:ln>
                    <a:solidFill>
                      <a:sysClr val="window" lastClr="FFFFFF"/>
                    </a:solidFill>
                    <a:effectLst/>
                    <a:uLnTx/>
                    <a:uFillTx/>
                    <a:latin typeface="굴림" pitchFamily="50" charset="-127"/>
                    <a:ea typeface="굴림" pitchFamily="50" charset="-127"/>
                  </a:rPr>
                  <a:t>添加文字</a:t>
                </a:r>
                <a:endParaRPr kumimoji="0" lang="en-US" altLang="zh-CN" sz="1900" b="0" i="0" u="none" strike="noStrike" kern="0" cap="none" spc="0" normalizeH="0" baseline="0" noProof="0" dirty="0">
                  <a:ln>
                    <a:noFill/>
                  </a:ln>
                  <a:solidFill>
                    <a:sysClr val="window" lastClr="FFFFFF"/>
                  </a:solidFill>
                  <a:effectLst/>
                  <a:uLnTx/>
                  <a:uFillTx/>
                  <a:latin typeface="굴림" pitchFamily="50" charset="-127"/>
                  <a:ea typeface="굴림" pitchFamily="50" charset="-127"/>
                </a:endParaRPr>
              </a:p>
            </p:txBody>
          </p:sp>
          <p:sp>
            <p:nvSpPr>
              <p:cNvPr id="26" name="Text Box 9"/>
              <p:cNvSpPr txBox="1">
                <a:spLocks noChangeArrowheads="1"/>
              </p:cNvSpPr>
              <p:nvPr/>
            </p:nvSpPr>
            <p:spPr bwMode="auto">
              <a:xfrm>
                <a:off x="7089211" y="3637765"/>
                <a:ext cx="880378" cy="309826"/>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smtClean="0">
                    <a:ln>
                      <a:noFill/>
                    </a:ln>
                    <a:solidFill>
                      <a:sysClr val="window" lastClr="FFFFFF"/>
                    </a:solidFill>
                    <a:effectLst/>
                    <a:uLnTx/>
                    <a:uFillTx/>
                    <a:latin typeface="굴림" pitchFamily="50" charset="-127"/>
                    <a:ea typeface="굴림" pitchFamily="50" charset="-127"/>
                  </a:rPr>
                  <a:t>添加文字</a:t>
                </a:r>
                <a:endParaRPr kumimoji="0" lang="en-US" altLang="zh-CN" sz="1900" b="0" i="0" u="none" strike="noStrike" kern="0" cap="none" spc="0" normalizeH="0" baseline="0" noProof="0" dirty="0">
                  <a:ln>
                    <a:noFill/>
                  </a:ln>
                  <a:solidFill>
                    <a:sysClr val="window" lastClr="FFFFFF"/>
                  </a:solidFill>
                  <a:effectLst/>
                  <a:uLnTx/>
                  <a:uFillTx/>
                  <a:latin typeface="굴림" pitchFamily="50" charset="-127"/>
                  <a:ea typeface="굴림" pitchFamily="50" charset="-127"/>
                </a:endParaRPr>
              </a:p>
            </p:txBody>
          </p:sp>
        </p:grpSp>
      </p:grpSp>
      <p:grpSp>
        <p:nvGrpSpPr>
          <p:cNvPr id="27" name="文本2"/>
          <p:cNvGrpSpPr>
            <a:grpSpLocks/>
          </p:cNvGrpSpPr>
          <p:nvPr/>
        </p:nvGrpSpPr>
        <p:grpSpPr bwMode="auto">
          <a:xfrm>
            <a:off x="3125053" y="4520850"/>
            <a:ext cx="2355906" cy="1966232"/>
            <a:chOff x="2123728" y="4582567"/>
            <a:chExt cx="2303462" cy="1582737"/>
          </a:xfrm>
        </p:grpSpPr>
        <p:sp>
          <p:nvSpPr>
            <p:cNvPr id="28" name="Rectangle 47"/>
            <p:cNvSpPr>
              <a:spLocks noChangeArrowheads="1"/>
            </p:cNvSpPr>
            <p:nvPr/>
          </p:nvSpPr>
          <p:spPr bwMode="auto">
            <a:xfrm>
              <a:off x="2123728" y="4798937"/>
              <a:ext cx="2303462" cy="136636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lvl="0" algn="ctr" fontAlgn="base" latinLnBrk="1">
                <a:lnSpc>
                  <a:spcPct val="120000"/>
                </a:lnSpc>
                <a:spcBef>
                  <a:spcPct val="0"/>
                </a:spcBef>
                <a:spcAft>
                  <a:spcPct val="0"/>
                </a:spcAft>
                <a:defRPr/>
              </a:pPr>
              <a:r>
                <a:rPr kumimoji="1" lang="zh-CN" altLang="en-US" sz="15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500" kern="0" dirty="0">
                <a:solidFill>
                  <a:srgbClr val="4D4D4D"/>
                </a:solidFill>
                <a:latin typeface="微软雅黑" pitchFamily="34" charset="-122"/>
                <a:ea typeface="微软雅黑" pitchFamily="34" charset="-122"/>
              </a:endParaRPr>
            </a:p>
          </p:txBody>
        </p:sp>
        <p:sp>
          <p:nvSpPr>
            <p:cNvPr id="29" name="Rectangle 48"/>
            <p:cNvSpPr>
              <a:spLocks noChangeArrowheads="1"/>
            </p:cNvSpPr>
            <p:nvPr/>
          </p:nvSpPr>
          <p:spPr bwMode="auto">
            <a:xfrm>
              <a:off x="2123728" y="4582567"/>
              <a:ext cx="2303462" cy="216370"/>
            </a:xfrm>
            <a:prstGeom prst="rect">
              <a:avLst/>
            </a:prstGeom>
            <a:solidFill>
              <a:srgbClr val="648FC4"/>
            </a:solidFill>
            <a:ln w="9525" cap="flat" cmpd="sng" algn="ctr">
              <a:noFill/>
              <a:prstDash val="solid"/>
            </a:ln>
            <a:effectLst>
              <a:outerShdw blurRad="40000" dist="23000" dir="5400000" rotWithShape="0">
                <a:srgbClr val="000000">
                  <a:alpha val="35000"/>
                </a:srgbClr>
              </a:outerShdw>
            </a:effectLst>
          </p:spPr>
          <p:txBody>
            <a:bodyPr anchor="ctr"/>
            <a:lstStyle/>
            <a:p>
              <a:pPr marL="0" marR="0" lvl="0" indent="0" algn="ctr" defTabSz="914400" eaLnBrk="1" fontAlgn="base" latinLnBrk="1" hangingPunct="1">
                <a:lnSpc>
                  <a:spcPct val="120000"/>
                </a:lnSpc>
                <a:spcBef>
                  <a:spcPct val="0"/>
                </a:spcBef>
                <a:spcAft>
                  <a:spcPct val="0"/>
                </a:spcAft>
                <a:buClrTx/>
                <a:buSzTx/>
                <a:buFontTx/>
                <a:buNone/>
                <a:tabLst/>
                <a:defRPr/>
              </a:pPr>
              <a:r>
                <a:rPr kumimoji="1" lang="zh-CN" altLang="en-US" sz="1900" b="0" i="0" u="none" strike="noStrike" kern="0" cap="none" spc="0" normalizeH="0" baseline="0" noProof="0">
                  <a:ln>
                    <a:noFill/>
                  </a:ln>
                  <a:solidFill>
                    <a:sysClr val="window" lastClr="FFFFFF"/>
                  </a:solidFill>
                  <a:effectLst/>
                  <a:uLnTx/>
                  <a:uFillTx/>
                  <a:latin typeface="Arial"/>
                  <a:ea typeface="微软雅黑" pitchFamily="34" charset="-122"/>
                  <a:cs typeface="+mn-cs"/>
                </a:rPr>
                <a:t>此处添加文本</a:t>
              </a:r>
              <a:r>
                <a:rPr kumimoji="1" lang="en-US" altLang="zh-CN" sz="1900" b="0" i="0" u="none" strike="noStrike" kern="0" cap="none" spc="0" normalizeH="0" baseline="0" noProof="0" dirty="0">
                  <a:ln>
                    <a:noFill/>
                  </a:ln>
                  <a:solidFill>
                    <a:sysClr val="window" lastClr="FFFFFF"/>
                  </a:solidFill>
                  <a:effectLst/>
                  <a:uLnTx/>
                  <a:uFillTx/>
                  <a:latin typeface="Arial"/>
                  <a:ea typeface="微软雅黑" pitchFamily="34" charset="-122"/>
                  <a:cs typeface="+mn-cs"/>
                </a:rPr>
                <a:t>4</a:t>
              </a:r>
              <a:endParaRPr kumimoji="1" lang="zh-CN" altLang="en-US" sz="1900" b="0" i="0" u="none" strike="noStrike" kern="0" cap="none" spc="0" normalizeH="0" baseline="0" noProof="0">
                <a:ln>
                  <a:noFill/>
                </a:ln>
                <a:solidFill>
                  <a:sysClr val="window" lastClr="FFFFFF"/>
                </a:solidFill>
                <a:effectLst/>
                <a:uLnTx/>
                <a:uFillTx/>
                <a:latin typeface="Arial"/>
                <a:ea typeface="微软雅黑" pitchFamily="34" charset="-122"/>
                <a:cs typeface="+mn-cs"/>
              </a:endParaRPr>
            </a:p>
          </p:txBody>
        </p:sp>
      </p:grpSp>
      <p:grpSp>
        <p:nvGrpSpPr>
          <p:cNvPr id="30" name="文本4"/>
          <p:cNvGrpSpPr>
            <a:grpSpLocks/>
          </p:cNvGrpSpPr>
          <p:nvPr/>
        </p:nvGrpSpPr>
        <p:grpSpPr bwMode="auto">
          <a:xfrm>
            <a:off x="6849447" y="4520850"/>
            <a:ext cx="2355905" cy="1966232"/>
            <a:chOff x="4932017" y="4582567"/>
            <a:chExt cx="2303463" cy="1582737"/>
          </a:xfrm>
        </p:grpSpPr>
        <p:sp>
          <p:nvSpPr>
            <p:cNvPr id="31" name="Rectangle 50"/>
            <p:cNvSpPr>
              <a:spLocks noChangeArrowheads="1"/>
            </p:cNvSpPr>
            <p:nvPr/>
          </p:nvSpPr>
          <p:spPr bwMode="auto">
            <a:xfrm>
              <a:off x="4932017" y="4798937"/>
              <a:ext cx="2303463" cy="1366367"/>
            </a:xfrm>
            <a:prstGeom prst="rect">
              <a:avLst/>
            </a:prstGeom>
            <a:gradFill>
              <a:gsLst>
                <a:gs pos="33000">
                  <a:srgbClr val="F9F9F9"/>
                </a:gs>
                <a:gs pos="100000">
                  <a:srgbClr val="D7D7D7"/>
                </a:gs>
              </a:gsLst>
              <a:lin ang="5400000" scaled="0"/>
            </a:gradFill>
            <a:ln w="3175" cap="flat" cmpd="sng" algn="ctr">
              <a:solidFill>
                <a:srgbClr val="EAEAEA"/>
              </a:solidFill>
              <a:prstDash val="solid"/>
            </a:ln>
            <a:effectLst>
              <a:outerShdw blurRad="50800" dist="38100" dir="2700000" algn="tl" rotWithShape="0">
                <a:prstClr val="black">
                  <a:alpha val="40000"/>
                </a:prstClr>
              </a:outerShdw>
            </a:effectLst>
          </p:spPr>
          <p:txBody>
            <a:bodyPr anchor="ctr"/>
            <a:lstStyle/>
            <a:p>
              <a:pPr lvl="0" algn="ctr" fontAlgn="base" latinLnBrk="1">
                <a:lnSpc>
                  <a:spcPct val="120000"/>
                </a:lnSpc>
                <a:spcBef>
                  <a:spcPct val="0"/>
                </a:spcBef>
                <a:spcAft>
                  <a:spcPct val="0"/>
                </a:spcAft>
                <a:defRPr/>
              </a:pPr>
              <a:r>
                <a:rPr kumimoji="1" lang="zh-CN" altLang="en-US" sz="15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500" kern="0" dirty="0">
                <a:solidFill>
                  <a:srgbClr val="4D4D4D"/>
                </a:solidFill>
                <a:latin typeface="微软雅黑" pitchFamily="34" charset="-122"/>
                <a:ea typeface="微软雅黑" pitchFamily="34" charset="-122"/>
              </a:endParaRPr>
            </a:p>
          </p:txBody>
        </p:sp>
        <p:sp>
          <p:nvSpPr>
            <p:cNvPr id="32" name="Rectangle 51"/>
            <p:cNvSpPr>
              <a:spLocks noChangeArrowheads="1"/>
            </p:cNvSpPr>
            <p:nvPr/>
          </p:nvSpPr>
          <p:spPr bwMode="auto">
            <a:xfrm>
              <a:off x="4932017" y="4582567"/>
              <a:ext cx="2303463" cy="216370"/>
            </a:xfrm>
            <a:prstGeom prst="rect">
              <a:avLst/>
            </a:prstGeom>
            <a:solidFill>
              <a:srgbClr val="648FC4"/>
            </a:solidFill>
            <a:ln w="9525" cap="flat" cmpd="sng" algn="ctr">
              <a:noFill/>
              <a:prstDash val="solid"/>
            </a:ln>
            <a:effectLst>
              <a:outerShdw blurRad="40000" dist="23000" dir="5400000" rotWithShape="0">
                <a:srgbClr val="000000">
                  <a:alpha val="35000"/>
                </a:srgbClr>
              </a:outerShdw>
            </a:effectLst>
          </p:spPr>
          <p:txBody>
            <a:bodyPr anchor="ctr"/>
            <a:lstStyle/>
            <a:p>
              <a:pPr marL="0" marR="0" lvl="0" indent="0" algn="ctr" defTabSz="914400" eaLnBrk="1" fontAlgn="base" latinLnBrk="1" hangingPunct="1">
                <a:lnSpc>
                  <a:spcPct val="120000"/>
                </a:lnSpc>
                <a:spcBef>
                  <a:spcPct val="0"/>
                </a:spcBef>
                <a:spcAft>
                  <a:spcPct val="0"/>
                </a:spcAft>
                <a:buClrTx/>
                <a:buSzTx/>
                <a:buFontTx/>
                <a:buNone/>
                <a:tabLst/>
                <a:defRPr/>
              </a:pPr>
              <a:r>
                <a:rPr kumimoji="1" lang="zh-CN" altLang="en-US" sz="1900" b="0" i="0" u="none" strike="noStrike" kern="0" cap="none" spc="0" normalizeH="0" baseline="0" noProof="0">
                  <a:ln>
                    <a:noFill/>
                  </a:ln>
                  <a:solidFill>
                    <a:sysClr val="window" lastClr="FFFFFF"/>
                  </a:solidFill>
                  <a:effectLst/>
                  <a:uLnTx/>
                  <a:uFillTx/>
                  <a:latin typeface="Arial"/>
                  <a:ea typeface="微软雅黑" pitchFamily="34" charset="-122"/>
                  <a:cs typeface="+mn-cs"/>
                </a:rPr>
                <a:t>此处添加文本</a:t>
              </a:r>
              <a:r>
                <a:rPr kumimoji="1" lang="en-US" altLang="zh-CN" sz="1900" b="0" i="0" u="none" strike="noStrike" kern="0" cap="none" spc="0" normalizeH="0" baseline="0" noProof="0" dirty="0">
                  <a:ln>
                    <a:noFill/>
                  </a:ln>
                  <a:solidFill>
                    <a:sysClr val="window" lastClr="FFFFFF"/>
                  </a:solidFill>
                  <a:effectLst/>
                  <a:uLnTx/>
                  <a:uFillTx/>
                  <a:latin typeface="Arial"/>
                  <a:ea typeface="微软雅黑" pitchFamily="34" charset="-122"/>
                  <a:cs typeface="+mn-cs"/>
                </a:rPr>
                <a:t>5</a:t>
              </a:r>
              <a:endParaRPr kumimoji="1" lang="zh-CN" altLang="en-US" sz="1900" b="0" i="0" u="none" strike="noStrike" kern="0" cap="none" spc="0" normalizeH="0" baseline="0" noProof="0">
                <a:ln>
                  <a:noFill/>
                </a:ln>
                <a:solidFill>
                  <a:sysClr val="window" lastClr="FFFFFF"/>
                </a:solidFill>
                <a:effectLst/>
                <a:uLnTx/>
                <a:uFillTx/>
                <a:latin typeface="Arial"/>
                <a:ea typeface="微软雅黑" pitchFamily="34" charset="-122"/>
                <a:cs typeface="+mn-cs"/>
              </a:endParaRPr>
            </a:p>
          </p:txBody>
        </p:sp>
      </p:grpSp>
    </p:spTree>
    <p:extLst>
      <p:ext uri="{BB962C8B-B14F-4D97-AF65-F5344CB8AC3E}">
        <p14:creationId xmlns:p14="http://schemas.microsoft.com/office/powerpoint/2010/main" val="21730345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4000"/>
                            </p:stCondLst>
                            <p:childTnLst>
                              <p:par>
                                <p:cTn id="37" presetID="22" presetClass="entr" presetSubtype="1"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up)">
                                      <p:cBhvr>
                                        <p:cTn id="39" dur="500"/>
                                        <p:tgtEl>
                                          <p:spTgt spid="3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课后提升</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rrowheads="1"/>
          </p:cNvSpPr>
          <p:nvPr/>
        </p:nvSpPr>
        <p:spPr bwMode="auto">
          <a:xfrm>
            <a:off x="1022896" y="1628800"/>
            <a:ext cx="2210951" cy="165614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Narrow" pitchFamily="34" charset="0"/>
              <a:ea typeface="微软雅黑" pitchFamily="34" charset="-122"/>
            </a:endParaRPr>
          </a:p>
        </p:txBody>
      </p:sp>
      <p:sp>
        <p:nvSpPr>
          <p:cNvPr id="6" name="矩形 4"/>
          <p:cNvSpPr>
            <a:spLocks noChangeArrowheads="1"/>
          </p:cNvSpPr>
          <p:nvPr/>
        </p:nvSpPr>
        <p:spPr bwMode="auto">
          <a:xfrm>
            <a:off x="3670994" y="1628800"/>
            <a:ext cx="2210951" cy="165614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Narrow" pitchFamily="34" charset="0"/>
              <a:ea typeface="微软雅黑" pitchFamily="34" charset="-122"/>
            </a:endParaRPr>
          </a:p>
        </p:txBody>
      </p:sp>
      <p:sp>
        <p:nvSpPr>
          <p:cNvPr id="7" name="矩形 7"/>
          <p:cNvSpPr>
            <a:spLocks noChangeArrowheads="1"/>
          </p:cNvSpPr>
          <p:nvPr/>
        </p:nvSpPr>
        <p:spPr bwMode="auto">
          <a:xfrm>
            <a:off x="8967190" y="1628800"/>
            <a:ext cx="2208834" cy="165614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Narrow" pitchFamily="34" charset="0"/>
              <a:ea typeface="微软雅黑" pitchFamily="34" charset="-122"/>
            </a:endParaRPr>
          </a:p>
        </p:txBody>
      </p:sp>
      <p:sp>
        <p:nvSpPr>
          <p:cNvPr id="8" name="矩形 9"/>
          <p:cNvSpPr>
            <a:spLocks noChangeArrowheads="1"/>
          </p:cNvSpPr>
          <p:nvPr/>
        </p:nvSpPr>
        <p:spPr bwMode="auto">
          <a:xfrm>
            <a:off x="6319092" y="1628800"/>
            <a:ext cx="2210951" cy="165614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Narrow" pitchFamily="34" charset="0"/>
              <a:ea typeface="微软雅黑" pitchFamily="34" charset="-122"/>
            </a:endParaRPr>
          </a:p>
        </p:txBody>
      </p:sp>
      <p:sp>
        <p:nvSpPr>
          <p:cNvPr id="9" name="TextBox 15"/>
          <p:cNvSpPr txBox="1">
            <a:spLocks noChangeArrowheads="1"/>
          </p:cNvSpPr>
          <p:nvPr/>
        </p:nvSpPr>
        <p:spPr bwMode="auto">
          <a:xfrm>
            <a:off x="878880" y="5085978"/>
            <a:ext cx="5116530" cy="4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defRPr/>
            </a:pPr>
            <a:r>
              <a:rPr lang="zh-CN" altLang="en-US" sz="2900" b="1" kern="0" dirty="0" smtClean="0">
                <a:solidFill>
                  <a:sysClr val="window" lastClr="FFFFFF">
                    <a:lumMod val="65000"/>
                  </a:sysClr>
                </a:solidFill>
                <a:latin typeface="微软雅黑" pitchFamily="34" charset="-122"/>
              </a:rPr>
              <a:t>添加文字添加文字添加文字</a:t>
            </a:r>
            <a:endParaRPr lang="zh-CN" altLang="en-US" sz="2900" b="1" kern="0" dirty="0">
              <a:solidFill>
                <a:sysClr val="window" lastClr="FFFFFF">
                  <a:lumMod val="65000"/>
                </a:sysClr>
              </a:solidFill>
              <a:latin typeface="微软雅黑" pitchFamily="34" charset="-122"/>
            </a:endParaRPr>
          </a:p>
        </p:txBody>
      </p:sp>
      <p:sp>
        <p:nvSpPr>
          <p:cNvPr id="10" name="矩形 9"/>
          <p:cNvSpPr/>
          <p:nvPr/>
        </p:nvSpPr>
        <p:spPr>
          <a:xfrm>
            <a:off x="878880" y="5662042"/>
            <a:ext cx="10441160" cy="701837"/>
          </a:xfrm>
          <a:prstGeom prst="rect">
            <a:avLst/>
          </a:prstGeom>
        </p:spPr>
        <p:txBody>
          <a:bodyPr lIns="108896" tIns="54448" rIns="108896" bIns="54448"/>
          <a:lstStyle/>
          <a:p>
            <a:pPr fontAlgn="base" latinLnBrk="1">
              <a:lnSpc>
                <a:spcPct val="130000"/>
              </a:lnSpc>
              <a:spcBef>
                <a:spcPct val="0"/>
              </a:spcBef>
              <a:spcAft>
                <a:spcPct val="0"/>
              </a:spcAft>
              <a:defRPr/>
            </a:pPr>
            <a:r>
              <a:rPr kumimoji="1" lang="zh-CN" altLang="en-US" sz="1700" dirty="0">
                <a:solidFill>
                  <a:prstClr val="black"/>
                </a:solidFill>
                <a:latin typeface="微软雅黑"/>
                <a:ea typeface="굴림" pitchFamily="50" charset="-127"/>
              </a:rPr>
              <a:t>请在此处输入您的文本，或者删除此文本框。请在此处输入您的文本，或者删除此</a:t>
            </a:r>
            <a:r>
              <a:rPr kumimoji="1" lang="zh-CN" altLang="en-US" sz="1700" dirty="0" smtClean="0">
                <a:solidFill>
                  <a:prstClr val="black"/>
                </a:solidFill>
                <a:latin typeface="微软雅黑"/>
                <a:ea typeface="굴림" pitchFamily="50" charset="-127"/>
              </a:rPr>
              <a:t>文本框请</a:t>
            </a:r>
            <a:r>
              <a:rPr kumimoji="1" lang="zh-CN" altLang="en-US" sz="1700" dirty="0">
                <a:solidFill>
                  <a:prstClr val="black"/>
                </a:solidFill>
                <a:latin typeface="微软雅黑"/>
                <a:ea typeface="굴림" pitchFamily="50" charset="-127"/>
              </a:rPr>
              <a:t>在此处输入您的文本，或者删除此文本框。</a:t>
            </a:r>
          </a:p>
        </p:txBody>
      </p:sp>
      <p:sp>
        <p:nvSpPr>
          <p:cNvPr id="11" name="矩形 10"/>
          <p:cNvSpPr/>
          <p:nvPr/>
        </p:nvSpPr>
        <p:spPr bwMode="auto">
          <a:xfrm>
            <a:off x="1215613" y="3099241"/>
            <a:ext cx="1825517" cy="1460838"/>
          </a:xfrm>
          <a:prstGeom prst="rect">
            <a:avLst/>
          </a:prstGeom>
          <a:gradFill>
            <a:gsLst>
              <a:gs pos="100000">
                <a:schemeClr val="bg1">
                  <a:lumMod val="85000"/>
                </a:schemeClr>
              </a:gs>
              <a:gs pos="65000">
                <a:schemeClr val="bg1">
                  <a:lumMod val="95000"/>
                </a:schemeClr>
              </a:gs>
              <a:gs pos="25000">
                <a:schemeClr val="bg1">
                  <a:alpha val="41000"/>
                </a:schemeClr>
              </a:gs>
              <a:gs pos="0">
                <a:schemeClr val="bg1">
                  <a:alpha val="51000"/>
                </a:schemeClr>
              </a:gs>
            </a:gsLst>
            <a:lin ang="5400000" scaled="0"/>
          </a:gradFill>
          <a:ln>
            <a:noFill/>
          </a:ln>
          <a:effectLst/>
        </p:spPr>
        <p:txBody>
          <a:bodyPr lIns="108896" tIns="54448" rIns="108896" bIns="54448" anchor="ct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700" i="0" u="none" strike="noStrike" kern="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rPr>
              <a:t>添加文字添加文字添加文字添加文字添加</a:t>
            </a:r>
            <a:endParaRPr kumimoji="0" lang="en-US" altLang="zh-CN" sz="1700" i="0" u="none" strike="noStrike" kern="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endParaRPr>
          </a:p>
        </p:txBody>
      </p:sp>
      <p:sp>
        <p:nvSpPr>
          <p:cNvPr id="12" name="矩形 11"/>
          <p:cNvSpPr/>
          <p:nvPr/>
        </p:nvSpPr>
        <p:spPr bwMode="auto">
          <a:xfrm>
            <a:off x="3863358" y="3121395"/>
            <a:ext cx="1825517" cy="1460838"/>
          </a:xfrm>
          <a:prstGeom prst="rect">
            <a:avLst/>
          </a:prstGeom>
          <a:gradFill>
            <a:gsLst>
              <a:gs pos="100000">
                <a:schemeClr val="bg1">
                  <a:lumMod val="85000"/>
                </a:schemeClr>
              </a:gs>
              <a:gs pos="65000">
                <a:schemeClr val="bg1">
                  <a:lumMod val="95000"/>
                </a:schemeClr>
              </a:gs>
              <a:gs pos="25000">
                <a:schemeClr val="bg1">
                  <a:alpha val="41000"/>
                </a:schemeClr>
              </a:gs>
              <a:gs pos="0">
                <a:schemeClr val="bg1">
                  <a:alpha val="51000"/>
                </a:schemeClr>
              </a:gs>
            </a:gsLst>
            <a:lin ang="5400000" scaled="0"/>
          </a:gradFill>
          <a:ln>
            <a:noFill/>
          </a:ln>
          <a:effectLst/>
        </p:spPr>
        <p:txBody>
          <a:bodyPr lIns="108896" tIns="54448" rIns="108896" bIns="54448" anchor="ctr"/>
          <a:lstStyle/>
          <a:p>
            <a:pPr lvl="0" algn="ctr">
              <a:lnSpc>
                <a:spcPct val="130000"/>
              </a:lnSpc>
              <a:defRPr/>
            </a:pPr>
            <a:r>
              <a:rPr lang="zh-CN" altLang="en-US" sz="1700" kern="0" dirty="0">
                <a:solidFill>
                  <a:srgbClr val="002060"/>
                </a:solidFill>
                <a:latin typeface="微软雅黑" panose="020B0503020204020204" pitchFamily="34" charset="-122"/>
                <a:ea typeface="微软雅黑" panose="020B0503020204020204" pitchFamily="34" charset="-122"/>
              </a:rPr>
              <a:t>添加文字添加文字添加</a:t>
            </a:r>
            <a:r>
              <a:rPr lang="zh-CN" altLang="en-US" sz="1700" kern="0" dirty="0" smtClean="0">
                <a:solidFill>
                  <a:srgbClr val="002060"/>
                </a:solidFill>
                <a:latin typeface="微软雅黑" panose="020B0503020204020204" pitchFamily="34" charset="-122"/>
                <a:ea typeface="微软雅黑" panose="020B0503020204020204" pitchFamily="34" charset="-122"/>
              </a:rPr>
              <a:t>文字</a:t>
            </a:r>
            <a:endParaRPr lang="en-US" altLang="zh-CN" sz="1700" kern="0" dirty="0">
              <a:solidFill>
                <a:srgbClr val="002060"/>
              </a:solidFill>
              <a:latin typeface="微软雅黑" panose="020B0503020204020204" pitchFamily="34" charset="-122"/>
              <a:ea typeface="微软雅黑" panose="020B0503020204020204" pitchFamily="34" charset="-122"/>
            </a:endParaRPr>
          </a:p>
        </p:txBody>
      </p:sp>
      <p:sp>
        <p:nvSpPr>
          <p:cNvPr id="13" name="矩形 12"/>
          <p:cNvSpPr/>
          <p:nvPr/>
        </p:nvSpPr>
        <p:spPr bwMode="auto">
          <a:xfrm>
            <a:off x="9158848" y="3099241"/>
            <a:ext cx="1825517" cy="1460838"/>
          </a:xfrm>
          <a:prstGeom prst="rect">
            <a:avLst/>
          </a:prstGeom>
          <a:gradFill>
            <a:gsLst>
              <a:gs pos="100000">
                <a:schemeClr val="bg1">
                  <a:lumMod val="85000"/>
                </a:schemeClr>
              </a:gs>
              <a:gs pos="65000">
                <a:schemeClr val="bg1">
                  <a:lumMod val="95000"/>
                </a:schemeClr>
              </a:gs>
              <a:gs pos="25000">
                <a:schemeClr val="bg1">
                  <a:alpha val="41000"/>
                </a:schemeClr>
              </a:gs>
              <a:gs pos="0">
                <a:schemeClr val="bg1">
                  <a:alpha val="51000"/>
                </a:schemeClr>
              </a:gs>
            </a:gsLst>
            <a:lin ang="5400000" scaled="0"/>
          </a:gradFill>
          <a:ln>
            <a:noFill/>
          </a:ln>
          <a:effectLst/>
        </p:spPr>
        <p:txBody>
          <a:bodyPr lIns="108896" tIns="54448" rIns="108896" bIns="54448" anchor="ctr"/>
          <a:lstStyle/>
          <a:p>
            <a:pPr lvl="0" algn="ctr">
              <a:lnSpc>
                <a:spcPct val="130000"/>
              </a:lnSpc>
              <a:defRPr/>
            </a:pPr>
            <a:r>
              <a:rPr lang="zh-CN" altLang="en-US" sz="1700" kern="0" dirty="0">
                <a:solidFill>
                  <a:srgbClr val="002060"/>
                </a:solidFill>
                <a:latin typeface="微软雅黑" panose="020B0503020204020204" pitchFamily="34" charset="-122"/>
                <a:ea typeface="微软雅黑" panose="020B0503020204020204" pitchFamily="34" charset="-122"/>
              </a:rPr>
              <a:t>添加文字添加文字添加文字添加文字添加</a:t>
            </a:r>
            <a:endParaRPr lang="en-US" altLang="zh-CN" sz="1700" kern="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bwMode="auto">
          <a:xfrm>
            <a:off x="6511103" y="3121395"/>
            <a:ext cx="1825517" cy="1460838"/>
          </a:xfrm>
          <a:prstGeom prst="rect">
            <a:avLst/>
          </a:prstGeom>
          <a:gradFill>
            <a:gsLst>
              <a:gs pos="100000">
                <a:schemeClr val="bg1">
                  <a:lumMod val="85000"/>
                </a:schemeClr>
              </a:gs>
              <a:gs pos="65000">
                <a:schemeClr val="bg1">
                  <a:lumMod val="95000"/>
                </a:schemeClr>
              </a:gs>
              <a:gs pos="25000">
                <a:schemeClr val="bg1">
                  <a:alpha val="41000"/>
                </a:schemeClr>
              </a:gs>
              <a:gs pos="0">
                <a:schemeClr val="bg1">
                  <a:alpha val="51000"/>
                </a:schemeClr>
              </a:gs>
            </a:gsLst>
            <a:lin ang="5400000" scaled="0"/>
          </a:gradFill>
          <a:ln>
            <a:noFill/>
          </a:ln>
          <a:effectLst/>
        </p:spPr>
        <p:txBody>
          <a:bodyPr lIns="108896" tIns="54448" rIns="108896" bIns="54448" anchor="ctr"/>
          <a:lstStyle/>
          <a:p>
            <a:pPr lvl="0" algn="ctr">
              <a:lnSpc>
                <a:spcPct val="130000"/>
              </a:lnSpc>
              <a:defRPr/>
            </a:pPr>
            <a:r>
              <a:rPr lang="zh-CN" altLang="en-US" sz="1700" kern="0" dirty="0">
                <a:solidFill>
                  <a:srgbClr val="002060"/>
                </a:solidFill>
                <a:latin typeface="微软雅黑" panose="020B0503020204020204" pitchFamily="34" charset="-122"/>
                <a:ea typeface="微软雅黑" panose="020B0503020204020204" pitchFamily="34" charset="-122"/>
              </a:rPr>
              <a:t>添加文字添加文字添加文字</a:t>
            </a:r>
            <a:r>
              <a:rPr lang="zh-CN" altLang="en-US" sz="1700" kern="0" dirty="0" smtClean="0">
                <a:solidFill>
                  <a:srgbClr val="002060"/>
                </a:solidFill>
                <a:latin typeface="微软雅黑" panose="020B0503020204020204" pitchFamily="34" charset="-122"/>
                <a:ea typeface="微软雅黑" panose="020B0503020204020204" pitchFamily="34" charset="-122"/>
              </a:rPr>
              <a:t>添加</a:t>
            </a:r>
            <a:endParaRPr lang="en-US" altLang="zh-CN" sz="1700" kern="0"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348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750" fill="hold"/>
                                        <p:tgtEl>
                                          <p:spTgt spid="5"/>
                                        </p:tgtEl>
                                        <p:attrNameLst>
                                          <p:attrName>ppt_x</p:attrName>
                                        </p:attrNameLst>
                                      </p:cBhvr>
                                      <p:tavLst>
                                        <p:tav tm="0">
                                          <p:val>
                                            <p:strVal val="0-#ppt_w/2"/>
                                          </p:val>
                                        </p:tav>
                                        <p:tav tm="100000">
                                          <p:val>
                                            <p:strVal val="#ppt_x"/>
                                          </p:val>
                                        </p:tav>
                                      </p:tavLst>
                                    </p:anim>
                                    <p:anim calcmode="lin" valueType="num">
                                      <p:cBhvr additive="base">
                                        <p:cTn id="23" dur="75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750" fill="hold"/>
                                        <p:tgtEl>
                                          <p:spTgt spid="6"/>
                                        </p:tgtEl>
                                        <p:attrNameLst>
                                          <p:attrName>ppt_x</p:attrName>
                                        </p:attrNameLst>
                                      </p:cBhvr>
                                      <p:tavLst>
                                        <p:tav tm="0">
                                          <p:val>
                                            <p:strVal val="0-#ppt_w/2"/>
                                          </p:val>
                                        </p:tav>
                                        <p:tav tm="100000">
                                          <p:val>
                                            <p:strVal val="#ppt_x"/>
                                          </p:val>
                                        </p:tav>
                                      </p:tavLst>
                                    </p:anim>
                                    <p:anim calcmode="lin" valueType="num">
                                      <p:cBhvr additive="base">
                                        <p:cTn id="27" dur="75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750" fill="hold"/>
                                        <p:tgtEl>
                                          <p:spTgt spid="8"/>
                                        </p:tgtEl>
                                        <p:attrNameLst>
                                          <p:attrName>ppt_x</p:attrName>
                                        </p:attrNameLst>
                                      </p:cBhvr>
                                      <p:tavLst>
                                        <p:tav tm="0">
                                          <p:val>
                                            <p:strVal val="0-#ppt_w/2"/>
                                          </p:val>
                                        </p:tav>
                                        <p:tav tm="100000">
                                          <p:val>
                                            <p:strVal val="#ppt_x"/>
                                          </p:val>
                                        </p:tav>
                                      </p:tavLst>
                                    </p:anim>
                                    <p:anim calcmode="lin" valueType="num">
                                      <p:cBhvr additive="base">
                                        <p:cTn id="31" dur="75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750" fill="hold"/>
                                        <p:tgtEl>
                                          <p:spTgt spid="7"/>
                                        </p:tgtEl>
                                        <p:attrNameLst>
                                          <p:attrName>ppt_x</p:attrName>
                                        </p:attrNameLst>
                                      </p:cBhvr>
                                      <p:tavLst>
                                        <p:tav tm="0">
                                          <p:val>
                                            <p:strVal val="0-#ppt_w/2"/>
                                          </p:val>
                                        </p:tav>
                                        <p:tav tm="100000">
                                          <p:val>
                                            <p:strVal val="#ppt_x"/>
                                          </p:val>
                                        </p:tav>
                                      </p:tavLst>
                                    </p:anim>
                                    <p:anim calcmode="lin" valueType="num">
                                      <p:cBhvr additive="base">
                                        <p:cTn id="35" dur="750" fill="hold"/>
                                        <p:tgtEl>
                                          <p:spTgt spid="7"/>
                                        </p:tgtEl>
                                        <p:attrNameLst>
                                          <p:attrName>ppt_y</p:attrName>
                                        </p:attrNameLst>
                                      </p:cBhvr>
                                      <p:tavLst>
                                        <p:tav tm="0">
                                          <p:val>
                                            <p:strVal val="#ppt_y"/>
                                          </p:val>
                                        </p:tav>
                                        <p:tav tm="100000">
                                          <p:val>
                                            <p:strVal val="#ppt_y"/>
                                          </p:val>
                                        </p:tav>
                                      </p:tavLst>
                                    </p:anim>
                                  </p:childTnLst>
                                </p:cTn>
                              </p:par>
                            </p:childTnLst>
                          </p:cTn>
                        </p:par>
                        <p:par>
                          <p:cTn id="36" fill="hold">
                            <p:stCondLst>
                              <p:cond delay="2250"/>
                            </p:stCondLst>
                            <p:childTnLst>
                              <p:par>
                                <p:cTn id="37" presetID="2" presetClass="entr" presetSubtype="2"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750" fill="hold"/>
                                        <p:tgtEl>
                                          <p:spTgt spid="11"/>
                                        </p:tgtEl>
                                        <p:attrNameLst>
                                          <p:attrName>ppt_x</p:attrName>
                                        </p:attrNameLst>
                                      </p:cBhvr>
                                      <p:tavLst>
                                        <p:tav tm="0">
                                          <p:val>
                                            <p:strVal val="1+#ppt_w/2"/>
                                          </p:val>
                                        </p:tav>
                                        <p:tav tm="100000">
                                          <p:val>
                                            <p:strVal val="#ppt_x"/>
                                          </p:val>
                                        </p:tav>
                                      </p:tavLst>
                                    </p:anim>
                                    <p:anim calcmode="lin" valueType="num">
                                      <p:cBhvr additive="base">
                                        <p:cTn id="40" dur="750" fill="hold"/>
                                        <p:tgtEl>
                                          <p:spTgt spid="1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750" fill="hold"/>
                                        <p:tgtEl>
                                          <p:spTgt spid="12"/>
                                        </p:tgtEl>
                                        <p:attrNameLst>
                                          <p:attrName>ppt_x</p:attrName>
                                        </p:attrNameLst>
                                      </p:cBhvr>
                                      <p:tavLst>
                                        <p:tav tm="0">
                                          <p:val>
                                            <p:strVal val="1+#ppt_w/2"/>
                                          </p:val>
                                        </p:tav>
                                        <p:tav tm="100000">
                                          <p:val>
                                            <p:strVal val="#ppt_x"/>
                                          </p:val>
                                        </p:tav>
                                      </p:tavLst>
                                    </p:anim>
                                    <p:anim calcmode="lin" valueType="num">
                                      <p:cBhvr additive="base">
                                        <p:cTn id="44" dur="75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750" fill="hold"/>
                                        <p:tgtEl>
                                          <p:spTgt spid="13"/>
                                        </p:tgtEl>
                                        <p:attrNameLst>
                                          <p:attrName>ppt_x</p:attrName>
                                        </p:attrNameLst>
                                      </p:cBhvr>
                                      <p:tavLst>
                                        <p:tav tm="0">
                                          <p:val>
                                            <p:strVal val="1+#ppt_w/2"/>
                                          </p:val>
                                        </p:tav>
                                        <p:tav tm="100000">
                                          <p:val>
                                            <p:strVal val="#ppt_x"/>
                                          </p:val>
                                        </p:tav>
                                      </p:tavLst>
                                    </p:anim>
                                    <p:anim calcmode="lin" valueType="num">
                                      <p:cBhvr additive="base">
                                        <p:cTn id="48" dur="75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750" fill="hold"/>
                                        <p:tgtEl>
                                          <p:spTgt spid="14"/>
                                        </p:tgtEl>
                                        <p:attrNameLst>
                                          <p:attrName>ppt_x</p:attrName>
                                        </p:attrNameLst>
                                      </p:cBhvr>
                                      <p:tavLst>
                                        <p:tav tm="0">
                                          <p:val>
                                            <p:strVal val="1+#ppt_w/2"/>
                                          </p:val>
                                        </p:tav>
                                        <p:tav tm="100000">
                                          <p:val>
                                            <p:strVal val="#ppt_x"/>
                                          </p:val>
                                        </p:tav>
                                      </p:tavLst>
                                    </p:anim>
                                    <p:anim calcmode="lin" valueType="num">
                                      <p:cBhvr additive="base">
                                        <p:cTn id="52" dur="750" fill="hold"/>
                                        <p:tgtEl>
                                          <p:spTgt spid="14"/>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9"/>
                                        </p:tgtEl>
                                        <p:attrNameLst>
                                          <p:attrName>ppt_y</p:attrName>
                                        </p:attrNameLst>
                                      </p:cBhvr>
                                      <p:tavLst>
                                        <p:tav tm="0">
                                          <p:val>
                                            <p:strVal val="#ppt_y"/>
                                          </p:val>
                                        </p:tav>
                                        <p:tav tm="100000">
                                          <p:val>
                                            <p:strVal val="#ppt_y"/>
                                          </p:val>
                                        </p:tav>
                                      </p:tavLst>
                                    </p:anim>
                                    <p:anim calcmode="lin" valueType="num">
                                      <p:cBhvr>
                                        <p:cTn id="5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9"/>
                                        </p:tgtEl>
                                      </p:cBhvr>
                                    </p:animEffect>
                                  </p:childTnLst>
                                </p:cTn>
                              </p:par>
                              <p:par>
                                <p:cTn id="61" presetID="10" presetClass="entr" presetSubtype="0" fill="hold" grpId="0" nodeType="withEffect">
                                  <p:stCondLst>
                                    <p:cond delay="0"/>
                                  </p:stCondLst>
                                  <p:iterate type="lt">
                                    <p:tmPct val="10000"/>
                                  </p:iterate>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p:bldP spid="10" grpId="0"/>
      <p:bldP spid="11" grpId="0" animBg="1"/>
      <p:bldP spid="12" grpId="0" animBg="1"/>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7"/>
          <p:cNvSpPr>
            <a:spLocks noChangeArrowheads="1"/>
          </p:cNvSpPr>
          <p:nvPr/>
        </p:nvSpPr>
        <p:spPr bwMode="black">
          <a:xfrm>
            <a:off x="222503" y="1406679"/>
            <a:ext cx="11654617" cy="728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lnSpc>
                <a:spcPct val="120000"/>
              </a:lnSpc>
            </a:pP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添加文字添加文字添加文字添加文字</a:t>
            </a:r>
            <a:r>
              <a:rPr lang="zh-CN" altLang="en-US" dirty="0" smtClean="0">
                <a:solidFill>
                  <a:prstClr val="black">
                    <a:lumMod val="75000"/>
                    <a:lumOff val="25000"/>
                  </a:prstClr>
                </a:solidFill>
                <a:latin typeface="微软雅黑" pitchFamily="34" charset="-122"/>
                <a:ea typeface="微软雅黑" pitchFamily="34" charset="-122"/>
              </a:rPr>
              <a:t>。</a:t>
            </a:r>
            <a:endParaRPr lang="zh-CN" altLang="en-US" dirty="0">
              <a:solidFill>
                <a:prstClr val="black">
                  <a:lumMod val="75000"/>
                  <a:lumOff val="25000"/>
                </a:prstClr>
              </a:solidFill>
              <a:latin typeface="微软雅黑" pitchFamily="34" charset="-122"/>
              <a:ea typeface="微软雅黑" pitchFamily="34" charset="-122"/>
            </a:endParaRPr>
          </a:p>
        </p:txBody>
      </p:sp>
      <p:sp>
        <p:nvSpPr>
          <p:cNvPr id="3" name="Rectangle 27"/>
          <p:cNvSpPr>
            <a:spLocks noChangeArrowheads="1"/>
          </p:cNvSpPr>
          <p:nvPr/>
        </p:nvSpPr>
        <p:spPr bwMode="black">
          <a:xfrm>
            <a:off x="233673" y="980728"/>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rgbClr val="A1355C"/>
                </a:solidFill>
                <a:latin typeface="微软雅黑" pitchFamily="34" charset="-122"/>
                <a:ea typeface="微软雅黑" pitchFamily="34" charset="-122"/>
              </a:rPr>
              <a:t>添加</a:t>
            </a:r>
            <a:r>
              <a:rPr lang="zh-CN" altLang="en-US" sz="2000" dirty="0" smtClean="0">
                <a:solidFill>
                  <a:srgbClr val="A1355C"/>
                </a:solidFill>
                <a:latin typeface="微软雅黑" pitchFamily="34" charset="-122"/>
                <a:ea typeface="微软雅黑" pitchFamily="34" charset="-122"/>
              </a:rPr>
              <a:t>文字</a:t>
            </a:r>
            <a:endParaRPr lang="zh-CN" altLang="en-US" sz="2000" dirty="0">
              <a:solidFill>
                <a:srgbClr val="A1355C"/>
              </a:solidFill>
              <a:latin typeface="微软雅黑" pitchFamily="34" charset="-122"/>
              <a:ea typeface="微软雅黑" pitchFamily="34" charset="-122"/>
            </a:endParaRPr>
          </a:p>
        </p:txBody>
      </p:sp>
      <p:sp>
        <p:nvSpPr>
          <p:cNvPr id="4" name="矩形 3"/>
          <p:cNvSpPr/>
          <p:nvPr/>
        </p:nvSpPr>
        <p:spPr>
          <a:xfrm>
            <a:off x="1209624" y="2564812"/>
            <a:ext cx="4536504" cy="1296144"/>
          </a:xfrm>
          <a:prstGeom prst="rect">
            <a:avLst/>
          </a:prstGeom>
          <a:gradFill flip="none" rotWithShape="1">
            <a:gsLst>
              <a:gs pos="100000">
                <a:srgbClr val="F9F9F9">
                  <a:alpha val="49000"/>
                </a:srgbClr>
              </a:gs>
              <a:gs pos="69000">
                <a:srgbClr val="F9F9F9"/>
              </a:gs>
              <a:gs pos="0">
                <a:srgbClr val="D7D7D7"/>
              </a:gs>
            </a:gsLst>
            <a:lin ang="10800000" scaled="1"/>
            <a:tileRect/>
          </a:gradFill>
          <a:ln w="3175" cap="flat" cmpd="sng" algn="ctr">
            <a:noFill/>
            <a:prstDash val="solid"/>
          </a:ln>
          <a:effectLst/>
        </p:spPr>
        <p:txBody>
          <a:bodyPr anchor="ctr"/>
          <a:lstStyle/>
          <a:p>
            <a:pPr algn="ctr" fontAlgn="base" latinLnBrk="1">
              <a:lnSpc>
                <a:spcPct val="120000"/>
              </a:lnSpc>
              <a:spcBef>
                <a:spcPct val="0"/>
              </a:spcBef>
              <a:spcAft>
                <a:spcPct val="0"/>
              </a:spcAft>
            </a:pPr>
            <a:endParaRPr kumimoji="1" lang="zh-CN" altLang="en-US" sz="1500" kern="0">
              <a:solidFill>
                <a:srgbClr val="4D4D4D"/>
              </a:solidFill>
              <a:latin typeface="微软雅黑" pitchFamily="34" charset="-122"/>
              <a:ea typeface="微软雅黑" pitchFamily="34" charset="-122"/>
            </a:endParaRPr>
          </a:p>
        </p:txBody>
      </p:sp>
      <p:grpSp>
        <p:nvGrpSpPr>
          <p:cNvPr id="25" name="组合 24"/>
          <p:cNvGrpSpPr/>
          <p:nvPr/>
        </p:nvGrpSpPr>
        <p:grpSpPr>
          <a:xfrm>
            <a:off x="1022896" y="2937470"/>
            <a:ext cx="485427" cy="557617"/>
            <a:chOff x="1022896" y="2937470"/>
            <a:chExt cx="485427" cy="557617"/>
          </a:xfrm>
        </p:grpSpPr>
        <p:sp>
          <p:nvSpPr>
            <p:cNvPr id="7" name="矩形 6"/>
            <p:cNvSpPr/>
            <p:nvPr/>
          </p:nvSpPr>
          <p:spPr>
            <a:xfrm>
              <a:off x="1022896" y="2937470"/>
              <a:ext cx="323618" cy="323618"/>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0" name="矩形 9"/>
            <p:cNvSpPr/>
            <p:nvPr/>
          </p:nvSpPr>
          <p:spPr>
            <a:xfrm>
              <a:off x="1184705" y="3171469"/>
              <a:ext cx="323618" cy="3236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6279480" y="2564904"/>
            <a:ext cx="144016" cy="3024336"/>
          </a:xfrm>
          <a:prstGeom prst="rect">
            <a:avLst/>
          </a:prstGeom>
          <a:pattFill prst="narVert">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1528" y="2564904"/>
            <a:ext cx="4392488" cy="30243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矩形 15"/>
          <p:cNvSpPr/>
          <p:nvPr/>
        </p:nvSpPr>
        <p:spPr>
          <a:xfrm>
            <a:off x="1508324" y="2759292"/>
            <a:ext cx="4320479" cy="338554"/>
          </a:xfrm>
          <a:prstGeom prst="rect">
            <a:avLst/>
          </a:prstGeom>
        </p:spPr>
        <p:txBody>
          <a:bodyPr wrap="square">
            <a:spAutoFit/>
          </a:bodyPr>
          <a:lstStyle/>
          <a:p>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p>
        </p:txBody>
      </p:sp>
      <p:sp>
        <p:nvSpPr>
          <p:cNvPr id="19" name="矩形 18"/>
          <p:cNvSpPr/>
          <p:nvPr/>
        </p:nvSpPr>
        <p:spPr>
          <a:xfrm>
            <a:off x="1508324" y="3249398"/>
            <a:ext cx="4320479" cy="338554"/>
          </a:xfrm>
          <a:prstGeom prst="rect">
            <a:avLst/>
          </a:prstGeom>
        </p:spPr>
        <p:txBody>
          <a:bodyPr wrap="square">
            <a:spAutoFit/>
          </a:bodyPr>
          <a:lstStyle/>
          <a:p>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p>
        </p:txBody>
      </p:sp>
      <p:sp>
        <p:nvSpPr>
          <p:cNvPr id="20" name="矩形 19"/>
          <p:cNvSpPr/>
          <p:nvPr/>
        </p:nvSpPr>
        <p:spPr>
          <a:xfrm>
            <a:off x="1209624" y="4293096"/>
            <a:ext cx="4536504" cy="1296144"/>
          </a:xfrm>
          <a:prstGeom prst="rect">
            <a:avLst/>
          </a:prstGeom>
          <a:gradFill flip="none" rotWithShape="1">
            <a:gsLst>
              <a:gs pos="100000">
                <a:srgbClr val="F9F9F9">
                  <a:alpha val="49000"/>
                </a:srgbClr>
              </a:gs>
              <a:gs pos="69000">
                <a:srgbClr val="F9F9F9"/>
              </a:gs>
              <a:gs pos="0">
                <a:srgbClr val="D7D7D7"/>
              </a:gs>
            </a:gsLst>
            <a:lin ang="10800000" scaled="1"/>
            <a:tileRect/>
          </a:gradFill>
          <a:ln w="3175" cap="flat" cmpd="sng" algn="ctr">
            <a:noFill/>
            <a:prstDash val="solid"/>
          </a:ln>
          <a:effectLst/>
        </p:spPr>
        <p:txBody>
          <a:bodyPr anchor="ctr"/>
          <a:lstStyle/>
          <a:p>
            <a:pPr algn="ctr" fontAlgn="base" latinLnBrk="1">
              <a:lnSpc>
                <a:spcPct val="120000"/>
              </a:lnSpc>
              <a:spcBef>
                <a:spcPct val="0"/>
              </a:spcBef>
              <a:spcAft>
                <a:spcPct val="0"/>
              </a:spcAft>
            </a:pPr>
            <a:endParaRPr kumimoji="1" lang="zh-CN" altLang="en-US" sz="1500" kern="0">
              <a:solidFill>
                <a:srgbClr val="4D4D4D"/>
              </a:solidFill>
              <a:latin typeface="微软雅黑" pitchFamily="34" charset="-122"/>
              <a:ea typeface="微软雅黑" pitchFamily="34" charset="-122"/>
            </a:endParaRPr>
          </a:p>
        </p:txBody>
      </p:sp>
      <p:grpSp>
        <p:nvGrpSpPr>
          <p:cNvPr id="26" name="组合 25"/>
          <p:cNvGrpSpPr/>
          <p:nvPr/>
        </p:nvGrpSpPr>
        <p:grpSpPr>
          <a:xfrm>
            <a:off x="1022896" y="4665754"/>
            <a:ext cx="485427" cy="557617"/>
            <a:chOff x="1022896" y="4665754"/>
            <a:chExt cx="485427" cy="557617"/>
          </a:xfrm>
        </p:grpSpPr>
        <p:sp>
          <p:nvSpPr>
            <p:cNvPr id="21" name="矩形 20"/>
            <p:cNvSpPr/>
            <p:nvPr/>
          </p:nvSpPr>
          <p:spPr>
            <a:xfrm>
              <a:off x="1022896" y="4665754"/>
              <a:ext cx="323618" cy="323618"/>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22" name="矩形 21"/>
            <p:cNvSpPr/>
            <p:nvPr/>
          </p:nvSpPr>
          <p:spPr>
            <a:xfrm>
              <a:off x="1184705" y="4899753"/>
              <a:ext cx="323618" cy="3236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矩形 22"/>
          <p:cNvSpPr/>
          <p:nvPr/>
        </p:nvSpPr>
        <p:spPr>
          <a:xfrm>
            <a:off x="1508324" y="4487576"/>
            <a:ext cx="4320479" cy="338554"/>
          </a:xfrm>
          <a:prstGeom prst="rect">
            <a:avLst/>
          </a:prstGeom>
        </p:spPr>
        <p:txBody>
          <a:bodyPr wrap="square">
            <a:spAutoFit/>
          </a:bodyPr>
          <a:lstStyle/>
          <a:p>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p>
        </p:txBody>
      </p:sp>
      <p:sp>
        <p:nvSpPr>
          <p:cNvPr id="24" name="矩形 23"/>
          <p:cNvSpPr/>
          <p:nvPr/>
        </p:nvSpPr>
        <p:spPr>
          <a:xfrm>
            <a:off x="1508324" y="4977682"/>
            <a:ext cx="4320479" cy="338554"/>
          </a:xfrm>
          <a:prstGeom prst="rect">
            <a:avLst/>
          </a:prstGeom>
        </p:spPr>
        <p:txBody>
          <a:bodyPr wrap="square">
            <a:spAutoFit/>
          </a:bodyPr>
          <a:lstStyle/>
          <a:p>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endParaRPr lang="zh-CN" altLang="en-US" sz="1600" dirty="0"/>
          </a:p>
        </p:txBody>
      </p:sp>
    </p:spTree>
    <p:extLst>
      <p:ext uri="{BB962C8B-B14F-4D97-AF65-F5344CB8AC3E}">
        <p14:creationId xmlns:p14="http://schemas.microsoft.com/office/powerpoint/2010/main" val="4466285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3000"/>
                            </p:stCondLst>
                            <p:childTnLst>
                              <p:par>
                                <p:cTn id="21" presetID="9"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dissolve">
                                      <p:cBhvr>
                                        <p:cTn id="23" dur="500"/>
                                        <p:tgtEl>
                                          <p:spTgt spid="16"/>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dissolve">
                                      <p:cBhvr>
                                        <p:cTn id="26" dur="500"/>
                                        <p:tgtEl>
                                          <p:spTgt spid="19"/>
                                        </p:tgtEl>
                                      </p:cBhvr>
                                    </p:animEffect>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par>
                          <p:cTn id="35" fill="hold">
                            <p:stCondLst>
                              <p:cond delay="4500"/>
                            </p:stCondLst>
                            <p:childTnLst>
                              <p:par>
                                <p:cTn id="36" presetID="9"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dissolve">
                                      <p:cBhvr>
                                        <p:cTn id="38" dur="500"/>
                                        <p:tgtEl>
                                          <p:spTgt spid="23"/>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dissolve">
                                      <p:cBhvr>
                                        <p:cTn id="41" dur="500"/>
                                        <p:tgtEl>
                                          <p:spTgt spid="24"/>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strVal val="#ppt_x"/>
                                          </p:val>
                                        </p:tav>
                                        <p:tav tm="100000">
                                          <p:val>
                                            <p:strVal val="#ppt_x"/>
                                          </p:val>
                                        </p:tav>
                                      </p:tavLst>
                                    </p:anim>
                                    <p:anim calcmode="lin" valueType="num">
                                      <p:cBhvr>
                                        <p:cTn id="5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14" grpId="0" animBg="1"/>
      <p:bldP spid="16" grpId="0"/>
      <p:bldP spid="19" grpId="0"/>
      <p:bldP spid="20" grpId="0" animBg="1"/>
      <p:bldP spid="23"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6390" y="1441253"/>
            <a:ext cx="2246768" cy="1392996"/>
          </a:xfrm>
          <a:prstGeom prst="rect">
            <a:avLst/>
          </a:prstGeom>
          <a:ln>
            <a:noFill/>
          </a:ln>
          <a:effectLst>
            <a:outerShdw blurRad="292100" dist="139700" dir="2700000" algn="tl" rotWithShape="0">
              <a:srgbClr val="333333">
                <a:alpha val="65000"/>
              </a:srgb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6390" y="3154635"/>
            <a:ext cx="2246768" cy="1449949"/>
          </a:xfrm>
          <a:prstGeom prst="rect">
            <a:avLst/>
          </a:prstGeom>
          <a:ln>
            <a:noFill/>
          </a:ln>
          <a:effectLst>
            <a:outerShdw blurRad="292100" dist="139700" dir="2700000" algn="tl" rotWithShape="0">
              <a:srgbClr val="333333">
                <a:alpha val="65000"/>
              </a:srgbClr>
            </a:outerShdw>
          </a:effectLst>
        </p:spPr>
      </p:pic>
      <p:sp>
        <p:nvSpPr>
          <p:cNvPr id="6" name="矩形 5"/>
          <p:cNvSpPr/>
          <p:nvPr/>
        </p:nvSpPr>
        <p:spPr>
          <a:xfrm>
            <a:off x="4450154" y="1761843"/>
            <a:ext cx="6336704" cy="899862"/>
          </a:xfrm>
          <a:prstGeom prst="rect">
            <a:avLst/>
          </a:prstGeom>
        </p:spPr>
        <p:txBody>
          <a:bodyPr wrap="square">
            <a:spAutoFit/>
          </a:bodyPr>
          <a:lstStyle/>
          <a:p>
            <a:pPr fontAlgn="base" latinLnBrk="1">
              <a:lnSpc>
                <a:spcPct val="120000"/>
              </a:lnSpc>
              <a:spcBef>
                <a:spcPct val="0"/>
              </a:spcBef>
              <a:spcAft>
                <a:spcPct val="0"/>
              </a:spcAft>
              <a:defRPr/>
            </a:pPr>
            <a:r>
              <a:rPr kumimoji="1" lang="zh-CN" altLang="en-US" sz="1500" kern="0" dirty="0" smtClean="0">
                <a:solidFill>
                  <a:srgbClr val="4D4D4D"/>
                </a:solidFill>
                <a:latin typeface="微软雅黑" pitchFamily="34" charset="-122"/>
                <a:ea typeface="微软雅黑" pitchFamily="34" charset="-122"/>
              </a:rPr>
              <a:t>添加文字添加文字添加文字添加文字添加文字添加文字添加文字添加</a:t>
            </a:r>
            <a:r>
              <a:rPr kumimoji="1" lang="zh-CN" altLang="en-US" sz="1500" kern="0" dirty="0">
                <a:solidFill>
                  <a:srgbClr val="4D4D4D"/>
                </a:solidFill>
                <a:latin typeface="微软雅黑" pitchFamily="34" charset="-122"/>
                <a:ea typeface="微软雅黑" pitchFamily="34" charset="-122"/>
              </a:rPr>
              <a:t>文字添加文字添加文字添加文字添加文字添加文字添加</a:t>
            </a:r>
            <a:r>
              <a:rPr kumimoji="1" lang="zh-CN" altLang="en-US" sz="1500" kern="0" dirty="0" smtClean="0">
                <a:solidFill>
                  <a:srgbClr val="4D4D4D"/>
                </a:solidFill>
                <a:latin typeface="微软雅黑" pitchFamily="34" charset="-122"/>
                <a:ea typeface="微软雅黑" pitchFamily="34" charset="-122"/>
              </a:rPr>
              <a:t>文字</a:t>
            </a:r>
            <a:r>
              <a:rPr kumimoji="1" lang="zh-CN" altLang="en-US" sz="1500" kern="0" dirty="0">
                <a:solidFill>
                  <a:srgbClr val="4D4D4D"/>
                </a:solidFill>
                <a:latin typeface="微软雅黑" pitchFamily="34" charset="-122"/>
                <a:ea typeface="微软雅黑" pitchFamily="34" charset="-122"/>
              </a:rPr>
              <a:t>添加文字添加文字添加</a:t>
            </a:r>
            <a:r>
              <a:rPr kumimoji="1" lang="zh-CN" altLang="en-US" sz="1500" kern="0" dirty="0" smtClean="0">
                <a:solidFill>
                  <a:srgbClr val="4D4D4D"/>
                </a:solidFill>
                <a:latin typeface="微软雅黑" pitchFamily="34" charset="-122"/>
                <a:ea typeface="微软雅黑" pitchFamily="34" charset="-122"/>
              </a:rPr>
              <a:t>文字添加</a:t>
            </a:r>
            <a:r>
              <a:rPr kumimoji="1" lang="zh-CN" altLang="en-US" sz="1500" kern="0" dirty="0">
                <a:solidFill>
                  <a:srgbClr val="4D4D4D"/>
                </a:solidFill>
                <a:latin typeface="微软雅黑" pitchFamily="34" charset="-122"/>
                <a:ea typeface="微软雅黑" pitchFamily="34" charset="-122"/>
              </a:rPr>
              <a:t>文字添加文字添加文字添加</a:t>
            </a:r>
            <a:r>
              <a:rPr kumimoji="1" lang="zh-CN" altLang="en-US" sz="1500" kern="0" dirty="0" smtClean="0">
                <a:solidFill>
                  <a:srgbClr val="4D4D4D"/>
                </a:solidFill>
                <a:latin typeface="微软雅黑" pitchFamily="34" charset="-122"/>
                <a:ea typeface="微软雅黑" pitchFamily="34" charset="-122"/>
              </a:rPr>
              <a:t>文字。</a:t>
            </a:r>
            <a:endParaRPr kumimoji="1" lang="zh-CN" altLang="zh-CN" sz="1500" kern="0" dirty="0">
              <a:solidFill>
                <a:srgbClr val="4D4D4D"/>
              </a:solidFill>
              <a:latin typeface="微软雅黑" pitchFamily="34" charset="-122"/>
              <a:ea typeface="微软雅黑" pitchFamily="34" charset="-122"/>
            </a:endParaRPr>
          </a:p>
        </p:txBody>
      </p:sp>
      <p:sp>
        <p:nvSpPr>
          <p:cNvPr id="8" name="矩形 7"/>
          <p:cNvSpPr/>
          <p:nvPr/>
        </p:nvSpPr>
        <p:spPr>
          <a:xfrm>
            <a:off x="4547214" y="1361550"/>
            <a:ext cx="1107996" cy="369332"/>
          </a:xfrm>
          <a:prstGeom prst="rect">
            <a:avLst/>
          </a:prstGeom>
        </p:spPr>
        <p:txBody>
          <a:bodyPr wrap="none">
            <a:spAutoFit/>
          </a:bodyPr>
          <a:lstStyle/>
          <a:p>
            <a:r>
              <a:rPr lang="zh-CN" altLang="en-US" dirty="0">
                <a:solidFill>
                  <a:schemeClr val="accent5">
                    <a:lumMod val="50000"/>
                  </a:schemeClr>
                </a:solidFill>
                <a:latin typeface="微软雅黑" pitchFamily="34" charset="-122"/>
                <a:ea typeface="微软雅黑" pitchFamily="34" charset="-122"/>
              </a:rPr>
              <a:t>添加文字</a:t>
            </a:r>
            <a:endParaRPr lang="zh-CN" altLang="en-US" dirty="0">
              <a:solidFill>
                <a:schemeClr val="accent5">
                  <a:lumMod val="50000"/>
                </a:schemeClr>
              </a:solidFill>
            </a:endParaRPr>
          </a:p>
        </p:txBody>
      </p:sp>
      <p:cxnSp>
        <p:nvCxnSpPr>
          <p:cNvPr id="10" name="直接连接符 9"/>
          <p:cNvCxnSpPr/>
          <p:nvPr/>
        </p:nvCxnSpPr>
        <p:spPr>
          <a:xfrm>
            <a:off x="4547214" y="1761843"/>
            <a:ext cx="5976664"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479280" y="3490035"/>
            <a:ext cx="6336704" cy="899862"/>
          </a:xfrm>
          <a:prstGeom prst="rect">
            <a:avLst/>
          </a:prstGeom>
        </p:spPr>
        <p:txBody>
          <a:bodyPr wrap="square">
            <a:spAutoFit/>
          </a:bodyPr>
          <a:lstStyle/>
          <a:p>
            <a:pPr fontAlgn="base" latinLnBrk="1">
              <a:lnSpc>
                <a:spcPct val="120000"/>
              </a:lnSpc>
              <a:spcBef>
                <a:spcPct val="0"/>
              </a:spcBef>
              <a:spcAft>
                <a:spcPct val="0"/>
              </a:spcAft>
              <a:defRPr/>
            </a:pPr>
            <a:r>
              <a:rPr kumimoji="1" lang="zh-CN" altLang="en-US" sz="1500" kern="0" dirty="0">
                <a:solidFill>
                  <a:srgbClr val="4D4D4D"/>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添加文字添加文字添加文字添加文字添加文字添加文字添加文字添加文字添加文字添加文字添加文字添加文字添加文字添加文字添加文字添加文字添加文字添加文字添加文字添加文字添加文字。</a:t>
            </a:r>
            <a:endParaRPr kumimoji="1" lang="zh-CN" altLang="zh-CN" sz="1500" kern="0" dirty="0">
              <a:solidFill>
                <a:srgbClr val="4D4D4D"/>
              </a:solidFill>
              <a:latin typeface="微软雅黑" pitchFamily="34" charset="-122"/>
              <a:ea typeface="微软雅黑" pitchFamily="34" charset="-122"/>
            </a:endParaRPr>
          </a:p>
        </p:txBody>
      </p:sp>
      <p:sp>
        <p:nvSpPr>
          <p:cNvPr id="12" name="矩形 11"/>
          <p:cNvSpPr/>
          <p:nvPr/>
        </p:nvSpPr>
        <p:spPr>
          <a:xfrm>
            <a:off x="4576340" y="3089742"/>
            <a:ext cx="1107996" cy="369332"/>
          </a:xfrm>
          <a:prstGeom prst="rect">
            <a:avLst/>
          </a:prstGeom>
        </p:spPr>
        <p:txBody>
          <a:bodyPr wrap="none">
            <a:spAutoFit/>
          </a:bodyPr>
          <a:lstStyle/>
          <a:p>
            <a:r>
              <a:rPr lang="zh-CN" altLang="en-US" dirty="0">
                <a:solidFill>
                  <a:schemeClr val="accent5">
                    <a:lumMod val="50000"/>
                  </a:schemeClr>
                </a:solidFill>
                <a:latin typeface="微软雅黑" pitchFamily="34" charset="-122"/>
                <a:ea typeface="微软雅黑" pitchFamily="34" charset="-122"/>
              </a:rPr>
              <a:t>添加文字</a:t>
            </a:r>
            <a:endParaRPr lang="zh-CN" altLang="en-US" dirty="0">
              <a:solidFill>
                <a:schemeClr val="accent5">
                  <a:lumMod val="50000"/>
                </a:schemeClr>
              </a:solidFill>
            </a:endParaRPr>
          </a:p>
        </p:txBody>
      </p:sp>
      <p:cxnSp>
        <p:nvCxnSpPr>
          <p:cNvPr id="13" name="直接连接符 12"/>
          <p:cNvCxnSpPr/>
          <p:nvPr/>
        </p:nvCxnSpPr>
        <p:spPr>
          <a:xfrm>
            <a:off x="4576340" y="3490035"/>
            <a:ext cx="5976664" cy="0"/>
          </a:xfrm>
          <a:prstGeom prst="line">
            <a:avLst/>
          </a:prstGeom>
        </p:spPr>
        <p:style>
          <a:lnRef idx="1">
            <a:schemeClr val="accent1"/>
          </a:lnRef>
          <a:fillRef idx="0">
            <a:schemeClr val="accent1"/>
          </a:fillRef>
          <a:effectRef idx="0">
            <a:schemeClr val="accent1"/>
          </a:effectRef>
          <a:fontRef idx="minor">
            <a:schemeClr val="tx1"/>
          </a:fontRef>
        </p:style>
      </p:cxnSp>
      <p:pic>
        <p:nvPicPr>
          <p:cNvPr id="16" name="图片 1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796390" y="4941168"/>
            <a:ext cx="2246768" cy="1450800"/>
          </a:xfrm>
          <a:prstGeom prst="rect">
            <a:avLst/>
          </a:prstGeom>
          <a:ln>
            <a:noFill/>
          </a:ln>
          <a:effectLst>
            <a:outerShdw blurRad="292100" dist="139700" dir="2700000" algn="tl" rotWithShape="0">
              <a:srgbClr val="333333">
                <a:alpha val="65000"/>
              </a:srgbClr>
            </a:outerShdw>
          </a:effectLst>
        </p:spPr>
      </p:pic>
      <p:sp>
        <p:nvSpPr>
          <p:cNvPr id="17" name="矩形 16"/>
          <p:cNvSpPr/>
          <p:nvPr/>
        </p:nvSpPr>
        <p:spPr>
          <a:xfrm>
            <a:off x="4450154" y="5265442"/>
            <a:ext cx="6336704" cy="899862"/>
          </a:xfrm>
          <a:prstGeom prst="rect">
            <a:avLst/>
          </a:prstGeom>
        </p:spPr>
        <p:txBody>
          <a:bodyPr wrap="square">
            <a:spAutoFit/>
          </a:bodyPr>
          <a:lstStyle/>
          <a:p>
            <a:pPr fontAlgn="base" latinLnBrk="1">
              <a:lnSpc>
                <a:spcPct val="120000"/>
              </a:lnSpc>
              <a:spcBef>
                <a:spcPct val="0"/>
              </a:spcBef>
              <a:spcAft>
                <a:spcPct val="0"/>
              </a:spcAft>
              <a:defRPr/>
            </a:pPr>
            <a:r>
              <a:rPr kumimoji="1" lang="zh-CN" altLang="en-US" sz="1500" kern="0" dirty="0" smtClean="0">
                <a:solidFill>
                  <a:srgbClr val="4D4D4D"/>
                </a:solidFill>
                <a:latin typeface="微软雅黑" pitchFamily="34" charset="-122"/>
                <a:ea typeface="微软雅黑" pitchFamily="34" charset="-122"/>
              </a:rPr>
              <a:t>添加文字添加文字添加文字添加文字添加文字添加文字添加文字添加</a:t>
            </a:r>
            <a:r>
              <a:rPr kumimoji="1" lang="zh-CN" altLang="en-US" sz="1500" kern="0" dirty="0">
                <a:solidFill>
                  <a:srgbClr val="4D4D4D"/>
                </a:solidFill>
                <a:latin typeface="微软雅黑" pitchFamily="34" charset="-122"/>
                <a:ea typeface="微软雅黑" pitchFamily="34" charset="-122"/>
              </a:rPr>
              <a:t>文字添加文字添加文字添加文字添加文字添加文字添加</a:t>
            </a:r>
            <a:r>
              <a:rPr kumimoji="1" lang="zh-CN" altLang="en-US" sz="1500" kern="0" dirty="0" smtClean="0">
                <a:solidFill>
                  <a:srgbClr val="4D4D4D"/>
                </a:solidFill>
                <a:latin typeface="微软雅黑" pitchFamily="34" charset="-122"/>
                <a:ea typeface="微软雅黑" pitchFamily="34" charset="-122"/>
              </a:rPr>
              <a:t>文字</a:t>
            </a:r>
            <a:r>
              <a:rPr kumimoji="1" lang="zh-CN" altLang="en-US" sz="1500" kern="0" dirty="0">
                <a:solidFill>
                  <a:srgbClr val="4D4D4D"/>
                </a:solidFill>
                <a:latin typeface="微软雅黑" pitchFamily="34" charset="-122"/>
                <a:ea typeface="微软雅黑" pitchFamily="34" charset="-122"/>
              </a:rPr>
              <a:t>添加文字添加文字添加</a:t>
            </a:r>
            <a:r>
              <a:rPr kumimoji="1" lang="zh-CN" altLang="en-US" sz="1500" kern="0" dirty="0" smtClean="0">
                <a:solidFill>
                  <a:srgbClr val="4D4D4D"/>
                </a:solidFill>
                <a:latin typeface="微软雅黑" pitchFamily="34" charset="-122"/>
                <a:ea typeface="微软雅黑" pitchFamily="34" charset="-122"/>
              </a:rPr>
              <a:t>文字添加</a:t>
            </a:r>
            <a:r>
              <a:rPr kumimoji="1" lang="zh-CN" altLang="en-US" sz="1500" kern="0" dirty="0">
                <a:solidFill>
                  <a:srgbClr val="4D4D4D"/>
                </a:solidFill>
                <a:latin typeface="微软雅黑" pitchFamily="34" charset="-122"/>
                <a:ea typeface="微软雅黑" pitchFamily="34" charset="-122"/>
              </a:rPr>
              <a:t>文字添加文字添加文字添加</a:t>
            </a:r>
            <a:r>
              <a:rPr kumimoji="1" lang="zh-CN" altLang="en-US" sz="1500" kern="0" dirty="0" smtClean="0">
                <a:solidFill>
                  <a:srgbClr val="4D4D4D"/>
                </a:solidFill>
                <a:latin typeface="微软雅黑" pitchFamily="34" charset="-122"/>
                <a:ea typeface="微软雅黑" pitchFamily="34" charset="-122"/>
              </a:rPr>
              <a:t>文字。</a:t>
            </a:r>
            <a:endParaRPr kumimoji="1" lang="zh-CN" altLang="zh-CN" sz="1500" kern="0" dirty="0">
              <a:solidFill>
                <a:srgbClr val="4D4D4D"/>
              </a:solidFill>
              <a:latin typeface="微软雅黑" pitchFamily="34" charset="-122"/>
              <a:ea typeface="微软雅黑" pitchFamily="34" charset="-122"/>
            </a:endParaRPr>
          </a:p>
        </p:txBody>
      </p:sp>
      <p:sp>
        <p:nvSpPr>
          <p:cNvPr id="18" name="矩形 17"/>
          <p:cNvSpPr/>
          <p:nvPr/>
        </p:nvSpPr>
        <p:spPr>
          <a:xfrm>
            <a:off x="4547214" y="4865149"/>
            <a:ext cx="1107996" cy="369332"/>
          </a:xfrm>
          <a:prstGeom prst="rect">
            <a:avLst/>
          </a:prstGeom>
        </p:spPr>
        <p:txBody>
          <a:bodyPr wrap="none">
            <a:spAutoFit/>
          </a:bodyPr>
          <a:lstStyle/>
          <a:p>
            <a:r>
              <a:rPr lang="zh-CN" altLang="en-US" dirty="0">
                <a:solidFill>
                  <a:schemeClr val="accent5">
                    <a:lumMod val="50000"/>
                  </a:schemeClr>
                </a:solidFill>
                <a:latin typeface="微软雅黑" pitchFamily="34" charset="-122"/>
                <a:ea typeface="微软雅黑" pitchFamily="34" charset="-122"/>
              </a:rPr>
              <a:t>添加文字</a:t>
            </a:r>
            <a:endParaRPr lang="zh-CN" altLang="en-US" dirty="0">
              <a:solidFill>
                <a:schemeClr val="accent5">
                  <a:lumMod val="50000"/>
                </a:schemeClr>
              </a:solidFill>
            </a:endParaRPr>
          </a:p>
        </p:txBody>
      </p:sp>
      <p:cxnSp>
        <p:nvCxnSpPr>
          <p:cNvPr id="19" name="直接连接符 18"/>
          <p:cNvCxnSpPr/>
          <p:nvPr/>
        </p:nvCxnSpPr>
        <p:spPr>
          <a:xfrm>
            <a:off x="4547214" y="5265442"/>
            <a:ext cx="5976664"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582256" y="1412776"/>
            <a:ext cx="108000" cy="4824536"/>
          </a:xfrm>
          <a:prstGeom prst="rect">
            <a:avLst/>
          </a:prstGeom>
          <a:pattFill prst="narVert">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23" name="TextBox 22"/>
          <p:cNvSpPr txBox="1"/>
          <p:nvPr/>
        </p:nvSpPr>
        <p:spPr>
          <a:xfrm>
            <a:off x="806872" y="1340768"/>
            <a:ext cx="504057" cy="1815882"/>
          </a:xfrm>
          <a:prstGeom prst="rect">
            <a:avLst/>
          </a:prstGeom>
          <a:noFill/>
        </p:spPr>
        <p:txBody>
          <a:bodyPr wrap="square" rtlCol="0">
            <a:spAutoFit/>
          </a:bodyPr>
          <a:lstStyle/>
          <a:p>
            <a:r>
              <a:rPr lang="zh-CN" altLang="en-US" sz="2800" dirty="0" smtClean="0">
                <a:solidFill>
                  <a:schemeClr val="accent5">
                    <a:lumMod val="50000"/>
                  </a:schemeClr>
                </a:solidFill>
                <a:latin typeface="微软雅黑" panose="020B0503020204020204" pitchFamily="34" charset="-122"/>
                <a:ea typeface="微软雅黑" panose="020B0503020204020204" pitchFamily="34" charset="-122"/>
              </a:rPr>
              <a:t>添加文字</a:t>
            </a:r>
            <a:endParaRPr lang="zh-CN" altLang="en-US" sz="2800" dirty="0">
              <a:solidFill>
                <a:schemeClr val="accent5">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04265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anim calcmode="lin" valueType="num">
                                      <p:cBhvr>
                                        <p:cTn id="27" dur="500" fill="hold"/>
                                        <p:tgtEl>
                                          <p:spTgt spid="16"/>
                                        </p:tgtEl>
                                        <p:attrNameLst>
                                          <p:attrName>ppt_x</p:attrName>
                                        </p:attrNameLst>
                                      </p:cBhvr>
                                      <p:tavLst>
                                        <p:tav tm="0">
                                          <p:val>
                                            <p:strVal val="#ppt_x"/>
                                          </p:val>
                                        </p:tav>
                                        <p:tav tm="100000">
                                          <p:val>
                                            <p:strVal val="#ppt_x"/>
                                          </p:val>
                                        </p:tav>
                                      </p:tavLst>
                                    </p:anim>
                                    <p:anim calcmode="lin" valueType="num">
                                      <p:cBhvr>
                                        <p:cTn id="28" dur="50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500"/>
                            </p:stCondLst>
                            <p:childTnLst>
                              <p:par>
                                <p:cTn id="37" presetID="9"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dissolve">
                                      <p:cBhvr>
                                        <p:cTn id="39" dur="500"/>
                                        <p:tgtEl>
                                          <p:spTgt spid="6"/>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par>
                                <p:cTn id="44" presetID="22" presetClass="entr" presetSubtype="8"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childTnLst>
                          </p:cTn>
                        </p:par>
                        <p:par>
                          <p:cTn id="47" fill="hold">
                            <p:stCondLst>
                              <p:cond delay="3500"/>
                            </p:stCondLst>
                            <p:childTnLst>
                              <p:par>
                                <p:cTn id="48" presetID="9" presetClass="entr" presetSubtype="0"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dissolve">
                                      <p:cBhvr>
                                        <p:cTn id="50" dur="500"/>
                                        <p:tgtEl>
                                          <p:spTgt spid="11"/>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par>
                                <p:cTn id="55" presetID="22" presetClass="entr" presetSubtype="8"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500"/>
                                        <p:tgtEl>
                                          <p:spTgt spid="19"/>
                                        </p:tgtEl>
                                      </p:cBhvr>
                                    </p:animEffect>
                                  </p:childTnLst>
                                </p:cTn>
                              </p:par>
                            </p:childTnLst>
                          </p:cTn>
                        </p:par>
                        <p:par>
                          <p:cTn id="58" fill="hold">
                            <p:stCondLst>
                              <p:cond delay="4500"/>
                            </p:stCondLst>
                            <p:childTnLst>
                              <p:par>
                                <p:cTn id="59" presetID="9"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dissolve">
                                      <p:cBhvr>
                                        <p:cTn id="6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P spid="12" grpId="0"/>
      <p:bldP spid="17" grpId="0"/>
      <p:bldP spid="18" grpId="0"/>
      <p:bldP spid="22"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573238" y="726709"/>
            <a:ext cx="2106111" cy="707886"/>
          </a:xfrm>
          <a:prstGeom prst="rect">
            <a:avLst/>
          </a:prstGeom>
          <a:noFill/>
        </p:spPr>
        <p:txBody>
          <a:bodyPr wrap="square" rtlCol="0">
            <a:spAutoFit/>
          </a:bodyPr>
          <a:lstStyle/>
          <a:p>
            <a:r>
              <a:rPr lang="zh-CN" altLang="en-US" sz="40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rPr>
              <a:t>目 录</a:t>
            </a:r>
            <a:endParaRPr lang="zh-CN" altLang="en-US" sz="40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898" y="-31469"/>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4" name="矩形 3"/>
          <p:cNvSpPr/>
          <p:nvPr/>
        </p:nvSpPr>
        <p:spPr>
          <a:xfrm>
            <a:off x="-14898" y="6182495"/>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5" name="矩形 4"/>
          <p:cNvSpPr/>
          <p:nvPr/>
        </p:nvSpPr>
        <p:spPr>
          <a:xfrm>
            <a:off x="-14898" y="607515"/>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6" name="矩形 5"/>
          <p:cNvSpPr/>
          <p:nvPr/>
        </p:nvSpPr>
        <p:spPr>
          <a:xfrm>
            <a:off x="10577860" y="5236220"/>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grpSp>
        <p:nvGrpSpPr>
          <p:cNvPr id="32" name="组合 31"/>
          <p:cNvGrpSpPr/>
          <p:nvPr/>
        </p:nvGrpSpPr>
        <p:grpSpPr>
          <a:xfrm>
            <a:off x="1575698" y="1938622"/>
            <a:ext cx="4264291" cy="1464073"/>
            <a:chOff x="1575698" y="1938622"/>
            <a:chExt cx="4264291" cy="1464073"/>
          </a:xfrm>
        </p:grpSpPr>
        <p:sp>
          <p:nvSpPr>
            <p:cNvPr id="10" name="任意多边形 9"/>
            <p:cNvSpPr/>
            <p:nvPr/>
          </p:nvSpPr>
          <p:spPr>
            <a:xfrm>
              <a:off x="1746270"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lvl="0" algn="l" defTabSz="2489200">
                <a:lnSpc>
                  <a:spcPct val="90000"/>
                </a:lnSpc>
                <a:spcBef>
                  <a:spcPct val="0"/>
                </a:spcBef>
                <a:spcAft>
                  <a:spcPct val="35000"/>
                </a:spcAft>
              </a:pPr>
              <a:endParaRPr lang="zh-CN" altLang="en-US" sz="5600" kern="1200"/>
            </a:p>
          </p:txBody>
        </p:sp>
        <p:sp>
          <p:nvSpPr>
            <p:cNvPr id="11" name="矩形 10"/>
            <p:cNvSpPr/>
            <p:nvPr/>
          </p:nvSpPr>
          <p:spPr>
            <a:xfrm>
              <a:off x="1575698"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3" name="矩形 22"/>
            <p:cNvSpPr/>
            <p:nvPr/>
          </p:nvSpPr>
          <p:spPr>
            <a:xfrm>
              <a:off x="2017003" y="2610247"/>
              <a:ext cx="447751" cy="671626"/>
            </a:xfrm>
            <a:prstGeom prst="rect">
              <a:avLst/>
            </a:prstGeom>
            <a:pattFill prst="narHorz">
              <a:fgClr>
                <a:srgbClr val="648FC4"/>
              </a:fgClr>
              <a:bgClr>
                <a:schemeClr val="bg1"/>
              </a:bgClr>
            </a:pattFill>
            <a:ln w="28575">
              <a:noFill/>
              <a:round/>
              <a:headEnd/>
              <a:tailEnd/>
            </a:ln>
            <a:effectLst/>
          </p:spPr>
        </p:sp>
        <p:sp>
          <p:nvSpPr>
            <p:cNvPr id="27" name="TextBox 26"/>
            <p:cNvSpPr txBox="1"/>
            <p:nvPr/>
          </p:nvSpPr>
          <p:spPr>
            <a:xfrm>
              <a:off x="3111128" y="2439885"/>
              <a:ext cx="2031325" cy="646331"/>
            </a:xfrm>
            <a:prstGeom prst="rect">
              <a:avLst/>
            </a:prstGeom>
            <a:noFill/>
          </p:spPr>
          <p:txBody>
            <a:bodyPr wrap="none" rtlCol="0">
              <a:spAutoFit/>
            </a:bodyPr>
            <a:lstStyle/>
            <a:p>
              <a:r>
                <a:rPr lang="zh-CN" altLang="en-US" sz="3600" dirty="0" smtClean="0">
                  <a:solidFill>
                    <a:schemeClr val="accent5">
                      <a:lumMod val="50000"/>
                    </a:schemeClr>
                  </a:solidFill>
                  <a:latin typeface="微软雅黑" pitchFamily="34" charset="-122"/>
                  <a:ea typeface="微软雅黑" pitchFamily="34" charset="-122"/>
                </a:rPr>
                <a:t>教学分析</a:t>
              </a:r>
              <a:endParaRPr lang="zh-CN" altLang="en-US" sz="3600" dirty="0">
                <a:solidFill>
                  <a:schemeClr val="accent5">
                    <a:lumMod val="50000"/>
                  </a:schemeClr>
                </a:solidFill>
                <a:latin typeface="微软雅黑" pitchFamily="34" charset="-122"/>
                <a:ea typeface="微软雅黑" pitchFamily="34" charset="-122"/>
              </a:endParaRPr>
            </a:p>
          </p:txBody>
        </p:sp>
      </p:grpSp>
      <p:grpSp>
        <p:nvGrpSpPr>
          <p:cNvPr id="33" name="组合 32"/>
          <p:cNvGrpSpPr/>
          <p:nvPr/>
        </p:nvGrpSpPr>
        <p:grpSpPr>
          <a:xfrm>
            <a:off x="6242880" y="1938622"/>
            <a:ext cx="4264290" cy="1464073"/>
            <a:chOff x="6242880" y="1938622"/>
            <a:chExt cx="4264290" cy="1464073"/>
          </a:xfrm>
        </p:grpSpPr>
        <p:sp>
          <p:nvSpPr>
            <p:cNvPr id="12" name="任意多边形 11"/>
            <p:cNvSpPr/>
            <p:nvPr/>
          </p:nvSpPr>
          <p:spPr>
            <a:xfrm>
              <a:off x="6413451"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lvl="0" algn="l" defTabSz="2489200">
                <a:lnSpc>
                  <a:spcPct val="90000"/>
                </a:lnSpc>
                <a:spcBef>
                  <a:spcPct val="0"/>
                </a:spcBef>
                <a:spcAft>
                  <a:spcPct val="35000"/>
                </a:spcAft>
              </a:pPr>
              <a:endParaRPr lang="zh-CN" altLang="en-US" sz="5600" kern="1200" dirty="0"/>
            </a:p>
          </p:txBody>
        </p:sp>
        <p:sp>
          <p:nvSpPr>
            <p:cNvPr id="13" name="矩形 12"/>
            <p:cNvSpPr/>
            <p:nvPr/>
          </p:nvSpPr>
          <p:spPr>
            <a:xfrm>
              <a:off x="6242880"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4" name="矩形 23"/>
            <p:cNvSpPr/>
            <p:nvPr/>
          </p:nvSpPr>
          <p:spPr>
            <a:xfrm>
              <a:off x="6690630" y="2610247"/>
              <a:ext cx="447751" cy="671626"/>
            </a:xfrm>
            <a:prstGeom prst="rect">
              <a:avLst/>
            </a:prstGeom>
            <a:pattFill prst="narHorz">
              <a:fgClr>
                <a:srgbClr val="648FC4"/>
              </a:fgClr>
              <a:bgClr>
                <a:schemeClr val="bg1"/>
              </a:bgClr>
            </a:pattFill>
            <a:ln w="28575">
              <a:noFill/>
              <a:round/>
              <a:headEnd/>
              <a:tailEnd/>
            </a:ln>
            <a:effectLst/>
          </p:spPr>
        </p:sp>
        <p:sp>
          <p:nvSpPr>
            <p:cNvPr id="28" name="TextBox 27"/>
            <p:cNvSpPr txBox="1"/>
            <p:nvPr/>
          </p:nvSpPr>
          <p:spPr>
            <a:xfrm>
              <a:off x="7683757" y="2439885"/>
              <a:ext cx="2031325" cy="646331"/>
            </a:xfrm>
            <a:prstGeom prst="rect">
              <a:avLst/>
            </a:prstGeom>
            <a:noFill/>
          </p:spPr>
          <p:txBody>
            <a:bodyPr wrap="none" rtlCol="0">
              <a:spAutoFit/>
            </a:bodyPr>
            <a:lstStyle/>
            <a:p>
              <a:r>
                <a:rPr lang="zh-CN" altLang="en-US" sz="3600" dirty="0" smtClean="0">
                  <a:solidFill>
                    <a:schemeClr val="accent5">
                      <a:lumMod val="50000"/>
                    </a:schemeClr>
                  </a:solidFill>
                  <a:latin typeface="微软雅黑" pitchFamily="34" charset="-122"/>
                  <a:ea typeface="微软雅黑" pitchFamily="34" charset="-122"/>
                </a:rPr>
                <a:t>教学设计</a:t>
              </a:r>
              <a:endParaRPr lang="zh-CN" altLang="en-US" sz="3600" dirty="0">
                <a:solidFill>
                  <a:schemeClr val="accent5">
                    <a:lumMod val="50000"/>
                  </a:schemeClr>
                </a:solidFill>
                <a:latin typeface="微软雅黑" pitchFamily="34" charset="-122"/>
                <a:ea typeface="微软雅黑" pitchFamily="34" charset="-122"/>
              </a:endParaRPr>
            </a:p>
          </p:txBody>
        </p:sp>
      </p:grpSp>
      <p:grpSp>
        <p:nvGrpSpPr>
          <p:cNvPr id="34" name="组合 33"/>
          <p:cNvGrpSpPr/>
          <p:nvPr/>
        </p:nvGrpSpPr>
        <p:grpSpPr>
          <a:xfrm>
            <a:off x="1575698" y="3549103"/>
            <a:ext cx="4264291" cy="1464073"/>
            <a:chOff x="1575698" y="3549103"/>
            <a:chExt cx="4264291" cy="1464073"/>
          </a:xfrm>
        </p:grpSpPr>
        <p:sp>
          <p:nvSpPr>
            <p:cNvPr id="14" name="任意多边形 13"/>
            <p:cNvSpPr/>
            <p:nvPr/>
          </p:nvSpPr>
          <p:spPr>
            <a:xfrm>
              <a:off x="1746270"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lvl="0" algn="l" defTabSz="2489200">
                <a:lnSpc>
                  <a:spcPct val="90000"/>
                </a:lnSpc>
                <a:spcBef>
                  <a:spcPct val="0"/>
                </a:spcBef>
                <a:spcAft>
                  <a:spcPct val="35000"/>
                </a:spcAft>
              </a:pPr>
              <a:endParaRPr lang="zh-CN" altLang="en-US" sz="5600" kern="1200" dirty="0"/>
            </a:p>
          </p:txBody>
        </p:sp>
        <p:sp>
          <p:nvSpPr>
            <p:cNvPr id="15" name="矩形 14"/>
            <p:cNvSpPr/>
            <p:nvPr/>
          </p:nvSpPr>
          <p:spPr>
            <a:xfrm>
              <a:off x="1575698"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6" name="矩形 25"/>
            <p:cNvSpPr/>
            <p:nvPr/>
          </p:nvSpPr>
          <p:spPr>
            <a:xfrm>
              <a:off x="2023448" y="4220728"/>
              <a:ext cx="447751" cy="671626"/>
            </a:xfrm>
            <a:prstGeom prst="rect">
              <a:avLst/>
            </a:prstGeom>
            <a:pattFill prst="narHorz">
              <a:fgClr>
                <a:srgbClr val="648FC4"/>
              </a:fgClr>
              <a:bgClr>
                <a:schemeClr val="bg1"/>
              </a:bgClr>
            </a:pattFill>
            <a:ln w="28575">
              <a:noFill/>
              <a:round/>
              <a:headEnd/>
              <a:tailEnd/>
            </a:ln>
            <a:effectLst/>
          </p:spPr>
        </p:sp>
        <p:sp>
          <p:nvSpPr>
            <p:cNvPr id="30" name="TextBox 29"/>
            <p:cNvSpPr txBox="1"/>
            <p:nvPr/>
          </p:nvSpPr>
          <p:spPr>
            <a:xfrm>
              <a:off x="3111128" y="4006805"/>
              <a:ext cx="2031325" cy="646331"/>
            </a:xfrm>
            <a:prstGeom prst="rect">
              <a:avLst/>
            </a:prstGeom>
            <a:noFill/>
          </p:spPr>
          <p:txBody>
            <a:bodyPr wrap="none" rtlCol="0">
              <a:spAutoFit/>
            </a:bodyPr>
            <a:lstStyle/>
            <a:p>
              <a:r>
                <a:rPr lang="zh-CN" altLang="en-US" sz="3600" dirty="0" smtClean="0">
                  <a:solidFill>
                    <a:schemeClr val="accent5">
                      <a:lumMod val="50000"/>
                    </a:schemeClr>
                  </a:solidFill>
                  <a:latin typeface="微软雅黑" pitchFamily="34" charset="-122"/>
                  <a:ea typeface="微软雅黑" pitchFamily="34" charset="-122"/>
                </a:rPr>
                <a:t>教学过程</a:t>
              </a:r>
              <a:endParaRPr lang="zh-CN" altLang="en-US" sz="3600" dirty="0">
                <a:solidFill>
                  <a:schemeClr val="accent5">
                    <a:lumMod val="50000"/>
                  </a:schemeClr>
                </a:solidFill>
                <a:latin typeface="微软雅黑" pitchFamily="34" charset="-122"/>
                <a:ea typeface="微软雅黑" pitchFamily="34" charset="-122"/>
              </a:endParaRPr>
            </a:p>
          </p:txBody>
        </p:sp>
      </p:grpSp>
      <p:grpSp>
        <p:nvGrpSpPr>
          <p:cNvPr id="35" name="组合 34"/>
          <p:cNvGrpSpPr/>
          <p:nvPr/>
        </p:nvGrpSpPr>
        <p:grpSpPr>
          <a:xfrm>
            <a:off x="6242880" y="3549103"/>
            <a:ext cx="4264290" cy="1464073"/>
            <a:chOff x="6242880" y="3549103"/>
            <a:chExt cx="4264290" cy="1464073"/>
          </a:xfrm>
        </p:grpSpPr>
        <p:sp>
          <p:nvSpPr>
            <p:cNvPr id="16" name="任意多边形 15"/>
            <p:cNvSpPr/>
            <p:nvPr/>
          </p:nvSpPr>
          <p:spPr>
            <a:xfrm>
              <a:off x="6413451"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24790" rIns="224790" bIns="224790" numCol="1" spcCol="1270" anchor="ctr" anchorCtr="0">
              <a:noAutofit/>
            </a:bodyPr>
            <a:lstStyle/>
            <a:p>
              <a:pPr lvl="0" algn="l" defTabSz="2622550">
                <a:lnSpc>
                  <a:spcPct val="90000"/>
                </a:lnSpc>
                <a:spcBef>
                  <a:spcPct val="0"/>
                </a:spcBef>
                <a:spcAft>
                  <a:spcPct val="35000"/>
                </a:spcAft>
              </a:pPr>
              <a:endParaRPr lang="zh-CN" altLang="en-US" sz="5900" kern="1200" dirty="0"/>
            </a:p>
          </p:txBody>
        </p:sp>
        <p:sp>
          <p:nvSpPr>
            <p:cNvPr id="17" name="矩形 16"/>
            <p:cNvSpPr/>
            <p:nvPr/>
          </p:nvSpPr>
          <p:spPr>
            <a:xfrm>
              <a:off x="6242880"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5" name="矩形 24"/>
            <p:cNvSpPr/>
            <p:nvPr/>
          </p:nvSpPr>
          <p:spPr>
            <a:xfrm>
              <a:off x="6690630" y="4220728"/>
              <a:ext cx="447751" cy="671626"/>
            </a:xfrm>
            <a:prstGeom prst="rect">
              <a:avLst/>
            </a:prstGeom>
            <a:pattFill prst="narHorz">
              <a:fgClr>
                <a:srgbClr val="648FC4"/>
              </a:fgClr>
              <a:bgClr>
                <a:schemeClr val="bg1"/>
              </a:bgClr>
            </a:pattFill>
            <a:ln w="28575">
              <a:noFill/>
              <a:round/>
              <a:headEnd/>
              <a:tailEnd/>
            </a:ln>
            <a:effectLst/>
          </p:spPr>
        </p:sp>
        <p:sp>
          <p:nvSpPr>
            <p:cNvPr id="31" name="TextBox 30"/>
            <p:cNvSpPr txBox="1"/>
            <p:nvPr/>
          </p:nvSpPr>
          <p:spPr>
            <a:xfrm>
              <a:off x="7683756" y="4006805"/>
              <a:ext cx="2031325" cy="646331"/>
            </a:xfrm>
            <a:prstGeom prst="rect">
              <a:avLst/>
            </a:prstGeom>
            <a:noFill/>
          </p:spPr>
          <p:txBody>
            <a:bodyPr wrap="none" rtlCol="0">
              <a:spAutoFit/>
            </a:bodyPr>
            <a:lstStyle/>
            <a:p>
              <a:r>
                <a:rPr lang="zh-CN" altLang="en-US" sz="3600" dirty="0" smtClean="0">
                  <a:solidFill>
                    <a:schemeClr val="accent5">
                      <a:lumMod val="50000"/>
                    </a:schemeClr>
                  </a:solidFill>
                  <a:latin typeface="微软雅黑" pitchFamily="34" charset="-122"/>
                  <a:ea typeface="微软雅黑" pitchFamily="34" charset="-122"/>
                </a:rPr>
                <a:t>教学反思</a:t>
              </a:r>
              <a:endParaRPr lang="zh-CN" altLang="en-US" sz="3600" dirty="0">
                <a:solidFill>
                  <a:schemeClr val="accent5">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21123899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nodeType="withEffect">
                                  <p:stCondLst>
                                    <p:cond delay="0"/>
                                  </p:stCondLst>
                                  <p:childTnLst>
                                    <p:animEffect transition="out" filter="fade">
                                      <p:cBhvr>
                                        <p:cTn id="6" dur="500"/>
                                        <p:tgtEl>
                                          <p:spTgt spid="33"/>
                                        </p:tgtEl>
                                      </p:cBhvr>
                                    </p:animEffect>
                                    <p:anim calcmode="lin" valueType="num">
                                      <p:cBhvr>
                                        <p:cTn id="7" dur="500"/>
                                        <p:tgtEl>
                                          <p:spTgt spid="33"/>
                                        </p:tgtEl>
                                        <p:attrNameLst>
                                          <p:attrName>ppt_x</p:attrName>
                                        </p:attrNameLst>
                                      </p:cBhvr>
                                      <p:tavLst>
                                        <p:tav tm="0">
                                          <p:val>
                                            <p:strVal val="ppt_x"/>
                                          </p:val>
                                        </p:tav>
                                        <p:tav tm="100000">
                                          <p:val>
                                            <p:strVal val="ppt_x"/>
                                          </p:val>
                                        </p:tav>
                                      </p:tavLst>
                                    </p:anim>
                                    <p:anim calcmode="lin" valueType="num">
                                      <p:cBhvr>
                                        <p:cTn id="8" dur="500"/>
                                        <p:tgtEl>
                                          <p:spTgt spid="33"/>
                                        </p:tgtEl>
                                        <p:attrNameLst>
                                          <p:attrName>ppt_y</p:attrName>
                                        </p:attrNameLst>
                                      </p:cBhvr>
                                      <p:tavLst>
                                        <p:tav tm="0">
                                          <p:val>
                                            <p:strVal val="ppt_y"/>
                                          </p:val>
                                        </p:tav>
                                        <p:tav tm="100000">
                                          <p:val>
                                            <p:strVal val="ppt_y+.1"/>
                                          </p:val>
                                        </p:tav>
                                      </p:tavLst>
                                    </p:anim>
                                    <p:set>
                                      <p:cBhvr>
                                        <p:cTn id="9" dur="1" fill="hold">
                                          <p:stCondLst>
                                            <p:cond delay="499"/>
                                          </p:stCondLst>
                                        </p:cTn>
                                        <p:tgtEl>
                                          <p:spTgt spid="33"/>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500"/>
                                        <p:tgtEl>
                                          <p:spTgt spid="34"/>
                                        </p:tgtEl>
                                      </p:cBhvr>
                                    </p:animEffect>
                                    <p:anim calcmode="lin" valueType="num">
                                      <p:cBhvr>
                                        <p:cTn id="12" dur="500"/>
                                        <p:tgtEl>
                                          <p:spTgt spid="34"/>
                                        </p:tgtEl>
                                        <p:attrNameLst>
                                          <p:attrName>ppt_x</p:attrName>
                                        </p:attrNameLst>
                                      </p:cBhvr>
                                      <p:tavLst>
                                        <p:tav tm="0">
                                          <p:val>
                                            <p:strVal val="ppt_x"/>
                                          </p:val>
                                        </p:tav>
                                        <p:tav tm="100000">
                                          <p:val>
                                            <p:strVal val="ppt_x"/>
                                          </p:val>
                                        </p:tav>
                                      </p:tavLst>
                                    </p:anim>
                                    <p:anim calcmode="lin" valueType="num">
                                      <p:cBhvr>
                                        <p:cTn id="13" dur="500"/>
                                        <p:tgtEl>
                                          <p:spTgt spid="34"/>
                                        </p:tgtEl>
                                        <p:attrNameLst>
                                          <p:attrName>ppt_y</p:attrName>
                                        </p:attrNameLst>
                                      </p:cBhvr>
                                      <p:tavLst>
                                        <p:tav tm="0">
                                          <p:val>
                                            <p:strVal val="ppt_y"/>
                                          </p:val>
                                        </p:tav>
                                        <p:tav tm="100000">
                                          <p:val>
                                            <p:strVal val="ppt_y+.1"/>
                                          </p:val>
                                        </p:tav>
                                      </p:tavLst>
                                    </p:anim>
                                    <p:set>
                                      <p:cBhvr>
                                        <p:cTn id="14" dur="1" fill="hold">
                                          <p:stCondLst>
                                            <p:cond delay="499"/>
                                          </p:stCondLst>
                                        </p:cTn>
                                        <p:tgtEl>
                                          <p:spTgt spid="34"/>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500"/>
                                        <p:tgtEl>
                                          <p:spTgt spid="35"/>
                                        </p:tgtEl>
                                      </p:cBhvr>
                                    </p:animEffect>
                                    <p:anim calcmode="lin" valueType="num">
                                      <p:cBhvr>
                                        <p:cTn id="17" dur="500"/>
                                        <p:tgtEl>
                                          <p:spTgt spid="35"/>
                                        </p:tgtEl>
                                        <p:attrNameLst>
                                          <p:attrName>ppt_x</p:attrName>
                                        </p:attrNameLst>
                                      </p:cBhvr>
                                      <p:tavLst>
                                        <p:tav tm="0">
                                          <p:val>
                                            <p:strVal val="ppt_x"/>
                                          </p:val>
                                        </p:tav>
                                        <p:tav tm="100000">
                                          <p:val>
                                            <p:strVal val="ppt_x"/>
                                          </p:val>
                                        </p:tav>
                                      </p:tavLst>
                                    </p:anim>
                                    <p:anim calcmode="lin" valueType="num">
                                      <p:cBhvr>
                                        <p:cTn id="18" dur="500"/>
                                        <p:tgtEl>
                                          <p:spTgt spid="35"/>
                                        </p:tgtEl>
                                        <p:attrNameLst>
                                          <p:attrName>ppt_y</p:attrName>
                                        </p:attrNameLst>
                                      </p:cBhvr>
                                      <p:tavLst>
                                        <p:tav tm="0">
                                          <p:val>
                                            <p:strVal val="ppt_y"/>
                                          </p:val>
                                        </p:tav>
                                        <p:tav tm="100000">
                                          <p:val>
                                            <p:strVal val="ppt_y+.1"/>
                                          </p:val>
                                        </p:tav>
                                      </p:tavLst>
                                    </p:anim>
                                    <p:set>
                                      <p:cBhvr>
                                        <p:cTn id="19" dur="1" fill="hold">
                                          <p:stCondLst>
                                            <p:cond delay="499"/>
                                          </p:stCondLst>
                                        </p:cTn>
                                        <p:tgtEl>
                                          <p:spTgt spid="35"/>
                                        </p:tgtEl>
                                        <p:attrNameLst>
                                          <p:attrName>style.visibility</p:attrName>
                                        </p:attrNameLst>
                                      </p:cBhvr>
                                      <p:to>
                                        <p:strVal val="hidden"/>
                                      </p:to>
                                    </p:set>
                                  </p:childTnLst>
                                </p:cTn>
                              </p:par>
                              <p:par>
                                <p:cTn id="20" presetID="42" presetClass="path" presetSubtype="0" accel="50000" decel="50000" fill="hold" nodeType="withEffect">
                                  <p:stCondLst>
                                    <p:cond delay="0"/>
                                  </p:stCondLst>
                                  <p:childTnLst>
                                    <p:animMotion origin="layout" path="M 8.10988E-7 -1.85185E-6 L 0.2 0.12107 " pathEditMode="relative" rAng="0" ptsTypes="AA">
                                      <p:cBhvr>
                                        <p:cTn id="21" dur="1000" fill="hold"/>
                                        <p:tgtEl>
                                          <p:spTgt spid="32"/>
                                        </p:tgtEl>
                                        <p:attrNameLst>
                                          <p:attrName>ppt_x</p:attrName>
                                          <p:attrName>ppt_y</p:attrName>
                                        </p:attrNameLst>
                                      </p:cBhvr>
                                      <p:rCtr x="9993" y="604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573238" y="726709"/>
            <a:ext cx="2106111" cy="707886"/>
          </a:xfrm>
          <a:prstGeom prst="rect">
            <a:avLst/>
          </a:prstGeom>
          <a:noFill/>
        </p:spPr>
        <p:txBody>
          <a:bodyPr wrap="square" rtlCol="0">
            <a:spAutoFit/>
          </a:bodyPr>
          <a:lstStyle/>
          <a:p>
            <a:r>
              <a:rPr lang="zh-CN" altLang="en-US" sz="4000" b="1" dirty="0" smtClean="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rPr>
              <a:t>目 录</a:t>
            </a:r>
            <a:endParaRPr lang="zh-CN" altLang="en-US" sz="4000" b="1" dirty="0">
              <a:ln w="17780" cmpd="sng">
                <a:solidFill>
                  <a:srgbClr val="4F81BD">
                    <a:tint val="3000"/>
                  </a:srgbClr>
                </a:solidFill>
                <a:prstDash val="solid"/>
                <a:miter lim="800000"/>
              </a:ln>
              <a:gradFill>
                <a:gsLst>
                  <a:gs pos="10000">
                    <a:srgbClr val="4F81BD">
                      <a:tint val="63000"/>
                      <a:sat val="105000"/>
                    </a:srgbClr>
                  </a:gs>
                  <a:gs pos="90000">
                    <a:srgbClr val="4F81BD">
                      <a:shade val="50000"/>
                      <a:satMod val="100000"/>
                    </a:srgbClr>
                  </a:gs>
                </a:gsLst>
                <a:lin ang="5400000"/>
              </a:gradFill>
              <a:effectLst>
                <a:outerShdw blurRad="55000" dist="50800" dir="5400000" algn="tl">
                  <a:srgbClr val="000000">
                    <a:alpha val="33000"/>
                  </a:srgbClr>
                </a:outerShdw>
              </a:effectLst>
              <a:latin typeface="微软雅黑" panose="020B0503020204020204" pitchFamily="34" charset="-122"/>
              <a:ea typeface="微软雅黑" panose="020B0503020204020204" pitchFamily="34" charset="-122"/>
            </a:endParaRPr>
          </a:p>
        </p:txBody>
      </p:sp>
      <p:sp>
        <p:nvSpPr>
          <p:cNvPr id="3" name="矩形 2"/>
          <p:cNvSpPr/>
          <p:nvPr/>
        </p:nvSpPr>
        <p:spPr>
          <a:xfrm>
            <a:off x="-14898" y="-31469"/>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a:off x="-14898" y="6182495"/>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5" name="矩形 4"/>
          <p:cNvSpPr/>
          <p:nvPr/>
        </p:nvSpPr>
        <p:spPr>
          <a:xfrm>
            <a:off x="-14898" y="607515"/>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6" name="矩形 5"/>
          <p:cNvSpPr/>
          <p:nvPr/>
        </p:nvSpPr>
        <p:spPr>
          <a:xfrm>
            <a:off x="10577860" y="5236220"/>
            <a:ext cx="1569129" cy="94627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nvGrpSpPr>
          <p:cNvPr id="32" name="组合 31"/>
          <p:cNvGrpSpPr/>
          <p:nvPr/>
        </p:nvGrpSpPr>
        <p:grpSpPr>
          <a:xfrm>
            <a:off x="1575698" y="1938622"/>
            <a:ext cx="4264291" cy="1464073"/>
            <a:chOff x="1575698" y="1938622"/>
            <a:chExt cx="4264291" cy="1464073"/>
          </a:xfrm>
        </p:grpSpPr>
        <p:sp>
          <p:nvSpPr>
            <p:cNvPr id="10" name="任意多边形 9"/>
            <p:cNvSpPr/>
            <p:nvPr/>
          </p:nvSpPr>
          <p:spPr>
            <a:xfrm>
              <a:off x="1746270"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a:solidFill>
                  <a:prstClr val="black">
                    <a:hueOff val="0"/>
                    <a:satOff val="0"/>
                    <a:lumOff val="0"/>
                    <a:alphaOff val="0"/>
                  </a:prstClr>
                </a:solidFill>
              </a:endParaRPr>
            </a:p>
          </p:txBody>
        </p:sp>
        <p:sp>
          <p:nvSpPr>
            <p:cNvPr id="11" name="矩形 10"/>
            <p:cNvSpPr/>
            <p:nvPr/>
          </p:nvSpPr>
          <p:spPr>
            <a:xfrm>
              <a:off x="1575698"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3" name="矩形 22"/>
            <p:cNvSpPr/>
            <p:nvPr/>
          </p:nvSpPr>
          <p:spPr>
            <a:xfrm>
              <a:off x="2017003" y="2610247"/>
              <a:ext cx="447751" cy="671626"/>
            </a:xfrm>
            <a:prstGeom prst="rect">
              <a:avLst/>
            </a:prstGeom>
            <a:pattFill prst="narHorz">
              <a:fgClr>
                <a:srgbClr val="648FC4"/>
              </a:fgClr>
              <a:bgClr>
                <a:schemeClr val="bg1"/>
              </a:bgClr>
            </a:pattFill>
            <a:ln w="28575">
              <a:noFill/>
              <a:round/>
              <a:headEnd/>
              <a:tailEnd/>
            </a:ln>
            <a:effectLst/>
          </p:spPr>
        </p:sp>
        <p:sp>
          <p:nvSpPr>
            <p:cNvPr id="27" name="TextBox 26"/>
            <p:cNvSpPr txBox="1"/>
            <p:nvPr/>
          </p:nvSpPr>
          <p:spPr>
            <a:xfrm>
              <a:off x="3111128" y="243988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教学分析</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3" name="组合 32"/>
          <p:cNvGrpSpPr/>
          <p:nvPr/>
        </p:nvGrpSpPr>
        <p:grpSpPr>
          <a:xfrm>
            <a:off x="6242880" y="1938622"/>
            <a:ext cx="4264290" cy="1464073"/>
            <a:chOff x="6242880" y="1938622"/>
            <a:chExt cx="4264290" cy="1464073"/>
          </a:xfrm>
        </p:grpSpPr>
        <p:sp>
          <p:nvSpPr>
            <p:cNvPr id="12" name="任意多边形 11"/>
            <p:cNvSpPr/>
            <p:nvPr/>
          </p:nvSpPr>
          <p:spPr>
            <a:xfrm>
              <a:off x="6413451" y="2123408"/>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dirty="0">
                <a:solidFill>
                  <a:prstClr val="black">
                    <a:hueOff val="0"/>
                    <a:satOff val="0"/>
                    <a:lumOff val="0"/>
                    <a:alphaOff val="0"/>
                  </a:prstClr>
                </a:solidFill>
              </a:endParaRPr>
            </a:p>
          </p:txBody>
        </p:sp>
        <p:sp>
          <p:nvSpPr>
            <p:cNvPr id="13" name="矩形 12"/>
            <p:cNvSpPr/>
            <p:nvPr/>
          </p:nvSpPr>
          <p:spPr>
            <a:xfrm>
              <a:off x="6242880" y="1938622"/>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4" name="矩形 23"/>
            <p:cNvSpPr/>
            <p:nvPr/>
          </p:nvSpPr>
          <p:spPr>
            <a:xfrm>
              <a:off x="6690630" y="2610247"/>
              <a:ext cx="447751" cy="671626"/>
            </a:xfrm>
            <a:prstGeom prst="rect">
              <a:avLst/>
            </a:prstGeom>
            <a:pattFill prst="narHorz">
              <a:fgClr>
                <a:srgbClr val="648FC4"/>
              </a:fgClr>
              <a:bgClr>
                <a:schemeClr val="bg1"/>
              </a:bgClr>
            </a:pattFill>
            <a:ln w="28575">
              <a:noFill/>
              <a:round/>
              <a:headEnd/>
              <a:tailEnd/>
            </a:ln>
            <a:effectLst/>
          </p:spPr>
        </p:sp>
        <p:sp>
          <p:nvSpPr>
            <p:cNvPr id="28" name="TextBox 27"/>
            <p:cNvSpPr txBox="1"/>
            <p:nvPr/>
          </p:nvSpPr>
          <p:spPr>
            <a:xfrm>
              <a:off x="7683757" y="243988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教学设计</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4" name="组合 33"/>
          <p:cNvGrpSpPr/>
          <p:nvPr/>
        </p:nvGrpSpPr>
        <p:grpSpPr>
          <a:xfrm>
            <a:off x="1575698" y="3549103"/>
            <a:ext cx="4264291" cy="1464073"/>
            <a:chOff x="1575698" y="3549103"/>
            <a:chExt cx="4264291" cy="1464073"/>
          </a:xfrm>
        </p:grpSpPr>
        <p:sp>
          <p:nvSpPr>
            <p:cNvPr id="14" name="任意多边形 13"/>
            <p:cNvSpPr/>
            <p:nvPr/>
          </p:nvSpPr>
          <p:spPr>
            <a:xfrm>
              <a:off x="1746270"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13360" rIns="213360" bIns="213360" numCol="1" spcCol="1270" anchor="ctr" anchorCtr="0">
              <a:noAutofit/>
            </a:bodyPr>
            <a:lstStyle/>
            <a:p>
              <a:pPr defTabSz="2489200">
                <a:lnSpc>
                  <a:spcPct val="90000"/>
                </a:lnSpc>
                <a:spcBef>
                  <a:spcPct val="0"/>
                </a:spcBef>
                <a:spcAft>
                  <a:spcPct val="35000"/>
                </a:spcAft>
              </a:pPr>
              <a:endParaRPr lang="zh-CN" altLang="en-US" sz="5600" dirty="0">
                <a:solidFill>
                  <a:prstClr val="black">
                    <a:hueOff val="0"/>
                    <a:satOff val="0"/>
                    <a:lumOff val="0"/>
                    <a:alphaOff val="0"/>
                  </a:prstClr>
                </a:solidFill>
              </a:endParaRPr>
            </a:p>
          </p:txBody>
        </p:sp>
        <p:sp>
          <p:nvSpPr>
            <p:cNvPr id="15" name="矩形 14"/>
            <p:cNvSpPr/>
            <p:nvPr/>
          </p:nvSpPr>
          <p:spPr>
            <a:xfrm>
              <a:off x="1575698"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6" name="矩形 25"/>
            <p:cNvSpPr/>
            <p:nvPr/>
          </p:nvSpPr>
          <p:spPr>
            <a:xfrm>
              <a:off x="2023448" y="4220728"/>
              <a:ext cx="447751" cy="671626"/>
            </a:xfrm>
            <a:prstGeom prst="rect">
              <a:avLst/>
            </a:prstGeom>
            <a:pattFill prst="narHorz">
              <a:fgClr>
                <a:srgbClr val="648FC4"/>
              </a:fgClr>
              <a:bgClr>
                <a:schemeClr val="bg1"/>
              </a:bgClr>
            </a:pattFill>
            <a:ln w="28575">
              <a:noFill/>
              <a:round/>
              <a:headEnd/>
              <a:tailEnd/>
            </a:ln>
            <a:effectLst/>
          </p:spPr>
        </p:sp>
        <p:sp>
          <p:nvSpPr>
            <p:cNvPr id="30" name="TextBox 29"/>
            <p:cNvSpPr txBox="1"/>
            <p:nvPr/>
          </p:nvSpPr>
          <p:spPr>
            <a:xfrm>
              <a:off x="3111128" y="400680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教学过程</a:t>
              </a:r>
              <a:endParaRPr lang="zh-CN" altLang="en-US" sz="3600" dirty="0">
                <a:solidFill>
                  <a:srgbClr val="4BACC6">
                    <a:lumMod val="50000"/>
                  </a:srgbClr>
                </a:solidFill>
                <a:latin typeface="微软雅黑" pitchFamily="34" charset="-122"/>
                <a:ea typeface="微软雅黑" pitchFamily="34" charset="-122"/>
              </a:endParaRPr>
            </a:p>
          </p:txBody>
        </p:sp>
      </p:grpSp>
      <p:grpSp>
        <p:nvGrpSpPr>
          <p:cNvPr id="35" name="组合 34"/>
          <p:cNvGrpSpPr/>
          <p:nvPr/>
        </p:nvGrpSpPr>
        <p:grpSpPr>
          <a:xfrm>
            <a:off x="6242880" y="3549103"/>
            <a:ext cx="4264290" cy="1464073"/>
            <a:chOff x="6242880" y="3549103"/>
            <a:chExt cx="4264290" cy="1464073"/>
          </a:xfrm>
        </p:grpSpPr>
        <p:sp>
          <p:nvSpPr>
            <p:cNvPr id="16" name="任意多边形 15"/>
            <p:cNvSpPr/>
            <p:nvPr/>
          </p:nvSpPr>
          <p:spPr>
            <a:xfrm>
              <a:off x="6413451" y="3733889"/>
              <a:ext cx="4093719" cy="1279287"/>
            </a:xfrm>
            <a:custGeom>
              <a:avLst/>
              <a:gdLst>
                <a:gd name="connsiteX0" fmla="*/ 0 w 4093719"/>
                <a:gd name="connsiteY0" fmla="*/ 0 h 1279287"/>
                <a:gd name="connsiteX1" fmla="*/ 4093719 w 4093719"/>
                <a:gd name="connsiteY1" fmla="*/ 0 h 1279287"/>
                <a:gd name="connsiteX2" fmla="*/ 4093719 w 4093719"/>
                <a:gd name="connsiteY2" fmla="*/ 1279287 h 1279287"/>
                <a:gd name="connsiteX3" fmla="*/ 0 w 4093719"/>
                <a:gd name="connsiteY3" fmla="*/ 1279287 h 1279287"/>
                <a:gd name="connsiteX4" fmla="*/ 0 w 4093719"/>
                <a:gd name="connsiteY4" fmla="*/ 0 h 1279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719" h="1279287">
                  <a:moveTo>
                    <a:pt x="0" y="0"/>
                  </a:moveTo>
                  <a:lnTo>
                    <a:pt x="4093719" y="0"/>
                  </a:lnTo>
                  <a:lnTo>
                    <a:pt x="4093719" y="1279287"/>
                  </a:lnTo>
                  <a:lnTo>
                    <a:pt x="0" y="1279287"/>
                  </a:lnTo>
                  <a:lnTo>
                    <a:pt x="0" y="0"/>
                  </a:lnTo>
                  <a:close/>
                </a:path>
              </a:pathLst>
            </a:custGeom>
          </p:spPr>
          <p:style>
            <a:lnRef idx="1">
              <a:schemeClr val="accent1">
                <a:hueOff val="0"/>
                <a:satOff val="0"/>
                <a:lumOff val="0"/>
                <a:alphaOff val="0"/>
              </a:schemeClr>
            </a:lnRef>
            <a:fillRef idx="1">
              <a:schemeClr val="lt1">
                <a:alpha val="55000"/>
                <a:hueOff val="0"/>
                <a:satOff val="0"/>
                <a:lumOff val="0"/>
                <a:alphaOff val="0"/>
              </a:schemeClr>
            </a:fillRef>
            <a:effectRef idx="0">
              <a:schemeClr val="lt1">
                <a:alpha val="55000"/>
                <a:hueOff val="0"/>
                <a:satOff val="0"/>
                <a:lumOff val="0"/>
                <a:alphaOff val="0"/>
              </a:schemeClr>
            </a:effectRef>
            <a:fontRef idx="minor">
              <a:schemeClr val="dk1">
                <a:hueOff val="0"/>
                <a:satOff val="0"/>
                <a:lumOff val="0"/>
                <a:alphaOff val="0"/>
              </a:schemeClr>
            </a:fontRef>
          </p:style>
          <p:txBody>
            <a:bodyPr spcFirstLastPara="0" vert="horz" wrap="square" lIns="866504" tIns="224790" rIns="224790" bIns="224790" numCol="1" spcCol="1270" anchor="ctr" anchorCtr="0">
              <a:noAutofit/>
            </a:bodyPr>
            <a:lstStyle/>
            <a:p>
              <a:pPr defTabSz="2622550">
                <a:lnSpc>
                  <a:spcPct val="90000"/>
                </a:lnSpc>
                <a:spcBef>
                  <a:spcPct val="0"/>
                </a:spcBef>
                <a:spcAft>
                  <a:spcPct val="35000"/>
                </a:spcAft>
              </a:pPr>
              <a:endParaRPr lang="zh-CN" altLang="en-US" sz="5900" dirty="0">
                <a:solidFill>
                  <a:prstClr val="black">
                    <a:hueOff val="0"/>
                    <a:satOff val="0"/>
                    <a:lumOff val="0"/>
                    <a:alphaOff val="0"/>
                  </a:prstClr>
                </a:solidFill>
              </a:endParaRPr>
            </a:p>
          </p:txBody>
        </p:sp>
        <p:sp>
          <p:nvSpPr>
            <p:cNvPr id="17" name="矩形 16"/>
            <p:cNvSpPr/>
            <p:nvPr/>
          </p:nvSpPr>
          <p:spPr>
            <a:xfrm>
              <a:off x="6242880" y="3549103"/>
              <a:ext cx="895501" cy="1343251"/>
            </a:xfrm>
            <a:prstGeom prst="rect">
              <a:avLst/>
            </a:prstGeom>
            <a:gradFill flip="none" rotWithShape="1">
              <a:gsLst>
                <a:gs pos="55000">
                  <a:srgbClr val="0E3E66"/>
                </a:gs>
                <a:gs pos="0">
                  <a:schemeClr val="tx2">
                    <a:lumMod val="75000"/>
                  </a:schemeClr>
                </a:gs>
                <a:gs pos="100000">
                  <a:schemeClr val="accent5">
                    <a:shade val="94000"/>
                    <a:satMod val="135000"/>
                  </a:schemeClr>
                </a:gs>
              </a:gsLst>
              <a:lin ang="13500000" scaled="1"/>
              <a:tileRect/>
            </a:gradFill>
            <a:ln>
              <a:noFill/>
            </a:ln>
          </p:spPr>
          <p:style>
            <a:lnRef idx="1">
              <a:schemeClr val="accent5"/>
            </a:lnRef>
            <a:fillRef idx="3">
              <a:schemeClr val="accent5"/>
            </a:fillRef>
            <a:effectRef idx="2">
              <a:schemeClr val="accent5"/>
            </a:effectRef>
            <a:fontRef idx="minor">
              <a:schemeClr val="lt1"/>
            </a:fontRef>
          </p:style>
        </p:sp>
        <p:sp>
          <p:nvSpPr>
            <p:cNvPr id="25" name="矩形 24"/>
            <p:cNvSpPr/>
            <p:nvPr/>
          </p:nvSpPr>
          <p:spPr>
            <a:xfrm>
              <a:off x="6690630" y="4220728"/>
              <a:ext cx="447751" cy="671626"/>
            </a:xfrm>
            <a:prstGeom prst="rect">
              <a:avLst/>
            </a:prstGeom>
            <a:pattFill prst="narHorz">
              <a:fgClr>
                <a:srgbClr val="648FC4"/>
              </a:fgClr>
              <a:bgClr>
                <a:schemeClr val="bg1"/>
              </a:bgClr>
            </a:pattFill>
            <a:ln w="28575">
              <a:noFill/>
              <a:round/>
              <a:headEnd/>
              <a:tailEnd/>
            </a:ln>
            <a:effectLst/>
          </p:spPr>
        </p:sp>
        <p:sp>
          <p:nvSpPr>
            <p:cNvPr id="31" name="TextBox 30"/>
            <p:cNvSpPr txBox="1"/>
            <p:nvPr/>
          </p:nvSpPr>
          <p:spPr>
            <a:xfrm>
              <a:off x="7683756" y="4006805"/>
              <a:ext cx="2031325" cy="646331"/>
            </a:xfrm>
            <a:prstGeom prst="rect">
              <a:avLst/>
            </a:prstGeom>
            <a:noFill/>
          </p:spPr>
          <p:txBody>
            <a:bodyPr wrap="none" rtlCol="0">
              <a:spAutoFit/>
            </a:bodyPr>
            <a:lstStyle/>
            <a:p>
              <a:r>
                <a:rPr lang="zh-CN" altLang="en-US" sz="3600" dirty="0" smtClean="0">
                  <a:solidFill>
                    <a:srgbClr val="4BACC6">
                      <a:lumMod val="50000"/>
                    </a:srgbClr>
                  </a:solidFill>
                  <a:latin typeface="微软雅黑" pitchFamily="34" charset="-122"/>
                  <a:ea typeface="微软雅黑" pitchFamily="34" charset="-122"/>
                </a:rPr>
                <a:t>教学反思</a:t>
              </a:r>
              <a:endParaRPr lang="zh-CN" altLang="en-US" sz="3600" dirty="0">
                <a:solidFill>
                  <a:srgbClr val="4BACC6">
                    <a:lumMod val="50000"/>
                  </a:srgb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98019259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xit" presetSubtype="0" fill="hold" nodeType="withEffect">
                                  <p:stCondLst>
                                    <p:cond delay="0"/>
                                  </p:stCondLst>
                                  <p:childTnLst>
                                    <p:animEffect transition="out" filter="fade">
                                      <p:cBhvr>
                                        <p:cTn id="6" dur="500"/>
                                        <p:tgtEl>
                                          <p:spTgt spid="32"/>
                                        </p:tgtEl>
                                      </p:cBhvr>
                                    </p:animEffect>
                                    <p:anim calcmode="lin" valueType="num">
                                      <p:cBhvr>
                                        <p:cTn id="7" dur="500"/>
                                        <p:tgtEl>
                                          <p:spTgt spid="32"/>
                                        </p:tgtEl>
                                        <p:attrNameLst>
                                          <p:attrName>ppt_x</p:attrName>
                                        </p:attrNameLst>
                                      </p:cBhvr>
                                      <p:tavLst>
                                        <p:tav tm="0">
                                          <p:val>
                                            <p:strVal val="ppt_x"/>
                                          </p:val>
                                        </p:tav>
                                        <p:tav tm="100000">
                                          <p:val>
                                            <p:strVal val="ppt_x"/>
                                          </p:val>
                                        </p:tav>
                                      </p:tavLst>
                                    </p:anim>
                                    <p:anim calcmode="lin" valueType="num">
                                      <p:cBhvr>
                                        <p:cTn id="8" dur="500"/>
                                        <p:tgtEl>
                                          <p:spTgt spid="32"/>
                                        </p:tgtEl>
                                        <p:attrNameLst>
                                          <p:attrName>ppt_y</p:attrName>
                                        </p:attrNameLst>
                                      </p:cBhvr>
                                      <p:tavLst>
                                        <p:tav tm="0">
                                          <p:val>
                                            <p:strVal val="ppt_y"/>
                                          </p:val>
                                        </p:tav>
                                        <p:tav tm="100000">
                                          <p:val>
                                            <p:strVal val="ppt_y+.1"/>
                                          </p:val>
                                        </p:tav>
                                      </p:tavLst>
                                    </p:anim>
                                    <p:set>
                                      <p:cBhvr>
                                        <p:cTn id="9" dur="1" fill="hold">
                                          <p:stCondLst>
                                            <p:cond delay="499"/>
                                          </p:stCondLst>
                                        </p:cTn>
                                        <p:tgtEl>
                                          <p:spTgt spid="32"/>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500"/>
                                        <p:tgtEl>
                                          <p:spTgt spid="33"/>
                                        </p:tgtEl>
                                      </p:cBhvr>
                                    </p:animEffect>
                                    <p:anim calcmode="lin" valueType="num">
                                      <p:cBhvr>
                                        <p:cTn id="12" dur="500"/>
                                        <p:tgtEl>
                                          <p:spTgt spid="33"/>
                                        </p:tgtEl>
                                        <p:attrNameLst>
                                          <p:attrName>ppt_x</p:attrName>
                                        </p:attrNameLst>
                                      </p:cBhvr>
                                      <p:tavLst>
                                        <p:tav tm="0">
                                          <p:val>
                                            <p:strVal val="ppt_x"/>
                                          </p:val>
                                        </p:tav>
                                        <p:tav tm="100000">
                                          <p:val>
                                            <p:strVal val="ppt_x"/>
                                          </p:val>
                                        </p:tav>
                                      </p:tavLst>
                                    </p:anim>
                                    <p:anim calcmode="lin" valueType="num">
                                      <p:cBhvr>
                                        <p:cTn id="13" dur="500"/>
                                        <p:tgtEl>
                                          <p:spTgt spid="33"/>
                                        </p:tgtEl>
                                        <p:attrNameLst>
                                          <p:attrName>ppt_y</p:attrName>
                                        </p:attrNameLst>
                                      </p:cBhvr>
                                      <p:tavLst>
                                        <p:tav tm="0">
                                          <p:val>
                                            <p:strVal val="ppt_y"/>
                                          </p:val>
                                        </p:tav>
                                        <p:tav tm="100000">
                                          <p:val>
                                            <p:strVal val="ppt_y+.1"/>
                                          </p:val>
                                        </p:tav>
                                      </p:tavLst>
                                    </p:anim>
                                    <p:set>
                                      <p:cBhvr>
                                        <p:cTn id="14" dur="1" fill="hold">
                                          <p:stCondLst>
                                            <p:cond delay="499"/>
                                          </p:stCondLst>
                                        </p:cTn>
                                        <p:tgtEl>
                                          <p:spTgt spid="33"/>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500"/>
                                        <p:tgtEl>
                                          <p:spTgt spid="34"/>
                                        </p:tgtEl>
                                      </p:cBhvr>
                                    </p:animEffect>
                                    <p:anim calcmode="lin" valueType="num">
                                      <p:cBhvr>
                                        <p:cTn id="17" dur="500"/>
                                        <p:tgtEl>
                                          <p:spTgt spid="34"/>
                                        </p:tgtEl>
                                        <p:attrNameLst>
                                          <p:attrName>ppt_x</p:attrName>
                                        </p:attrNameLst>
                                      </p:cBhvr>
                                      <p:tavLst>
                                        <p:tav tm="0">
                                          <p:val>
                                            <p:strVal val="ppt_x"/>
                                          </p:val>
                                        </p:tav>
                                        <p:tav tm="100000">
                                          <p:val>
                                            <p:strVal val="ppt_x"/>
                                          </p:val>
                                        </p:tav>
                                      </p:tavLst>
                                    </p:anim>
                                    <p:anim calcmode="lin" valueType="num">
                                      <p:cBhvr>
                                        <p:cTn id="18" dur="500"/>
                                        <p:tgtEl>
                                          <p:spTgt spid="34"/>
                                        </p:tgtEl>
                                        <p:attrNameLst>
                                          <p:attrName>ppt_y</p:attrName>
                                        </p:attrNameLst>
                                      </p:cBhvr>
                                      <p:tavLst>
                                        <p:tav tm="0">
                                          <p:val>
                                            <p:strVal val="ppt_y"/>
                                          </p:val>
                                        </p:tav>
                                        <p:tav tm="100000">
                                          <p:val>
                                            <p:strVal val="ppt_y+.1"/>
                                          </p:val>
                                        </p:tav>
                                      </p:tavLst>
                                    </p:anim>
                                    <p:set>
                                      <p:cBhvr>
                                        <p:cTn id="19" dur="1" fill="hold">
                                          <p:stCondLst>
                                            <p:cond delay="499"/>
                                          </p:stCondLst>
                                        </p:cTn>
                                        <p:tgtEl>
                                          <p:spTgt spid="34"/>
                                        </p:tgtEl>
                                        <p:attrNameLst>
                                          <p:attrName>style.visibility</p:attrName>
                                        </p:attrNameLst>
                                      </p:cBhvr>
                                      <p:to>
                                        <p:strVal val="hidden"/>
                                      </p:to>
                                    </p:set>
                                  </p:childTnLst>
                                </p:cTn>
                              </p:par>
                              <p:par>
                                <p:cTn id="20" presetID="42" presetClass="path" presetSubtype="0" accel="50000" decel="50000" fill="hold" nodeType="withEffect">
                                  <p:stCondLst>
                                    <p:cond delay="0"/>
                                  </p:stCondLst>
                                  <p:childTnLst>
                                    <p:animMotion origin="layout" path="M -4.26422E-6 4.44444E-6 L -0.19045 -0.11389 " pathEditMode="relative" rAng="0" ptsTypes="AA">
                                      <p:cBhvr>
                                        <p:cTn id="21" dur="1000" fill="hold"/>
                                        <p:tgtEl>
                                          <p:spTgt spid="35"/>
                                        </p:tgtEl>
                                        <p:attrNameLst>
                                          <p:attrName>ppt_x</p:attrName>
                                          <p:attrName>ppt_y</p:attrName>
                                        </p:attrNameLst>
                                      </p:cBhvr>
                                      <p:rCtr x="-9523" y="-56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8386972" y="1558898"/>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lvl="0" algn="ctr" defTabSz="1155700">
              <a:lnSpc>
                <a:spcPct val="90000"/>
              </a:lnSpc>
              <a:spcBef>
                <a:spcPct val="0"/>
              </a:spcBef>
              <a:spcAft>
                <a:spcPct val="35000"/>
              </a:spcAft>
            </a:pPr>
            <a:r>
              <a:rPr lang="zh-CN" altLang="en-US" sz="2400" dirty="0" smtClean="0">
                <a:latin typeface="微软雅黑" panose="020B0503020204020204" pitchFamily="34" charset="-122"/>
                <a:ea typeface="微软雅黑" panose="020B0503020204020204" pitchFamily="34" charset="-122"/>
              </a:rPr>
              <a:t>添加文字</a:t>
            </a:r>
            <a:endParaRPr lang="zh-CN" altLang="en-US" sz="2400" kern="1200" dirty="0">
              <a:latin typeface="微软雅黑" panose="020B0503020204020204" pitchFamily="34" charset="-122"/>
              <a:ea typeface="微软雅黑" panose="020B0503020204020204" pitchFamily="34" charset="-122"/>
            </a:endParaRPr>
          </a:p>
        </p:txBody>
      </p:sp>
      <p:sp>
        <p:nvSpPr>
          <p:cNvPr id="8" name="任意多边形 7"/>
          <p:cNvSpPr/>
          <p:nvPr/>
        </p:nvSpPr>
        <p:spPr>
          <a:xfrm>
            <a:off x="6858495" y="1558898"/>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9" name="任意多边形 8"/>
          <p:cNvSpPr/>
          <p:nvPr/>
        </p:nvSpPr>
        <p:spPr>
          <a:xfrm>
            <a:off x="7619805" y="2939669"/>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lvl="0" algn="ctr" defTabSz="1155700">
              <a:lnSpc>
                <a:spcPct val="90000"/>
              </a:lnSpc>
              <a:spcBef>
                <a:spcPct val="0"/>
              </a:spcBef>
              <a:spcAft>
                <a:spcPct val="35000"/>
              </a:spcAft>
            </a:pPr>
            <a:r>
              <a:rPr lang="zh-CN" altLang="en-US" sz="2400" dirty="0">
                <a:solidFill>
                  <a:prstClr val="white"/>
                </a:solidFill>
                <a:latin typeface="微软雅黑" panose="020B0503020204020204" pitchFamily="34" charset="-122"/>
                <a:ea typeface="微软雅黑" panose="020B0503020204020204" pitchFamily="34" charset="-122"/>
              </a:rPr>
              <a:t>添加</a:t>
            </a:r>
            <a:r>
              <a:rPr lang="zh-CN" altLang="en-US" sz="2400" dirty="0" smtClean="0">
                <a:solidFill>
                  <a:prstClr val="white"/>
                </a:solidFill>
                <a:latin typeface="微软雅黑" panose="020B0503020204020204" pitchFamily="34" charset="-122"/>
                <a:ea typeface="微软雅黑" panose="020B0503020204020204" pitchFamily="34" charset="-122"/>
              </a:rPr>
              <a:t>文字</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1" name="任意多边形 10"/>
          <p:cNvSpPr/>
          <p:nvPr/>
        </p:nvSpPr>
        <p:spPr>
          <a:xfrm>
            <a:off x="9148283" y="2939669"/>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12" name="任意多边形 11"/>
          <p:cNvSpPr/>
          <p:nvPr/>
        </p:nvSpPr>
        <p:spPr>
          <a:xfrm>
            <a:off x="8386972" y="4320439"/>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9604" tIns="352560" rIns="319605" bIns="352559" numCol="1" spcCol="1270" anchor="ctr" anchorCtr="0">
            <a:noAutofit/>
          </a:bodyPr>
          <a:lstStyle/>
          <a:p>
            <a:pPr algn="ctr" defTabSz="1155700">
              <a:lnSpc>
                <a:spcPct val="90000"/>
              </a:lnSpc>
              <a:spcBef>
                <a:spcPct val="0"/>
              </a:spcBef>
              <a:spcAft>
                <a:spcPct val="35000"/>
              </a:spcAft>
            </a:pPr>
            <a:r>
              <a:rPr lang="zh-CN" altLang="en-US" sz="2400" dirty="0">
                <a:solidFill>
                  <a:prstClr val="white"/>
                </a:solidFill>
                <a:latin typeface="微软雅黑" panose="020B0503020204020204" pitchFamily="34" charset="-122"/>
                <a:ea typeface="微软雅黑" panose="020B0503020204020204" pitchFamily="34" charset="-122"/>
              </a:rPr>
              <a:t>添加</a:t>
            </a:r>
            <a:r>
              <a:rPr lang="zh-CN" altLang="en-US" sz="2400" dirty="0" smtClean="0">
                <a:solidFill>
                  <a:prstClr val="white"/>
                </a:solidFill>
                <a:latin typeface="微软雅黑" panose="020B0503020204020204" pitchFamily="34" charset="-122"/>
                <a:ea typeface="微软雅黑" panose="020B0503020204020204" pitchFamily="34" charset="-122"/>
              </a:rPr>
              <a:t>文字</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4" name="任意多边形 13"/>
          <p:cNvSpPr/>
          <p:nvPr/>
        </p:nvSpPr>
        <p:spPr>
          <a:xfrm>
            <a:off x="6858495" y="4320439"/>
            <a:ext cx="1415258" cy="1626733"/>
          </a:xfrm>
          <a:custGeom>
            <a:avLst/>
            <a:gdLst>
              <a:gd name="connsiteX0" fmla="*/ 0 w 1626732"/>
              <a:gd name="connsiteY0" fmla="*/ 707629 h 1415257"/>
              <a:gd name="connsiteX1" fmla="*/ 353814 w 1626732"/>
              <a:gd name="connsiteY1" fmla="*/ 0 h 1415257"/>
              <a:gd name="connsiteX2" fmla="*/ 1272918 w 1626732"/>
              <a:gd name="connsiteY2" fmla="*/ 0 h 1415257"/>
              <a:gd name="connsiteX3" fmla="*/ 1626732 w 1626732"/>
              <a:gd name="connsiteY3" fmla="*/ 707629 h 1415257"/>
              <a:gd name="connsiteX4" fmla="*/ 1272918 w 1626732"/>
              <a:gd name="connsiteY4" fmla="*/ 1415257 h 1415257"/>
              <a:gd name="connsiteX5" fmla="*/ 353814 w 1626732"/>
              <a:gd name="connsiteY5" fmla="*/ 1415257 h 1415257"/>
              <a:gd name="connsiteX6" fmla="*/ 0 w 1626732"/>
              <a:gd name="connsiteY6" fmla="*/ 707629 h 141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6732" h="1415257">
                <a:moveTo>
                  <a:pt x="813365" y="0"/>
                </a:moveTo>
                <a:lnTo>
                  <a:pt x="1626731" y="307818"/>
                </a:lnTo>
                <a:lnTo>
                  <a:pt x="1626731" y="1107439"/>
                </a:lnTo>
                <a:lnTo>
                  <a:pt x="813365" y="1415257"/>
                </a:lnTo>
                <a:lnTo>
                  <a:pt x="1" y="1107439"/>
                </a:lnTo>
                <a:lnTo>
                  <a:pt x="1" y="307818"/>
                </a:lnTo>
                <a:lnTo>
                  <a:pt x="813365"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0544" tIns="253500" rIns="220545" bIns="253499" numCol="1" spcCol="1270" anchor="ctr" anchorCtr="0">
            <a:noAutofit/>
          </a:bodyPr>
          <a:lstStyle/>
          <a:p>
            <a:pPr lvl="0" algn="ctr" defTabSz="1600200">
              <a:lnSpc>
                <a:spcPct val="90000"/>
              </a:lnSpc>
              <a:spcBef>
                <a:spcPct val="0"/>
              </a:spcBef>
              <a:spcAft>
                <a:spcPct val="35000"/>
              </a:spcAft>
            </a:pPr>
            <a:endParaRPr lang="zh-CN" altLang="en-US" sz="3600" kern="1200"/>
          </a:p>
        </p:txBody>
      </p:sp>
      <p:sp>
        <p:nvSpPr>
          <p:cNvPr id="3" name="六边形 2"/>
          <p:cNvSpPr/>
          <p:nvPr/>
        </p:nvSpPr>
        <p:spPr>
          <a:xfrm>
            <a:off x="1094904" y="2060848"/>
            <a:ext cx="3758817" cy="3240360"/>
          </a:xfrm>
          <a:prstGeom prst="hexagon">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六边形 3"/>
          <p:cNvSpPr/>
          <p:nvPr/>
        </p:nvSpPr>
        <p:spPr>
          <a:xfrm>
            <a:off x="806872" y="2060848"/>
            <a:ext cx="3758817" cy="3240360"/>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 Box 4"/>
          <p:cNvSpPr txBox="1">
            <a:spLocks noChangeArrowheads="1"/>
          </p:cNvSpPr>
          <p:nvPr/>
        </p:nvSpPr>
        <p:spPr bwMode="black">
          <a:xfrm>
            <a:off x="891645" y="3142419"/>
            <a:ext cx="358927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lvl="0" algn="r"/>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Application</a:t>
            </a:r>
          </a:p>
          <a:p>
            <a:pPr lvl="0" algn="r"/>
            <a:r>
              <a:rPr lang="en-US" altLang="zh-CN"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Building blocks</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p:txBody>
      </p:sp>
      <p:sp>
        <p:nvSpPr>
          <p:cNvPr id="17" name="矩形 16"/>
          <p:cNvSpPr/>
          <p:nvPr/>
        </p:nvSpPr>
        <p:spPr>
          <a:xfrm>
            <a:off x="9855912" y="1931069"/>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
        <p:nvSpPr>
          <p:cNvPr id="18" name="矩形 17"/>
          <p:cNvSpPr/>
          <p:nvPr/>
        </p:nvSpPr>
        <p:spPr>
          <a:xfrm>
            <a:off x="5845671" y="3374470"/>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
        <p:nvSpPr>
          <p:cNvPr id="19" name="矩形 18"/>
          <p:cNvSpPr/>
          <p:nvPr/>
        </p:nvSpPr>
        <p:spPr>
          <a:xfrm>
            <a:off x="9855912" y="4755240"/>
            <a:ext cx="1720453" cy="757130"/>
          </a:xfrm>
          <a:prstGeom prst="rect">
            <a:avLst/>
          </a:prstGeom>
        </p:spPr>
        <p:txBody>
          <a:bodyPr wrap="square">
            <a:spAutoFit/>
          </a:bodyPr>
          <a:lstStyle/>
          <a:p>
            <a:pPr lvl="0" algn="ctr" fontAlgn="base" latinLnBrk="1">
              <a:lnSpc>
                <a:spcPct val="120000"/>
              </a:lnSpc>
              <a:spcBef>
                <a:spcPct val="0"/>
              </a:spcBef>
              <a:spcAft>
                <a:spcPct val="0"/>
              </a:spcAft>
              <a:defRPr/>
            </a:pPr>
            <a:r>
              <a:rPr kumimoji="1" lang="zh-CN" altLang="en-US" sz="1200" kern="0" dirty="0">
                <a:solidFill>
                  <a:srgbClr val="4D4D4D"/>
                </a:solidFill>
                <a:latin typeface="微软雅黑" pitchFamily="34" charset="-122"/>
                <a:ea typeface="微软雅黑" pitchFamily="34" charset="-122"/>
              </a:rPr>
              <a:t>添加文字添加文字添加文字添加文字添加文字添加文字添加文字</a:t>
            </a:r>
            <a:endParaRPr kumimoji="1" lang="zh-CN" altLang="zh-CN" sz="1200" kern="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40640509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250" fill="hold"/>
                                        <p:tgtEl>
                                          <p:spTgt spid="6"/>
                                        </p:tgtEl>
                                        <p:attrNameLst>
                                          <p:attrName>ppt_w</p:attrName>
                                        </p:attrNameLst>
                                      </p:cBhvr>
                                      <p:tavLst>
                                        <p:tav tm="0">
                                          <p:val>
                                            <p:fltVal val="0"/>
                                          </p:val>
                                        </p:tav>
                                        <p:tav tm="100000">
                                          <p:val>
                                            <p:strVal val="#ppt_w"/>
                                          </p:val>
                                        </p:tav>
                                      </p:tavLst>
                                    </p:anim>
                                    <p:anim calcmode="lin" valueType="num">
                                      <p:cBhvr>
                                        <p:cTn id="21" dur="250" fill="hold"/>
                                        <p:tgtEl>
                                          <p:spTgt spid="6"/>
                                        </p:tgtEl>
                                        <p:attrNameLst>
                                          <p:attrName>ppt_h</p:attrName>
                                        </p:attrNameLst>
                                      </p:cBhvr>
                                      <p:tavLst>
                                        <p:tav tm="0">
                                          <p:val>
                                            <p:fltVal val="0"/>
                                          </p:val>
                                        </p:tav>
                                        <p:tav tm="100000">
                                          <p:val>
                                            <p:strVal val="#ppt_h"/>
                                          </p:val>
                                        </p:tav>
                                      </p:tavLst>
                                    </p:anim>
                                    <p:anim calcmode="lin" valueType="num">
                                      <p:cBhvr>
                                        <p:cTn id="22" dur="250" fill="hold"/>
                                        <p:tgtEl>
                                          <p:spTgt spid="6"/>
                                        </p:tgtEl>
                                        <p:attrNameLst>
                                          <p:attrName>style.rotation</p:attrName>
                                        </p:attrNameLst>
                                      </p:cBhvr>
                                      <p:tavLst>
                                        <p:tav tm="0">
                                          <p:val>
                                            <p:fltVal val="90"/>
                                          </p:val>
                                        </p:tav>
                                        <p:tav tm="100000">
                                          <p:val>
                                            <p:fltVal val="0"/>
                                          </p:val>
                                        </p:tav>
                                      </p:tavLst>
                                    </p:anim>
                                    <p:animEffect transition="in" filter="fade">
                                      <p:cBhvr>
                                        <p:cTn id="23" dur="250"/>
                                        <p:tgtEl>
                                          <p:spTgt spid="6"/>
                                        </p:tgtEl>
                                      </p:cBhvr>
                                    </p:animEffect>
                                  </p:childTnLst>
                                </p:cTn>
                              </p:par>
                              <p:par>
                                <p:cTn id="24" presetID="31" presetClass="entr" presetSubtype="0" fill="hold" grpId="0" nodeType="withEffect">
                                  <p:stCondLst>
                                    <p:cond delay="250"/>
                                  </p:stCondLst>
                                  <p:childTnLst>
                                    <p:set>
                                      <p:cBhvr>
                                        <p:cTn id="25" dur="1" fill="hold">
                                          <p:stCondLst>
                                            <p:cond delay="0"/>
                                          </p:stCondLst>
                                        </p:cTn>
                                        <p:tgtEl>
                                          <p:spTgt spid="9"/>
                                        </p:tgtEl>
                                        <p:attrNameLst>
                                          <p:attrName>style.visibility</p:attrName>
                                        </p:attrNameLst>
                                      </p:cBhvr>
                                      <p:to>
                                        <p:strVal val="visible"/>
                                      </p:to>
                                    </p:set>
                                    <p:anim calcmode="lin" valueType="num">
                                      <p:cBhvr>
                                        <p:cTn id="26" dur="250" fill="hold"/>
                                        <p:tgtEl>
                                          <p:spTgt spid="9"/>
                                        </p:tgtEl>
                                        <p:attrNameLst>
                                          <p:attrName>ppt_w</p:attrName>
                                        </p:attrNameLst>
                                      </p:cBhvr>
                                      <p:tavLst>
                                        <p:tav tm="0">
                                          <p:val>
                                            <p:fltVal val="0"/>
                                          </p:val>
                                        </p:tav>
                                        <p:tav tm="100000">
                                          <p:val>
                                            <p:strVal val="#ppt_w"/>
                                          </p:val>
                                        </p:tav>
                                      </p:tavLst>
                                    </p:anim>
                                    <p:anim calcmode="lin" valueType="num">
                                      <p:cBhvr>
                                        <p:cTn id="27" dur="250" fill="hold"/>
                                        <p:tgtEl>
                                          <p:spTgt spid="9"/>
                                        </p:tgtEl>
                                        <p:attrNameLst>
                                          <p:attrName>ppt_h</p:attrName>
                                        </p:attrNameLst>
                                      </p:cBhvr>
                                      <p:tavLst>
                                        <p:tav tm="0">
                                          <p:val>
                                            <p:fltVal val="0"/>
                                          </p:val>
                                        </p:tav>
                                        <p:tav tm="100000">
                                          <p:val>
                                            <p:strVal val="#ppt_h"/>
                                          </p:val>
                                        </p:tav>
                                      </p:tavLst>
                                    </p:anim>
                                    <p:anim calcmode="lin" valueType="num">
                                      <p:cBhvr>
                                        <p:cTn id="28" dur="250" fill="hold"/>
                                        <p:tgtEl>
                                          <p:spTgt spid="9"/>
                                        </p:tgtEl>
                                        <p:attrNameLst>
                                          <p:attrName>style.rotation</p:attrName>
                                        </p:attrNameLst>
                                      </p:cBhvr>
                                      <p:tavLst>
                                        <p:tav tm="0">
                                          <p:val>
                                            <p:fltVal val="90"/>
                                          </p:val>
                                        </p:tav>
                                        <p:tav tm="100000">
                                          <p:val>
                                            <p:fltVal val="0"/>
                                          </p:val>
                                        </p:tav>
                                      </p:tavLst>
                                    </p:anim>
                                    <p:animEffect transition="in" filter="fade">
                                      <p:cBhvr>
                                        <p:cTn id="29" dur="250"/>
                                        <p:tgtEl>
                                          <p:spTgt spid="9"/>
                                        </p:tgtEl>
                                      </p:cBhvr>
                                    </p:animEffect>
                                  </p:childTnLst>
                                </p:cTn>
                              </p:par>
                              <p:par>
                                <p:cTn id="30" presetID="31" presetClass="entr" presetSubtype="0" fill="hold" grpId="0" nodeType="withEffect">
                                  <p:stCondLst>
                                    <p:cond delay="5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250" fill="hold"/>
                                        <p:tgtEl>
                                          <p:spTgt spid="12"/>
                                        </p:tgtEl>
                                        <p:attrNameLst>
                                          <p:attrName>ppt_w</p:attrName>
                                        </p:attrNameLst>
                                      </p:cBhvr>
                                      <p:tavLst>
                                        <p:tav tm="0">
                                          <p:val>
                                            <p:fltVal val="0"/>
                                          </p:val>
                                        </p:tav>
                                        <p:tav tm="100000">
                                          <p:val>
                                            <p:strVal val="#ppt_w"/>
                                          </p:val>
                                        </p:tav>
                                      </p:tavLst>
                                    </p:anim>
                                    <p:anim calcmode="lin" valueType="num">
                                      <p:cBhvr>
                                        <p:cTn id="33" dur="250" fill="hold"/>
                                        <p:tgtEl>
                                          <p:spTgt spid="12"/>
                                        </p:tgtEl>
                                        <p:attrNameLst>
                                          <p:attrName>ppt_h</p:attrName>
                                        </p:attrNameLst>
                                      </p:cBhvr>
                                      <p:tavLst>
                                        <p:tav tm="0">
                                          <p:val>
                                            <p:fltVal val="0"/>
                                          </p:val>
                                        </p:tav>
                                        <p:tav tm="100000">
                                          <p:val>
                                            <p:strVal val="#ppt_h"/>
                                          </p:val>
                                        </p:tav>
                                      </p:tavLst>
                                    </p:anim>
                                    <p:anim calcmode="lin" valueType="num">
                                      <p:cBhvr>
                                        <p:cTn id="34" dur="250" fill="hold"/>
                                        <p:tgtEl>
                                          <p:spTgt spid="12"/>
                                        </p:tgtEl>
                                        <p:attrNameLst>
                                          <p:attrName>style.rotation</p:attrName>
                                        </p:attrNameLst>
                                      </p:cBhvr>
                                      <p:tavLst>
                                        <p:tav tm="0">
                                          <p:val>
                                            <p:fltVal val="90"/>
                                          </p:val>
                                        </p:tav>
                                        <p:tav tm="100000">
                                          <p:val>
                                            <p:fltVal val="0"/>
                                          </p:val>
                                        </p:tav>
                                      </p:tavLst>
                                    </p:anim>
                                    <p:animEffect transition="in" filter="fade">
                                      <p:cBhvr>
                                        <p:cTn id="35" dur="250"/>
                                        <p:tgtEl>
                                          <p:spTgt spid="12"/>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2750"/>
                            </p:stCondLst>
                            <p:childTnLst>
                              <p:par>
                                <p:cTn id="41" presetID="9"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dissolve">
                                      <p:cBhvr>
                                        <p:cTn id="43" dur="500"/>
                                        <p:tgtEl>
                                          <p:spTgt spid="17"/>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9" presetClass="entr" presetSubtype="0" fill="hold" grpId="0" nodeType="withEffect">
                                  <p:stCondLst>
                                    <p:cond delay="500"/>
                                  </p:stCondLst>
                                  <p:childTnLst>
                                    <p:set>
                                      <p:cBhvr>
                                        <p:cTn id="48" dur="1" fill="hold">
                                          <p:stCondLst>
                                            <p:cond delay="0"/>
                                          </p:stCondLst>
                                        </p:cTn>
                                        <p:tgtEl>
                                          <p:spTgt spid="18"/>
                                        </p:tgtEl>
                                        <p:attrNameLst>
                                          <p:attrName>style.visibility</p:attrName>
                                        </p:attrNameLst>
                                      </p:cBhvr>
                                      <p:to>
                                        <p:strVal val="visible"/>
                                      </p:to>
                                    </p:set>
                                    <p:animEffect transition="in" filter="dissolve">
                                      <p:cBhvr>
                                        <p:cTn id="49" dur="500"/>
                                        <p:tgtEl>
                                          <p:spTgt spid="18"/>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9" presetClass="entr" presetSubtype="0" fill="hold" grpId="0" nodeType="withEffect">
                                  <p:stCondLst>
                                    <p:cond delay="1000"/>
                                  </p:stCondLst>
                                  <p:childTnLst>
                                    <p:set>
                                      <p:cBhvr>
                                        <p:cTn id="54" dur="1" fill="hold">
                                          <p:stCondLst>
                                            <p:cond delay="0"/>
                                          </p:stCondLst>
                                        </p:cTn>
                                        <p:tgtEl>
                                          <p:spTgt spid="19"/>
                                        </p:tgtEl>
                                        <p:attrNameLst>
                                          <p:attrName>style.visibility</p:attrName>
                                        </p:attrNameLst>
                                      </p:cBhvr>
                                      <p:to>
                                        <p:strVal val="visible"/>
                                      </p:to>
                                    </p:set>
                                    <p:animEffect transition="in" filter="dissolve">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1" grpId="0" animBg="1"/>
      <p:bldP spid="12" grpId="0" animBg="1"/>
      <p:bldP spid="14" grpId="0" animBg="1"/>
      <p:bldP spid="3" grpId="0" animBg="1"/>
      <p:bldP spid="4" grpId="0" animBg="1"/>
      <p:bldP spid="15" grpId="0"/>
      <p:bldP spid="17" grpId="0"/>
      <p:bldP spid="18"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7"/>
          <p:cNvSpPr>
            <a:spLocks noChangeArrowheads="1"/>
          </p:cNvSpPr>
          <p:nvPr/>
        </p:nvSpPr>
        <p:spPr bwMode="black">
          <a:xfrm>
            <a:off x="662856" y="1484784"/>
            <a:ext cx="6408712" cy="2058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lnSpc>
                <a:spcPct val="120000"/>
              </a:lnSpc>
            </a:pP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添加文字添加文字添加文字添加文字添加文字添加文字添加文字添加文字添加文字添加文字添加文字添加文字添加文字添加文字添加文字添加文字添加文字添加文字添加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endParaRPr lang="zh-CN" altLang="en-US" dirty="0">
              <a:solidFill>
                <a:prstClr val="black">
                  <a:lumMod val="75000"/>
                  <a:lumOff val="25000"/>
                </a:prstClr>
              </a:solidFill>
              <a:latin typeface="微软雅黑" pitchFamily="34" charset="-122"/>
              <a:ea typeface="微软雅黑" pitchFamily="34" charset="-122"/>
            </a:endParaRPr>
          </a:p>
        </p:txBody>
      </p:sp>
      <p:sp>
        <p:nvSpPr>
          <p:cNvPr id="3" name="Rectangle 27"/>
          <p:cNvSpPr>
            <a:spLocks noChangeArrowheads="1"/>
          </p:cNvSpPr>
          <p:nvPr/>
        </p:nvSpPr>
        <p:spPr bwMode="black">
          <a:xfrm>
            <a:off x="674026" y="1058833"/>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5">
                    <a:lumMod val="50000"/>
                  </a:schemeClr>
                </a:solidFill>
                <a:latin typeface="微软雅黑" pitchFamily="34" charset="-122"/>
                <a:ea typeface="微软雅黑" pitchFamily="34" charset="-122"/>
              </a:rPr>
              <a:t>添加</a:t>
            </a:r>
            <a:r>
              <a:rPr lang="zh-CN" altLang="en-US" sz="2000" dirty="0" smtClean="0">
                <a:solidFill>
                  <a:schemeClr val="accent5">
                    <a:lumMod val="50000"/>
                  </a:schemeClr>
                </a:solidFill>
                <a:latin typeface="微软雅黑" pitchFamily="34" charset="-122"/>
                <a:ea typeface="微软雅黑" pitchFamily="34" charset="-122"/>
              </a:rPr>
              <a:t>文字</a:t>
            </a:r>
            <a:endParaRPr lang="zh-CN" altLang="en-US" sz="2000" dirty="0">
              <a:solidFill>
                <a:schemeClr val="accent5">
                  <a:lumMod val="50000"/>
                </a:schemeClr>
              </a:solidFill>
              <a:latin typeface="微软雅黑" pitchFamily="34" charset="-122"/>
              <a:ea typeface="微软雅黑" pitchFamily="34" charset="-122"/>
            </a:endParaRPr>
          </a:p>
        </p:txBody>
      </p:sp>
      <p:sp>
        <p:nvSpPr>
          <p:cNvPr id="5" name="矩形 4"/>
          <p:cNvSpPr/>
          <p:nvPr/>
        </p:nvSpPr>
        <p:spPr>
          <a:xfrm>
            <a:off x="7359600" y="3095092"/>
            <a:ext cx="3960440" cy="648072"/>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a:off x="7359600" y="1180783"/>
            <a:ext cx="3960440" cy="223834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782041" y="4101902"/>
            <a:ext cx="360040" cy="310379"/>
          </a:xfrm>
          <a:prstGeom prst="triangle">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1" name="等腰三角形 10"/>
          <p:cNvSpPr/>
          <p:nvPr/>
        </p:nvSpPr>
        <p:spPr>
          <a:xfrm rot="5400000">
            <a:off x="4581313" y="4101902"/>
            <a:ext cx="360040" cy="310379"/>
          </a:xfrm>
          <a:prstGeom prst="triangle">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2" name="等腰三角形 11"/>
          <p:cNvSpPr/>
          <p:nvPr/>
        </p:nvSpPr>
        <p:spPr>
          <a:xfrm rot="5400000">
            <a:off x="8380585" y="4101902"/>
            <a:ext cx="360040" cy="310379"/>
          </a:xfrm>
          <a:prstGeom prst="triangle">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3" name="Rectangle 27"/>
          <p:cNvSpPr>
            <a:spLocks noChangeArrowheads="1"/>
          </p:cNvSpPr>
          <p:nvPr/>
        </p:nvSpPr>
        <p:spPr bwMode="black">
          <a:xfrm>
            <a:off x="1134783" y="4033404"/>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5">
                    <a:lumMod val="50000"/>
                  </a:schemeClr>
                </a:solidFill>
                <a:latin typeface="微软雅黑" pitchFamily="34" charset="-122"/>
                <a:ea typeface="微软雅黑" pitchFamily="34" charset="-122"/>
              </a:rPr>
              <a:t>添加</a:t>
            </a:r>
            <a:r>
              <a:rPr lang="zh-CN" altLang="en-US" sz="2000" dirty="0" smtClean="0">
                <a:solidFill>
                  <a:schemeClr val="accent5">
                    <a:lumMod val="50000"/>
                  </a:schemeClr>
                </a:solidFill>
                <a:latin typeface="微软雅黑" pitchFamily="34" charset="-122"/>
                <a:ea typeface="微软雅黑" pitchFamily="34" charset="-122"/>
              </a:rPr>
              <a:t>文字</a:t>
            </a:r>
            <a:endParaRPr lang="zh-CN" altLang="en-US" sz="2000" dirty="0">
              <a:solidFill>
                <a:schemeClr val="accent5">
                  <a:lumMod val="50000"/>
                </a:schemeClr>
              </a:solidFill>
              <a:latin typeface="微软雅黑" pitchFamily="34" charset="-122"/>
              <a:ea typeface="微软雅黑" pitchFamily="34" charset="-122"/>
            </a:endParaRPr>
          </a:p>
        </p:txBody>
      </p:sp>
      <p:sp>
        <p:nvSpPr>
          <p:cNvPr id="14" name="Rectangle 27"/>
          <p:cNvSpPr>
            <a:spLocks noChangeArrowheads="1"/>
          </p:cNvSpPr>
          <p:nvPr/>
        </p:nvSpPr>
        <p:spPr bwMode="black">
          <a:xfrm>
            <a:off x="4946581" y="4033404"/>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5">
                    <a:lumMod val="50000"/>
                  </a:schemeClr>
                </a:solidFill>
                <a:latin typeface="微软雅黑" pitchFamily="34" charset="-122"/>
                <a:ea typeface="微软雅黑" pitchFamily="34" charset="-122"/>
              </a:rPr>
              <a:t>添加</a:t>
            </a:r>
            <a:r>
              <a:rPr lang="zh-CN" altLang="en-US" sz="2000" dirty="0" smtClean="0">
                <a:solidFill>
                  <a:schemeClr val="accent5">
                    <a:lumMod val="50000"/>
                  </a:schemeClr>
                </a:solidFill>
                <a:latin typeface="微软雅黑" pitchFamily="34" charset="-122"/>
                <a:ea typeface="微软雅黑" pitchFamily="34" charset="-122"/>
              </a:rPr>
              <a:t>文字</a:t>
            </a:r>
            <a:endParaRPr lang="zh-CN" altLang="en-US" sz="2000" dirty="0">
              <a:solidFill>
                <a:schemeClr val="accent5">
                  <a:lumMod val="50000"/>
                </a:schemeClr>
              </a:solidFill>
              <a:latin typeface="微软雅黑" pitchFamily="34" charset="-122"/>
              <a:ea typeface="微软雅黑" pitchFamily="34" charset="-122"/>
            </a:endParaRPr>
          </a:p>
        </p:txBody>
      </p:sp>
      <p:sp>
        <p:nvSpPr>
          <p:cNvPr id="15" name="Rectangle 27"/>
          <p:cNvSpPr>
            <a:spLocks noChangeArrowheads="1"/>
          </p:cNvSpPr>
          <p:nvPr/>
        </p:nvSpPr>
        <p:spPr bwMode="black">
          <a:xfrm>
            <a:off x="8732461" y="4033404"/>
            <a:ext cx="129328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alpha val="50000"/>
                    </a:schemeClr>
                  </a:outerShdw>
                </a:effectLst>
              </a14:hiddenEffects>
            </a:ext>
          </a:extLst>
        </p:spPr>
        <p:txBody>
          <a:bodyPr wrap="square">
            <a:spAutoFit/>
          </a:bodyPr>
          <a:lstStyle/>
          <a:p>
            <a:pPr lvl="0"/>
            <a:r>
              <a:rPr lang="zh-CN" altLang="en-US" sz="2000" dirty="0">
                <a:solidFill>
                  <a:schemeClr val="accent5">
                    <a:lumMod val="50000"/>
                  </a:schemeClr>
                </a:solidFill>
                <a:latin typeface="微软雅黑" pitchFamily="34" charset="-122"/>
                <a:ea typeface="微软雅黑" pitchFamily="34" charset="-122"/>
              </a:rPr>
              <a:t>添加</a:t>
            </a:r>
            <a:r>
              <a:rPr lang="zh-CN" altLang="en-US" sz="2000" dirty="0" smtClean="0">
                <a:solidFill>
                  <a:schemeClr val="accent5">
                    <a:lumMod val="50000"/>
                  </a:schemeClr>
                </a:solidFill>
                <a:latin typeface="微软雅黑" pitchFamily="34" charset="-122"/>
                <a:ea typeface="微软雅黑" pitchFamily="34" charset="-122"/>
              </a:rPr>
              <a:t>文字</a:t>
            </a:r>
            <a:endParaRPr lang="zh-CN" altLang="en-US" sz="2000" dirty="0">
              <a:solidFill>
                <a:schemeClr val="accent5">
                  <a:lumMod val="50000"/>
                </a:schemeClr>
              </a:solidFill>
              <a:latin typeface="微软雅黑" pitchFamily="34" charset="-122"/>
              <a:ea typeface="微软雅黑" pitchFamily="34" charset="-122"/>
            </a:endParaRPr>
          </a:p>
        </p:txBody>
      </p:sp>
      <p:grpSp>
        <p:nvGrpSpPr>
          <p:cNvPr id="24" name="组合 23"/>
          <p:cNvGrpSpPr/>
          <p:nvPr/>
        </p:nvGrpSpPr>
        <p:grpSpPr>
          <a:xfrm>
            <a:off x="800893" y="4402682"/>
            <a:ext cx="2886299" cy="1811152"/>
            <a:chOff x="800893" y="4402682"/>
            <a:chExt cx="2886299" cy="1811152"/>
          </a:xfrm>
        </p:grpSpPr>
        <p:sp>
          <p:nvSpPr>
            <p:cNvPr id="6" name="矩形 5"/>
            <p:cNvSpPr/>
            <p:nvPr/>
          </p:nvSpPr>
          <p:spPr>
            <a:xfrm>
              <a:off x="806872" y="4446040"/>
              <a:ext cx="2880320" cy="176779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00893" y="4402682"/>
              <a:ext cx="2886299" cy="144016"/>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grpSp>
        <p:nvGrpSpPr>
          <p:cNvPr id="25" name="组合 24"/>
          <p:cNvGrpSpPr/>
          <p:nvPr/>
        </p:nvGrpSpPr>
        <p:grpSpPr>
          <a:xfrm>
            <a:off x="4606144" y="4402682"/>
            <a:ext cx="2887200" cy="1811152"/>
            <a:chOff x="4606144" y="4402682"/>
            <a:chExt cx="2887200" cy="1811152"/>
          </a:xfrm>
        </p:grpSpPr>
        <p:sp>
          <p:nvSpPr>
            <p:cNvPr id="7" name="矩形 6"/>
            <p:cNvSpPr/>
            <p:nvPr/>
          </p:nvSpPr>
          <p:spPr>
            <a:xfrm>
              <a:off x="4606144" y="4446040"/>
              <a:ext cx="2880320" cy="176779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06144" y="4402682"/>
              <a:ext cx="2887200" cy="144016"/>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grpSp>
        <p:nvGrpSpPr>
          <p:cNvPr id="26" name="组合 25"/>
          <p:cNvGrpSpPr/>
          <p:nvPr/>
        </p:nvGrpSpPr>
        <p:grpSpPr>
          <a:xfrm>
            <a:off x="8399437" y="4402682"/>
            <a:ext cx="2886299" cy="1811152"/>
            <a:chOff x="8399437" y="4402682"/>
            <a:chExt cx="2886299" cy="1811152"/>
          </a:xfrm>
        </p:grpSpPr>
        <p:sp>
          <p:nvSpPr>
            <p:cNvPr id="8" name="矩形 7"/>
            <p:cNvSpPr/>
            <p:nvPr/>
          </p:nvSpPr>
          <p:spPr>
            <a:xfrm>
              <a:off x="8405416" y="4446040"/>
              <a:ext cx="2880320" cy="176779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399437" y="4402682"/>
              <a:ext cx="2886299" cy="144016"/>
            </a:xfrm>
            <a:prstGeom prst="rect">
              <a:avLst/>
            </a:prstGeom>
            <a:pattFill prst="narHorz">
              <a:fgClr>
                <a:srgbClr val="648FC4"/>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sp>
        <p:nvSpPr>
          <p:cNvPr id="19" name="矩形 18"/>
          <p:cNvSpPr/>
          <p:nvPr/>
        </p:nvSpPr>
        <p:spPr>
          <a:xfrm>
            <a:off x="712960" y="6201308"/>
            <a:ext cx="2031325" cy="276999"/>
          </a:xfrm>
          <a:prstGeom prst="rect">
            <a:avLst/>
          </a:prstGeom>
        </p:spPr>
        <p:txBody>
          <a:bodyPr wrap="none">
            <a:spAutoFit/>
          </a:bodyPr>
          <a:lstStyle/>
          <a:p>
            <a:r>
              <a:rPr lang="zh-CN" altLang="en-US" sz="1200" dirty="0">
                <a:solidFill>
                  <a:prstClr val="black">
                    <a:lumMod val="75000"/>
                    <a:lumOff val="25000"/>
                  </a:prstClr>
                </a:solidFill>
                <a:latin typeface="微软雅黑" pitchFamily="34" charset="-122"/>
                <a:ea typeface="微软雅黑" pitchFamily="34" charset="-122"/>
              </a:rPr>
              <a:t>添加文字添加文字添加文字</a:t>
            </a:r>
            <a:endParaRPr lang="zh-CN" altLang="en-US" sz="1200" dirty="0"/>
          </a:p>
        </p:txBody>
      </p:sp>
      <p:sp>
        <p:nvSpPr>
          <p:cNvPr id="21" name="矩形 20"/>
          <p:cNvSpPr/>
          <p:nvPr/>
        </p:nvSpPr>
        <p:spPr>
          <a:xfrm>
            <a:off x="4541527" y="6201308"/>
            <a:ext cx="2031325" cy="276999"/>
          </a:xfrm>
          <a:prstGeom prst="rect">
            <a:avLst/>
          </a:prstGeom>
        </p:spPr>
        <p:txBody>
          <a:bodyPr wrap="none">
            <a:spAutoFit/>
          </a:bodyPr>
          <a:lstStyle/>
          <a:p>
            <a:r>
              <a:rPr lang="zh-CN" altLang="en-US" sz="1200" dirty="0">
                <a:solidFill>
                  <a:prstClr val="black">
                    <a:lumMod val="75000"/>
                    <a:lumOff val="25000"/>
                  </a:prstClr>
                </a:solidFill>
                <a:latin typeface="微软雅黑" pitchFamily="34" charset="-122"/>
                <a:ea typeface="微软雅黑" pitchFamily="34" charset="-122"/>
              </a:rPr>
              <a:t>添加文字添加文字添加文字</a:t>
            </a:r>
            <a:endParaRPr lang="zh-CN" altLang="en-US" sz="1200" dirty="0"/>
          </a:p>
        </p:txBody>
      </p:sp>
      <p:sp>
        <p:nvSpPr>
          <p:cNvPr id="22" name="矩形 21"/>
          <p:cNvSpPr/>
          <p:nvPr/>
        </p:nvSpPr>
        <p:spPr>
          <a:xfrm>
            <a:off x="8324157" y="6201308"/>
            <a:ext cx="2031325" cy="276999"/>
          </a:xfrm>
          <a:prstGeom prst="rect">
            <a:avLst/>
          </a:prstGeom>
        </p:spPr>
        <p:txBody>
          <a:bodyPr wrap="none">
            <a:spAutoFit/>
          </a:bodyPr>
          <a:lstStyle/>
          <a:p>
            <a:r>
              <a:rPr lang="zh-CN" altLang="en-US" sz="1200" dirty="0">
                <a:solidFill>
                  <a:prstClr val="black">
                    <a:lumMod val="75000"/>
                    <a:lumOff val="25000"/>
                  </a:prstClr>
                </a:solidFill>
                <a:latin typeface="微软雅黑" pitchFamily="34" charset="-122"/>
                <a:ea typeface="微软雅黑" pitchFamily="34" charset="-122"/>
              </a:rPr>
              <a:t>添加文字添加文字添加文字</a:t>
            </a:r>
            <a:endParaRPr lang="zh-CN" altLang="en-US" sz="1200" dirty="0"/>
          </a:p>
        </p:txBody>
      </p:sp>
    </p:spTree>
    <p:extLst>
      <p:ext uri="{BB962C8B-B14F-4D97-AF65-F5344CB8AC3E}">
        <p14:creationId xmlns:p14="http://schemas.microsoft.com/office/powerpoint/2010/main" val="339397500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7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250"/>
                                        <p:tgtEl>
                                          <p:spTgt spid="10"/>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2500"/>
                            </p:stCondLst>
                            <p:childTnLst>
                              <p:par>
                                <p:cTn id="28" presetID="47"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400"/>
                                        <p:tgtEl>
                                          <p:spTgt spid="24"/>
                                        </p:tgtEl>
                                      </p:cBhvr>
                                    </p:animEffect>
                                    <p:anim calcmode="lin" valueType="num">
                                      <p:cBhvr>
                                        <p:cTn id="31" dur="400" fill="hold"/>
                                        <p:tgtEl>
                                          <p:spTgt spid="24"/>
                                        </p:tgtEl>
                                        <p:attrNameLst>
                                          <p:attrName>ppt_x</p:attrName>
                                        </p:attrNameLst>
                                      </p:cBhvr>
                                      <p:tavLst>
                                        <p:tav tm="0">
                                          <p:val>
                                            <p:strVal val="#ppt_x"/>
                                          </p:val>
                                        </p:tav>
                                        <p:tav tm="100000">
                                          <p:val>
                                            <p:strVal val="#ppt_x"/>
                                          </p:val>
                                        </p:tav>
                                      </p:tavLst>
                                    </p:anim>
                                    <p:anim calcmode="lin" valueType="num">
                                      <p:cBhvr>
                                        <p:cTn id="32" dur="400" fill="hold"/>
                                        <p:tgtEl>
                                          <p:spTgt spid="24"/>
                                        </p:tgtEl>
                                        <p:attrNameLst>
                                          <p:attrName>ppt_y</p:attrName>
                                        </p:attrNameLst>
                                      </p:cBhvr>
                                      <p:tavLst>
                                        <p:tav tm="0">
                                          <p:val>
                                            <p:strVal val="#ppt_y-.1"/>
                                          </p:val>
                                        </p:tav>
                                        <p:tav tm="100000">
                                          <p:val>
                                            <p:strVal val="#ppt_y"/>
                                          </p:val>
                                        </p:tav>
                                      </p:tavLst>
                                    </p:anim>
                                  </p:childTnLst>
                                </p:cTn>
                              </p:par>
                            </p:childTnLst>
                          </p:cTn>
                        </p:par>
                        <p:par>
                          <p:cTn id="33" fill="hold">
                            <p:stCondLst>
                              <p:cond delay="2900"/>
                            </p:stCondLst>
                            <p:childTnLst>
                              <p:par>
                                <p:cTn id="34" presetID="22" presetClass="entr" presetSubtype="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340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250"/>
                                        <p:tgtEl>
                                          <p:spTgt spid="11"/>
                                        </p:tgtEl>
                                      </p:cBhvr>
                                    </p:animEffect>
                                  </p:childTnLst>
                                </p:cTn>
                              </p:par>
                            </p:childTnLst>
                          </p:cTn>
                        </p:par>
                        <p:par>
                          <p:cTn id="41" fill="hold">
                            <p:stCondLst>
                              <p:cond delay="3650"/>
                            </p:stCondLst>
                            <p:childTnLst>
                              <p:par>
                                <p:cTn id="42" presetID="10"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par>
                          <p:cTn id="45" fill="hold">
                            <p:stCondLst>
                              <p:cond delay="4150"/>
                            </p:stCondLst>
                            <p:childTnLst>
                              <p:par>
                                <p:cTn id="46" presetID="47" presetClass="entr" presetSubtype="0"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400"/>
                                        <p:tgtEl>
                                          <p:spTgt spid="25"/>
                                        </p:tgtEl>
                                      </p:cBhvr>
                                    </p:animEffect>
                                    <p:anim calcmode="lin" valueType="num">
                                      <p:cBhvr>
                                        <p:cTn id="49" dur="400" fill="hold"/>
                                        <p:tgtEl>
                                          <p:spTgt spid="25"/>
                                        </p:tgtEl>
                                        <p:attrNameLst>
                                          <p:attrName>ppt_x</p:attrName>
                                        </p:attrNameLst>
                                      </p:cBhvr>
                                      <p:tavLst>
                                        <p:tav tm="0">
                                          <p:val>
                                            <p:strVal val="#ppt_x"/>
                                          </p:val>
                                        </p:tav>
                                        <p:tav tm="100000">
                                          <p:val>
                                            <p:strVal val="#ppt_x"/>
                                          </p:val>
                                        </p:tav>
                                      </p:tavLst>
                                    </p:anim>
                                    <p:anim calcmode="lin" valueType="num">
                                      <p:cBhvr>
                                        <p:cTn id="50" dur="400" fill="hold"/>
                                        <p:tgtEl>
                                          <p:spTgt spid="25"/>
                                        </p:tgtEl>
                                        <p:attrNameLst>
                                          <p:attrName>ppt_y</p:attrName>
                                        </p:attrNameLst>
                                      </p:cBhvr>
                                      <p:tavLst>
                                        <p:tav tm="0">
                                          <p:val>
                                            <p:strVal val="#ppt_y-.1"/>
                                          </p:val>
                                        </p:tav>
                                        <p:tav tm="100000">
                                          <p:val>
                                            <p:strVal val="#ppt_y"/>
                                          </p:val>
                                        </p:tav>
                                      </p:tavLst>
                                    </p:anim>
                                  </p:childTnLst>
                                </p:cTn>
                              </p:par>
                            </p:childTnLst>
                          </p:cTn>
                        </p:par>
                        <p:par>
                          <p:cTn id="51" fill="hold">
                            <p:stCondLst>
                              <p:cond delay="4550"/>
                            </p:stCondLst>
                            <p:childTnLst>
                              <p:par>
                                <p:cTn id="52" presetID="2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childTnLst>
                          </p:cTn>
                        </p:par>
                        <p:par>
                          <p:cTn id="55" fill="hold">
                            <p:stCondLst>
                              <p:cond delay="5050"/>
                            </p:stCondLst>
                            <p:childTnLst>
                              <p:par>
                                <p:cTn id="56" presetID="22" presetClass="entr" presetSubtype="8"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250"/>
                                        <p:tgtEl>
                                          <p:spTgt spid="12"/>
                                        </p:tgtEl>
                                      </p:cBhvr>
                                    </p:animEffect>
                                  </p:childTnLst>
                                </p:cTn>
                              </p:par>
                            </p:childTnLst>
                          </p:cTn>
                        </p:par>
                        <p:par>
                          <p:cTn id="59" fill="hold">
                            <p:stCondLst>
                              <p:cond delay="53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par>
                          <p:cTn id="63" fill="hold">
                            <p:stCondLst>
                              <p:cond delay="5800"/>
                            </p:stCondLst>
                            <p:childTnLst>
                              <p:par>
                                <p:cTn id="64" presetID="47" presetClass="entr" presetSubtype="0" fill="hold"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400"/>
                                        <p:tgtEl>
                                          <p:spTgt spid="26"/>
                                        </p:tgtEl>
                                      </p:cBhvr>
                                    </p:animEffect>
                                    <p:anim calcmode="lin" valueType="num">
                                      <p:cBhvr>
                                        <p:cTn id="67" dur="400" fill="hold"/>
                                        <p:tgtEl>
                                          <p:spTgt spid="26"/>
                                        </p:tgtEl>
                                        <p:attrNameLst>
                                          <p:attrName>ppt_x</p:attrName>
                                        </p:attrNameLst>
                                      </p:cBhvr>
                                      <p:tavLst>
                                        <p:tav tm="0">
                                          <p:val>
                                            <p:strVal val="#ppt_x"/>
                                          </p:val>
                                        </p:tav>
                                        <p:tav tm="100000">
                                          <p:val>
                                            <p:strVal val="#ppt_x"/>
                                          </p:val>
                                        </p:tav>
                                      </p:tavLst>
                                    </p:anim>
                                    <p:anim calcmode="lin" valueType="num">
                                      <p:cBhvr>
                                        <p:cTn id="68" dur="400" fill="hold"/>
                                        <p:tgtEl>
                                          <p:spTgt spid="26"/>
                                        </p:tgtEl>
                                        <p:attrNameLst>
                                          <p:attrName>ppt_y</p:attrName>
                                        </p:attrNameLst>
                                      </p:cBhvr>
                                      <p:tavLst>
                                        <p:tav tm="0">
                                          <p:val>
                                            <p:strVal val="#ppt_y-.1"/>
                                          </p:val>
                                        </p:tav>
                                        <p:tav tm="100000">
                                          <p:val>
                                            <p:strVal val="#ppt_y"/>
                                          </p:val>
                                        </p:tav>
                                      </p:tavLst>
                                    </p:anim>
                                  </p:childTnLst>
                                </p:cTn>
                              </p:par>
                            </p:childTnLst>
                          </p:cTn>
                        </p:par>
                        <p:par>
                          <p:cTn id="69" fill="hold">
                            <p:stCondLst>
                              <p:cond delay="6200"/>
                            </p:stCondLst>
                            <p:childTnLst>
                              <p:par>
                                <p:cTn id="70" presetID="2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4" grpId="0" animBg="1"/>
      <p:bldP spid="10" grpId="0" animBg="1"/>
      <p:bldP spid="11" grpId="0" animBg="1"/>
      <p:bldP spid="12" grpId="0" animBg="1"/>
      <p:bldP spid="13" grpId="0"/>
      <p:bldP spid="14" grpId="0"/>
      <p:bldP spid="15" grpId="0"/>
      <p:bldP spid="19" grpId="0"/>
      <p:bldP spid="21"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337369" y="1794335"/>
            <a:ext cx="283602" cy="28360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椭圆 6"/>
          <p:cNvSpPr/>
          <p:nvPr/>
        </p:nvSpPr>
        <p:spPr>
          <a:xfrm>
            <a:off x="1535891" y="1397291"/>
            <a:ext cx="283602" cy="283602"/>
          </a:xfrm>
          <a:prstGeom prst="ellipse">
            <a:avLst/>
          </a:prstGeom>
          <a:pattFill prst="narHorz">
            <a:fgClr>
              <a:srgbClr val="648FC4"/>
            </a:fgClr>
            <a:bgClr>
              <a:schemeClr val="bg1"/>
            </a:bgClr>
          </a:pattFill>
          <a:ln w="28575">
            <a:noFill/>
            <a:round/>
            <a:headEnd/>
            <a:tailEnd/>
          </a:ln>
          <a:effectLst/>
        </p:spPr>
      </p:sp>
      <p:sp>
        <p:nvSpPr>
          <p:cNvPr id="8" name="椭圆 7"/>
          <p:cNvSpPr/>
          <p:nvPr/>
        </p:nvSpPr>
        <p:spPr>
          <a:xfrm>
            <a:off x="2012343" y="1476700"/>
            <a:ext cx="445660" cy="44566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椭圆 8"/>
          <p:cNvSpPr/>
          <p:nvPr/>
        </p:nvSpPr>
        <p:spPr>
          <a:xfrm>
            <a:off x="2409386" y="1039953"/>
            <a:ext cx="283602" cy="28360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椭圆 9"/>
          <p:cNvSpPr/>
          <p:nvPr/>
        </p:nvSpPr>
        <p:spPr>
          <a:xfrm>
            <a:off x="2925542" y="881136"/>
            <a:ext cx="283602" cy="283602"/>
          </a:xfrm>
          <a:prstGeom prst="ellipse">
            <a:avLst/>
          </a:prstGeom>
          <a:pattFill prst="narHorz">
            <a:fgClr>
              <a:srgbClr val="648FC4"/>
            </a:fgClr>
            <a:bgClr>
              <a:schemeClr val="bg1"/>
            </a:bgClr>
          </a:pattFill>
          <a:ln w="28575">
            <a:noFill/>
            <a:round/>
            <a:headEnd/>
            <a:tailEnd/>
          </a:ln>
          <a:effectLst/>
        </p:spPr>
      </p:sp>
      <p:sp>
        <p:nvSpPr>
          <p:cNvPr id="11" name="椭圆 10"/>
          <p:cNvSpPr/>
          <p:nvPr/>
        </p:nvSpPr>
        <p:spPr>
          <a:xfrm>
            <a:off x="3560811" y="1159066"/>
            <a:ext cx="283602" cy="28360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椭圆 11"/>
          <p:cNvSpPr/>
          <p:nvPr/>
        </p:nvSpPr>
        <p:spPr>
          <a:xfrm>
            <a:off x="3957854" y="1357587"/>
            <a:ext cx="445660" cy="44566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椭圆 12"/>
          <p:cNvSpPr/>
          <p:nvPr/>
        </p:nvSpPr>
        <p:spPr>
          <a:xfrm>
            <a:off x="4513714" y="1794335"/>
            <a:ext cx="283602" cy="283602"/>
          </a:xfrm>
          <a:prstGeom prst="ellipse">
            <a:avLst/>
          </a:prstGeom>
          <a:pattFill prst="narHorz">
            <a:fgClr>
              <a:srgbClr val="648FC4"/>
            </a:fgClr>
            <a:bgClr>
              <a:schemeClr val="bg1"/>
            </a:bgClr>
          </a:pattFill>
          <a:ln w="28575">
            <a:noFill/>
            <a:round/>
            <a:headEnd/>
            <a:tailEnd/>
          </a:ln>
          <a:effectLst/>
        </p:spPr>
      </p:sp>
      <p:sp>
        <p:nvSpPr>
          <p:cNvPr id="14" name="椭圆 13"/>
          <p:cNvSpPr/>
          <p:nvPr/>
        </p:nvSpPr>
        <p:spPr>
          <a:xfrm>
            <a:off x="4837062" y="2231082"/>
            <a:ext cx="283602" cy="28360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椭圆 14"/>
          <p:cNvSpPr/>
          <p:nvPr/>
        </p:nvSpPr>
        <p:spPr>
          <a:xfrm>
            <a:off x="2687316" y="1397291"/>
            <a:ext cx="729262" cy="72926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椭圆 15"/>
          <p:cNvSpPr/>
          <p:nvPr/>
        </p:nvSpPr>
        <p:spPr>
          <a:xfrm>
            <a:off x="1138848" y="2906055"/>
            <a:ext cx="283602" cy="283602"/>
          </a:xfrm>
          <a:prstGeom prst="ellipse">
            <a:avLst/>
          </a:prstGeom>
          <a:pattFill prst="narHorz">
            <a:fgClr>
              <a:srgbClr val="648FC4"/>
            </a:fgClr>
            <a:bgClr>
              <a:schemeClr val="bg1"/>
            </a:bgClr>
          </a:pattFill>
          <a:ln w="28575">
            <a:noFill/>
            <a:round/>
            <a:headEnd/>
            <a:tailEnd/>
          </a:ln>
          <a:effectLst/>
        </p:spPr>
      </p:sp>
      <p:sp>
        <p:nvSpPr>
          <p:cNvPr id="17" name="椭圆 16"/>
          <p:cNvSpPr/>
          <p:nvPr/>
        </p:nvSpPr>
        <p:spPr>
          <a:xfrm>
            <a:off x="1377074" y="3263394"/>
            <a:ext cx="445660" cy="44566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椭圆 17"/>
          <p:cNvSpPr/>
          <p:nvPr/>
        </p:nvSpPr>
        <p:spPr>
          <a:xfrm>
            <a:off x="1972638" y="3581028"/>
            <a:ext cx="648233" cy="64823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椭圆 18"/>
          <p:cNvSpPr/>
          <p:nvPr/>
        </p:nvSpPr>
        <p:spPr>
          <a:xfrm>
            <a:off x="2806429" y="4097184"/>
            <a:ext cx="283602" cy="283602"/>
          </a:xfrm>
          <a:prstGeom prst="ellipse">
            <a:avLst/>
          </a:prstGeom>
          <a:pattFill prst="narHorz">
            <a:fgClr>
              <a:srgbClr val="648FC4"/>
            </a:fgClr>
            <a:bgClr>
              <a:schemeClr val="bg1"/>
            </a:bgClr>
          </a:pattFill>
          <a:ln w="28575">
            <a:noFill/>
            <a:round/>
            <a:headEnd/>
            <a:tailEnd/>
          </a:ln>
          <a:effectLst/>
        </p:spPr>
      </p:sp>
      <p:sp>
        <p:nvSpPr>
          <p:cNvPr id="20" name="椭圆 19"/>
          <p:cNvSpPr/>
          <p:nvPr/>
        </p:nvSpPr>
        <p:spPr>
          <a:xfrm>
            <a:off x="2965246" y="3581028"/>
            <a:ext cx="445660" cy="445660"/>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椭圆 20"/>
          <p:cNvSpPr/>
          <p:nvPr/>
        </p:nvSpPr>
        <p:spPr>
          <a:xfrm>
            <a:off x="3362289" y="4136888"/>
            <a:ext cx="283602" cy="283602"/>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椭圆 21"/>
          <p:cNvSpPr/>
          <p:nvPr/>
        </p:nvSpPr>
        <p:spPr>
          <a:xfrm>
            <a:off x="3719628" y="3501620"/>
            <a:ext cx="648233" cy="648233"/>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椭圆 22"/>
          <p:cNvSpPr/>
          <p:nvPr/>
        </p:nvSpPr>
        <p:spPr>
          <a:xfrm>
            <a:off x="4593122" y="3342802"/>
            <a:ext cx="445660" cy="445660"/>
          </a:xfrm>
          <a:prstGeom prst="ellipse">
            <a:avLst/>
          </a:prstGeom>
          <a:pattFill prst="narHorz">
            <a:fgClr>
              <a:srgbClr val="648FC4"/>
            </a:fgClr>
            <a:bgClr>
              <a:schemeClr val="bg1"/>
            </a:bgClr>
          </a:pattFill>
          <a:ln w="28575">
            <a:noFill/>
            <a:round/>
            <a:headEnd/>
            <a:tailEnd/>
          </a:ln>
          <a:effectLst/>
        </p:spPr>
      </p:sp>
      <p:sp>
        <p:nvSpPr>
          <p:cNvPr id="25" name="燕尾形 24"/>
          <p:cNvSpPr/>
          <p:nvPr/>
        </p:nvSpPr>
        <p:spPr>
          <a:xfrm>
            <a:off x="6194775" y="1476040"/>
            <a:ext cx="1308841" cy="2498721"/>
          </a:xfrm>
          <a:prstGeom prst="chevron">
            <a:avLst>
              <a:gd name="adj" fmla="val 62310"/>
            </a:avLst>
          </a:prstGeom>
          <a:solidFill>
            <a:srgbClr val="648FC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43" name="组合 42"/>
          <p:cNvGrpSpPr/>
          <p:nvPr/>
        </p:nvGrpSpPr>
        <p:grpSpPr>
          <a:xfrm>
            <a:off x="5123905" y="1442668"/>
            <a:ext cx="1469418" cy="2532093"/>
            <a:chOff x="5123905" y="1442668"/>
            <a:chExt cx="1469418" cy="2532093"/>
          </a:xfrm>
        </p:grpSpPr>
        <p:sp>
          <p:nvSpPr>
            <p:cNvPr id="24" name="燕尾形 23"/>
            <p:cNvSpPr/>
            <p:nvPr/>
          </p:nvSpPr>
          <p:spPr>
            <a:xfrm>
              <a:off x="5123905" y="1476040"/>
              <a:ext cx="1308841" cy="2498721"/>
            </a:xfrm>
            <a:prstGeom prst="chevron">
              <a:avLst>
                <a:gd name="adj" fmla="val 62310"/>
              </a:avLst>
            </a:prstGeom>
            <a:pattFill prst="narHorz">
              <a:fgClr>
                <a:srgbClr val="648FC4"/>
              </a:fgClr>
              <a:bgClr>
                <a:schemeClr val="bg1"/>
              </a:bgClr>
            </a:pattFill>
            <a:ln w="28575">
              <a:noFill/>
              <a:round/>
              <a:headEnd/>
              <a:tailEnd/>
            </a:ln>
            <a:effectLst/>
          </p:spPr>
        </p:sp>
        <p:sp>
          <p:nvSpPr>
            <p:cNvPr id="28" name="燕尾形 27"/>
            <p:cNvSpPr/>
            <p:nvPr/>
          </p:nvSpPr>
          <p:spPr>
            <a:xfrm>
              <a:off x="5284482" y="1442668"/>
              <a:ext cx="1308841" cy="2498721"/>
            </a:xfrm>
            <a:prstGeom prst="chevron">
              <a:avLst>
                <a:gd name="adj" fmla="val 62310"/>
              </a:avLst>
            </a:prstGeom>
            <a:solidFill>
              <a:srgbClr val="648FC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30" name="矩形 29"/>
          <p:cNvSpPr/>
          <p:nvPr/>
        </p:nvSpPr>
        <p:spPr>
          <a:xfrm>
            <a:off x="1721403" y="2340064"/>
            <a:ext cx="3030537" cy="923330"/>
          </a:xfrm>
          <a:prstGeom prst="rect">
            <a:avLst/>
          </a:prstGeom>
        </p:spPr>
        <p:txBody>
          <a:bodyPr wrap="square">
            <a:spAutoFit/>
          </a:bodyPr>
          <a:lstStyle/>
          <a:p>
            <a:r>
              <a:rPr lang="zh-CN" altLang="en-US"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a:t>
            </a:r>
            <a:r>
              <a:rPr lang="zh-CN" altLang="en-US" dirty="0" smtClean="0">
                <a:solidFill>
                  <a:prstClr val="black">
                    <a:lumMod val="75000"/>
                    <a:lumOff val="25000"/>
                  </a:prstClr>
                </a:solidFill>
                <a:latin typeface="微软雅黑" pitchFamily="34" charset="-122"/>
                <a:ea typeface="微软雅黑" pitchFamily="34" charset="-122"/>
              </a:rPr>
              <a:t>文字</a:t>
            </a:r>
            <a:r>
              <a:rPr lang="zh-CN" altLang="en-US" dirty="0">
                <a:solidFill>
                  <a:prstClr val="black">
                    <a:lumMod val="75000"/>
                    <a:lumOff val="25000"/>
                  </a:prstClr>
                </a:solidFill>
                <a:latin typeface="微软雅黑" pitchFamily="34" charset="-122"/>
                <a:ea typeface="微软雅黑" pitchFamily="34" charset="-122"/>
              </a:rPr>
              <a:t>。</a:t>
            </a:r>
            <a:endParaRPr lang="zh-CN" altLang="en-US" dirty="0"/>
          </a:p>
        </p:txBody>
      </p:sp>
      <p:sp>
        <p:nvSpPr>
          <p:cNvPr id="31" name="圆角矩形 30"/>
          <p:cNvSpPr/>
          <p:nvPr/>
        </p:nvSpPr>
        <p:spPr>
          <a:xfrm>
            <a:off x="1204971" y="5112801"/>
            <a:ext cx="1008112" cy="1008112"/>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2453977" y="5112801"/>
            <a:ext cx="1008112" cy="1008112"/>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4951989" y="5112801"/>
            <a:ext cx="1008112" cy="1008112"/>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3702983" y="5112801"/>
            <a:ext cx="1008112" cy="1008112"/>
          </a:xfrm>
          <a:prstGeom prst="roundRect">
            <a:avLst/>
          </a:prstGeom>
          <a:blipFill dpi="0" rotWithShape="1">
            <a:blip r:embed="rId5">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6200995" y="5112801"/>
            <a:ext cx="1008112" cy="1008112"/>
          </a:xfrm>
          <a:prstGeom prst="round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a:off x="7450001" y="5112801"/>
            <a:ext cx="1008112" cy="1008112"/>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8699007" y="5112801"/>
            <a:ext cx="1008112" cy="1008112"/>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9948012" y="5112801"/>
            <a:ext cx="1008112" cy="1008112"/>
          </a:xfrm>
          <a:prstGeom prst="roundRect">
            <a:avLst/>
          </a:prstGeom>
          <a:blipFill dpi="0" rotWithShape="1">
            <a:blip r:embed="rId9">
              <a:extLst>
                <a:ext uri="{28A0092B-C50C-407E-A947-70E740481C1C}">
                  <a14:useLocalDpi xmlns:a14="http://schemas.microsoft.com/office/drawing/2010/main" val="0"/>
                </a:ext>
              </a:extLst>
            </a:blip>
            <a:srcRect/>
            <a:stretch>
              <a:fillRect/>
            </a:stretch>
          </a:blip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7921992" y="1270403"/>
            <a:ext cx="3034132" cy="3034132"/>
            <a:chOff x="7921992" y="1270403"/>
            <a:chExt cx="3034132" cy="3034132"/>
          </a:xfrm>
        </p:grpSpPr>
        <p:sp>
          <p:nvSpPr>
            <p:cNvPr id="26" name="任意多边形 25"/>
            <p:cNvSpPr/>
            <p:nvPr/>
          </p:nvSpPr>
          <p:spPr>
            <a:xfrm>
              <a:off x="7921992" y="1270403"/>
              <a:ext cx="3034132" cy="3034132"/>
            </a:xfrm>
            <a:custGeom>
              <a:avLst/>
              <a:gdLst>
                <a:gd name="connsiteX0" fmla="*/ 0 w 3034132"/>
                <a:gd name="connsiteY0" fmla="*/ 1517066 h 3034132"/>
                <a:gd name="connsiteX1" fmla="*/ 1517066 w 3034132"/>
                <a:gd name="connsiteY1" fmla="*/ 0 h 3034132"/>
                <a:gd name="connsiteX2" fmla="*/ 3034132 w 3034132"/>
                <a:gd name="connsiteY2" fmla="*/ 1517066 h 3034132"/>
                <a:gd name="connsiteX3" fmla="*/ 1517066 w 3034132"/>
                <a:gd name="connsiteY3" fmla="*/ 3034132 h 3034132"/>
                <a:gd name="connsiteX4" fmla="*/ 0 w 3034132"/>
                <a:gd name="connsiteY4" fmla="*/ 1517066 h 30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132" h="3034132">
                  <a:moveTo>
                    <a:pt x="0" y="1517066"/>
                  </a:moveTo>
                  <a:cubicBezTo>
                    <a:pt x="0" y="679214"/>
                    <a:pt x="679214" y="0"/>
                    <a:pt x="1517066" y="0"/>
                  </a:cubicBezTo>
                  <a:cubicBezTo>
                    <a:pt x="2354918" y="0"/>
                    <a:pt x="3034132" y="679214"/>
                    <a:pt x="3034132" y="1517066"/>
                  </a:cubicBezTo>
                  <a:cubicBezTo>
                    <a:pt x="3034132" y="2354918"/>
                    <a:pt x="2354918" y="3034132"/>
                    <a:pt x="1517066" y="3034132"/>
                  </a:cubicBezTo>
                  <a:cubicBezTo>
                    <a:pt x="679214" y="3034132"/>
                    <a:pt x="0" y="2354918"/>
                    <a:pt x="0" y="1517066"/>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44338" tIns="444338" rIns="444338" bIns="444338"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39" name="任意多边形 38"/>
            <p:cNvSpPr/>
            <p:nvPr/>
          </p:nvSpPr>
          <p:spPr>
            <a:xfrm>
              <a:off x="8129784" y="1484784"/>
              <a:ext cx="2591639" cy="2591639"/>
            </a:xfrm>
            <a:custGeom>
              <a:avLst/>
              <a:gdLst>
                <a:gd name="connsiteX0" fmla="*/ 0 w 3034132"/>
                <a:gd name="connsiteY0" fmla="*/ 1517066 h 3034132"/>
                <a:gd name="connsiteX1" fmla="*/ 1517066 w 3034132"/>
                <a:gd name="connsiteY1" fmla="*/ 0 h 3034132"/>
                <a:gd name="connsiteX2" fmla="*/ 3034132 w 3034132"/>
                <a:gd name="connsiteY2" fmla="*/ 1517066 h 3034132"/>
                <a:gd name="connsiteX3" fmla="*/ 1517066 w 3034132"/>
                <a:gd name="connsiteY3" fmla="*/ 3034132 h 3034132"/>
                <a:gd name="connsiteX4" fmla="*/ 0 w 3034132"/>
                <a:gd name="connsiteY4" fmla="*/ 1517066 h 30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132" h="3034132">
                  <a:moveTo>
                    <a:pt x="0" y="1517066"/>
                  </a:moveTo>
                  <a:cubicBezTo>
                    <a:pt x="0" y="679214"/>
                    <a:pt x="679214" y="0"/>
                    <a:pt x="1517066" y="0"/>
                  </a:cubicBezTo>
                  <a:cubicBezTo>
                    <a:pt x="2354918" y="0"/>
                    <a:pt x="3034132" y="679214"/>
                    <a:pt x="3034132" y="1517066"/>
                  </a:cubicBezTo>
                  <a:cubicBezTo>
                    <a:pt x="3034132" y="2354918"/>
                    <a:pt x="2354918" y="3034132"/>
                    <a:pt x="1517066" y="3034132"/>
                  </a:cubicBezTo>
                  <a:cubicBezTo>
                    <a:pt x="679214" y="3034132"/>
                    <a:pt x="0" y="2354918"/>
                    <a:pt x="0" y="1517066"/>
                  </a:cubicBezTo>
                  <a:close/>
                </a:path>
              </a:pathLst>
            </a:custGeom>
            <a:ln>
              <a:noFill/>
              <a:prstDash val="sysDash"/>
            </a:ln>
          </p:spPr>
          <p:style>
            <a:lnRef idx="2">
              <a:schemeClr val="accent1"/>
            </a:lnRef>
            <a:fillRef idx="1">
              <a:schemeClr val="lt1"/>
            </a:fillRef>
            <a:effectRef idx="0">
              <a:schemeClr val="accent1"/>
            </a:effectRef>
            <a:fontRef idx="minor">
              <a:schemeClr val="dk1"/>
            </a:fontRef>
          </p:style>
          <p:txBody>
            <a:bodyPr spcFirstLastPara="0" vert="horz" wrap="square" lIns="444338" tIns="444338" rIns="444338" bIns="444338" numCol="1" spcCol="1270" anchor="ctr" anchorCtr="0">
              <a:noAutofit/>
            </a:bodyPr>
            <a:lstStyle/>
            <a:p>
              <a:pPr lvl="0" algn="ctr" defTabSz="2889250">
                <a:lnSpc>
                  <a:spcPct val="90000"/>
                </a:lnSpc>
                <a:spcBef>
                  <a:spcPct val="0"/>
                </a:spcBef>
                <a:spcAft>
                  <a:spcPct val="35000"/>
                </a:spcAft>
              </a:pPr>
              <a:endParaRPr lang="zh-CN" altLang="en-US" sz="6500" kern="1200"/>
            </a:p>
          </p:txBody>
        </p:sp>
      </p:grpSp>
      <p:sp>
        <p:nvSpPr>
          <p:cNvPr id="40" name="矩形 39"/>
          <p:cNvSpPr/>
          <p:nvPr/>
        </p:nvSpPr>
        <p:spPr>
          <a:xfrm>
            <a:off x="8400933" y="2493765"/>
            <a:ext cx="2245983" cy="1077218"/>
          </a:xfrm>
          <a:prstGeom prst="rect">
            <a:avLst/>
          </a:prstGeom>
        </p:spPr>
        <p:txBody>
          <a:bodyPr wrap="square">
            <a:spAutoFit/>
          </a:bodyPr>
          <a:lstStyle/>
          <a:p>
            <a:r>
              <a:rPr lang="zh-CN" altLang="en-US" sz="1600" dirty="0">
                <a:solidFill>
                  <a:prstClr val="black">
                    <a:lumMod val="75000"/>
                    <a:lumOff val="25000"/>
                  </a:prstClr>
                </a:solidFill>
                <a:latin typeface="微软雅黑" pitchFamily="34" charset="-122"/>
                <a:ea typeface="微软雅黑" pitchFamily="34" charset="-122"/>
              </a:rPr>
              <a:t>添加文字添加文字添加文字添加文字添加文字添加文字添加文字添加</a:t>
            </a:r>
            <a:r>
              <a:rPr lang="zh-CN" altLang="en-US" sz="1600" dirty="0" smtClean="0">
                <a:solidFill>
                  <a:prstClr val="black">
                    <a:lumMod val="75000"/>
                    <a:lumOff val="25000"/>
                  </a:prstClr>
                </a:solidFill>
                <a:latin typeface="微软雅黑" pitchFamily="34" charset="-122"/>
                <a:ea typeface="微软雅黑" pitchFamily="34" charset="-122"/>
              </a:rPr>
              <a:t>文字</a:t>
            </a:r>
            <a:r>
              <a:rPr lang="zh-CN" altLang="en-US" sz="1600" dirty="0">
                <a:solidFill>
                  <a:prstClr val="black">
                    <a:lumMod val="75000"/>
                    <a:lumOff val="25000"/>
                  </a:prstClr>
                </a:solidFill>
                <a:latin typeface="微软雅黑" pitchFamily="34" charset="-122"/>
                <a:ea typeface="微软雅黑" pitchFamily="34" charset="-122"/>
              </a:rPr>
              <a:t>。</a:t>
            </a:r>
            <a:endParaRPr lang="zh-CN" altLang="en-US" sz="1600" dirty="0"/>
          </a:p>
        </p:txBody>
      </p:sp>
      <p:sp>
        <p:nvSpPr>
          <p:cNvPr id="41" name="矩形 40"/>
          <p:cNvSpPr/>
          <p:nvPr/>
        </p:nvSpPr>
        <p:spPr>
          <a:xfrm>
            <a:off x="8400933" y="2139626"/>
            <a:ext cx="1210588" cy="400110"/>
          </a:xfrm>
          <a:prstGeom prst="rect">
            <a:avLst/>
          </a:prstGeom>
        </p:spPr>
        <p:txBody>
          <a:bodyPr wrap="none">
            <a:spAutoFit/>
          </a:bodyPr>
          <a:lstStyle/>
          <a:p>
            <a:r>
              <a:rPr lang="zh-CN" altLang="en-US" sz="2000" dirty="0">
                <a:solidFill>
                  <a:schemeClr val="accent5">
                    <a:lumMod val="50000"/>
                  </a:schemeClr>
                </a:solidFill>
                <a:latin typeface="微软雅黑" pitchFamily="34" charset="-122"/>
                <a:ea typeface="微软雅黑" pitchFamily="34" charset="-122"/>
              </a:rPr>
              <a:t>添加文字</a:t>
            </a:r>
            <a:endParaRPr lang="zh-CN" altLang="en-US" sz="2000" dirty="0">
              <a:solidFill>
                <a:schemeClr val="accent5">
                  <a:lumMod val="50000"/>
                </a:schemeClr>
              </a:solidFill>
            </a:endParaRPr>
          </a:p>
        </p:txBody>
      </p:sp>
      <p:sp>
        <p:nvSpPr>
          <p:cNvPr id="42" name="任意多边形 41"/>
          <p:cNvSpPr/>
          <p:nvPr/>
        </p:nvSpPr>
        <p:spPr>
          <a:xfrm>
            <a:off x="8168712" y="1536010"/>
            <a:ext cx="2461692" cy="2461692"/>
          </a:xfrm>
          <a:custGeom>
            <a:avLst/>
            <a:gdLst>
              <a:gd name="connsiteX0" fmla="*/ 0 w 3034132"/>
              <a:gd name="connsiteY0" fmla="*/ 1517066 h 3034132"/>
              <a:gd name="connsiteX1" fmla="*/ 1517066 w 3034132"/>
              <a:gd name="connsiteY1" fmla="*/ 0 h 3034132"/>
              <a:gd name="connsiteX2" fmla="*/ 3034132 w 3034132"/>
              <a:gd name="connsiteY2" fmla="*/ 1517066 h 3034132"/>
              <a:gd name="connsiteX3" fmla="*/ 1517066 w 3034132"/>
              <a:gd name="connsiteY3" fmla="*/ 3034132 h 3034132"/>
              <a:gd name="connsiteX4" fmla="*/ 0 w 3034132"/>
              <a:gd name="connsiteY4" fmla="*/ 1517066 h 30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4132" h="3034132">
                <a:moveTo>
                  <a:pt x="0" y="1517066"/>
                </a:moveTo>
                <a:cubicBezTo>
                  <a:pt x="0" y="679214"/>
                  <a:pt x="679214" y="0"/>
                  <a:pt x="1517066" y="0"/>
                </a:cubicBezTo>
                <a:cubicBezTo>
                  <a:pt x="2354918" y="0"/>
                  <a:pt x="3034132" y="679214"/>
                  <a:pt x="3034132" y="1517066"/>
                </a:cubicBezTo>
                <a:cubicBezTo>
                  <a:pt x="3034132" y="2354918"/>
                  <a:pt x="2354918" y="3034132"/>
                  <a:pt x="1517066" y="3034132"/>
                </a:cubicBezTo>
                <a:cubicBezTo>
                  <a:pt x="679214" y="3034132"/>
                  <a:pt x="0" y="2354918"/>
                  <a:pt x="0" y="1517066"/>
                </a:cubicBezTo>
                <a:close/>
              </a:path>
            </a:pathLst>
          </a:custGeom>
          <a:noFill/>
          <a:ln w="19050">
            <a:solidFill>
              <a:srgbClr val="648FC4"/>
            </a:solidFill>
            <a:prstDash val="sysDot"/>
          </a:ln>
        </p:spPr>
        <p:style>
          <a:lnRef idx="2">
            <a:schemeClr val="accent1"/>
          </a:lnRef>
          <a:fillRef idx="1">
            <a:schemeClr val="lt1"/>
          </a:fillRef>
          <a:effectRef idx="0">
            <a:schemeClr val="accent1"/>
          </a:effectRef>
          <a:fontRef idx="minor">
            <a:schemeClr val="dk1"/>
          </a:fontRef>
        </p:style>
        <p:txBody>
          <a:bodyPr spcFirstLastPara="0" vert="horz" wrap="square" lIns="444338" tIns="444338" rIns="444338" bIns="444338" numCol="1" spcCol="1270" anchor="ctr" anchorCtr="0">
            <a:noAutofit/>
          </a:bodyPr>
          <a:lstStyle/>
          <a:p>
            <a:pPr lvl="0" algn="ctr" defTabSz="2889250">
              <a:lnSpc>
                <a:spcPct val="90000"/>
              </a:lnSpc>
              <a:spcBef>
                <a:spcPct val="0"/>
              </a:spcBef>
              <a:spcAft>
                <a:spcPct val="35000"/>
              </a:spcAft>
            </a:pPr>
            <a:endParaRPr lang="zh-CN" altLang="en-US" sz="6500" kern="1200"/>
          </a:p>
        </p:txBody>
      </p:sp>
    </p:spTree>
    <p:extLst>
      <p:ext uri="{BB962C8B-B14F-4D97-AF65-F5344CB8AC3E}">
        <p14:creationId xmlns:p14="http://schemas.microsoft.com/office/powerpoint/2010/main" val="16826561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
                                        <p:tgtEl>
                                          <p:spTgt spid="6"/>
                                        </p:tgtEl>
                                      </p:cBhvr>
                                    </p:animEffect>
                                  </p:childTnLst>
                                </p:cTn>
                              </p:par>
                            </p:childTnLst>
                          </p:cTn>
                        </p:par>
                        <p:par>
                          <p:cTn id="8" fill="hold">
                            <p:stCondLst>
                              <p:cond delay="1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
                                        <p:tgtEl>
                                          <p:spTgt spid="8"/>
                                        </p:tgtEl>
                                      </p:cBhvr>
                                    </p:animEffect>
                                  </p:childTnLst>
                                </p:cTn>
                              </p:par>
                            </p:childTnLst>
                          </p:cTn>
                        </p:par>
                        <p:par>
                          <p:cTn id="15" fill="hold">
                            <p:stCondLst>
                              <p:cond delay="2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
                                        <p:tgtEl>
                                          <p:spTgt spid="9"/>
                                        </p:tgtEl>
                                      </p:cBhvr>
                                    </p:animEffect>
                                  </p:childTnLst>
                                </p:cTn>
                              </p:par>
                            </p:childTnLst>
                          </p:cTn>
                        </p:par>
                        <p:par>
                          <p:cTn id="19" fill="hold">
                            <p:stCondLst>
                              <p:cond delay="300"/>
                            </p:stCondLst>
                            <p:childTnLst>
                              <p:par>
                                <p:cTn id="20" presetID="10"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
                                        <p:tgtEl>
                                          <p:spTgt spid="11"/>
                                        </p:tgtEl>
                                      </p:cBhvr>
                                    </p:animEffect>
                                  </p:childTnLst>
                                </p:cTn>
                              </p:par>
                            </p:childTnLst>
                          </p:cTn>
                        </p:par>
                        <p:par>
                          <p:cTn id="26" fill="hold">
                            <p:stCondLst>
                              <p:cond delay="400"/>
                            </p:stCondLst>
                            <p:childTnLst>
                              <p:par>
                                <p:cTn id="27" presetID="10"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
                                        <p:tgtEl>
                                          <p:spTgt spid="13"/>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
                                        <p:tgtEl>
                                          <p:spTgt spid="14"/>
                                        </p:tgtEl>
                                      </p:cBhvr>
                                    </p:animEffect>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
                                        <p:tgtEl>
                                          <p:spTgt spid="15"/>
                                        </p:tgtEl>
                                      </p:cBhvr>
                                    </p:animEffect>
                                  </p:childTnLst>
                                </p:cTn>
                              </p:par>
                            </p:childTnLst>
                          </p:cTn>
                        </p:par>
                        <p:par>
                          <p:cTn id="40" fill="hold">
                            <p:stCondLst>
                              <p:cond delay="600"/>
                            </p:stCondLst>
                            <p:childTnLst>
                              <p:par>
                                <p:cTn id="41" presetID="14" presetClass="entr" presetSubtype="1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randombar(horizontal)">
                                      <p:cBhvr>
                                        <p:cTn id="43" dur="500"/>
                                        <p:tgtEl>
                                          <p:spTgt spid="30"/>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200"/>
                                        <p:tgtEl>
                                          <p:spTgt spid="16"/>
                                        </p:tgtEl>
                                      </p:cBhvr>
                                    </p:animEffect>
                                  </p:childTnLst>
                                </p:cTn>
                              </p:par>
                            </p:childTnLst>
                          </p:cTn>
                        </p:par>
                        <p:par>
                          <p:cTn id="47" fill="hold">
                            <p:stCondLst>
                              <p:cond delay="1100"/>
                            </p:stCondLst>
                            <p:childTnLst>
                              <p:par>
                                <p:cTn id="48" presetID="10"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200"/>
                                        <p:tgtEl>
                                          <p:spTgt spid="17"/>
                                        </p:tgtEl>
                                      </p:cBhvr>
                                    </p:animEffect>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00"/>
                                        <p:tgtEl>
                                          <p:spTgt spid="18"/>
                                        </p:tgtEl>
                                      </p:cBhvr>
                                    </p:animEffect>
                                  </p:childTnLst>
                                </p:cTn>
                              </p:par>
                            </p:childTnLst>
                          </p:cTn>
                        </p:par>
                        <p:par>
                          <p:cTn id="54" fill="hold">
                            <p:stCondLst>
                              <p:cond delay="1300"/>
                            </p:stCondLst>
                            <p:childTnLst>
                              <p:par>
                                <p:cTn id="55" presetID="10"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200"/>
                                        <p:tgtEl>
                                          <p:spTgt spid="19"/>
                                        </p:tgtEl>
                                      </p:cBhvr>
                                    </p:animEffect>
                                  </p:childTnLst>
                                </p:cTn>
                              </p:par>
                              <p:par>
                                <p:cTn id="58" presetID="10" presetClass="entr" presetSubtype="0" fill="hold"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200"/>
                                        <p:tgtEl>
                                          <p:spTgt spid="20"/>
                                        </p:tgtEl>
                                      </p:cBhvr>
                                    </p:animEffect>
                                  </p:childTnLst>
                                </p:cTn>
                              </p:par>
                              <p:par>
                                <p:cTn id="61" presetID="10" presetClass="entr" presetSubtype="0"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200"/>
                                        <p:tgtEl>
                                          <p:spTgt spid="21"/>
                                        </p:tgtEl>
                                      </p:cBhvr>
                                    </p:animEffect>
                                  </p:childTnLst>
                                </p:cTn>
                              </p:par>
                            </p:childTnLst>
                          </p:cTn>
                        </p:par>
                        <p:par>
                          <p:cTn id="64" fill="hold">
                            <p:stCondLst>
                              <p:cond delay="1500"/>
                            </p:stCondLst>
                            <p:childTnLst>
                              <p:par>
                                <p:cTn id="65" presetID="10" presetClass="entr" presetSubtype="0"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200"/>
                                        <p:tgtEl>
                                          <p:spTgt spid="22"/>
                                        </p:tgtEl>
                                      </p:cBhvr>
                                    </p:animEffect>
                                  </p:childTnLst>
                                </p:cTn>
                              </p:par>
                              <p:par>
                                <p:cTn id="68" presetID="10" presetClass="entr" presetSubtype="0" fill="hold"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200"/>
                                        <p:tgtEl>
                                          <p:spTgt spid="23"/>
                                        </p:tgtEl>
                                      </p:cBhvr>
                                    </p:animEffect>
                                  </p:childTnLst>
                                </p:cTn>
                              </p:par>
                            </p:childTnLst>
                          </p:cTn>
                        </p:par>
                        <p:par>
                          <p:cTn id="71" fill="hold">
                            <p:stCondLst>
                              <p:cond delay="1700"/>
                            </p:stCondLst>
                            <p:childTnLst>
                              <p:par>
                                <p:cTn id="72" presetID="22" presetClass="entr" presetSubtype="1" fill="hold" nodeType="after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wipe(up)">
                                      <p:cBhvr>
                                        <p:cTn id="74" dur="500"/>
                                        <p:tgtEl>
                                          <p:spTgt spid="43"/>
                                        </p:tgtEl>
                                      </p:cBhvr>
                                    </p:animEffect>
                                  </p:childTnLst>
                                </p:cTn>
                              </p:par>
                              <p:par>
                                <p:cTn id="75" presetID="22" presetClass="entr" presetSubtype="1"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up)">
                                      <p:cBhvr>
                                        <p:cTn id="77" dur="500"/>
                                        <p:tgtEl>
                                          <p:spTgt spid="25"/>
                                        </p:tgtEl>
                                      </p:cBhvr>
                                    </p:animEffect>
                                  </p:childTnLst>
                                </p:cTn>
                              </p:par>
                            </p:childTnLst>
                          </p:cTn>
                        </p:par>
                        <p:par>
                          <p:cTn id="78" fill="hold">
                            <p:stCondLst>
                              <p:cond delay="2200"/>
                            </p:stCondLst>
                            <p:childTnLst>
                              <p:par>
                                <p:cTn id="79" presetID="21" presetClass="entr" presetSubtype="1"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wheel(1)">
                                      <p:cBhvr>
                                        <p:cTn id="81" dur="750"/>
                                        <p:tgtEl>
                                          <p:spTgt spid="44"/>
                                        </p:tgtEl>
                                      </p:cBhvr>
                                    </p:animEffect>
                                  </p:childTnLst>
                                </p:cTn>
                              </p:par>
                              <p:par>
                                <p:cTn id="82" presetID="53" presetClass="entr" presetSubtype="16" fill="hold" grpId="0" nodeType="withEffect">
                                  <p:stCondLst>
                                    <p:cond delay="500"/>
                                  </p:stCondLst>
                                  <p:childTnLst>
                                    <p:set>
                                      <p:cBhvr>
                                        <p:cTn id="83" dur="1" fill="hold">
                                          <p:stCondLst>
                                            <p:cond delay="0"/>
                                          </p:stCondLst>
                                        </p:cTn>
                                        <p:tgtEl>
                                          <p:spTgt spid="42"/>
                                        </p:tgtEl>
                                        <p:attrNameLst>
                                          <p:attrName>style.visibility</p:attrName>
                                        </p:attrNameLst>
                                      </p:cBhvr>
                                      <p:to>
                                        <p:strVal val="visible"/>
                                      </p:to>
                                    </p:set>
                                    <p:anim calcmode="lin" valueType="num">
                                      <p:cBhvr>
                                        <p:cTn id="84" dur="500" fill="hold"/>
                                        <p:tgtEl>
                                          <p:spTgt spid="42"/>
                                        </p:tgtEl>
                                        <p:attrNameLst>
                                          <p:attrName>ppt_w</p:attrName>
                                        </p:attrNameLst>
                                      </p:cBhvr>
                                      <p:tavLst>
                                        <p:tav tm="0">
                                          <p:val>
                                            <p:fltVal val="0"/>
                                          </p:val>
                                        </p:tav>
                                        <p:tav tm="100000">
                                          <p:val>
                                            <p:strVal val="#ppt_w"/>
                                          </p:val>
                                        </p:tav>
                                      </p:tavLst>
                                    </p:anim>
                                    <p:anim calcmode="lin" valueType="num">
                                      <p:cBhvr>
                                        <p:cTn id="85" dur="500" fill="hold"/>
                                        <p:tgtEl>
                                          <p:spTgt spid="42"/>
                                        </p:tgtEl>
                                        <p:attrNameLst>
                                          <p:attrName>ppt_h</p:attrName>
                                        </p:attrNameLst>
                                      </p:cBhvr>
                                      <p:tavLst>
                                        <p:tav tm="0">
                                          <p:val>
                                            <p:fltVal val="0"/>
                                          </p:val>
                                        </p:tav>
                                        <p:tav tm="100000">
                                          <p:val>
                                            <p:strVal val="#ppt_h"/>
                                          </p:val>
                                        </p:tav>
                                      </p:tavLst>
                                    </p:anim>
                                    <p:animEffect transition="in" filter="fade">
                                      <p:cBhvr>
                                        <p:cTn id="86" dur="500"/>
                                        <p:tgtEl>
                                          <p:spTgt spid="42"/>
                                        </p:tgtEl>
                                      </p:cBhvr>
                                    </p:animEffect>
                                  </p:childTnLst>
                                </p:cTn>
                              </p:par>
                            </p:childTnLst>
                          </p:cTn>
                        </p:par>
                        <p:par>
                          <p:cTn id="87" fill="hold">
                            <p:stCondLst>
                              <p:cond delay="3200"/>
                            </p:stCondLst>
                            <p:childTnLst>
                              <p:par>
                                <p:cTn id="88" presetID="9" presetClass="entr" presetSubtype="0"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Effect transition="in" filter="dissolve">
                                      <p:cBhvr>
                                        <p:cTn id="90" dur="500"/>
                                        <p:tgtEl>
                                          <p:spTgt spid="41"/>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dissolve">
                                      <p:cBhvr>
                                        <p:cTn id="93" dur="500"/>
                                        <p:tgtEl>
                                          <p:spTgt spid="40"/>
                                        </p:tgtEl>
                                      </p:cBhvr>
                                    </p:animEffect>
                                  </p:childTnLst>
                                </p:cTn>
                              </p:par>
                            </p:childTnLst>
                          </p:cTn>
                        </p:par>
                        <p:par>
                          <p:cTn id="94" fill="hold">
                            <p:stCondLst>
                              <p:cond delay="3700"/>
                            </p:stCondLst>
                            <p:childTnLst>
                              <p:par>
                                <p:cTn id="95" presetID="53" presetClass="entr" presetSubtype="16"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par>
                                <p:cTn id="100" presetID="53" presetClass="entr" presetSubtype="16" fill="hold" grpId="0" nodeType="withEffect">
                                  <p:stCondLst>
                                    <p:cond delay="25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ppt_w</p:attrName>
                                        </p:attrNameLst>
                                      </p:cBhvr>
                                      <p:tavLst>
                                        <p:tav tm="0">
                                          <p:val>
                                            <p:fltVal val="0"/>
                                          </p:val>
                                        </p:tav>
                                        <p:tav tm="100000">
                                          <p:val>
                                            <p:strVal val="#ppt_w"/>
                                          </p:val>
                                        </p:tav>
                                      </p:tavLst>
                                    </p:anim>
                                    <p:anim calcmode="lin" valueType="num">
                                      <p:cBhvr>
                                        <p:cTn id="103" dur="500" fill="hold"/>
                                        <p:tgtEl>
                                          <p:spTgt spid="32"/>
                                        </p:tgtEl>
                                        <p:attrNameLst>
                                          <p:attrName>ppt_h</p:attrName>
                                        </p:attrNameLst>
                                      </p:cBhvr>
                                      <p:tavLst>
                                        <p:tav tm="0">
                                          <p:val>
                                            <p:fltVal val="0"/>
                                          </p:val>
                                        </p:tav>
                                        <p:tav tm="100000">
                                          <p:val>
                                            <p:strVal val="#ppt_h"/>
                                          </p:val>
                                        </p:tav>
                                      </p:tavLst>
                                    </p:anim>
                                    <p:animEffect transition="in" filter="fade">
                                      <p:cBhvr>
                                        <p:cTn id="104" dur="500"/>
                                        <p:tgtEl>
                                          <p:spTgt spid="32"/>
                                        </p:tgtEl>
                                      </p:cBhvr>
                                    </p:animEffect>
                                  </p:childTnLst>
                                </p:cTn>
                              </p:par>
                              <p:par>
                                <p:cTn id="105" presetID="53" presetClass="entr" presetSubtype="16" fill="hold" grpId="0" nodeType="withEffect">
                                  <p:stCondLst>
                                    <p:cond delay="750"/>
                                  </p:stCondLst>
                                  <p:childTnLst>
                                    <p:set>
                                      <p:cBhvr>
                                        <p:cTn id="106" dur="1" fill="hold">
                                          <p:stCondLst>
                                            <p:cond delay="0"/>
                                          </p:stCondLst>
                                        </p:cTn>
                                        <p:tgtEl>
                                          <p:spTgt spid="34"/>
                                        </p:tgtEl>
                                        <p:attrNameLst>
                                          <p:attrName>style.visibility</p:attrName>
                                        </p:attrNameLst>
                                      </p:cBhvr>
                                      <p:to>
                                        <p:strVal val="visible"/>
                                      </p:to>
                                    </p:set>
                                    <p:anim calcmode="lin" valueType="num">
                                      <p:cBhvr>
                                        <p:cTn id="107" dur="500" fill="hold"/>
                                        <p:tgtEl>
                                          <p:spTgt spid="34"/>
                                        </p:tgtEl>
                                        <p:attrNameLst>
                                          <p:attrName>ppt_w</p:attrName>
                                        </p:attrNameLst>
                                      </p:cBhvr>
                                      <p:tavLst>
                                        <p:tav tm="0">
                                          <p:val>
                                            <p:fltVal val="0"/>
                                          </p:val>
                                        </p:tav>
                                        <p:tav tm="100000">
                                          <p:val>
                                            <p:strVal val="#ppt_w"/>
                                          </p:val>
                                        </p:tav>
                                      </p:tavLst>
                                    </p:anim>
                                    <p:anim calcmode="lin" valueType="num">
                                      <p:cBhvr>
                                        <p:cTn id="108" dur="500" fill="hold"/>
                                        <p:tgtEl>
                                          <p:spTgt spid="34"/>
                                        </p:tgtEl>
                                        <p:attrNameLst>
                                          <p:attrName>ppt_h</p:attrName>
                                        </p:attrNameLst>
                                      </p:cBhvr>
                                      <p:tavLst>
                                        <p:tav tm="0">
                                          <p:val>
                                            <p:fltVal val="0"/>
                                          </p:val>
                                        </p:tav>
                                        <p:tav tm="100000">
                                          <p:val>
                                            <p:strVal val="#ppt_h"/>
                                          </p:val>
                                        </p:tav>
                                      </p:tavLst>
                                    </p:anim>
                                    <p:animEffect transition="in" filter="fade">
                                      <p:cBhvr>
                                        <p:cTn id="109" dur="500"/>
                                        <p:tgtEl>
                                          <p:spTgt spid="34"/>
                                        </p:tgtEl>
                                      </p:cBhvr>
                                    </p:animEffect>
                                  </p:childTnLst>
                                </p:cTn>
                              </p:par>
                              <p:par>
                                <p:cTn id="110" presetID="53" presetClass="entr" presetSubtype="16" fill="hold" grpId="0" nodeType="withEffect">
                                  <p:stCondLst>
                                    <p:cond delay="100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500" fill="hold"/>
                                        <p:tgtEl>
                                          <p:spTgt spid="33"/>
                                        </p:tgtEl>
                                        <p:attrNameLst>
                                          <p:attrName>ppt_w</p:attrName>
                                        </p:attrNameLst>
                                      </p:cBhvr>
                                      <p:tavLst>
                                        <p:tav tm="0">
                                          <p:val>
                                            <p:fltVal val="0"/>
                                          </p:val>
                                        </p:tav>
                                        <p:tav tm="100000">
                                          <p:val>
                                            <p:strVal val="#ppt_w"/>
                                          </p:val>
                                        </p:tav>
                                      </p:tavLst>
                                    </p:anim>
                                    <p:anim calcmode="lin" valueType="num">
                                      <p:cBhvr>
                                        <p:cTn id="113" dur="500" fill="hold"/>
                                        <p:tgtEl>
                                          <p:spTgt spid="33"/>
                                        </p:tgtEl>
                                        <p:attrNameLst>
                                          <p:attrName>ppt_h</p:attrName>
                                        </p:attrNameLst>
                                      </p:cBhvr>
                                      <p:tavLst>
                                        <p:tav tm="0">
                                          <p:val>
                                            <p:fltVal val="0"/>
                                          </p:val>
                                        </p:tav>
                                        <p:tav tm="100000">
                                          <p:val>
                                            <p:strVal val="#ppt_h"/>
                                          </p:val>
                                        </p:tav>
                                      </p:tavLst>
                                    </p:anim>
                                    <p:animEffect transition="in" filter="fade">
                                      <p:cBhvr>
                                        <p:cTn id="114" dur="500"/>
                                        <p:tgtEl>
                                          <p:spTgt spid="33"/>
                                        </p:tgtEl>
                                      </p:cBhvr>
                                    </p:animEffect>
                                  </p:childTnLst>
                                </p:cTn>
                              </p:par>
                              <p:par>
                                <p:cTn id="115" presetID="53" presetClass="entr" presetSubtype="16" fill="hold" grpId="0" nodeType="withEffect">
                                  <p:stCondLst>
                                    <p:cond delay="1250"/>
                                  </p:stCondLst>
                                  <p:childTnLst>
                                    <p:set>
                                      <p:cBhvr>
                                        <p:cTn id="116" dur="1" fill="hold">
                                          <p:stCondLst>
                                            <p:cond delay="0"/>
                                          </p:stCondLst>
                                        </p:cTn>
                                        <p:tgtEl>
                                          <p:spTgt spid="35"/>
                                        </p:tgtEl>
                                        <p:attrNameLst>
                                          <p:attrName>style.visibility</p:attrName>
                                        </p:attrNameLst>
                                      </p:cBhvr>
                                      <p:to>
                                        <p:strVal val="visible"/>
                                      </p:to>
                                    </p:set>
                                    <p:anim calcmode="lin" valueType="num">
                                      <p:cBhvr>
                                        <p:cTn id="117" dur="500" fill="hold"/>
                                        <p:tgtEl>
                                          <p:spTgt spid="35"/>
                                        </p:tgtEl>
                                        <p:attrNameLst>
                                          <p:attrName>ppt_w</p:attrName>
                                        </p:attrNameLst>
                                      </p:cBhvr>
                                      <p:tavLst>
                                        <p:tav tm="0">
                                          <p:val>
                                            <p:fltVal val="0"/>
                                          </p:val>
                                        </p:tav>
                                        <p:tav tm="100000">
                                          <p:val>
                                            <p:strVal val="#ppt_w"/>
                                          </p:val>
                                        </p:tav>
                                      </p:tavLst>
                                    </p:anim>
                                    <p:anim calcmode="lin" valueType="num">
                                      <p:cBhvr>
                                        <p:cTn id="118" dur="500" fill="hold"/>
                                        <p:tgtEl>
                                          <p:spTgt spid="35"/>
                                        </p:tgtEl>
                                        <p:attrNameLst>
                                          <p:attrName>ppt_h</p:attrName>
                                        </p:attrNameLst>
                                      </p:cBhvr>
                                      <p:tavLst>
                                        <p:tav tm="0">
                                          <p:val>
                                            <p:fltVal val="0"/>
                                          </p:val>
                                        </p:tav>
                                        <p:tav tm="100000">
                                          <p:val>
                                            <p:strVal val="#ppt_h"/>
                                          </p:val>
                                        </p:tav>
                                      </p:tavLst>
                                    </p:anim>
                                    <p:animEffect transition="in" filter="fade">
                                      <p:cBhvr>
                                        <p:cTn id="119" dur="500"/>
                                        <p:tgtEl>
                                          <p:spTgt spid="35"/>
                                        </p:tgtEl>
                                      </p:cBhvr>
                                    </p:animEffect>
                                  </p:childTnLst>
                                </p:cTn>
                              </p:par>
                              <p:par>
                                <p:cTn id="120" presetID="53" presetClass="entr" presetSubtype="16" fill="hold" grpId="0" nodeType="withEffect">
                                  <p:stCondLst>
                                    <p:cond delay="1500"/>
                                  </p:stCondLst>
                                  <p:childTnLst>
                                    <p:set>
                                      <p:cBhvr>
                                        <p:cTn id="121" dur="1" fill="hold">
                                          <p:stCondLst>
                                            <p:cond delay="0"/>
                                          </p:stCondLst>
                                        </p:cTn>
                                        <p:tgtEl>
                                          <p:spTgt spid="36"/>
                                        </p:tgtEl>
                                        <p:attrNameLst>
                                          <p:attrName>style.visibility</p:attrName>
                                        </p:attrNameLst>
                                      </p:cBhvr>
                                      <p:to>
                                        <p:strVal val="visible"/>
                                      </p:to>
                                    </p:set>
                                    <p:anim calcmode="lin" valueType="num">
                                      <p:cBhvr>
                                        <p:cTn id="122" dur="500" fill="hold"/>
                                        <p:tgtEl>
                                          <p:spTgt spid="36"/>
                                        </p:tgtEl>
                                        <p:attrNameLst>
                                          <p:attrName>ppt_w</p:attrName>
                                        </p:attrNameLst>
                                      </p:cBhvr>
                                      <p:tavLst>
                                        <p:tav tm="0">
                                          <p:val>
                                            <p:fltVal val="0"/>
                                          </p:val>
                                        </p:tav>
                                        <p:tav tm="100000">
                                          <p:val>
                                            <p:strVal val="#ppt_w"/>
                                          </p:val>
                                        </p:tav>
                                      </p:tavLst>
                                    </p:anim>
                                    <p:anim calcmode="lin" valueType="num">
                                      <p:cBhvr>
                                        <p:cTn id="123" dur="500" fill="hold"/>
                                        <p:tgtEl>
                                          <p:spTgt spid="36"/>
                                        </p:tgtEl>
                                        <p:attrNameLst>
                                          <p:attrName>ppt_h</p:attrName>
                                        </p:attrNameLst>
                                      </p:cBhvr>
                                      <p:tavLst>
                                        <p:tav tm="0">
                                          <p:val>
                                            <p:fltVal val="0"/>
                                          </p:val>
                                        </p:tav>
                                        <p:tav tm="100000">
                                          <p:val>
                                            <p:strVal val="#ppt_h"/>
                                          </p:val>
                                        </p:tav>
                                      </p:tavLst>
                                    </p:anim>
                                    <p:animEffect transition="in" filter="fade">
                                      <p:cBhvr>
                                        <p:cTn id="124" dur="500"/>
                                        <p:tgtEl>
                                          <p:spTgt spid="36"/>
                                        </p:tgtEl>
                                      </p:cBhvr>
                                    </p:animEffect>
                                  </p:childTnLst>
                                </p:cTn>
                              </p:par>
                              <p:par>
                                <p:cTn id="125" presetID="53" presetClass="entr" presetSubtype="16" fill="hold" grpId="0" nodeType="withEffect">
                                  <p:stCondLst>
                                    <p:cond delay="1750"/>
                                  </p:stCondLst>
                                  <p:childTnLst>
                                    <p:set>
                                      <p:cBhvr>
                                        <p:cTn id="126" dur="1" fill="hold">
                                          <p:stCondLst>
                                            <p:cond delay="0"/>
                                          </p:stCondLst>
                                        </p:cTn>
                                        <p:tgtEl>
                                          <p:spTgt spid="37"/>
                                        </p:tgtEl>
                                        <p:attrNameLst>
                                          <p:attrName>style.visibility</p:attrName>
                                        </p:attrNameLst>
                                      </p:cBhvr>
                                      <p:to>
                                        <p:strVal val="visible"/>
                                      </p:to>
                                    </p:set>
                                    <p:anim calcmode="lin" valueType="num">
                                      <p:cBhvr>
                                        <p:cTn id="127" dur="500" fill="hold"/>
                                        <p:tgtEl>
                                          <p:spTgt spid="37"/>
                                        </p:tgtEl>
                                        <p:attrNameLst>
                                          <p:attrName>ppt_w</p:attrName>
                                        </p:attrNameLst>
                                      </p:cBhvr>
                                      <p:tavLst>
                                        <p:tav tm="0">
                                          <p:val>
                                            <p:fltVal val="0"/>
                                          </p:val>
                                        </p:tav>
                                        <p:tav tm="100000">
                                          <p:val>
                                            <p:strVal val="#ppt_w"/>
                                          </p:val>
                                        </p:tav>
                                      </p:tavLst>
                                    </p:anim>
                                    <p:anim calcmode="lin" valueType="num">
                                      <p:cBhvr>
                                        <p:cTn id="128" dur="500" fill="hold"/>
                                        <p:tgtEl>
                                          <p:spTgt spid="37"/>
                                        </p:tgtEl>
                                        <p:attrNameLst>
                                          <p:attrName>ppt_h</p:attrName>
                                        </p:attrNameLst>
                                      </p:cBhvr>
                                      <p:tavLst>
                                        <p:tav tm="0">
                                          <p:val>
                                            <p:fltVal val="0"/>
                                          </p:val>
                                        </p:tav>
                                        <p:tav tm="100000">
                                          <p:val>
                                            <p:strVal val="#ppt_h"/>
                                          </p:val>
                                        </p:tav>
                                      </p:tavLst>
                                    </p:anim>
                                    <p:animEffect transition="in" filter="fade">
                                      <p:cBhvr>
                                        <p:cTn id="129" dur="500"/>
                                        <p:tgtEl>
                                          <p:spTgt spid="37"/>
                                        </p:tgtEl>
                                      </p:cBhvr>
                                    </p:animEffect>
                                  </p:childTnLst>
                                </p:cTn>
                              </p:par>
                              <p:par>
                                <p:cTn id="130" presetID="53" presetClass="entr" presetSubtype="16" fill="hold" grpId="0" nodeType="withEffect">
                                  <p:stCondLst>
                                    <p:cond delay="2000"/>
                                  </p:stCondLst>
                                  <p:childTnLst>
                                    <p:set>
                                      <p:cBhvr>
                                        <p:cTn id="131" dur="1" fill="hold">
                                          <p:stCondLst>
                                            <p:cond delay="0"/>
                                          </p:stCondLst>
                                        </p:cTn>
                                        <p:tgtEl>
                                          <p:spTgt spid="38"/>
                                        </p:tgtEl>
                                        <p:attrNameLst>
                                          <p:attrName>style.visibility</p:attrName>
                                        </p:attrNameLst>
                                      </p:cBhvr>
                                      <p:to>
                                        <p:strVal val="visible"/>
                                      </p:to>
                                    </p:set>
                                    <p:anim calcmode="lin" valueType="num">
                                      <p:cBhvr>
                                        <p:cTn id="132" dur="500" fill="hold"/>
                                        <p:tgtEl>
                                          <p:spTgt spid="38"/>
                                        </p:tgtEl>
                                        <p:attrNameLst>
                                          <p:attrName>ppt_w</p:attrName>
                                        </p:attrNameLst>
                                      </p:cBhvr>
                                      <p:tavLst>
                                        <p:tav tm="0">
                                          <p:val>
                                            <p:fltVal val="0"/>
                                          </p:val>
                                        </p:tav>
                                        <p:tav tm="100000">
                                          <p:val>
                                            <p:strVal val="#ppt_w"/>
                                          </p:val>
                                        </p:tav>
                                      </p:tavLst>
                                    </p:anim>
                                    <p:anim calcmode="lin" valueType="num">
                                      <p:cBhvr>
                                        <p:cTn id="133" dur="500" fill="hold"/>
                                        <p:tgtEl>
                                          <p:spTgt spid="38"/>
                                        </p:tgtEl>
                                        <p:attrNameLst>
                                          <p:attrName>ppt_h</p:attrName>
                                        </p:attrNameLst>
                                      </p:cBhvr>
                                      <p:tavLst>
                                        <p:tav tm="0">
                                          <p:val>
                                            <p:fltVal val="0"/>
                                          </p:val>
                                        </p:tav>
                                        <p:tav tm="100000">
                                          <p:val>
                                            <p:strVal val="#ppt_h"/>
                                          </p:val>
                                        </p:tav>
                                      </p:tavLst>
                                    </p:anim>
                                    <p:animEffect transition="in" filter="fade">
                                      <p:cBhvr>
                                        <p:cTn id="1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33" grpId="0" animBg="1"/>
      <p:bldP spid="34" grpId="0" animBg="1"/>
      <p:bldP spid="35" grpId="0" animBg="1"/>
      <p:bldP spid="36" grpId="0" animBg="1"/>
      <p:bldP spid="37" grpId="0" animBg="1"/>
      <p:bldP spid="38" grpId="0" animBg="1"/>
      <p:bldP spid="40" grpId="0"/>
      <p:bldP spid="41" grpId="0"/>
      <p:bldP spid="4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06330" y="1634688"/>
            <a:ext cx="8465058" cy="3952785"/>
            <a:chOff x="1547664" y="1345332"/>
            <a:chExt cx="6192688" cy="3456384"/>
          </a:xfrm>
        </p:grpSpPr>
        <p:cxnSp>
          <p:nvCxnSpPr>
            <p:cNvPr id="3" name="直接连接符 2"/>
            <p:cNvCxnSpPr/>
            <p:nvPr/>
          </p:nvCxnSpPr>
          <p:spPr>
            <a:xfrm>
              <a:off x="1547664" y="4801716"/>
              <a:ext cx="1453511" cy="0"/>
            </a:xfrm>
            <a:prstGeom prst="line">
              <a:avLst/>
            </a:prstGeom>
            <a:noFill/>
            <a:ln w="6350" cap="flat" cmpd="sng" algn="ctr">
              <a:solidFill>
                <a:srgbClr val="648FC4"/>
              </a:solidFill>
              <a:prstDash val="dash"/>
              <a:miter lim="800000"/>
            </a:ln>
            <a:effectLst/>
          </p:spPr>
        </p:cxnSp>
        <p:cxnSp>
          <p:nvCxnSpPr>
            <p:cNvPr id="4" name="直接连接符 3"/>
            <p:cNvCxnSpPr/>
            <p:nvPr/>
          </p:nvCxnSpPr>
          <p:spPr>
            <a:xfrm>
              <a:off x="3003058" y="4009628"/>
              <a:ext cx="1578566" cy="0"/>
            </a:xfrm>
            <a:prstGeom prst="line">
              <a:avLst/>
            </a:prstGeom>
            <a:noFill/>
            <a:ln w="6350" cap="flat" cmpd="sng" algn="ctr">
              <a:solidFill>
                <a:srgbClr val="648FC4"/>
              </a:solidFill>
              <a:prstDash val="dash"/>
              <a:miter lim="800000"/>
            </a:ln>
            <a:effectLst/>
          </p:spPr>
        </p:cxnSp>
        <p:cxnSp>
          <p:nvCxnSpPr>
            <p:cNvPr id="5" name="直接连接符 4"/>
            <p:cNvCxnSpPr/>
            <p:nvPr/>
          </p:nvCxnSpPr>
          <p:spPr>
            <a:xfrm>
              <a:off x="4581624" y="3220345"/>
              <a:ext cx="1578566" cy="0"/>
            </a:xfrm>
            <a:prstGeom prst="line">
              <a:avLst/>
            </a:prstGeom>
            <a:noFill/>
            <a:ln w="6350" cap="flat" cmpd="sng" algn="ctr">
              <a:solidFill>
                <a:srgbClr val="648FC4"/>
              </a:solidFill>
              <a:prstDash val="dash"/>
              <a:miter lim="800000"/>
            </a:ln>
            <a:effectLst/>
          </p:spPr>
        </p:cxnSp>
        <p:cxnSp>
          <p:nvCxnSpPr>
            <p:cNvPr id="6" name="直接连接符 5"/>
            <p:cNvCxnSpPr/>
            <p:nvPr/>
          </p:nvCxnSpPr>
          <p:spPr>
            <a:xfrm>
              <a:off x="6161786" y="2438152"/>
              <a:ext cx="1578566" cy="0"/>
            </a:xfrm>
            <a:prstGeom prst="line">
              <a:avLst/>
            </a:prstGeom>
            <a:noFill/>
            <a:ln w="6350" cap="flat" cmpd="sng" algn="ctr">
              <a:solidFill>
                <a:srgbClr val="648FC4"/>
              </a:solidFill>
              <a:prstDash val="dash"/>
              <a:miter lim="800000"/>
            </a:ln>
            <a:effectLst/>
          </p:spPr>
        </p:cxnSp>
        <p:cxnSp>
          <p:nvCxnSpPr>
            <p:cNvPr id="7" name="直接连接符 6"/>
            <p:cNvCxnSpPr/>
            <p:nvPr/>
          </p:nvCxnSpPr>
          <p:spPr>
            <a:xfrm>
              <a:off x="3001175" y="4009628"/>
              <a:ext cx="0" cy="789283"/>
            </a:xfrm>
            <a:prstGeom prst="line">
              <a:avLst/>
            </a:prstGeom>
            <a:noFill/>
            <a:ln w="6350" cap="flat" cmpd="sng" algn="ctr">
              <a:solidFill>
                <a:srgbClr val="648FC4"/>
              </a:solidFill>
              <a:prstDash val="dash"/>
              <a:miter lim="800000"/>
            </a:ln>
            <a:effectLst/>
          </p:spPr>
        </p:cxnSp>
        <p:cxnSp>
          <p:nvCxnSpPr>
            <p:cNvPr id="8" name="直接连接符 7"/>
            <p:cNvCxnSpPr/>
            <p:nvPr/>
          </p:nvCxnSpPr>
          <p:spPr>
            <a:xfrm>
              <a:off x="4581624" y="3220345"/>
              <a:ext cx="0" cy="789283"/>
            </a:xfrm>
            <a:prstGeom prst="line">
              <a:avLst/>
            </a:prstGeom>
            <a:noFill/>
            <a:ln w="6350" cap="flat" cmpd="sng" algn="ctr">
              <a:solidFill>
                <a:srgbClr val="648FC4"/>
              </a:solidFill>
              <a:prstDash val="dash"/>
              <a:miter lim="800000"/>
            </a:ln>
            <a:effectLst/>
          </p:spPr>
        </p:cxnSp>
        <p:cxnSp>
          <p:nvCxnSpPr>
            <p:cNvPr id="9" name="直接连接符 8"/>
            <p:cNvCxnSpPr/>
            <p:nvPr/>
          </p:nvCxnSpPr>
          <p:spPr>
            <a:xfrm>
              <a:off x="6160190" y="2450852"/>
              <a:ext cx="0" cy="789283"/>
            </a:xfrm>
            <a:prstGeom prst="line">
              <a:avLst/>
            </a:prstGeom>
            <a:noFill/>
            <a:ln w="6350" cap="flat" cmpd="sng" algn="ctr">
              <a:solidFill>
                <a:srgbClr val="648FC4"/>
              </a:solidFill>
              <a:prstDash val="dash"/>
              <a:miter lim="800000"/>
            </a:ln>
            <a:effectLst/>
          </p:spPr>
        </p:cxnSp>
        <p:cxnSp>
          <p:nvCxnSpPr>
            <p:cNvPr id="10" name="直接连接符 9"/>
            <p:cNvCxnSpPr/>
            <p:nvPr/>
          </p:nvCxnSpPr>
          <p:spPr>
            <a:xfrm>
              <a:off x="7709784" y="1345332"/>
              <a:ext cx="0" cy="1092820"/>
            </a:xfrm>
            <a:prstGeom prst="line">
              <a:avLst/>
            </a:prstGeom>
            <a:noFill/>
            <a:ln w="6350" cap="flat" cmpd="sng" algn="ctr">
              <a:solidFill>
                <a:srgbClr val="648FC4"/>
              </a:solidFill>
              <a:prstDash val="dash"/>
              <a:miter lim="800000"/>
              <a:headEnd type="arrow"/>
            </a:ln>
            <a:effectLst/>
          </p:spPr>
        </p:cxnSp>
      </p:grpSp>
      <p:sp>
        <p:nvSpPr>
          <p:cNvPr id="11" name="文本框 26"/>
          <p:cNvSpPr txBox="1"/>
          <p:nvPr/>
        </p:nvSpPr>
        <p:spPr>
          <a:xfrm>
            <a:off x="2478323" y="4359311"/>
            <a:ext cx="1729691" cy="867930"/>
          </a:xfrm>
          <a:prstGeom prst="rect">
            <a:avLst/>
          </a:prstGeom>
          <a:noFill/>
        </p:spPr>
        <p:txBody>
          <a:bodyPr wrap="square" rtlCol="0">
            <a:spAutoFit/>
          </a:bodyPr>
          <a:lstStyle/>
          <a:p>
            <a:pPr>
              <a:lnSpc>
                <a:spcPct val="120000"/>
              </a:lnSpc>
              <a:defRPr/>
            </a:pPr>
            <a:r>
              <a:rPr kumimoji="0" lang="zh-CN" altLang="en-US" sz="1400" b="0" i="0" u="none" strike="noStrike" kern="0" cap="none" spc="0" normalizeH="0" baseline="0" noProof="0" dirty="0" smtClean="0">
                <a:ln>
                  <a:noFill/>
                </a:ln>
                <a:solidFill>
                  <a:schemeClr val="accent5">
                    <a:lumMod val="50000"/>
                  </a:schemeClr>
                </a:solidFill>
                <a:effectLst/>
                <a:uLnTx/>
                <a:uFillTx/>
                <a:latin typeface="微软雅黑" panose="020B0503020204020204" pitchFamily="34" charset="-122"/>
                <a:ea typeface="微软雅黑" panose="020B0503020204020204" pitchFamily="34" charset="-122"/>
              </a:rPr>
              <a:t>添加</a:t>
            </a: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文字添加文字</a:t>
            </a:r>
          </a:p>
          <a:p>
            <a:pPr>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a:p>
            <a:pPr>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a:t>
            </a:r>
            <a:r>
              <a:rPr lang="zh-CN" altLang="en-US" sz="1400" kern="0" dirty="0" smtClean="0">
                <a:solidFill>
                  <a:schemeClr val="accent5">
                    <a:lumMod val="50000"/>
                  </a:schemeClr>
                </a:solidFill>
                <a:latin typeface="微软雅黑" panose="020B0503020204020204" pitchFamily="34" charset="-122"/>
                <a:ea typeface="微软雅黑" panose="020B0503020204020204" pitchFamily="34" charset="-122"/>
              </a:rPr>
              <a:t>文字</a:t>
            </a:r>
            <a:endParaRPr lang="zh-CN" altLang="en-US" sz="1400"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2" name="文本框 27"/>
          <p:cNvSpPr txBox="1"/>
          <p:nvPr/>
        </p:nvSpPr>
        <p:spPr>
          <a:xfrm>
            <a:off x="4501201" y="3429336"/>
            <a:ext cx="1729691" cy="867930"/>
          </a:xfrm>
          <a:prstGeom prst="rect">
            <a:avLst/>
          </a:prstGeom>
          <a:noFill/>
        </p:spPr>
        <p:txBody>
          <a:bodyPr wrap="square" rtlCol="0">
            <a:spAutoFit/>
          </a:bodyPr>
          <a:lstStyle/>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p:txBody>
      </p:sp>
      <p:sp>
        <p:nvSpPr>
          <p:cNvPr id="13" name="文本框 28"/>
          <p:cNvSpPr txBox="1"/>
          <p:nvPr/>
        </p:nvSpPr>
        <p:spPr>
          <a:xfrm>
            <a:off x="6588536" y="2557243"/>
            <a:ext cx="1729691" cy="867930"/>
          </a:xfrm>
          <a:prstGeom prst="rect">
            <a:avLst/>
          </a:prstGeom>
          <a:noFill/>
        </p:spPr>
        <p:txBody>
          <a:bodyPr wrap="square" rtlCol="0">
            <a:spAutoFit/>
          </a:bodyPr>
          <a:lstStyle/>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p:txBody>
      </p:sp>
      <p:sp>
        <p:nvSpPr>
          <p:cNvPr id="14" name="文本框 29"/>
          <p:cNvSpPr txBox="1"/>
          <p:nvPr/>
        </p:nvSpPr>
        <p:spPr>
          <a:xfrm>
            <a:off x="8777220" y="1634688"/>
            <a:ext cx="1729691" cy="867930"/>
          </a:xfrm>
          <a:prstGeom prst="rect">
            <a:avLst/>
          </a:prstGeom>
          <a:noFill/>
        </p:spPr>
        <p:txBody>
          <a:bodyPr wrap="square" rtlCol="0">
            <a:spAutoFit/>
          </a:bodyPr>
          <a:lstStyle/>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a:p>
            <a:pPr lvl="0">
              <a:lnSpc>
                <a:spcPct val="120000"/>
              </a:lnSpc>
              <a:defRPr/>
            </a:pPr>
            <a:r>
              <a:rPr lang="zh-CN" altLang="en-US" sz="1400" kern="0" dirty="0">
                <a:solidFill>
                  <a:schemeClr val="accent5">
                    <a:lumMod val="50000"/>
                  </a:schemeClr>
                </a:solidFill>
                <a:latin typeface="微软雅黑" panose="020B0503020204020204" pitchFamily="34" charset="-122"/>
                <a:ea typeface="微软雅黑" panose="020B0503020204020204" pitchFamily="34" charset="-122"/>
              </a:rPr>
              <a:t>添加文字添加文字</a:t>
            </a:r>
          </a:p>
        </p:txBody>
      </p:sp>
      <p:sp>
        <p:nvSpPr>
          <p:cNvPr id="15" name="圆角矩形 14"/>
          <p:cNvSpPr/>
          <p:nvPr/>
        </p:nvSpPr>
        <p:spPr>
          <a:xfrm>
            <a:off x="2031007" y="1268760"/>
            <a:ext cx="4199885" cy="1934288"/>
          </a:xfrm>
          <a:prstGeom prst="roundRect">
            <a:avLst>
              <a:gd name="adj" fmla="val 3790"/>
            </a:avLst>
          </a:prstGeom>
          <a:blipFill dpi="0" rotWithShape="1">
            <a:blip r:embed="rId2">
              <a:extLst>
                <a:ext uri="{28A0092B-C50C-407E-A947-70E740481C1C}">
                  <a14:useLocalDpi xmlns:a14="http://schemas.microsoft.com/office/drawing/2010/main" val="0"/>
                </a:ext>
              </a:extLst>
            </a:blip>
            <a:srcRect/>
            <a:stretch>
              <a:fillRect/>
            </a:stretch>
          </a:blipFill>
          <a:ln w="6350" cap="flat" cmpd="sng" algn="ctr">
            <a:solidFill>
              <a:srgbClr val="648F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6" name="圆角矩形 15"/>
          <p:cNvSpPr/>
          <p:nvPr/>
        </p:nvSpPr>
        <p:spPr>
          <a:xfrm>
            <a:off x="6688107" y="4045222"/>
            <a:ext cx="4199885" cy="1934288"/>
          </a:xfrm>
          <a:prstGeom prst="roundRect">
            <a:avLst>
              <a:gd name="adj" fmla="val 3790"/>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solidFill>
              <a:srgbClr val="648FC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TextBox 16"/>
          <p:cNvSpPr txBox="1"/>
          <p:nvPr/>
        </p:nvSpPr>
        <p:spPr>
          <a:xfrm>
            <a:off x="544308" y="2295107"/>
            <a:ext cx="504057" cy="1815882"/>
          </a:xfrm>
          <a:prstGeom prst="rect">
            <a:avLst/>
          </a:prstGeom>
          <a:noFill/>
        </p:spPr>
        <p:txBody>
          <a:bodyPr wrap="square" rtlCol="0">
            <a:spAutoFit/>
          </a:bodyPr>
          <a:lstStyle/>
          <a:p>
            <a:r>
              <a:rPr lang="zh-CN" altLang="en-US" sz="2800" dirty="0" smtClean="0">
                <a:solidFill>
                  <a:schemeClr val="bg1">
                    <a:lumMod val="65000"/>
                  </a:schemeClr>
                </a:solidFill>
                <a:latin typeface="微软雅黑" panose="020B0503020204020204" pitchFamily="34" charset="-122"/>
                <a:ea typeface="微软雅黑" panose="020B0503020204020204" pitchFamily="34" charset="-122"/>
              </a:rPr>
              <a:t>添加文字</a:t>
            </a:r>
            <a:endParaRPr lang="zh-CN" altLang="en-US" sz="28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0032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750"/>
                                        <p:tgtEl>
                                          <p:spTgt spid="2"/>
                                        </p:tgtEl>
                                      </p:cBhvr>
                                    </p:animEffect>
                                  </p:childTnLst>
                                </p:cTn>
                              </p:par>
                              <p:par>
                                <p:cTn id="8" presetID="22" presetClass="entr" presetSubtype="8" fill="hold" grpId="0"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2" fill="hold" grpId="0" nodeType="withEffect">
                                  <p:stCondLst>
                                    <p:cond delay="75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500"/>
                                        <p:tgtEl>
                                          <p:spTgt spid="16"/>
                                        </p:tgtEl>
                                      </p:cBhvr>
                                    </p:animEffect>
                                  </p:childTnLst>
                                </p:cTn>
                              </p:par>
                              <p:par>
                                <p:cTn id="14" presetID="42" presetClass="entr" presetSubtype="0" fill="hold" grpId="0" nodeType="withEffect">
                                  <p:stCondLst>
                                    <p:cond delay="10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3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16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anim calcmode="lin" valueType="num">
                                      <p:cBhvr>
                                        <p:cTn id="27" dur="500" fill="hold"/>
                                        <p:tgtEl>
                                          <p:spTgt spid="13"/>
                                        </p:tgtEl>
                                        <p:attrNameLst>
                                          <p:attrName>ppt_x</p:attrName>
                                        </p:attrNameLst>
                                      </p:cBhvr>
                                      <p:tavLst>
                                        <p:tav tm="0">
                                          <p:val>
                                            <p:strVal val="#ppt_x"/>
                                          </p:val>
                                        </p:tav>
                                        <p:tav tm="100000">
                                          <p:val>
                                            <p:strVal val="#ppt_x"/>
                                          </p:val>
                                        </p:tav>
                                      </p:tavLst>
                                    </p:anim>
                                    <p:anim calcmode="lin" valueType="num">
                                      <p:cBhvr>
                                        <p:cTn id="28" dur="5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8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animBg="1"/>
      <p:bldP spid="16" grpId="0" animBg="1"/>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5000"/>
            <a:lum/>
          </a:blip>
          <a:srcRect/>
          <a:tile tx="0" ty="0" sx="100000" sy="100000" flip="none" algn="tl"/>
        </a:blipFill>
        <a:effectLst/>
      </p:bgPr>
    </p:bg>
    <p:spTree>
      <p:nvGrpSpPr>
        <p:cNvPr id="1" name=""/>
        <p:cNvGrpSpPr/>
        <p:nvPr/>
      </p:nvGrpSpPr>
      <p:grpSpPr>
        <a:xfrm>
          <a:off x="0" y="0"/>
          <a:ext cx="0" cy="0"/>
          <a:chOff x="0" y="0"/>
          <a:chExt cx="0" cy="0"/>
        </a:xfrm>
      </p:grpSpPr>
      <p:pic>
        <p:nvPicPr>
          <p:cNvPr id="63" name="Picture 16" descr="PPECLOGO-eff2-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2128" y="358823"/>
            <a:ext cx="738717" cy="949708"/>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18" descr="PPECLOGO-eff2-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6285" y="393974"/>
            <a:ext cx="296334" cy="25006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14898" y="-31469"/>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37" name="矩形 36"/>
          <p:cNvSpPr/>
          <p:nvPr/>
        </p:nvSpPr>
        <p:spPr>
          <a:xfrm>
            <a:off x="-14898" y="6182495"/>
            <a:ext cx="12271042" cy="675505"/>
          </a:xfrm>
          <a:prstGeom prst="rect">
            <a:avLst/>
          </a:prstGeom>
          <a:pattFill prst="narHorz">
            <a:fgClr>
              <a:srgbClr val="648FC4"/>
            </a:fgClr>
            <a:bgClr>
              <a:schemeClr val="bg1"/>
            </a:bgClr>
          </a:pattFill>
          <a:ln w="28575">
            <a:noFill/>
            <a:round/>
            <a:headEnd/>
            <a:tailEnd/>
          </a:ln>
          <a:effectLst/>
        </p:spPr>
        <p:txBody>
          <a:bodyPr wrap="none" anchor="ctr"/>
          <a:lstStyle/>
          <a:p>
            <a:pPr algn="ctr">
              <a:defRPr/>
            </a:pP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33" name="TextBox 32"/>
          <p:cNvSpPr txBox="1"/>
          <p:nvPr/>
        </p:nvSpPr>
        <p:spPr>
          <a:xfrm>
            <a:off x="3127661" y="2792283"/>
            <a:ext cx="6596678" cy="1015663"/>
          </a:xfrm>
          <a:prstGeom prst="rect">
            <a:avLst/>
          </a:prstGeom>
          <a:noFill/>
        </p:spPr>
        <p:txBody>
          <a:bodyPr wrap="non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zh-CN" altLang="en-US" sz="6000" b="1" cap="all" spc="25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rPr>
              <a:t>敬请专家批评指正</a:t>
            </a:r>
            <a:endParaRPr lang="zh-CN" altLang="en-US" sz="6000" b="1" cap="all" spc="25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微软雅黑" pitchFamily="34" charset="-122"/>
              <a:ea typeface="微软雅黑" pitchFamily="34" charset="-122"/>
            </a:endParaRPr>
          </a:p>
        </p:txBody>
      </p:sp>
      <p:sp>
        <p:nvSpPr>
          <p:cNvPr id="36" name="椭圆 35"/>
          <p:cNvSpPr/>
          <p:nvPr/>
        </p:nvSpPr>
        <p:spPr>
          <a:xfrm>
            <a:off x="9375825" y="3933056"/>
            <a:ext cx="3816424" cy="324036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281360" y="-1080740"/>
            <a:ext cx="4739761" cy="4739761"/>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13068642"/>
      </p:ext>
    </p:extLst>
  </p:cSld>
  <p:clrMapOvr>
    <a:masterClrMapping/>
  </p:clrMapOvr>
  <mc:AlternateContent xmlns:mc="http://schemas.openxmlformats.org/markup-compatibility/2006" xmlns:p14="http://schemas.microsoft.com/office/powerpoint/2010/main">
    <mc:Choice Requires="p14">
      <p:transition spd="slow" p14:dur="15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750"/>
                                        <p:tgtEl>
                                          <p:spTgt spid="33"/>
                                        </p:tgtEl>
                                      </p:cBhvr>
                                    </p:animEffect>
                                    <p:anim calcmode="lin" valueType="num">
                                      <p:cBhvr>
                                        <p:cTn id="8" dur="750" fill="hold"/>
                                        <p:tgtEl>
                                          <p:spTgt spid="33"/>
                                        </p:tgtEl>
                                        <p:attrNameLst>
                                          <p:attrName>ppt_x</p:attrName>
                                        </p:attrNameLst>
                                      </p:cBhvr>
                                      <p:tavLst>
                                        <p:tav tm="0">
                                          <p:val>
                                            <p:strVal val="#ppt_x"/>
                                          </p:val>
                                        </p:tav>
                                        <p:tav tm="100000">
                                          <p:val>
                                            <p:strVal val="#ppt_x"/>
                                          </p:val>
                                        </p:tav>
                                      </p:tavLst>
                                    </p:anim>
                                    <p:anim calcmode="lin" valueType="num">
                                      <p:cBhvr>
                                        <p:cTn id="9"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extBox 102"/>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课程性质</a:t>
            </a:r>
            <a:endParaRPr lang="zh-CN" altLang="en-US" sz="2000" dirty="0">
              <a:latin typeface="微软雅黑" panose="020B0503020204020204" pitchFamily="34" charset="-122"/>
              <a:ea typeface="微软雅黑" panose="020B0503020204020204" pitchFamily="34" charset="-122"/>
            </a:endParaRPr>
          </a:p>
        </p:txBody>
      </p:sp>
      <p:sp>
        <p:nvSpPr>
          <p:cNvPr id="104" name="矩形 103"/>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05" name="矩形 104"/>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57" y="1433939"/>
            <a:ext cx="6831574" cy="3838043"/>
          </a:xfrm>
          <a:custGeom>
            <a:avLst/>
            <a:gdLst>
              <a:gd name="connsiteX0" fmla="*/ 0 w 10813898"/>
              <a:gd name="connsiteY0" fmla="*/ 0 h 3225611"/>
              <a:gd name="connsiteX1" fmla="*/ 10813898 w 10813898"/>
              <a:gd name="connsiteY1" fmla="*/ 0 h 3225611"/>
              <a:gd name="connsiteX2" fmla="*/ 10813898 w 10813898"/>
              <a:gd name="connsiteY2" fmla="*/ 3225611 h 3225611"/>
              <a:gd name="connsiteX3" fmla="*/ 0 w 10813898"/>
              <a:gd name="connsiteY3" fmla="*/ 3225611 h 3225611"/>
            </a:gdLst>
            <a:ahLst/>
            <a:cxnLst>
              <a:cxn ang="0">
                <a:pos x="connsiteX0" y="connsiteY0"/>
              </a:cxn>
              <a:cxn ang="0">
                <a:pos x="connsiteX1" y="connsiteY1"/>
              </a:cxn>
              <a:cxn ang="0">
                <a:pos x="connsiteX2" y="connsiteY2"/>
              </a:cxn>
              <a:cxn ang="0">
                <a:pos x="connsiteX3" y="connsiteY3"/>
              </a:cxn>
            </a:cxnLst>
            <a:rect l="l" t="t" r="r" b="b"/>
            <a:pathLst>
              <a:path w="10813898" h="3225611">
                <a:moveTo>
                  <a:pt x="0" y="0"/>
                </a:moveTo>
                <a:lnTo>
                  <a:pt x="10813898" y="0"/>
                </a:lnTo>
                <a:lnTo>
                  <a:pt x="10813898" y="3225611"/>
                </a:lnTo>
                <a:lnTo>
                  <a:pt x="0" y="3225611"/>
                </a:lnTo>
                <a:close/>
              </a:path>
            </a:pathLst>
          </a:custGeom>
        </p:spPr>
      </p:pic>
      <p:sp>
        <p:nvSpPr>
          <p:cNvPr id="7" name="矩形 6"/>
          <p:cNvSpPr/>
          <p:nvPr/>
        </p:nvSpPr>
        <p:spPr>
          <a:xfrm>
            <a:off x="86792" y="5717112"/>
            <a:ext cx="11890964" cy="584775"/>
          </a:xfrm>
          <a:prstGeom prst="rect">
            <a:avLst/>
          </a:prstGeom>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添加文字添加文字</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添加文字添加文字添加</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添加文字添加文字添加</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添加文字添加文字添加文字添加文字添加文字添加文字添加文字添加文字添加文字添加文字添加文字添加文字</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11" name="直接连接符 10"/>
          <p:cNvCxnSpPr/>
          <p:nvPr/>
        </p:nvCxnSpPr>
        <p:spPr>
          <a:xfrm>
            <a:off x="205756" y="1278519"/>
            <a:ext cx="11772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69756" y="5415028"/>
            <a:ext cx="11808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927552" y="1433939"/>
            <a:ext cx="5050204" cy="3838044"/>
          </a:xfrm>
          <a:prstGeom prst="rect">
            <a:avLst/>
          </a:prstGeom>
          <a:solidFill>
            <a:srgbClr val="7FA3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287592" y="2097352"/>
            <a:ext cx="1726079" cy="461665"/>
          </a:xfrm>
          <a:prstGeom prst="rect">
            <a:avLst/>
          </a:prstGeom>
        </p:spPr>
        <p:txBody>
          <a:bodyPr wrap="square">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a:t>
            </a:r>
            <a:endParaRPr lang="zh-CN" alt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矩形 18"/>
          <p:cNvSpPr/>
          <p:nvPr/>
        </p:nvSpPr>
        <p:spPr>
          <a:xfrm>
            <a:off x="7340097" y="2859508"/>
            <a:ext cx="4344614" cy="1544654"/>
          </a:xfrm>
          <a:prstGeom prst="rect">
            <a:avLst/>
          </a:prstGeom>
        </p:spPr>
        <p:txBody>
          <a:bodyPr wrap="square">
            <a:spAutoFit/>
          </a:bodyPr>
          <a:lstStyle/>
          <a:p>
            <a:pPr>
              <a:lnSpc>
                <a:spcPct val="120000"/>
              </a:lnSpc>
            </a:pPr>
            <a:r>
              <a:rPr lang="zh-CN" altLang="en-US" sz="16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添加文字添加文字</a:t>
            </a:r>
            <a:r>
              <a:rPr lang="zh-CN" altLang="en-US"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a:t>
            </a:r>
            <a:r>
              <a:rPr lang="zh-CN" altLang="en-US" sz="16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添加文字添加文字添加</a:t>
            </a:r>
            <a:r>
              <a:rPr lang="zh-CN" altLang="en-US" sz="16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添加文字添加文字添加</a:t>
            </a:r>
            <a:r>
              <a:rPr lang="zh-CN" altLang="en-US" sz="16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添加文字添加文字添加文字添加文字添加文字添加文字添加文字添加文字添加文字添加文字添加文字添加文字</a:t>
            </a:r>
            <a:r>
              <a:rPr lang="zh-CN" altLang="en-US" sz="16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a:t>
            </a:r>
            <a:endParaRPr lang="zh-CN" altLang="en-US" sz="16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10311352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 calcmode="lin" valueType="num">
                                      <p:cBhvr>
                                        <p:cTn id="9" dur="500" fill="hold"/>
                                        <p:tgtEl>
                                          <p:spTgt spid="105"/>
                                        </p:tgtEl>
                                        <p:attrNameLst>
                                          <p:attrName>style.rotation</p:attrName>
                                        </p:attrNameLst>
                                      </p:cBhvr>
                                      <p:tavLst>
                                        <p:tav tm="0">
                                          <p:val>
                                            <p:fltVal val="90"/>
                                          </p:val>
                                        </p:tav>
                                        <p:tav tm="100000">
                                          <p:val>
                                            <p:fltVal val="0"/>
                                          </p:val>
                                        </p:tav>
                                      </p:tavLst>
                                    </p:anim>
                                    <p:animEffect transition="in" filter="fade">
                                      <p:cBhvr>
                                        <p:cTn id="10" dur="500"/>
                                        <p:tgtEl>
                                          <p:spTgt spid="105"/>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wipe(right)">
                                      <p:cBhvr>
                                        <p:cTn id="14" dur="500"/>
                                        <p:tgtEl>
                                          <p:spTgt spid="104"/>
                                        </p:tgtEl>
                                      </p:cBhvr>
                                    </p:animEffect>
                                  </p:childTnLst>
                                </p:cTn>
                              </p:par>
                            </p:childTnLst>
                          </p:cTn>
                        </p:par>
                        <p:par>
                          <p:cTn id="15" fill="hold">
                            <p:stCondLst>
                              <p:cond delay="1000"/>
                            </p:stCondLst>
                            <p:childTnLst>
                              <p:par>
                                <p:cTn id="16" presetID="9" presetClass="entr" presetSubtype="0" fill="hold" grpId="1" nodeType="afterEffect">
                                  <p:stCondLst>
                                    <p:cond delay="0"/>
                                  </p:stCondLst>
                                  <p:childTnLst>
                                    <p:set>
                                      <p:cBhvr>
                                        <p:cTn id="17" dur="1" fill="hold">
                                          <p:stCondLst>
                                            <p:cond delay="0"/>
                                          </p:stCondLst>
                                        </p:cTn>
                                        <p:tgtEl>
                                          <p:spTgt spid="103"/>
                                        </p:tgtEl>
                                        <p:attrNameLst>
                                          <p:attrName>style.visibility</p:attrName>
                                        </p:attrNameLst>
                                      </p:cBhvr>
                                      <p:to>
                                        <p:strVal val="visible"/>
                                      </p:to>
                                    </p:set>
                                    <p:animEffect transition="in" filter="dissolve">
                                      <p:cBhvr>
                                        <p:cTn id="18" dur="500"/>
                                        <p:tgtEl>
                                          <p:spTgt spid="103"/>
                                        </p:tgtEl>
                                      </p:cBhvr>
                                    </p:animEffect>
                                  </p:childTnLst>
                                </p:cTn>
                              </p:par>
                              <p:par>
                                <p:cTn id="19" presetID="22" presetClass="entr" presetSubtype="8"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750"/>
                                        <p:tgtEl>
                                          <p:spTgt spid="11"/>
                                        </p:tgtEl>
                                      </p:cBhvr>
                                    </p:animEffect>
                                  </p:childTnLst>
                                </p:cTn>
                              </p:par>
                              <p:par>
                                <p:cTn id="22" presetID="22" presetClass="entr" presetSubtype="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750"/>
                                        <p:tgtEl>
                                          <p:spTgt spid="12"/>
                                        </p:tgtEl>
                                      </p:cBhvr>
                                    </p:animEffect>
                                  </p:childTnLst>
                                </p:cTn>
                              </p:par>
                            </p:childTnLst>
                          </p:cTn>
                        </p:par>
                        <p:par>
                          <p:cTn id="25" fill="hold">
                            <p:stCondLst>
                              <p:cond delay="1750"/>
                            </p:stCondLst>
                            <p:childTnLst>
                              <p:par>
                                <p:cTn id="26" presetID="22" presetClass="entr" presetSubtype="2"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right)">
                                      <p:cBhvr>
                                        <p:cTn id="31" dur="750"/>
                                        <p:tgtEl>
                                          <p:spTgt spid="3"/>
                                        </p:tgtEl>
                                      </p:cBhvr>
                                    </p:animEffect>
                                  </p:childTnLst>
                                </p:cTn>
                              </p:par>
                              <p:par>
                                <p:cTn id="32" presetID="14" presetClass="entr" presetSubtype="10" fill="hold" grpId="0" nodeType="withEffect">
                                  <p:stCondLst>
                                    <p:cond delay="25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500"/>
                                        <p:tgtEl>
                                          <p:spTgt spid="19"/>
                                        </p:tgtEl>
                                      </p:cBhvr>
                                    </p:animEffect>
                                  </p:childTnLst>
                                </p:cTn>
                              </p:par>
                              <p:par>
                                <p:cTn id="35" presetID="14" presetClass="entr" presetSubtype="10" fill="hold" grpId="0" nodeType="withEffect">
                                  <p:stCondLst>
                                    <p:cond delay="250"/>
                                  </p:stCondLst>
                                  <p:childTnLst>
                                    <p:set>
                                      <p:cBhvr>
                                        <p:cTn id="36" dur="1" fill="hold">
                                          <p:stCondLst>
                                            <p:cond delay="0"/>
                                          </p:stCondLst>
                                        </p:cTn>
                                        <p:tgtEl>
                                          <p:spTgt spid="18"/>
                                        </p:tgtEl>
                                        <p:attrNameLst>
                                          <p:attrName>style.visibility</p:attrName>
                                        </p:attrNameLst>
                                      </p:cBhvr>
                                      <p:to>
                                        <p:strVal val="visible"/>
                                      </p:to>
                                    </p:set>
                                    <p:animEffect transition="in" filter="randombar(horizontal)">
                                      <p:cBhvr>
                                        <p:cTn id="37" dur="500"/>
                                        <p:tgtEl>
                                          <p:spTgt spid="18"/>
                                        </p:tgtEl>
                                      </p:cBhvr>
                                    </p:animEffect>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randombar(horizontal)">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1"/>
      <p:bldP spid="104" grpId="0" animBg="1"/>
      <p:bldP spid="105" grpId="0" animBg="1"/>
      <p:bldP spid="7" grpId="0"/>
      <p:bldP spid="3" grpId="0" animBg="1"/>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教学内容</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pitchFamily="34" charset="-122"/>
            </a:endParaRPr>
          </a:p>
        </p:txBody>
      </p:sp>
      <p:sp>
        <p:nvSpPr>
          <p:cNvPr id="4" name="矩形 3"/>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3748" y="2191034"/>
            <a:ext cx="5764411" cy="65389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添加文字添加文字添加文字添加文字添加文字添加文字添加文字添加文字添加文字添加文字添加文字添加</a:t>
            </a:r>
            <a:r>
              <a:rPr lang="zh-CN" altLang="en-US" sz="1600" dirty="0" smtClean="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文字。</a:t>
            </a:r>
            <a:endParaRPr lang="zh-CN" altLang="en-US" sz="1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文本框 47"/>
          <p:cNvSpPr txBox="1"/>
          <p:nvPr/>
        </p:nvSpPr>
        <p:spPr>
          <a:xfrm>
            <a:off x="452358" y="1836331"/>
            <a:ext cx="3111610" cy="369332"/>
          </a:xfrm>
          <a:prstGeom prst="rect">
            <a:avLst/>
          </a:prstGeom>
          <a:noFill/>
        </p:spPr>
        <p:txBody>
          <a:bodyPr wrap="square" rtlCol="0">
            <a:spAutoFit/>
          </a:bodyPr>
          <a:lstStyle/>
          <a:p>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rPr>
              <a:t>01-----</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rPr>
              <a:t>添加文字</a:t>
            </a:r>
            <a:endParaRPr lang="zh-CN" altLang="en-US" b="1" dirty="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14" name="矩形 13"/>
          <p:cNvSpPr/>
          <p:nvPr/>
        </p:nvSpPr>
        <p:spPr>
          <a:xfrm>
            <a:off x="451638" y="3301103"/>
            <a:ext cx="5766522" cy="65389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添加文字添加文字添加文字添加文字添加文字添加文字添加文字添加文字添加文字添加文字添加文字添加文字。</a:t>
            </a:r>
          </a:p>
        </p:txBody>
      </p:sp>
      <p:sp>
        <p:nvSpPr>
          <p:cNvPr id="15" name="文本框 50"/>
          <p:cNvSpPr txBox="1"/>
          <p:nvPr/>
        </p:nvSpPr>
        <p:spPr>
          <a:xfrm>
            <a:off x="450248" y="2946400"/>
            <a:ext cx="3111610" cy="369332"/>
          </a:xfrm>
          <a:prstGeom prst="rect">
            <a:avLst/>
          </a:prstGeom>
          <a:noFill/>
        </p:spPr>
        <p:txBody>
          <a:bodyPr wrap="square" rtlCol="0">
            <a:spAutoFit/>
          </a:bodyPr>
          <a:lstStyle/>
          <a:p>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rPr>
              <a:t>02-----</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rPr>
              <a:t>添加文字</a:t>
            </a:r>
            <a:endParaRPr lang="zh-CN" altLang="en-US" b="1" dirty="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16" name="矩形 15"/>
          <p:cNvSpPr/>
          <p:nvPr/>
        </p:nvSpPr>
        <p:spPr>
          <a:xfrm>
            <a:off x="446832" y="4384471"/>
            <a:ext cx="5766522" cy="65389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添加文字添加文字添加文字添加文字添加文字添加文字添加文字添加文字添加文字添加文字添加文字添加文字。</a:t>
            </a:r>
          </a:p>
        </p:txBody>
      </p:sp>
      <p:sp>
        <p:nvSpPr>
          <p:cNvPr id="17" name="文本框 53"/>
          <p:cNvSpPr txBox="1"/>
          <p:nvPr/>
        </p:nvSpPr>
        <p:spPr>
          <a:xfrm>
            <a:off x="450248" y="4029075"/>
            <a:ext cx="3111610" cy="369332"/>
          </a:xfrm>
          <a:prstGeom prst="rect">
            <a:avLst/>
          </a:prstGeom>
          <a:noFill/>
        </p:spPr>
        <p:txBody>
          <a:bodyPr wrap="square" rtlCol="0">
            <a:spAutoFit/>
          </a:bodyPr>
          <a:lstStyle/>
          <a:p>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rPr>
              <a:t>03-----</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rPr>
              <a:t>添加文字</a:t>
            </a:r>
            <a:endParaRPr lang="zh-CN" altLang="en-US" b="1" dirty="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18" name="矩形 17"/>
          <p:cNvSpPr/>
          <p:nvPr/>
        </p:nvSpPr>
        <p:spPr>
          <a:xfrm>
            <a:off x="451639" y="5495028"/>
            <a:ext cx="5766521" cy="653897"/>
          </a:xfrm>
          <a:prstGeom prst="rect">
            <a:avLst/>
          </a:prstGeom>
        </p:spPr>
        <p:txBody>
          <a:bodyPr wrap="square">
            <a:spAutoFit/>
          </a:bodyPr>
          <a:lstStyle/>
          <a:p>
            <a:pPr>
              <a:lnSpc>
                <a:spcPct val="120000"/>
              </a:lnSpc>
            </a:pPr>
            <a:r>
              <a:rPr lang="zh-CN" altLang="en-US" sz="1600"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添加文字添加文字添加文字添加文字添加文字添加文字添加文字添加文字添加文字添加文字添加文字添加文字。</a:t>
            </a:r>
          </a:p>
        </p:txBody>
      </p:sp>
      <p:sp>
        <p:nvSpPr>
          <p:cNvPr id="19" name="文本框 56"/>
          <p:cNvSpPr txBox="1"/>
          <p:nvPr/>
        </p:nvSpPr>
        <p:spPr>
          <a:xfrm>
            <a:off x="450248" y="5140325"/>
            <a:ext cx="3111610" cy="369332"/>
          </a:xfrm>
          <a:prstGeom prst="rect">
            <a:avLst/>
          </a:prstGeom>
          <a:noFill/>
        </p:spPr>
        <p:txBody>
          <a:bodyPr wrap="square" rtlCol="0">
            <a:spAutoFit/>
          </a:bodyPr>
          <a:lstStyle/>
          <a:p>
            <a:r>
              <a:rPr lang="en-US" altLang="zh-CN" b="1" dirty="0" smtClean="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rPr>
              <a:t>04-----</a:t>
            </a:r>
            <a:r>
              <a:rPr lang="zh-CN" altLang="en-US" b="1" dirty="0" smtClean="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rPr>
              <a:t>添加文字</a:t>
            </a:r>
            <a:endParaRPr lang="zh-CN" altLang="en-US" b="1" dirty="0">
              <a:solidFill>
                <a:schemeClr val="accent5">
                  <a:lumMod val="75000"/>
                </a:schemeClr>
              </a:solidFill>
              <a:latin typeface="微软雅黑" panose="020B0503020204020204" pitchFamily="34" charset="-122"/>
              <a:ea typeface="微软雅黑" panose="020B0503020204020204" pitchFamily="34" charset="-122"/>
              <a:cs typeface="Open Sans Semibold" panose="020B0706030804020204" pitchFamily="34" charset="0"/>
            </a:endParaRPr>
          </a:p>
        </p:txBody>
      </p:sp>
      <p:sp>
        <p:nvSpPr>
          <p:cNvPr id="20" name="矩形 19"/>
          <p:cNvSpPr/>
          <p:nvPr/>
        </p:nvSpPr>
        <p:spPr>
          <a:xfrm>
            <a:off x="574884" y="1486849"/>
            <a:ext cx="5548330" cy="45719"/>
          </a:xfrm>
          <a:prstGeom prst="rect">
            <a:avLst/>
          </a:prstGeom>
          <a:solidFill>
            <a:srgbClr val="0070C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9898" y="2205662"/>
            <a:ext cx="4960952" cy="32893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9898" y="2205663"/>
            <a:ext cx="4960952" cy="33039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9898" y="2191035"/>
            <a:ext cx="5027027" cy="33324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79897" y="2205663"/>
            <a:ext cx="5027027" cy="33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769220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par>
                          <p:cTn id="19" fill="hold">
                            <p:stCondLst>
                              <p:cond delay="1500"/>
                            </p:stCondLst>
                            <p:childTnLst>
                              <p:par>
                                <p:cTn id="20" presetID="16" presetClass="entr" presetSubtype="21"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arn(inVertical)">
                                      <p:cBhvr>
                                        <p:cTn id="22" dur="500"/>
                                        <p:tgtEl>
                                          <p:spTgt spid="2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5000"/>
                            </p:stCondLst>
                            <p:childTnLst>
                              <p:par>
                                <p:cTn id="44" presetID="10" presetClass="exit" presetSubtype="0" fill="hold" nodeType="afterEffect">
                                  <p:stCondLst>
                                    <p:cond delay="0"/>
                                  </p:stCondLst>
                                  <p:childTnLst>
                                    <p:animEffect transition="out" filter="fade">
                                      <p:cBhvr>
                                        <p:cTn id="45" dur="500"/>
                                        <p:tgtEl>
                                          <p:spTgt spid="28"/>
                                        </p:tgtEl>
                                      </p:cBhvr>
                                    </p:animEffect>
                                    <p:set>
                                      <p:cBhvr>
                                        <p:cTn id="46" dur="1" fill="hold">
                                          <p:stCondLst>
                                            <p:cond delay="499"/>
                                          </p:stCondLst>
                                        </p:cTn>
                                        <p:tgtEl>
                                          <p:spTgt spid="28"/>
                                        </p:tgtEl>
                                        <p:attrNameLst>
                                          <p:attrName>style.visibility</p:attrName>
                                        </p:attrNameLst>
                                      </p:cBhvr>
                                      <p:to>
                                        <p:strVal val="hidden"/>
                                      </p:to>
                                    </p:set>
                                  </p:childTnLst>
                                </p:cTn>
                              </p:par>
                              <p:par>
                                <p:cTn id="47" presetID="10"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7000"/>
                            </p:stCondLst>
                            <p:childTnLst>
                              <p:par>
                                <p:cTn id="59" presetID="10" presetClass="exit" presetSubtype="0" fill="hold" nodeType="afterEffect">
                                  <p:stCondLst>
                                    <p:cond delay="0"/>
                                  </p:stCondLst>
                                  <p:childTnLst>
                                    <p:animEffect transition="out" filter="fade">
                                      <p:cBhvr>
                                        <p:cTn id="60" dur="500"/>
                                        <p:tgtEl>
                                          <p:spTgt spid="29"/>
                                        </p:tgtEl>
                                      </p:cBhvr>
                                    </p:animEffect>
                                    <p:set>
                                      <p:cBhvr>
                                        <p:cTn id="61" dur="1" fill="hold">
                                          <p:stCondLst>
                                            <p:cond delay="499"/>
                                          </p:stCondLst>
                                        </p:cTn>
                                        <p:tgtEl>
                                          <p:spTgt spid="29"/>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childTnLst>
                                </p:cTn>
                              </p:par>
                            </p:childTnLst>
                          </p:cTn>
                        </p:par>
                        <p:par>
                          <p:cTn id="65" fill="hold">
                            <p:stCondLst>
                              <p:cond delay="8000"/>
                            </p:stCondLst>
                            <p:childTnLst>
                              <p:par>
                                <p:cTn id="66" presetID="22" presetClass="entr" presetSubtype="8"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par>
                          <p:cTn id="69" fill="hold">
                            <p:stCondLst>
                              <p:cond delay="8500"/>
                            </p:stCondLst>
                            <p:childTnLst>
                              <p:par>
                                <p:cTn id="70" presetID="10"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childTnLst>
                          </p:cTn>
                        </p:par>
                        <p:par>
                          <p:cTn id="73" fill="hold">
                            <p:stCondLst>
                              <p:cond delay="9000"/>
                            </p:stCondLst>
                            <p:childTnLst>
                              <p:par>
                                <p:cTn id="74" presetID="10" presetClass="exit" presetSubtype="0" fill="hold" nodeType="afterEffect">
                                  <p:stCondLst>
                                    <p:cond delay="0"/>
                                  </p:stCondLst>
                                  <p:childTnLst>
                                    <p:animEffect transition="out" filter="fade">
                                      <p:cBhvr>
                                        <p:cTn id="75" dur="500"/>
                                        <p:tgtEl>
                                          <p:spTgt spid="30"/>
                                        </p:tgtEl>
                                      </p:cBhvr>
                                    </p:animEffect>
                                    <p:set>
                                      <p:cBhvr>
                                        <p:cTn id="76" dur="1" fill="hold">
                                          <p:stCondLst>
                                            <p:cond delay="499"/>
                                          </p:stCondLst>
                                        </p:cTn>
                                        <p:tgtEl>
                                          <p:spTgt spid="30"/>
                                        </p:tgtEl>
                                        <p:attrNameLst>
                                          <p:attrName>style.visibility</p:attrName>
                                        </p:attrNameLst>
                                      </p:cBhvr>
                                      <p:to>
                                        <p:strVal val="hidden"/>
                                      </p:to>
                                    </p:set>
                                  </p:childTnLst>
                                </p:cTn>
                              </p:par>
                              <p:par>
                                <p:cTn id="77" presetID="10" presetClass="entr" presetSubtype="0"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p:bldP spid="13" grpId="0"/>
      <p:bldP spid="14" grpId="0"/>
      <p:bldP spid="15" grpId="0"/>
      <p:bldP spid="16" grpId="0"/>
      <p:bldP spid="17" grpId="0"/>
      <p:bldP spid="18" grpId="0"/>
      <p:bldP spid="19" grpId="0"/>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教学目标</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500776" y="3510149"/>
            <a:ext cx="2943927" cy="2943927"/>
          </a:xfrm>
          <a:custGeom>
            <a:avLst/>
            <a:gdLst>
              <a:gd name="connsiteX0" fmla="*/ 2089612 w 2943927"/>
              <a:gd name="connsiteY0" fmla="*/ 469375 h 2943927"/>
              <a:gd name="connsiteX1" fmla="*/ 2318603 w 2943927"/>
              <a:gd name="connsiteY1" fmla="*/ 277219 h 2943927"/>
              <a:gd name="connsiteX2" fmla="*/ 2501540 w 2943927"/>
              <a:gd name="connsiteY2" fmla="*/ 430721 h 2943927"/>
              <a:gd name="connsiteX3" fmla="*/ 2352067 w 2943927"/>
              <a:gd name="connsiteY3" fmla="*/ 689601 h 2943927"/>
              <a:gd name="connsiteX4" fmla="*/ 2589561 w 2943927"/>
              <a:gd name="connsiteY4" fmla="*/ 1100953 h 2943927"/>
              <a:gd name="connsiteX5" fmla="*/ 2888494 w 2943927"/>
              <a:gd name="connsiteY5" fmla="*/ 1100945 h 2943927"/>
              <a:gd name="connsiteX6" fmla="*/ 2929962 w 2943927"/>
              <a:gd name="connsiteY6" fmla="*/ 1336125 h 2943927"/>
              <a:gd name="connsiteX7" fmla="*/ 2649055 w 2943927"/>
              <a:gd name="connsiteY7" fmla="*/ 1438358 h 2943927"/>
              <a:gd name="connsiteX8" fmla="*/ 2566574 w 2943927"/>
              <a:gd name="connsiteY8" fmla="*/ 1906131 h 2943927"/>
              <a:gd name="connsiteX9" fmla="*/ 2795575 w 2943927"/>
              <a:gd name="connsiteY9" fmla="*/ 2098275 h 2943927"/>
              <a:gd name="connsiteX10" fmla="*/ 2676171 w 2943927"/>
              <a:gd name="connsiteY10" fmla="*/ 2305089 h 2943927"/>
              <a:gd name="connsiteX11" fmla="*/ 2395269 w 2943927"/>
              <a:gd name="connsiteY11" fmla="*/ 2202840 h 2943927"/>
              <a:gd name="connsiteX12" fmla="*/ 2031407 w 2943927"/>
              <a:gd name="connsiteY12" fmla="*/ 2508157 h 2943927"/>
              <a:gd name="connsiteX13" fmla="*/ 2083323 w 2943927"/>
              <a:gd name="connsiteY13" fmla="*/ 2802547 h 2943927"/>
              <a:gd name="connsiteX14" fmla="*/ 1858917 w 2943927"/>
              <a:gd name="connsiteY14" fmla="*/ 2884224 h 2943927"/>
              <a:gd name="connsiteX15" fmla="*/ 1709458 w 2943927"/>
              <a:gd name="connsiteY15" fmla="*/ 2625337 h 2943927"/>
              <a:gd name="connsiteX16" fmla="*/ 1234469 w 2943927"/>
              <a:gd name="connsiteY16" fmla="*/ 2625337 h 2943927"/>
              <a:gd name="connsiteX17" fmla="*/ 1085010 w 2943927"/>
              <a:gd name="connsiteY17" fmla="*/ 2884224 h 2943927"/>
              <a:gd name="connsiteX18" fmla="*/ 860604 w 2943927"/>
              <a:gd name="connsiteY18" fmla="*/ 2802547 h 2943927"/>
              <a:gd name="connsiteX19" fmla="*/ 912521 w 2943927"/>
              <a:gd name="connsiteY19" fmla="*/ 2508157 h 2943927"/>
              <a:gd name="connsiteX20" fmla="*/ 548659 w 2943927"/>
              <a:gd name="connsiteY20" fmla="*/ 2202840 h 2943927"/>
              <a:gd name="connsiteX21" fmla="*/ 267756 w 2943927"/>
              <a:gd name="connsiteY21" fmla="*/ 2305089 h 2943927"/>
              <a:gd name="connsiteX22" fmla="*/ 148352 w 2943927"/>
              <a:gd name="connsiteY22" fmla="*/ 2098275 h 2943927"/>
              <a:gd name="connsiteX23" fmla="*/ 377353 w 2943927"/>
              <a:gd name="connsiteY23" fmla="*/ 1906131 h 2943927"/>
              <a:gd name="connsiteX24" fmla="*/ 294872 w 2943927"/>
              <a:gd name="connsiteY24" fmla="*/ 1438358 h 2943927"/>
              <a:gd name="connsiteX25" fmla="*/ 13965 w 2943927"/>
              <a:gd name="connsiteY25" fmla="*/ 1336125 h 2943927"/>
              <a:gd name="connsiteX26" fmla="*/ 55433 w 2943927"/>
              <a:gd name="connsiteY26" fmla="*/ 1100945 h 2943927"/>
              <a:gd name="connsiteX27" fmla="*/ 354366 w 2943927"/>
              <a:gd name="connsiteY27" fmla="*/ 1100953 h 2943927"/>
              <a:gd name="connsiteX28" fmla="*/ 591860 w 2943927"/>
              <a:gd name="connsiteY28" fmla="*/ 689601 h 2943927"/>
              <a:gd name="connsiteX29" fmla="*/ 442387 w 2943927"/>
              <a:gd name="connsiteY29" fmla="*/ 430721 h 2943927"/>
              <a:gd name="connsiteX30" fmla="*/ 625324 w 2943927"/>
              <a:gd name="connsiteY30" fmla="*/ 277219 h 2943927"/>
              <a:gd name="connsiteX31" fmla="*/ 854315 w 2943927"/>
              <a:gd name="connsiteY31" fmla="*/ 469375 h 2943927"/>
              <a:gd name="connsiteX32" fmla="*/ 1300658 w 2943927"/>
              <a:gd name="connsiteY32" fmla="*/ 306919 h 2943927"/>
              <a:gd name="connsiteX33" fmla="*/ 1352560 w 2943927"/>
              <a:gd name="connsiteY33" fmla="*/ 12527 h 2943927"/>
              <a:gd name="connsiteX34" fmla="*/ 1591367 w 2943927"/>
              <a:gd name="connsiteY34" fmla="*/ 12527 h 2943927"/>
              <a:gd name="connsiteX35" fmla="*/ 1643269 w 2943927"/>
              <a:gd name="connsiteY35" fmla="*/ 306919 h 2943927"/>
              <a:gd name="connsiteX36" fmla="*/ 2089612 w 2943927"/>
              <a:gd name="connsiteY36" fmla="*/ 469375 h 2943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43927" h="2943927">
                <a:moveTo>
                  <a:pt x="2089612" y="469375"/>
                </a:moveTo>
                <a:lnTo>
                  <a:pt x="2318603" y="277219"/>
                </a:lnTo>
                <a:lnTo>
                  <a:pt x="2501540" y="430721"/>
                </a:lnTo>
                <a:lnTo>
                  <a:pt x="2352067" y="689601"/>
                </a:lnTo>
                <a:cubicBezTo>
                  <a:pt x="2458351" y="809163"/>
                  <a:pt x="2539160" y="949127"/>
                  <a:pt x="2589561" y="1100953"/>
                </a:cubicBezTo>
                <a:lnTo>
                  <a:pt x="2888494" y="1100945"/>
                </a:lnTo>
                <a:lnTo>
                  <a:pt x="2929962" y="1336125"/>
                </a:lnTo>
                <a:lnTo>
                  <a:pt x="2649055" y="1438358"/>
                </a:lnTo>
                <a:cubicBezTo>
                  <a:pt x="2653620" y="1598266"/>
                  <a:pt x="2625556" y="1757428"/>
                  <a:pt x="2566574" y="1906131"/>
                </a:cubicBezTo>
                <a:lnTo>
                  <a:pt x="2795575" y="2098275"/>
                </a:lnTo>
                <a:lnTo>
                  <a:pt x="2676171" y="2305089"/>
                </a:lnTo>
                <a:lnTo>
                  <a:pt x="2395269" y="2202840"/>
                </a:lnTo>
                <a:cubicBezTo>
                  <a:pt x="2295979" y="2328271"/>
                  <a:pt x="2172174" y="2432156"/>
                  <a:pt x="2031407" y="2508157"/>
                </a:cubicBezTo>
                <a:lnTo>
                  <a:pt x="2083323" y="2802547"/>
                </a:lnTo>
                <a:lnTo>
                  <a:pt x="1858917" y="2884224"/>
                </a:lnTo>
                <a:lnTo>
                  <a:pt x="1709458" y="2625337"/>
                </a:lnTo>
                <a:cubicBezTo>
                  <a:pt x="1552772" y="2657601"/>
                  <a:pt x="1391155" y="2657601"/>
                  <a:pt x="1234469" y="2625337"/>
                </a:cubicBezTo>
                <a:lnTo>
                  <a:pt x="1085010" y="2884224"/>
                </a:lnTo>
                <a:lnTo>
                  <a:pt x="860604" y="2802547"/>
                </a:lnTo>
                <a:lnTo>
                  <a:pt x="912521" y="2508157"/>
                </a:lnTo>
                <a:cubicBezTo>
                  <a:pt x="771754" y="2432157"/>
                  <a:pt x="647948" y="2328271"/>
                  <a:pt x="548659" y="2202840"/>
                </a:cubicBezTo>
                <a:lnTo>
                  <a:pt x="267756" y="2305089"/>
                </a:lnTo>
                <a:lnTo>
                  <a:pt x="148352" y="2098275"/>
                </a:lnTo>
                <a:lnTo>
                  <a:pt x="377353" y="1906131"/>
                </a:lnTo>
                <a:cubicBezTo>
                  <a:pt x="318371" y="1757428"/>
                  <a:pt x="290307" y="1598267"/>
                  <a:pt x="294872" y="1438358"/>
                </a:cubicBezTo>
                <a:lnTo>
                  <a:pt x="13965" y="1336125"/>
                </a:lnTo>
                <a:lnTo>
                  <a:pt x="55433" y="1100945"/>
                </a:lnTo>
                <a:lnTo>
                  <a:pt x="354366" y="1100953"/>
                </a:lnTo>
                <a:cubicBezTo>
                  <a:pt x="404768" y="949127"/>
                  <a:pt x="485576" y="809163"/>
                  <a:pt x="591860" y="689601"/>
                </a:cubicBezTo>
                <a:lnTo>
                  <a:pt x="442387" y="430721"/>
                </a:lnTo>
                <a:lnTo>
                  <a:pt x="625324" y="277219"/>
                </a:lnTo>
                <a:lnTo>
                  <a:pt x="854315" y="469375"/>
                </a:lnTo>
                <a:cubicBezTo>
                  <a:pt x="990517" y="385467"/>
                  <a:pt x="1142387" y="330191"/>
                  <a:pt x="1300658" y="306919"/>
                </a:cubicBezTo>
                <a:lnTo>
                  <a:pt x="1352560" y="12527"/>
                </a:lnTo>
                <a:lnTo>
                  <a:pt x="1591367" y="12527"/>
                </a:lnTo>
                <a:lnTo>
                  <a:pt x="1643269" y="306919"/>
                </a:lnTo>
                <a:cubicBezTo>
                  <a:pt x="1801540" y="330191"/>
                  <a:pt x="1953411" y="385467"/>
                  <a:pt x="2089612" y="46937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22340" tIns="720081" rIns="622340" bIns="771567" numCol="1" spcCol="1270" anchor="ctr" anchorCtr="0">
            <a:noAutofit/>
            <a:scene3d>
              <a:camera prst="orthographicFront"/>
              <a:lightRig rig="soft" dir="t">
                <a:rot lat="0" lon="0" rev="10800000"/>
              </a:lightRig>
            </a:scene3d>
            <a:sp3d>
              <a:bevelT w="27940" h="12700"/>
              <a:contourClr>
                <a:srgbClr val="DDDDDD"/>
              </a:contourClr>
            </a:sp3d>
          </a:bodyPr>
          <a:lstStyle/>
          <a:p>
            <a:pPr lvl="0" algn="ctr" defTabSz="1066800">
              <a:lnSpc>
                <a:spcPct val="90000"/>
              </a:lnSpc>
              <a:spcBef>
                <a:spcPct val="0"/>
              </a:spcBef>
              <a:spcAft>
                <a:spcPct val="35000"/>
              </a:spcAft>
            </a:pPr>
            <a:r>
              <a:rPr lang="zh-CN" altLang="en-US"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职业素养</a:t>
            </a:r>
            <a:endParaRPr lang="en-US" altLang="zh-CN"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a:p>
            <a:pPr lvl="0" algn="ctr" defTabSz="1066800">
              <a:lnSpc>
                <a:spcPct val="90000"/>
              </a:lnSpc>
              <a:spcBef>
                <a:spcPct val="0"/>
              </a:spcBef>
              <a:spcAft>
                <a:spcPct val="35000"/>
              </a:spcAft>
            </a:pPr>
            <a:r>
              <a:rPr lang="zh-CN" altLang="en-US"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目标</a:t>
            </a:r>
            <a:endParaRPr lang="zh-CN" altLang="en-US" sz="2400" b="1" kern="1200" spc="150" dirty="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sp>
        <p:nvSpPr>
          <p:cNvPr id="22" name="任意多边形 21"/>
          <p:cNvSpPr/>
          <p:nvPr/>
        </p:nvSpPr>
        <p:spPr>
          <a:xfrm>
            <a:off x="787945" y="2814312"/>
            <a:ext cx="2141038" cy="2141038"/>
          </a:xfrm>
          <a:custGeom>
            <a:avLst/>
            <a:gdLst>
              <a:gd name="connsiteX0" fmla="*/ 1602025 w 2141038"/>
              <a:gd name="connsiteY0" fmla="*/ 542271 h 2141038"/>
              <a:gd name="connsiteX1" fmla="*/ 1917901 w 2141038"/>
              <a:gd name="connsiteY1" fmla="*/ 447072 h 2141038"/>
              <a:gd name="connsiteX2" fmla="*/ 2034131 w 2141038"/>
              <a:gd name="connsiteY2" fmla="*/ 648389 h 2141038"/>
              <a:gd name="connsiteX3" fmla="*/ 1793749 w 2141038"/>
              <a:gd name="connsiteY3" fmla="*/ 874345 h 2141038"/>
              <a:gd name="connsiteX4" fmla="*/ 1793749 w 2141038"/>
              <a:gd name="connsiteY4" fmla="*/ 1266692 h 2141038"/>
              <a:gd name="connsiteX5" fmla="*/ 2034131 w 2141038"/>
              <a:gd name="connsiteY5" fmla="*/ 1492649 h 2141038"/>
              <a:gd name="connsiteX6" fmla="*/ 1917901 w 2141038"/>
              <a:gd name="connsiteY6" fmla="*/ 1693966 h 2141038"/>
              <a:gd name="connsiteX7" fmla="*/ 1602025 w 2141038"/>
              <a:gd name="connsiteY7" fmla="*/ 1598767 h 2141038"/>
              <a:gd name="connsiteX8" fmla="*/ 1262242 w 2141038"/>
              <a:gd name="connsiteY8" fmla="*/ 1794941 h 2141038"/>
              <a:gd name="connsiteX9" fmla="*/ 1186749 w 2141038"/>
              <a:gd name="connsiteY9" fmla="*/ 2116097 h 2141038"/>
              <a:gd name="connsiteX10" fmla="*/ 954289 w 2141038"/>
              <a:gd name="connsiteY10" fmla="*/ 2116097 h 2141038"/>
              <a:gd name="connsiteX11" fmla="*/ 878796 w 2141038"/>
              <a:gd name="connsiteY11" fmla="*/ 1794941 h 2141038"/>
              <a:gd name="connsiteX12" fmla="*/ 539013 w 2141038"/>
              <a:gd name="connsiteY12" fmla="*/ 1598767 h 2141038"/>
              <a:gd name="connsiteX13" fmla="*/ 223137 w 2141038"/>
              <a:gd name="connsiteY13" fmla="*/ 1693966 h 2141038"/>
              <a:gd name="connsiteX14" fmla="*/ 106907 w 2141038"/>
              <a:gd name="connsiteY14" fmla="*/ 1492649 h 2141038"/>
              <a:gd name="connsiteX15" fmla="*/ 347289 w 2141038"/>
              <a:gd name="connsiteY15" fmla="*/ 1266693 h 2141038"/>
              <a:gd name="connsiteX16" fmla="*/ 347289 w 2141038"/>
              <a:gd name="connsiteY16" fmla="*/ 874346 h 2141038"/>
              <a:gd name="connsiteX17" fmla="*/ 106907 w 2141038"/>
              <a:gd name="connsiteY17" fmla="*/ 648389 h 2141038"/>
              <a:gd name="connsiteX18" fmla="*/ 223137 w 2141038"/>
              <a:gd name="connsiteY18" fmla="*/ 447072 h 2141038"/>
              <a:gd name="connsiteX19" fmla="*/ 539013 w 2141038"/>
              <a:gd name="connsiteY19" fmla="*/ 542271 h 2141038"/>
              <a:gd name="connsiteX20" fmla="*/ 878796 w 2141038"/>
              <a:gd name="connsiteY20" fmla="*/ 346097 h 2141038"/>
              <a:gd name="connsiteX21" fmla="*/ 954289 w 2141038"/>
              <a:gd name="connsiteY21" fmla="*/ 24941 h 2141038"/>
              <a:gd name="connsiteX22" fmla="*/ 1186749 w 2141038"/>
              <a:gd name="connsiteY22" fmla="*/ 24941 h 2141038"/>
              <a:gd name="connsiteX23" fmla="*/ 1262242 w 2141038"/>
              <a:gd name="connsiteY23" fmla="*/ 346097 h 2141038"/>
              <a:gd name="connsiteX24" fmla="*/ 1602025 w 2141038"/>
              <a:gd name="connsiteY24" fmla="*/ 542271 h 2141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41038" h="2141038">
                <a:moveTo>
                  <a:pt x="1602025" y="542271"/>
                </a:moveTo>
                <a:lnTo>
                  <a:pt x="1917901" y="447072"/>
                </a:lnTo>
                <a:lnTo>
                  <a:pt x="2034131" y="648389"/>
                </a:lnTo>
                <a:lnTo>
                  <a:pt x="1793749" y="874345"/>
                </a:lnTo>
                <a:cubicBezTo>
                  <a:pt x="1828594" y="1002806"/>
                  <a:pt x="1828594" y="1138231"/>
                  <a:pt x="1793749" y="1266692"/>
                </a:cubicBezTo>
                <a:lnTo>
                  <a:pt x="2034131" y="1492649"/>
                </a:lnTo>
                <a:lnTo>
                  <a:pt x="1917901" y="1693966"/>
                </a:lnTo>
                <a:lnTo>
                  <a:pt x="1602025" y="1598767"/>
                </a:lnTo>
                <a:cubicBezTo>
                  <a:pt x="1508196" y="1693174"/>
                  <a:pt x="1390916" y="1760886"/>
                  <a:pt x="1262242" y="1794941"/>
                </a:cubicBezTo>
                <a:lnTo>
                  <a:pt x="1186749" y="2116097"/>
                </a:lnTo>
                <a:lnTo>
                  <a:pt x="954289" y="2116097"/>
                </a:lnTo>
                <a:lnTo>
                  <a:pt x="878796" y="1794941"/>
                </a:lnTo>
                <a:cubicBezTo>
                  <a:pt x="750123" y="1760887"/>
                  <a:pt x="632842" y="1693175"/>
                  <a:pt x="539013" y="1598767"/>
                </a:cubicBezTo>
                <a:lnTo>
                  <a:pt x="223137" y="1693966"/>
                </a:lnTo>
                <a:lnTo>
                  <a:pt x="106907" y="1492649"/>
                </a:lnTo>
                <a:lnTo>
                  <a:pt x="347289" y="1266693"/>
                </a:lnTo>
                <a:cubicBezTo>
                  <a:pt x="312444" y="1138232"/>
                  <a:pt x="312444" y="1002807"/>
                  <a:pt x="347289" y="874346"/>
                </a:cubicBezTo>
                <a:lnTo>
                  <a:pt x="106907" y="648389"/>
                </a:lnTo>
                <a:lnTo>
                  <a:pt x="223137" y="447072"/>
                </a:lnTo>
                <a:lnTo>
                  <a:pt x="539013" y="542271"/>
                </a:lnTo>
                <a:cubicBezTo>
                  <a:pt x="632842" y="447864"/>
                  <a:pt x="750122" y="380152"/>
                  <a:pt x="878796" y="346097"/>
                </a:cubicBezTo>
                <a:lnTo>
                  <a:pt x="954289" y="24941"/>
                </a:lnTo>
                <a:lnTo>
                  <a:pt x="1186749" y="24941"/>
                </a:lnTo>
                <a:lnTo>
                  <a:pt x="1262242" y="346097"/>
                </a:lnTo>
                <a:cubicBezTo>
                  <a:pt x="1390915" y="380151"/>
                  <a:pt x="1508196" y="447863"/>
                  <a:pt x="1602025" y="542271"/>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69493" tIns="572751" rIns="569493" bIns="572751" numCol="1" spcCol="1270" anchor="ctr" anchorCtr="0">
            <a:noAutofit/>
            <a:scene3d>
              <a:camera prst="orthographicFront"/>
              <a:lightRig rig="soft" dir="t">
                <a:rot lat="0" lon="0" rev="10800000"/>
              </a:lightRig>
            </a:scene3d>
            <a:sp3d>
              <a:bevelT w="27940" h="12700"/>
              <a:contourClr>
                <a:srgbClr val="DDDDDD"/>
              </a:contourClr>
            </a:sp3d>
          </a:bodyPr>
          <a:lstStyle/>
          <a:p>
            <a:pPr lvl="0" algn="ctr" defTabSz="1066800">
              <a:lnSpc>
                <a:spcPct val="90000"/>
              </a:lnSpc>
              <a:spcBef>
                <a:spcPct val="0"/>
              </a:spcBef>
              <a:spcAft>
                <a:spcPct val="35000"/>
              </a:spcAft>
            </a:pPr>
            <a:r>
              <a:rPr lang="zh-CN" altLang="en-US"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技能</a:t>
            </a:r>
            <a:endParaRPr lang="en-US" altLang="zh-CN"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a:p>
            <a:pPr lvl="0" algn="ctr" defTabSz="1066800">
              <a:lnSpc>
                <a:spcPct val="90000"/>
              </a:lnSpc>
              <a:spcBef>
                <a:spcPct val="0"/>
              </a:spcBef>
              <a:spcAft>
                <a:spcPct val="35000"/>
              </a:spcAft>
            </a:pPr>
            <a:r>
              <a:rPr lang="zh-CN" altLang="en-US"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目标</a:t>
            </a:r>
            <a:endParaRPr lang="zh-CN" altLang="en-US" sz="2400" b="1" kern="1200" spc="150" dirty="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sp>
        <p:nvSpPr>
          <p:cNvPr id="23" name="任意多边形 22"/>
          <p:cNvSpPr/>
          <p:nvPr/>
        </p:nvSpPr>
        <p:spPr>
          <a:xfrm>
            <a:off x="1751412" y="1101481"/>
            <a:ext cx="2569246" cy="2569246"/>
          </a:xfrm>
          <a:custGeom>
            <a:avLst/>
            <a:gdLst>
              <a:gd name="connsiteX0" fmla="*/ 1569658 w 2097780"/>
              <a:gd name="connsiteY0" fmla="*/ 531314 h 2097780"/>
              <a:gd name="connsiteX1" fmla="*/ 1879151 w 2097780"/>
              <a:gd name="connsiteY1" fmla="*/ 438039 h 2097780"/>
              <a:gd name="connsiteX2" fmla="*/ 1993033 w 2097780"/>
              <a:gd name="connsiteY2" fmla="*/ 635288 h 2097780"/>
              <a:gd name="connsiteX3" fmla="*/ 1757507 w 2097780"/>
              <a:gd name="connsiteY3" fmla="*/ 856680 h 2097780"/>
              <a:gd name="connsiteX4" fmla="*/ 1757507 w 2097780"/>
              <a:gd name="connsiteY4" fmla="*/ 1241100 h 2097780"/>
              <a:gd name="connsiteX5" fmla="*/ 1993033 w 2097780"/>
              <a:gd name="connsiteY5" fmla="*/ 1462492 h 2097780"/>
              <a:gd name="connsiteX6" fmla="*/ 1879151 w 2097780"/>
              <a:gd name="connsiteY6" fmla="*/ 1659741 h 2097780"/>
              <a:gd name="connsiteX7" fmla="*/ 1569658 w 2097780"/>
              <a:gd name="connsiteY7" fmla="*/ 1566466 h 2097780"/>
              <a:gd name="connsiteX8" fmla="*/ 1236740 w 2097780"/>
              <a:gd name="connsiteY8" fmla="*/ 1758676 h 2097780"/>
              <a:gd name="connsiteX9" fmla="*/ 1162772 w 2097780"/>
              <a:gd name="connsiteY9" fmla="*/ 2073343 h 2097780"/>
              <a:gd name="connsiteX10" fmla="*/ 935008 w 2097780"/>
              <a:gd name="connsiteY10" fmla="*/ 2073343 h 2097780"/>
              <a:gd name="connsiteX11" fmla="*/ 861040 w 2097780"/>
              <a:gd name="connsiteY11" fmla="*/ 1758676 h 2097780"/>
              <a:gd name="connsiteX12" fmla="*/ 528122 w 2097780"/>
              <a:gd name="connsiteY12" fmla="*/ 1566466 h 2097780"/>
              <a:gd name="connsiteX13" fmla="*/ 218629 w 2097780"/>
              <a:gd name="connsiteY13" fmla="*/ 1659741 h 2097780"/>
              <a:gd name="connsiteX14" fmla="*/ 104747 w 2097780"/>
              <a:gd name="connsiteY14" fmla="*/ 1462492 h 2097780"/>
              <a:gd name="connsiteX15" fmla="*/ 340273 w 2097780"/>
              <a:gd name="connsiteY15" fmla="*/ 1241100 h 2097780"/>
              <a:gd name="connsiteX16" fmla="*/ 340273 w 2097780"/>
              <a:gd name="connsiteY16" fmla="*/ 856680 h 2097780"/>
              <a:gd name="connsiteX17" fmla="*/ 104747 w 2097780"/>
              <a:gd name="connsiteY17" fmla="*/ 635288 h 2097780"/>
              <a:gd name="connsiteX18" fmla="*/ 218629 w 2097780"/>
              <a:gd name="connsiteY18" fmla="*/ 438039 h 2097780"/>
              <a:gd name="connsiteX19" fmla="*/ 528122 w 2097780"/>
              <a:gd name="connsiteY19" fmla="*/ 531314 h 2097780"/>
              <a:gd name="connsiteX20" fmla="*/ 861040 w 2097780"/>
              <a:gd name="connsiteY20" fmla="*/ 339104 h 2097780"/>
              <a:gd name="connsiteX21" fmla="*/ 935008 w 2097780"/>
              <a:gd name="connsiteY21" fmla="*/ 24437 h 2097780"/>
              <a:gd name="connsiteX22" fmla="*/ 1162772 w 2097780"/>
              <a:gd name="connsiteY22" fmla="*/ 24437 h 2097780"/>
              <a:gd name="connsiteX23" fmla="*/ 1236740 w 2097780"/>
              <a:gd name="connsiteY23" fmla="*/ 339104 h 2097780"/>
              <a:gd name="connsiteX24" fmla="*/ 1569658 w 2097780"/>
              <a:gd name="connsiteY24" fmla="*/ 531314 h 209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97780" h="2097780">
                <a:moveTo>
                  <a:pt x="1350230" y="530640"/>
                </a:moveTo>
                <a:lnTo>
                  <a:pt x="1574608" y="391672"/>
                </a:lnTo>
                <a:lnTo>
                  <a:pt x="1706108" y="523172"/>
                </a:lnTo>
                <a:lnTo>
                  <a:pt x="1567140" y="747550"/>
                </a:lnTo>
                <a:cubicBezTo>
                  <a:pt x="1620664" y="839603"/>
                  <a:pt x="1648705" y="944251"/>
                  <a:pt x="1648377" y="1050733"/>
                </a:cubicBezTo>
                <a:lnTo>
                  <a:pt x="1880916" y="1175567"/>
                </a:lnTo>
                <a:lnTo>
                  <a:pt x="1832784" y="1355198"/>
                </a:lnTo>
                <a:lnTo>
                  <a:pt x="1568983" y="1347038"/>
                </a:lnTo>
                <a:cubicBezTo>
                  <a:pt x="1516026" y="1439418"/>
                  <a:pt x="1439418" y="1516026"/>
                  <a:pt x="1347038" y="1568983"/>
                </a:cubicBezTo>
                <a:lnTo>
                  <a:pt x="1355198" y="1832784"/>
                </a:lnTo>
                <a:lnTo>
                  <a:pt x="1175566" y="1880916"/>
                </a:lnTo>
                <a:lnTo>
                  <a:pt x="1050733" y="1648378"/>
                </a:lnTo>
                <a:cubicBezTo>
                  <a:pt x="944250" y="1648705"/>
                  <a:pt x="839603" y="1620665"/>
                  <a:pt x="747550" y="1567140"/>
                </a:cubicBezTo>
                <a:lnTo>
                  <a:pt x="523172" y="1706108"/>
                </a:lnTo>
                <a:lnTo>
                  <a:pt x="391672" y="1574608"/>
                </a:lnTo>
                <a:lnTo>
                  <a:pt x="530640" y="1350230"/>
                </a:lnTo>
                <a:cubicBezTo>
                  <a:pt x="477116" y="1258177"/>
                  <a:pt x="449075" y="1153529"/>
                  <a:pt x="449403" y="1047047"/>
                </a:cubicBezTo>
                <a:lnTo>
                  <a:pt x="216864" y="922213"/>
                </a:lnTo>
                <a:lnTo>
                  <a:pt x="264996" y="742582"/>
                </a:lnTo>
                <a:lnTo>
                  <a:pt x="528797" y="750742"/>
                </a:lnTo>
                <a:cubicBezTo>
                  <a:pt x="581754" y="658362"/>
                  <a:pt x="658362" y="581754"/>
                  <a:pt x="750742" y="528797"/>
                </a:cubicBezTo>
                <a:lnTo>
                  <a:pt x="742582" y="264996"/>
                </a:lnTo>
                <a:lnTo>
                  <a:pt x="922214" y="216864"/>
                </a:lnTo>
                <a:lnTo>
                  <a:pt x="1047047" y="449402"/>
                </a:lnTo>
                <a:cubicBezTo>
                  <a:pt x="1153530" y="449075"/>
                  <a:pt x="1258177" y="477115"/>
                  <a:pt x="1350230" y="530640"/>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6318" tIns="726318" rIns="726318" bIns="726318" numCol="1" spcCol="1270" anchor="ctr" anchorCtr="0">
            <a:noAutofit/>
            <a:scene3d>
              <a:camera prst="orthographicFront"/>
              <a:lightRig rig="soft" dir="t">
                <a:rot lat="0" lon="0" rev="10800000"/>
              </a:lightRig>
            </a:scene3d>
            <a:sp3d>
              <a:bevelT w="27940" h="12700"/>
              <a:contourClr>
                <a:srgbClr val="DDDDDD"/>
              </a:contourClr>
            </a:sp3d>
          </a:bodyPr>
          <a:lstStyle/>
          <a:p>
            <a:pPr lvl="0" algn="ctr" defTabSz="1066800">
              <a:lnSpc>
                <a:spcPct val="90000"/>
              </a:lnSpc>
              <a:spcBef>
                <a:spcPct val="0"/>
              </a:spcBef>
              <a:spcAft>
                <a:spcPct val="35000"/>
              </a:spcAft>
            </a:pPr>
            <a:r>
              <a:rPr lang="zh-CN" altLang="en-US"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知识</a:t>
            </a:r>
            <a:endParaRPr lang="en-US" altLang="zh-CN"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a:p>
            <a:pPr lvl="0" algn="ctr" defTabSz="1066800">
              <a:lnSpc>
                <a:spcPct val="90000"/>
              </a:lnSpc>
              <a:spcBef>
                <a:spcPct val="0"/>
              </a:spcBef>
              <a:spcAft>
                <a:spcPct val="35000"/>
              </a:spcAft>
            </a:pPr>
            <a:r>
              <a:rPr lang="zh-CN" altLang="en-US" sz="2400" b="1" kern="1200" spc="150" dirty="0" smtClean="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rPr>
              <a:t>目标</a:t>
            </a:r>
            <a:endParaRPr lang="zh-CN" altLang="en-US" sz="2400" b="1" kern="1200" spc="150" dirty="0">
              <a:ln w="11430"/>
              <a:solidFill>
                <a:srgbClr val="F8F8F8"/>
              </a:solidFill>
              <a:effectLst>
                <a:outerShdw blurRad="25400" algn="tl" rotWithShape="0">
                  <a:srgbClr val="000000">
                    <a:alpha val="43000"/>
                  </a:srgbClr>
                </a:outerShdw>
              </a:effectLst>
              <a:latin typeface="微软雅黑" panose="020B0503020204020204" pitchFamily="34" charset="-122"/>
              <a:ea typeface="微软雅黑" panose="020B0503020204020204" pitchFamily="34" charset="-122"/>
            </a:endParaRPr>
          </a:p>
        </p:txBody>
      </p:sp>
      <p:sp>
        <p:nvSpPr>
          <p:cNvPr id="24" name="环形箭头 23"/>
          <p:cNvSpPr/>
          <p:nvPr/>
        </p:nvSpPr>
        <p:spPr>
          <a:xfrm>
            <a:off x="2287332" y="3058527"/>
            <a:ext cx="3768226" cy="3768226"/>
          </a:xfrm>
          <a:prstGeom prst="circularArrow">
            <a:avLst>
              <a:gd name="adj1" fmla="val 4688"/>
              <a:gd name="adj2" fmla="val 299029"/>
              <a:gd name="adj3" fmla="val 2538293"/>
              <a:gd name="adj4" fmla="val 15814408"/>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5" name="形状 24"/>
          <p:cNvSpPr/>
          <p:nvPr/>
        </p:nvSpPr>
        <p:spPr>
          <a:xfrm>
            <a:off x="408772" y="2335610"/>
            <a:ext cx="2737852" cy="2737852"/>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6" name="环形箭头 25"/>
          <p:cNvSpPr/>
          <p:nvPr/>
        </p:nvSpPr>
        <p:spPr>
          <a:xfrm>
            <a:off x="1501907" y="872752"/>
            <a:ext cx="2951956" cy="2951956"/>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矩形 16"/>
          <p:cNvSpPr/>
          <p:nvPr/>
        </p:nvSpPr>
        <p:spPr>
          <a:xfrm>
            <a:off x="4534506" y="1916831"/>
            <a:ext cx="5764411" cy="913199"/>
          </a:xfrm>
          <a:prstGeom prst="rect">
            <a:avLst/>
          </a:prstGeom>
        </p:spPr>
        <p:txBody>
          <a:bodyPr wrap="square">
            <a:spAutoFit/>
          </a:bodyPr>
          <a:lstStyle/>
          <a:p>
            <a:pPr>
              <a:lnSpc>
                <a:spcPct val="114000"/>
              </a:lnSpc>
            </a:pP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endPar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矩形 17"/>
          <p:cNvSpPr/>
          <p:nvPr/>
        </p:nvSpPr>
        <p:spPr>
          <a:xfrm>
            <a:off x="5847432" y="3331957"/>
            <a:ext cx="5764411" cy="913199"/>
          </a:xfrm>
          <a:prstGeom prst="rect">
            <a:avLst/>
          </a:prstGeom>
        </p:spPr>
        <p:txBody>
          <a:bodyPr wrap="square">
            <a:spAutoFit/>
          </a:bodyPr>
          <a:lstStyle/>
          <a:p>
            <a:pPr>
              <a:lnSpc>
                <a:spcPct val="114000"/>
              </a:lnSpc>
            </a:pP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a:t>
            </a:r>
            <a:endPar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9" name="矩形 18"/>
          <p:cNvSpPr/>
          <p:nvPr/>
        </p:nvSpPr>
        <p:spPr>
          <a:xfrm>
            <a:off x="6207472" y="4797152"/>
            <a:ext cx="5764411" cy="913199"/>
          </a:xfrm>
          <a:prstGeom prst="rect">
            <a:avLst/>
          </a:prstGeom>
        </p:spPr>
        <p:txBody>
          <a:bodyPr wrap="square">
            <a:spAutoFit/>
          </a:bodyPr>
          <a:lstStyle/>
          <a:p>
            <a:pPr>
              <a:lnSpc>
                <a:spcPct val="114000"/>
              </a:lnSpc>
            </a:pP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a:t>
            </a:r>
            <a:endPar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89152579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par>
                                <p:cTn id="19" presetID="22" presetClass="entr" presetSubtype="4"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down)">
                                      <p:cBhvr>
                                        <p:cTn id="21" dur="500"/>
                                        <p:tgtEl>
                                          <p:spTgt spid="26"/>
                                        </p:tgtEl>
                                      </p:cBhvr>
                                    </p:animEffect>
                                  </p:childTnLst>
                                </p:cTn>
                              </p:par>
                              <p:par>
                                <p:cTn id="22" presetID="21" presetClass="entr" presetSubtype="8" fill="hold" grpId="0" nodeType="withEffect">
                                  <p:stCondLst>
                                    <p:cond delay="250"/>
                                  </p:stCondLst>
                                  <p:childTnLst>
                                    <p:set>
                                      <p:cBhvr>
                                        <p:cTn id="23" dur="1" fill="hold">
                                          <p:stCondLst>
                                            <p:cond delay="0"/>
                                          </p:stCondLst>
                                        </p:cTn>
                                        <p:tgtEl>
                                          <p:spTgt spid="23"/>
                                        </p:tgtEl>
                                        <p:attrNameLst>
                                          <p:attrName>style.visibility</p:attrName>
                                        </p:attrNameLst>
                                      </p:cBhvr>
                                      <p:to>
                                        <p:strVal val="visible"/>
                                      </p:to>
                                    </p:set>
                                    <p:animEffect transition="in" filter="wheel(8)">
                                      <p:cBhvr>
                                        <p:cTn id="24" dur="500"/>
                                        <p:tgtEl>
                                          <p:spTgt spid="23"/>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750"/>
                                        <p:tgtEl>
                                          <p:spTgt spid="17"/>
                                        </p:tgtEl>
                                      </p:cBhvr>
                                    </p:animEffect>
                                  </p:childTnLst>
                                </p:cTn>
                              </p:par>
                              <p:par>
                                <p:cTn id="29" presetID="22" presetClass="entr" presetSubtype="1" fill="hold" nodeType="withEffect">
                                  <p:stCondLst>
                                    <p:cond delay="75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par>
                                <p:cTn id="32" presetID="21" presetClass="entr" presetSubtype="8" fill="hold" grpId="0" nodeType="withEffect">
                                  <p:stCondLst>
                                    <p:cond delay="1000"/>
                                  </p:stCondLst>
                                  <p:childTnLst>
                                    <p:set>
                                      <p:cBhvr>
                                        <p:cTn id="33" dur="1" fill="hold">
                                          <p:stCondLst>
                                            <p:cond delay="0"/>
                                          </p:stCondLst>
                                        </p:cTn>
                                        <p:tgtEl>
                                          <p:spTgt spid="22"/>
                                        </p:tgtEl>
                                        <p:attrNameLst>
                                          <p:attrName>style.visibility</p:attrName>
                                        </p:attrNameLst>
                                      </p:cBhvr>
                                      <p:to>
                                        <p:strVal val="visible"/>
                                      </p:to>
                                    </p:set>
                                    <p:animEffect transition="in" filter="wheel(8)">
                                      <p:cBhvr>
                                        <p:cTn id="34" dur="500"/>
                                        <p:tgtEl>
                                          <p:spTgt spid="22"/>
                                        </p:tgtEl>
                                      </p:cBhvr>
                                    </p:animEffect>
                                  </p:childTnLst>
                                </p:cTn>
                              </p:par>
                            </p:childTnLst>
                          </p:cTn>
                        </p:par>
                        <p:par>
                          <p:cTn id="35" fill="hold">
                            <p:stCondLst>
                              <p:cond delay="325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3750"/>
                            </p:stCondLst>
                            <p:childTnLst>
                              <p:par>
                                <p:cTn id="40" presetID="22" presetClass="entr" presetSubtype="1"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up)">
                                      <p:cBhvr>
                                        <p:cTn id="42" dur="500"/>
                                        <p:tgtEl>
                                          <p:spTgt spid="24"/>
                                        </p:tgtEl>
                                      </p:cBhvr>
                                    </p:animEffect>
                                  </p:childTnLst>
                                </p:cTn>
                              </p:par>
                              <p:par>
                                <p:cTn id="43" presetID="21" presetClass="entr" presetSubtype="8" fill="hold" grpId="0" nodeType="withEffect">
                                  <p:stCondLst>
                                    <p:cond delay="250"/>
                                  </p:stCondLst>
                                  <p:childTnLst>
                                    <p:set>
                                      <p:cBhvr>
                                        <p:cTn id="44" dur="1" fill="hold">
                                          <p:stCondLst>
                                            <p:cond delay="0"/>
                                          </p:stCondLst>
                                        </p:cTn>
                                        <p:tgtEl>
                                          <p:spTgt spid="21"/>
                                        </p:tgtEl>
                                        <p:attrNameLst>
                                          <p:attrName>style.visibility</p:attrName>
                                        </p:attrNameLst>
                                      </p:cBhvr>
                                      <p:to>
                                        <p:strVal val="visible"/>
                                      </p:to>
                                    </p:set>
                                    <p:animEffect transition="in" filter="wheel(8)">
                                      <p:cBhvr>
                                        <p:cTn id="45" dur="500"/>
                                        <p:tgtEl>
                                          <p:spTgt spid="21"/>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1" grpId="0" animBg="1"/>
      <p:bldP spid="22" grpId="0" animBg="1"/>
      <p:bldP spid="23" grpId="0" animBg="1"/>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教学重点</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94904" y="5013176"/>
            <a:ext cx="2885668" cy="851090"/>
            <a:chOff x="1383152" y="5013176"/>
            <a:chExt cx="2885668" cy="851090"/>
          </a:xfrm>
        </p:grpSpPr>
        <p:sp>
          <p:nvSpPr>
            <p:cNvPr id="14" name="任意多边形 13"/>
            <p:cNvSpPr/>
            <p:nvPr/>
          </p:nvSpPr>
          <p:spPr>
            <a:xfrm>
              <a:off x="1383152"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7" name="任意多边形 6"/>
            <p:cNvSpPr/>
            <p:nvPr/>
          </p:nvSpPr>
          <p:spPr>
            <a:xfrm>
              <a:off x="1383152" y="5013176"/>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ln w="19050">
              <a:prstDash val="sysDash"/>
            </a:ln>
          </p:spPr>
          <p:style>
            <a:lnRef idx="2">
              <a:schemeClr val="accent1"/>
            </a:lnRef>
            <a:fillRef idx="1">
              <a:schemeClr val="lt1"/>
            </a:fillRef>
            <a:effectRef idx="0">
              <a:schemeClr val="accent1"/>
            </a:effectRef>
            <a:fontRef idx="minor">
              <a:schemeClr val="dk1"/>
            </a:fontRef>
          </p:style>
          <p:txBody>
            <a:bodyPr spcFirstLastPara="0" vert="horz" wrap="square" lIns="252372" tIns="121689" rIns="121689" bIns="121689" numCol="1" spcCol="1270" anchor="ctr" anchorCtr="0">
              <a:noAutofit/>
            </a:bodyPr>
            <a:lstStyle/>
            <a:p>
              <a:pPr lvl="0" algn="ctr" defTabSz="2178050">
                <a:lnSpc>
                  <a:spcPct val="90000"/>
                </a:lnSpc>
                <a:spcBef>
                  <a:spcPct val="0"/>
                </a:spcBef>
                <a:spcAft>
                  <a:spcPct val="35000"/>
                </a:spcAft>
              </a:pPr>
              <a:r>
                <a:rPr lang="zh-CN" altLang="en-US" sz="2800" kern="1200" dirty="0" smtClean="0">
                  <a:solidFill>
                    <a:srgbClr val="002060"/>
                  </a:solidFill>
                  <a:latin typeface="微软雅黑" panose="020B0503020204020204" pitchFamily="34" charset="-122"/>
                  <a:ea typeface="微软雅黑" panose="020B0503020204020204" pitchFamily="34" charset="-122"/>
                </a:rPr>
                <a:t>添加文本</a:t>
              </a:r>
              <a:r>
                <a:rPr lang="en-US" altLang="zh-CN" sz="2800" kern="1200" dirty="0" smtClean="0">
                  <a:solidFill>
                    <a:srgbClr val="002060"/>
                  </a:solidFill>
                  <a:latin typeface="微软雅黑" panose="020B0503020204020204" pitchFamily="34" charset="-122"/>
                  <a:ea typeface="微软雅黑" panose="020B0503020204020204" pitchFamily="34" charset="-122"/>
                </a:rPr>
                <a:t>1</a:t>
              </a:r>
              <a:endParaRPr lang="zh-CN" altLang="en-US" sz="2800" kern="1200" dirty="0">
                <a:solidFill>
                  <a:srgbClr val="00206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692630" y="4984210"/>
            <a:ext cx="2885668" cy="880056"/>
            <a:chOff x="4701671" y="4984210"/>
            <a:chExt cx="2885668" cy="880056"/>
          </a:xfrm>
        </p:grpSpPr>
        <p:sp>
          <p:nvSpPr>
            <p:cNvPr id="15" name="任意多边形 14"/>
            <p:cNvSpPr/>
            <p:nvPr/>
          </p:nvSpPr>
          <p:spPr>
            <a:xfrm>
              <a:off x="4701671"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8" name="任意多边形 7"/>
            <p:cNvSpPr/>
            <p:nvPr/>
          </p:nvSpPr>
          <p:spPr>
            <a:xfrm>
              <a:off x="4701671" y="4984210"/>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ln w="19050">
              <a:prstDash val="sysDash"/>
            </a:ln>
          </p:spPr>
          <p:style>
            <a:lnRef idx="2">
              <a:schemeClr val="accent1"/>
            </a:lnRef>
            <a:fillRef idx="1">
              <a:schemeClr val="lt1"/>
            </a:fillRef>
            <a:effectRef idx="0">
              <a:schemeClr val="accent1"/>
            </a:effectRef>
            <a:fontRef idx="minor">
              <a:schemeClr val="dk1"/>
            </a:fontRef>
          </p:style>
          <p:txBody>
            <a:bodyPr spcFirstLastPara="0" vert="horz" wrap="square" lIns="252372" tIns="121689" rIns="121689" bIns="121689" numCol="1" spcCol="1270" anchor="ctr" anchorCtr="0">
              <a:noAutofit/>
            </a:bodyPr>
            <a:lstStyle/>
            <a:p>
              <a:pPr lvl="0" algn="ctr" defTabSz="2178050">
                <a:lnSpc>
                  <a:spcPct val="90000"/>
                </a:lnSpc>
                <a:spcBef>
                  <a:spcPct val="0"/>
                </a:spcBef>
                <a:spcAft>
                  <a:spcPct val="35000"/>
                </a:spcAft>
              </a:pPr>
              <a:r>
                <a:rPr lang="zh-CN" altLang="en-US" sz="2800" kern="1200" dirty="0" smtClean="0">
                  <a:solidFill>
                    <a:srgbClr val="002060"/>
                  </a:solidFill>
                  <a:latin typeface="微软雅黑" panose="020B0503020204020204" pitchFamily="34" charset="-122"/>
                  <a:ea typeface="微软雅黑" panose="020B0503020204020204" pitchFamily="34" charset="-122"/>
                </a:rPr>
                <a:t>添加文本</a:t>
              </a:r>
              <a:r>
                <a:rPr lang="en-US" altLang="zh-CN" sz="2800" kern="1200" dirty="0" smtClean="0">
                  <a:solidFill>
                    <a:srgbClr val="002060"/>
                  </a:solidFill>
                  <a:latin typeface="微软雅黑" panose="020B0503020204020204" pitchFamily="34" charset="-122"/>
                  <a:ea typeface="微软雅黑" panose="020B0503020204020204" pitchFamily="34" charset="-122"/>
                </a:rPr>
                <a:t>2</a:t>
              </a:r>
              <a:endParaRPr lang="zh-CN" altLang="en-US" sz="2800" kern="1200" dirty="0">
                <a:solidFill>
                  <a:srgbClr val="00206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8290356" y="4984210"/>
            <a:ext cx="2885668" cy="880056"/>
            <a:chOff x="8020189" y="4984210"/>
            <a:chExt cx="2885668" cy="880056"/>
          </a:xfrm>
        </p:grpSpPr>
        <p:sp>
          <p:nvSpPr>
            <p:cNvPr id="16" name="任意多边形 15"/>
            <p:cNvSpPr/>
            <p:nvPr/>
          </p:nvSpPr>
          <p:spPr>
            <a:xfrm>
              <a:off x="8020189" y="5157192"/>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9" name="任意多边形 8"/>
            <p:cNvSpPr/>
            <p:nvPr/>
          </p:nvSpPr>
          <p:spPr>
            <a:xfrm>
              <a:off x="8020189" y="4984210"/>
              <a:ext cx="2885668" cy="707074"/>
            </a:xfrm>
            <a:custGeom>
              <a:avLst/>
              <a:gdLst>
                <a:gd name="connsiteX0" fmla="*/ 0 w 2885668"/>
                <a:gd name="connsiteY0" fmla="*/ 192382 h 1154267"/>
                <a:gd name="connsiteX1" fmla="*/ 192382 w 2885668"/>
                <a:gd name="connsiteY1" fmla="*/ 0 h 1154267"/>
                <a:gd name="connsiteX2" fmla="*/ 2693286 w 2885668"/>
                <a:gd name="connsiteY2" fmla="*/ 0 h 1154267"/>
                <a:gd name="connsiteX3" fmla="*/ 2885668 w 2885668"/>
                <a:gd name="connsiteY3" fmla="*/ 192382 h 1154267"/>
                <a:gd name="connsiteX4" fmla="*/ 2885668 w 2885668"/>
                <a:gd name="connsiteY4" fmla="*/ 961885 h 1154267"/>
                <a:gd name="connsiteX5" fmla="*/ 2693286 w 2885668"/>
                <a:gd name="connsiteY5" fmla="*/ 1154267 h 1154267"/>
                <a:gd name="connsiteX6" fmla="*/ 192382 w 2885668"/>
                <a:gd name="connsiteY6" fmla="*/ 1154267 h 1154267"/>
                <a:gd name="connsiteX7" fmla="*/ 0 w 2885668"/>
                <a:gd name="connsiteY7" fmla="*/ 961885 h 1154267"/>
                <a:gd name="connsiteX8" fmla="*/ 0 w 2885668"/>
                <a:gd name="connsiteY8" fmla="*/ 192382 h 115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5668" h="1154267">
                  <a:moveTo>
                    <a:pt x="0" y="192382"/>
                  </a:moveTo>
                  <a:cubicBezTo>
                    <a:pt x="0" y="86132"/>
                    <a:pt x="86132" y="0"/>
                    <a:pt x="192382" y="0"/>
                  </a:cubicBezTo>
                  <a:lnTo>
                    <a:pt x="2693286" y="0"/>
                  </a:lnTo>
                  <a:cubicBezTo>
                    <a:pt x="2799536" y="0"/>
                    <a:pt x="2885668" y="86132"/>
                    <a:pt x="2885668" y="192382"/>
                  </a:cubicBezTo>
                  <a:lnTo>
                    <a:pt x="2885668" y="961885"/>
                  </a:lnTo>
                  <a:cubicBezTo>
                    <a:pt x="2885668" y="1068135"/>
                    <a:pt x="2799536" y="1154267"/>
                    <a:pt x="2693286" y="1154267"/>
                  </a:cubicBezTo>
                  <a:lnTo>
                    <a:pt x="192382" y="1154267"/>
                  </a:lnTo>
                  <a:cubicBezTo>
                    <a:pt x="86132" y="1154267"/>
                    <a:pt x="0" y="1068135"/>
                    <a:pt x="0" y="961885"/>
                  </a:cubicBezTo>
                  <a:lnTo>
                    <a:pt x="0" y="192382"/>
                  </a:lnTo>
                  <a:close/>
                </a:path>
              </a:pathLst>
            </a:custGeom>
            <a:ln w="19050">
              <a:prstDash val="sysDash"/>
            </a:ln>
          </p:spPr>
          <p:style>
            <a:lnRef idx="2">
              <a:schemeClr val="accent1"/>
            </a:lnRef>
            <a:fillRef idx="1">
              <a:schemeClr val="lt1"/>
            </a:fillRef>
            <a:effectRef idx="0">
              <a:schemeClr val="accent1"/>
            </a:effectRef>
            <a:fontRef idx="minor">
              <a:schemeClr val="dk1"/>
            </a:fontRef>
          </p:style>
          <p:txBody>
            <a:bodyPr spcFirstLastPara="0" vert="horz" wrap="square" lIns="252372" tIns="121689" rIns="121689" bIns="121689" numCol="1" spcCol="1270" anchor="ctr" anchorCtr="0">
              <a:noAutofit/>
            </a:bodyPr>
            <a:lstStyle/>
            <a:p>
              <a:pPr lvl="0" algn="ctr" defTabSz="2178050">
                <a:lnSpc>
                  <a:spcPct val="90000"/>
                </a:lnSpc>
                <a:spcBef>
                  <a:spcPct val="0"/>
                </a:spcBef>
                <a:spcAft>
                  <a:spcPct val="35000"/>
                </a:spcAft>
              </a:pPr>
              <a:r>
                <a:rPr lang="zh-CN" altLang="en-US" sz="2800" kern="1200" dirty="0" smtClean="0">
                  <a:solidFill>
                    <a:srgbClr val="002060"/>
                  </a:solidFill>
                  <a:latin typeface="微软雅黑" panose="020B0503020204020204" pitchFamily="34" charset="-122"/>
                  <a:ea typeface="微软雅黑" panose="020B0503020204020204" pitchFamily="34" charset="-122"/>
                </a:rPr>
                <a:t>添加文本</a:t>
              </a:r>
              <a:r>
                <a:rPr lang="en-US" altLang="zh-CN" sz="2800" kern="1200" dirty="0" smtClean="0">
                  <a:solidFill>
                    <a:srgbClr val="002060"/>
                  </a:solidFill>
                  <a:latin typeface="微软雅黑" panose="020B0503020204020204" pitchFamily="34" charset="-122"/>
                  <a:ea typeface="微软雅黑" panose="020B0503020204020204" pitchFamily="34" charset="-122"/>
                </a:rPr>
                <a:t>3</a:t>
              </a:r>
              <a:endParaRPr lang="zh-CN" altLang="en-US" sz="2800" kern="1200" dirty="0">
                <a:solidFill>
                  <a:srgbClr val="002060"/>
                </a:solidFill>
                <a:latin typeface="微软雅黑" panose="020B0503020204020204" pitchFamily="34" charset="-122"/>
                <a:ea typeface="微软雅黑" panose="020B0503020204020204" pitchFamily="34" charset="-122"/>
              </a:endParaRPr>
            </a:p>
          </p:txBody>
        </p:sp>
      </p:grpSp>
      <p:sp>
        <p:nvSpPr>
          <p:cNvPr id="11" name="圆角矩形标注 10"/>
          <p:cNvSpPr/>
          <p:nvPr/>
        </p:nvSpPr>
        <p:spPr>
          <a:xfrm>
            <a:off x="1072869" y="2759472"/>
            <a:ext cx="2304256" cy="1584176"/>
          </a:xfrm>
          <a:prstGeom prst="wedgeRoundRectCallout">
            <a:avLst>
              <a:gd name="adj1" fmla="val -20343"/>
              <a:gd name="adj2" fmla="val 78177"/>
              <a:gd name="adj3" fmla="val 16667"/>
            </a:avLst>
          </a:prstGeom>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600" dirty="0" smtClean="0"/>
              <a:t>添加文字添加文字添加文字添加文字添加文字</a:t>
            </a:r>
            <a:endParaRPr lang="zh-CN" altLang="en-US" sz="1600" dirty="0"/>
          </a:p>
        </p:txBody>
      </p:sp>
      <p:sp>
        <p:nvSpPr>
          <p:cNvPr id="17" name="矩形 16"/>
          <p:cNvSpPr/>
          <p:nvPr/>
        </p:nvSpPr>
        <p:spPr>
          <a:xfrm>
            <a:off x="22696" y="1196752"/>
            <a:ext cx="7120880" cy="913199"/>
          </a:xfrm>
          <a:prstGeom prst="rect">
            <a:avLst/>
          </a:prstGeom>
        </p:spPr>
        <p:txBody>
          <a:bodyPr wrap="square">
            <a:spAutoFit/>
          </a:bodyPr>
          <a:lstStyle/>
          <a:p>
            <a:pPr>
              <a:lnSpc>
                <a:spcPct val="114000"/>
              </a:lnSpc>
            </a:pP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添加文字添加文字添加文字添加文字添加文字添加文字添加文字添加文字添加文字添加文字添加文字添加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r>
              <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添加文字添加文字添加文字添加文字添加文字添加</a:t>
            </a:r>
            <a:r>
              <a:rPr lang="zh-CN" altLang="en-US" sz="1600" dirty="0" smtClean="0">
                <a:solidFill>
                  <a:srgbClr val="565656"/>
                </a:solidFill>
                <a:latin typeface="微软雅黑" panose="020B0503020204020204" pitchFamily="34" charset="-122"/>
                <a:ea typeface="微软雅黑" panose="020B0503020204020204" pitchFamily="34" charset="-122"/>
                <a:cs typeface="Open Sans" panose="020B0606030504020204" pitchFamily="34" charset="0"/>
              </a:rPr>
              <a:t>文字。</a:t>
            </a:r>
            <a:endParaRPr lang="zh-CN" altLang="en-US" sz="1600" dirty="0">
              <a:solidFill>
                <a:srgbClr val="565656"/>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圆角矩形标注 17"/>
          <p:cNvSpPr/>
          <p:nvPr/>
        </p:nvSpPr>
        <p:spPr>
          <a:xfrm>
            <a:off x="4681612" y="2704893"/>
            <a:ext cx="2304256" cy="1584176"/>
          </a:xfrm>
          <a:prstGeom prst="wedgeRoundRectCallout">
            <a:avLst>
              <a:gd name="adj1" fmla="val -20343"/>
              <a:gd name="adj2" fmla="val 78177"/>
              <a:gd name="adj3" fmla="val 16667"/>
            </a:avLst>
          </a:prstGeom>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600" dirty="0" smtClean="0"/>
              <a:t>添加文字添加文字添加文字添加文字添加文字</a:t>
            </a:r>
            <a:endParaRPr lang="zh-CN" altLang="en-US" sz="1600" dirty="0"/>
          </a:p>
        </p:txBody>
      </p:sp>
      <p:sp>
        <p:nvSpPr>
          <p:cNvPr id="19" name="圆角矩形标注 18"/>
          <p:cNvSpPr/>
          <p:nvPr/>
        </p:nvSpPr>
        <p:spPr>
          <a:xfrm>
            <a:off x="8290356" y="2759472"/>
            <a:ext cx="2304256" cy="1584176"/>
          </a:xfrm>
          <a:prstGeom prst="wedgeRoundRectCallout">
            <a:avLst>
              <a:gd name="adj1" fmla="val -20343"/>
              <a:gd name="adj2" fmla="val 78177"/>
              <a:gd name="adj3" fmla="val 16667"/>
            </a:avLst>
          </a:prstGeom>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zh-CN" altLang="en-US" sz="1600" dirty="0" smtClean="0"/>
              <a:t>添加文字添加文字添加文字添加文字添加文字</a:t>
            </a:r>
            <a:endParaRPr lang="zh-CN" altLang="en-US" sz="1600" dirty="0"/>
          </a:p>
        </p:txBody>
      </p:sp>
    </p:spTree>
    <p:extLst>
      <p:ext uri="{BB962C8B-B14F-4D97-AF65-F5344CB8AC3E}">
        <p14:creationId xmlns:p14="http://schemas.microsoft.com/office/powerpoint/2010/main" val="272978037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750"/>
                                        <p:tgtEl>
                                          <p:spTgt spid="17"/>
                                        </p:tgtEl>
                                      </p:cBhvr>
                                    </p:animEffect>
                                  </p:childTnLst>
                                </p:cTn>
                              </p:par>
                            </p:childTnLst>
                          </p:cTn>
                        </p:par>
                        <p:par>
                          <p:cTn id="23" fill="hold">
                            <p:stCondLst>
                              <p:cond delay="2250"/>
                            </p:stCondLst>
                            <p:childTnLst>
                              <p:par>
                                <p:cTn id="24" presetID="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25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0-#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0-#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childTnLst>
                          </p:cTn>
                        </p:par>
                        <p:par>
                          <p:cTn id="36" fill="hold">
                            <p:stCondLst>
                              <p:cond delay="325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750"/>
                                        <p:tgtEl>
                                          <p:spTgt spid="11"/>
                                        </p:tgtEl>
                                      </p:cBhvr>
                                    </p:animEffect>
                                    <p:anim calcmode="lin" valueType="num">
                                      <p:cBhvr>
                                        <p:cTn id="40" dur="750" fill="hold"/>
                                        <p:tgtEl>
                                          <p:spTgt spid="11"/>
                                        </p:tgtEl>
                                        <p:attrNameLst>
                                          <p:attrName>ppt_x</p:attrName>
                                        </p:attrNameLst>
                                      </p:cBhvr>
                                      <p:tavLst>
                                        <p:tav tm="0">
                                          <p:val>
                                            <p:strVal val="#ppt_x"/>
                                          </p:val>
                                        </p:tav>
                                        <p:tav tm="100000">
                                          <p:val>
                                            <p:strVal val="#ppt_x"/>
                                          </p:val>
                                        </p:tav>
                                      </p:tavLst>
                                    </p:anim>
                                    <p:anim calcmode="lin" valueType="num">
                                      <p:cBhvr>
                                        <p:cTn id="41" dur="75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5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750"/>
                                        <p:tgtEl>
                                          <p:spTgt spid="18"/>
                                        </p:tgtEl>
                                      </p:cBhvr>
                                    </p:animEffect>
                                    <p:anim calcmode="lin" valueType="num">
                                      <p:cBhvr>
                                        <p:cTn id="45" dur="750" fill="hold"/>
                                        <p:tgtEl>
                                          <p:spTgt spid="18"/>
                                        </p:tgtEl>
                                        <p:attrNameLst>
                                          <p:attrName>ppt_x</p:attrName>
                                        </p:attrNameLst>
                                      </p:cBhvr>
                                      <p:tavLst>
                                        <p:tav tm="0">
                                          <p:val>
                                            <p:strVal val="#ppt_x"/>
                                          </p:val>
                                        </p:tav>
                                        <p:tav tm="100000">
                                          <p:val>
                                            <p:strVal val="#ppt_x"/>
                                          </p:val>
                                        </p:tav>
                                      </p:tavLst>
                                    </p:anim>
                                    <p:anim calcmode="lin" valueType="num">
                                      <p:cBhvr>
                                        <p:cTn id="46" dur="75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75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750"/>
                                        <p:tgtEl>
                                          <p:spTgt spid="19"/>
                                        </p:tgtEl>
                                      </p:cBhvr>
                                    </p:animEffect>
                                    <p:anim calcmode="lin" valueType="num">
                                      <p:cBhvr>
                                        <p:cTn id="50" dur="750" fill="hold"/>
                                        <p:tgtEl>
                                          <p:spTgt spid="19"/>
                                        </p:tgtEl>
                                        <p:attrNameLst>
                                          <p:attrName>ppt_x</p:attrName>
                                        </p:attrNameLst>
                                      </p:cBhvr>
                                      <p:tavLst>
                                        <p:tav tm="0">
                                          <p:val>
                                            <p:strVal val="#ppt_x"/>
                                          </p:val>
                                        </p:tav>
                                        <p:tav tm="100000">
                                          <p:val>
                                            <p:strVal val="#ppt_x"/>
                                          </p:val>
                                        </p:tav>
                                      </p:tavLst>
                                    </p:anim>
                                    <p:anim calcmode="lin" valueType="num">
                                      <p:cBhvr>
                                        <p:cTn id="51"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 grpId="0" animBg="1"/>
      <p:bldP spid="17" grpId="0"/>
      <p:bldP spid="1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2547" y="2070336"/>
            <a:ext cx="3105889" cy="2857418"/>
          </a:xfrm>
          <a:prstGeom prst="ellipse">
            <a:avLst/>
          </a:prstGeom>
          <a:ln>
            <a:noFill/>
          </a:ln>
          <a:effectLst>
            <a:softEdge rad="112500"/>
          </a:effectLst>
        </p:spPr>
      </p:pic>
      <p:sp>
        <p:nvSpPr>
          <p:cNvPr id="2" name="TextBox 1"/>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学情分析</a:t>
            </a:r>
            <a:endParaRPr lang="zh-CN" altLang="en-US" sz="2000" dirty="0">
              <a:latin typeface="微软雅黑" panose="020B0503020204020204" pitchFamily="34" charset="-122"/>
              <a:ea typeface="微软雅黑" panose="020B0503020204020204" pitchFamily="34" charset="-122"/>
            </a:endParaRPr>
          </a:p>
        </p:txBody>
      </p:sp>
      <p:sp>
        <p:nvSpPr>
          <p:cNvPr id="3" name="矩形 2"/>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4" name="矩形 3"/>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908899" y="1340768"/>
            <a:ext cx="4373187" cy="4373187"/>
            <a:chOff x="3908899" y="1340768"/>
            <a:chExt cx="4373187" cy="4373187"/>
          </a:xfrm>
        </p:grpSpPr>
        <p:sp>
          <p:nvSpPr>
            <p:cNvPr id="9" name="空心弧 8"/>
            <p:cNvSpPr/>
            <p:nvPr/>
          </p:nvSpPr>
          <p:spPr>
            <a:xfrm rot="5400000">
              <a:off x="3908899" y="1340768"/>
              <a:ext cx="4373187" cy="4373187"/>
            </a:xfrm>
            <a:prstGeom prst="blockArc">
              <a:avLst>
                <a:gd name="adj1" fmla="val 5400000"/>
                <a:gd name="adj2" fmla="val 16200000"/>
                <a:gd name="adj3" fmla="val 463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0" name="空心弧 9"/>
            <p:cNvSpPr/>
            <p:nvPr/>
          </p:nvSpPr>
          <p:spPr>
            <a:xfrm rot="5400000">
              <a:off x="3908899" y="1340768"/>
              <a:ext cx="4373187" cy="4373187"/>
            </a:xfrm>
            <a:prstGeom prst="blockArc">
              <a:avLst>
                <a:gd name="adj1" fmla="val 16200000"/>
                <a:gd name="adj2" fmla="val 5400000"/>
                <a:gd name="adj3" fmla="val 463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19" name="AutoShape 22"/>
          <p:cNvSpPr>
            <a:spLocks noChangeArrowheads="1"/>
          </p:cNvSpPr>
          <p:nvPr/>
        </p:nvSpPr>
        <p:spPr bwMode="gray">
          <a:xfrm>
            <a:off x="290141" y="2202087"/>
            <a:ext cx="3181027" cy="3005138"/>
          </a:xfrm>
          <a:prstGeom prst="flowChartAlternateProcess">
            <a:avLst/>
          </a:prstGeom>
          <a:gradFill rotWithShape="1">
            <a:gsLst>
              <a:gs pos="0">
                <a:srgbClr val="FFFFFF">
                  <a:gamma/>
                  <a:shade val="89020"/>
                  <a:invGamma/>
                </a:srgbClr>
              </a:gs>
              <a:gs pos="50000">
                <a:srgbClr val="FFFFFF"/>
              </a:gs>
              <a:gs pos="100000">
                <a:srgbClr val="FFFFFF">
                  <a:gamma/>
                  <a:shade val="89020"/>
                  <a:invGamma/>
                </a:srgbClr>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p>
            <a:endParaRPr lang="zh-CN" altLang="en-US"/>
          </a:p>
        </p:txBody>
      </p:sp>
      <p:sp>
        <p:nvSpPr>
          <p:cNvPr id="20" name="Rectangle 23"/>
          <p:cNvSpPr>
            <a:spLocks noChangeArrowheads="1"/>
          </p:cNvSpPr>
          <p:nvPr/>
        </p:nvSpPr>
        <p:spPr bwMode="black">
          <a:xfrm>
            <a:off x="302816" y="2354487"/>
            <a:ext cx="3026363" cy="2563779"/>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lnSpc>
                <a:spcPct val="110000"/>
              </a:lnSpc>
            </a:pPr>
            <a:r>
              <a:rPr lang="en-US" altLang="zh-CN" sz="2400" b="1" dirty="0">
                <a:solidFill>
                  <a:schemeClr val="accent5">
                    <a:lumMod val="75000"/>
                  </a:schemeClr>
                </a:solidFill>
                <a:ea typeface="宋体" charset="-122"/>
              </a:rPr>
              <a:t> </a:t>
            </a:r>
            <a:r>
              <a:rPr lang="zh-CN" altLang="en-US" sz="2400" b="1" u="sng" dirty="0" smtClean="0">
                <a:solidFill>
                  <a:schemeClr val="accent5">
                    <a:lumMod val="75000"/>
                  </a:schemeClr>
                </a:solidFill>
                <a:ea typeface="宋体" charset="-122"/>
              </a:rPr>
              <a:t>添加文字</a:t>
            </a:r>
            <a:endParaRPr lang="en-US" altLang="zh-CN" sz="2400" b="1" u="sng" dirty="0">
              <a:solidFill>
                <a:schemeClr val="accent5">
                  <a:lumMod val="75000"/>
                </a:schemeClr>
              </a:solidFill>
              <a:ea typeface="宋体" charset="-122"/>
            </a:endParaRPr>
          </a:p>
          <a:p>
            <a:pPr algn="ctr" eaLnBrk="0" hangingPunct="0">
              <a:lnSpc>
                <a:spcPct val="110000"/>
              </a:lnSpc>
            </a:pPr>
            <a:endParaRPr lang="en-US" altLang="zh-CN" sz="2400" b="1" dirty="0">
              <a:solidFill>
                <a:srgbClr val="FF9900"/>
              </a:solidFill>
              <a:ea typeface="宋体" charset="-122"/>
            </a:endParaRPr>
          </a:p>
          <a:p>
            <a:pPr algn="ctr" eaLnBrk="0" hangingPunct="0">
              <a:lnSpc>
                <a:spcPct val="110000"/>
              </a:lnSpc>
            </a:pPr>
            <a:r>
              <a:rPr lang="zh-CN" altLang="en-US" sz="1400" b="1" dirty="0" smtClean="0">
                <a:solidFill>
                  <a:srgbClr val="000000"/>
                </a:solidFill>
                <a:ea typeface="宋体" charset="-122"/>
              </a:rPr>
              <a:t>添加文字添加文字添加文字添加文字添加文字添加文字添加文字添加文字</a:t>
            </a:r>
            <a:r>
              <a:rPr lang="en-US" altLang="zh-CN" sz="1400" b="1" dirty="0" smtClean="0">
                <a:solidFill>
                  <a:srgbClr val="000000"/>
                </a:solidFill>
                <a:ea typeface="宋体" charset="-122"/>
              </a:rPr>
              <a:t>.</a:t>
            </a:r>
            <a:endParaRPr lang="en-US" altLang="zh-CN" sz="1400" b="1" dirty="0">
              <a:solidFill>
                <a:srgbClr val="000000"/>
              </a:solidFill>
              <a:ea typeface="宋体" charset="-122"/>
            </a:endParaRPr>
          </a:p>
          <a:p>
            <a:pPr algn="ctr" eaLnBrk="0" hangingPunct="0">
              <a:lnSpc>
                <a:spcPct val="110000"/>
              </a:lnSpc>
            </a:pPr>
            <a:endParaRPr lang="en-US" altLang="zh-CN" sz="1400" b="1" dirty="0">
              <a:solidFill>
                <a:srgbClr val="000000"/>
              </a:solidFill>
              <a:ea typeface="宋体" charset="-122"/>
            </a:endParaRPr>
          </a:p>
          <a:p>
            <a:pPr algn="ctr" eaLnBrk="0" hangingPunct="0">
              <a:lnSpc>
                <a:spcPct val="110000"/>
              </a:lnSpc>
            </a:pPr>
            <a:r>
              <a:rPr lang="en-US" altLang="zh-CN" sz="1400" b="1" dirty="0">
                <a:solidFill>
                  <a:srgbClr val="000000"/>
                </a:solidFill>
                <a:ea typeface="宋体" charset="-122"/>
              </a:rPr>
              <a:t>1. </a:t>
            </a:r>
            <a:r>
              <a:rPr lang="zh-CN" altLang="en-US" sz="1400" b="1" dirty="0" smtClean="0">
                <a:solidFill>
                  <a:srgbClr val="000000"/>
                </a:solidFill>
                <a:ea typeface="宋体" charset="-122"/>
              </a:rPr>
              <a:t>添加文字添加文字添加文字</a:t>
            </a:r>
            <a:endParaRPr lang="en-US" altLang="zh-CN" sz="1400" b="1" dirty="0">
              <a:solidFill>
                <a:srgbClr val="000000"/>
              </a:solidFill>
              <a:ea typeface="宋体" charset="-122"/>
            </a:endParaRPr>
          </a:p>
          <a:p>
            <a:pPr algn="ctr" eaLnBrk="0" hangingPunct="0">
              <a:lnSpc>
                <a:spcPct val="110000"/>
              </a:lnSpc>
            </a:pPr>
            <a:r>
              <a:rPr lang="en-US" altLang="zh-CN" sz="1400" b="1" dirty="0">
                <a:solidFill>
                  <a:srgbClr val="000000"/>
                </a:solidFill>
                <a:ea typeface="宋体" charset="-122"/>
              </a:rPr>
              <a:t>2</a:t>
            </a:r>
            <a:r>
              <a:rPr lang="en-US" altLang="zh-CN" sz="1400" b="1" dirty="0" smtClean="0">
                <a:solidFill>
                  <a:srgbClr val="000000"/>
                </a:solidFill>
                <a:ea typeface="宋体" charset="-122"/>
              </a:rPr>
              <a:t>.</a:t>
            </a:r>
            <a:r>
              <a:rPr lang="zh-CN" altLang="en-US" sz="1400" b="1" dirty="0">
                <a:solidFill>
                  <a:srgbClr val="000000"/>
                </a:solidFill>
                <a:ea typeface="宋体" charset="-122"/>
              </a:rPr>
              <a:t>添加文字添加文字添加</a:t>
            </a:r>
            <a:r>
              <a:rPr lang="zh-CN" altLang="en-US" sz="1400" b="1" dirty="0" smtClean="0">
                <a:solidFill>
                  <a:srgbClr val="000000"/>
                </a:solidFill>
                <a:ea typeface="宋体" charset="-122"/>
              </a:rPr>
              <a:t>文字</a:t>
            </a:r>
            <a:endParaRPr lang="en-US" altLang="zh-CN" sz="1400" b="1" dirty="0" smtClean="0">
              <a:solidFill>
                <a:srgbClr val="000000"/>
              </a:solidFill>
              <a:ea typeface="宋体" charset="-122"/>
            </a:endParaRPr>
          </a:p>
          <a:p>
            <a:pPr algn="ctr" eaLnBrk="0" hangingPunct="0">
              <a:lnSpc>
                <a:spcPct val="110000"/>
              </a:lnSpc>
            </a:pPr>
            <a:r>
              <a:rPr lang="en-US" altLang="zh-CN" sz="1400" b="1" dirty="0" smtClean="0">
                <a:solidFill>
                  <a:srgbClr val="000000"/>
                </a:solidFill>
                <a:ea typeface="宋体" charset="-122"/>
              </a:rPr>
              <a:t>3.</a:t>
            </a:r>
            <a:r>
              <a:rPr lang="zh-CN" altLang="en-US" sz="1400" b="1" dirty="0">
                <a:solidFill>
                  <a:srgbClr val="000000"/>
                </a:solidFill>
                <a:ea typeface="宋体" charset="-122"/>
              </a:rPr>
              <a:t>添加文字添加文字添加文字</a:t>
            </a:r>
            <a:endParaRPr lang="en-US" altLang="zh-CN" sz="1400" b="1" dirty="0">
              <a:solidFill>
                <a:srgbClr val="000000"/>
              </a:solidFill>
              <a:ea typeface="宋体" charset="-122"/>
            </a:endParaRPr>
          </a:p>
        </p:txBody>
      </p:sp>
      <p:sp>
        <p:nvSpPr>
          <p:cNvPr id="21" name="AutoShape 22"/>
          <p:cNvSpPr>
            <a:spLocks noChangeArrowheads="1"/>
          </p:cNvSpPr>
          <p:nvPr/>
        </p:nvSpPr>
        <p:spPr bwMode="gray">
          <a:xfrm>
            <a:off x="8693322" y="2286402"/>
            <a:ext cx="3181027" cy="3005138"/>
          </a:xfrm>
          <a:prstGeom prst="flowChartAlternateProcess">
            <a:avLst/>
          </a:prstGeom>
          <a:gradFill rotWithShape="1">
            <a:gsLst>
              <a:gs pos="0">
                <a:srgbClr val="FFFFFF">
                  <a:gamma/>
                  <a:shade val="89020"/>
                  <a:invGamma/>
                </a:srgbClr>
              </a:gs>
              <a:gs pos="50000">
                <a:srgbClr val="FFFFFF"/>
              </a:gs>
              <a:gs pos="100000">
                <a:srgbClr val="FFFFFF">
                  <a:gamma/>
                  <a:shade val="89020"/>
                  <a:invGamma/>
                </a:srgbClr>
              </a:gs>
            </a:gsLst>
            <a:lin ang="5400000" scaled="1"/>
          </a:gradFill>
          <a:ln w="38100" algn="ctr">
            <a:solidFill>
              <a:srgbClr val="FFFFFF"/>
            </a:solidFill>
            <a:miter lim="800000"/>
            <a:headEnd/>
            <a:tailEnd/>
          </a:ln>
          <a:effectLst>
            <a:outerShdw dist="81320" dir="3080412" algn="ctr" rotWithShape="0">
              <a:schemeClr val="bg2">
                <a:alpha val="50000"/>
              </a:schemeClr>
            </a:outerShdw>
          </a:effectLst>
        </p:spPr>
        <p:txBody>
          <a:bodyPr wrap="none" anchor="ctr"/>
          <a:lstStyle/>
          <a:p>
            <a:endParaRPr lang="zh-CN" altLang="en-US"/>
          </a:p>
        </p:txBody>
      </p:sp>
      <p:sp>
        <p:nvSpPr>
          <p:cNvPr id="22" name="Rectangle 23"/>
          <p:cNvSpPr>
            <a:spLocks noChangeArrowheads="1"/>
          </p:cNvSpPr>
          <p:nvPr/>
        </p:nvSpPr>
        <p:spPr bwMode="black">
          <a:xfrm>
            <a:off x="8871768" y="2354487"/>
            <a:ext cx="3026363" cy="2563779"/>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lnSpc>
                <a:spcPct val="110000"/>
              </a:lnSpc>
            </a:pPr>
            <a:r>
              <a:rPr lang="en-US" altLang="zh-CN" sz="2400" b="1" dirty="0">
                <a:solidFill>
                  <a:schemeClr val="accent5">
                    <a:lumMod val="75000"/>
                  </a:schemeClr>
                </a:solidFill>
                <a:ea typeface="宋体" charset="-122"/>
              </a:rPr>
              <a:t> </a:t>
            </a:r>
            <a:r>
              <a:rPr lang="zh-CN" altLang="en-US" sz="2400" b="1" u="sng" dirty="0" smtClean="0">
                <a:solidFill>
                  <a:schemeClr val="accent5">
                    <a:lumMod val="75000"/>
                  </a:schemeClr>
                </a:solidFill>
                <a:ea typeface="宋体" charset="-122"/>
              </a:rPr>
              <a:t>添加文字</a:t>
            </a:r>
            <a:endParaRPr lang="en-US" altLang="zh-CN" sz="2400" b="1" u="sng" dirty="0">
              <a:solidFill>
                <a:schemeClr val="accent5">
                  <a:lumMod val="75000"/>
                </a:schemeClr>
              </a:solidFill>
              <a:ea typeface="宋体" charset="-122"/>
            </a:endParaRPr>
          </a:p>
          <a:p>
            <a:pPr algn="ctr" eaLnBrk="0" hangingPunct="0">
              <a:lnSpc>
                <a:spcPct val="110000"/>
              </a:lnSpc>
            </a:pPr>
            <a:endParaRPr lang="en-US" altLang="zh-CN" sz="2400" b="1" dirty="0">
              <a:solidFill>
                <a:srgbClr val="FF9900"/>
              </a:solidFill>
              <a:ea typeface="宋体" charset="-122"/>
            </a:endParaRPr>
          </a:p>
          <a:p>
            <a:pPr algn="ctr" eaLnBrk="0" hangingPunct="0">
              <a:lnSpc>
                <a:spcPct val="110000"/>
              </a:lnSpc>
            </a:pPr>
            <a:r>
              <a:rPr lang="zh-CN" altLang="en-US" sz="1400" b="1" dirty="0" smtClean="0">
                <a:solidFill>
                  <a:srgbClr val="000000"/>
                </a:solidFill>
                <a:ea typeface="宋体" charset="-122"/>
              </a:rPr>
              <a:t>添加文字添加文字添加文字添加文字添加文字添加文字添加文字添加文字</a:t>
            </a:r>
            <a:r>
              <a:rPr lang="en-US" altLang="zh-CN" sz="1400" b="1" dirty="0" smtClean="0">
                <a:solidFill>
                  <a:srgbClr val="000000"/>
                </a:solidFill>
                <a:ea typeface="宋体" charset="-122"/>
              </a:rPr>
              <a:t>.</a:t>
            </a:r>
            <a:endParaRPr lang="en-US" altLang="zh-CN" sz="1400" b="1" dirty="0">
              <a:solidFill>
                <a:srgbClr val="000000"/>
              </a:solidFill>
              <a:ea typeface="宋体" charset="-122"/>
            </a:endParaRPr>
          </a:p>
          <a:p>
            <a:pPr algn="ctr" eaLnBrk="0" hangingPunct="0">
              <a:lnSpc>
                <a:spcPct val="110000"/>
              </a:lnSpc>
            </a:pPr>
            <a:endParaRPr lang="en-US" altLang="zh-CN" sz="1400" b="1" dirty="0">
              <a:solidFill>
                <a:srgbClr val="000000"/>
              </a:solidFill>
              <a:ea typeface="宋体" charset="-122"/>
            </a:endParaRPr>
          </a:p>
          <a:p>
            <a:pPr algn="ctr" eaLnBrk="0" hangingPunct="0">
              <a:lnSpc>
                <a:spcPct val="110000"/>
              </a:lnSpc>
            </a:pPr>
            <a:r>
              <a:rPr lang="en-US" altLang="zh-CN" sz="1400" b="1" dirty="0">
                <a:solidFill>
                  <a:srgbClr val="000000"/>
                </a:solidFill>
                <a:ea typeface="宋体" charset="-122"/>
              </a:rPr>
              <a:t>1. </a:t>
            </a:r>
            <a:r>
              <a:rPr lang="zh-CN" altLang="en-US" sz="1400" b="1" dirty="0" smtClean="0">
                <a:solidFill>
                  <a:srgbClr val="000000"/>
                </a:solidFill>
                <a:ea typeface="宋体" charset="-122"/>
              </a:rPr>
              <a:t>添加文字添加文字添加文字</a:t>
            </a:r>
            <a:endParaRPr lang="en-US" altLang="zh-CN" sz="1400" b="1" dirty="0">
              <a:solidFill>
                <a:srgbClr val="000000"/>
              </a:solidFill>
              <a:ea typeface="宋体" charset="-122"/>
            </a:endParaRPr>
          </a:p>
          <a:p>
            <a:pPr algn="ctr" eaLnBrk="0" hangingPunct="0">
              <a:lnSpc>
                <a:spcPct val="110000"/>
              </a:lnSpc>
            </a:pPr>
            <a:r>
              <a:rPr lang="en-US" altLang="zh-CN" sz="1400" b="1" dirty="0">
                <a:solidFill>
                  <a:srgbClr val="000000"/>
                </a:solidFill>
                <a:ea typeface="宋体" charset="-122"/>
              </a:rPr>
              <a:t>2</a:t>
            </a:r>
            <a:r>
              <a:rPr lang="en-US" altLang="zh-CN" sz="1400" b="1" dirty="0" smtClean="0">
                <a:solidFill>
                  <a:srgbClr val="000000"/>
                </a:solidFill>
                <a:ea typeface="宋体" charset="-122"/>
              </a:rPr>
              <a:t>.</a:t>
            </a:r>
            <a:r>
              <a:rPr lang="zh-CN" altLang="en-US" sz="1400" b="1" dirty="0">
                <a:solidFill>
                  <a:srgbClr val="000000"/>
                </a:solidFill>
                <a:ea typeface="宋体" charset="-122"/>
              </a:rPr>
              <a:t>添加文字添加文字添加</a:t>
            </a:r>
            <a:r>
              <a:rPr lang="zh-CN" altLang="en-US" sz="1400" b="1" dirty="0" smtClean="0">
                <a:solidFill>
                  <a:srgbClr val="000000"/>
                </a:solidFill>
                <a:ea typeface="宋体" charset="-122"/>
              </a:rPr>
              <a:t>文字</a:t>
            </a:r>
            <a:endParaRPr lang="en-US" altLang="zh-CN" sz="1400" b="1" dirty="0" smtClean="0">
              <a:solidFill>
                <a:srgbClr val="000000"/>
              </a:solidFill>
              <a:ea typeface="宋体" charset="-122"/>
            </a:endParaRPr>
          </a:p>
          <a:p>
            <a:pPr algn="ctr" eaLnBrk="0" hangingPunct="0">
              <a:lnSpc>
                <a:spcPct val="110000"/>
              </a:lnSpc>
            </a:pPr>
            <a:r>
              <a:rPr lang="en-US" altLang="zh-CN" sz="1400" b="1" dirty="0" smtClean="0">
                <a:solidFill>
                  <a:srgbClr val="000000"/>
                </a:solidFill>
                <a:ea typeface="宋体" charset="-122"/>
              </a:rPr>
              <a:t>3.</a:t>
            </a:r>
            <a:r>
              <a:rPr lang="zh-CN" altLang="en-US" sz="1400" b="1" dirty="0">
                <a:solidFill>
                  <a:srgbClr val="000000"/>
                </a:solidFill>
                <a:ea typeface="宋体" charset="-122"/>
              </a:rPr>
              <a:t>添加文字添加文字添加文字</a:t>
            </a:r>
            <a:endParaRPr lang="en-US" altLang="zh-CN" sz="1400" b="1" dirty="0">
              <a:solidFill>
                <a:srgbClr val="000000"/>
              </a:solidFill>
              <a:ea typeface="宋体" charset="-122"/>
            </a:endParaRPr>
          </a:p>
        </p:txBody>
      </p:sp>
      <p:grpSp>
        <p:nvGrpSpPr>
          <p:cNvPr id="23" name="组合 22"/>
          <p:cNvGrpSpPr/>
          <p:nvPr/>
        </p:nvGrpSpPr>
        <p:grpSpPr>
          <a:xfrm>
            <a:off x="3255144" y="2794568"/>
            <a:ext cx="1571676" cy="1437271"/>
            <a:chOff x="3255144" y="2794568"/>
            <a:chExt cx="1571676" cy="1437271"/>
          </a:xfrm>
        </p:grpSpPr>
        <p:sp>
          <p:nvSpPr>
            <p:cNvPr id="16" name="任意多边形 15"/>
            <p:cNvSpPr/>
            <p:nvPr/>
          </p:nvSpPr>
          <p:spPr>
            <a:xfrm rot="5400000">
              <a:off x="3417866" y="2794568"/>
              <a:ext cx="1408954" cy="1408954"/>
            </a:xfrm>
            <a:custGeom>
              <a:avLst/>
              <a:gdLst>
                <a:gd name="connsiteX0" fmla="*/ 0 w 1299827"/>
                <a:gd name="connsiteY0" fmla="*/ 649914 h 1299827"/>
                <a:gd name="connsiteX1" fmla="*/ 649914 w 1299827"/>
                <a:gd name="connsiteY1" fmla="*/ 0 h 1299827"/>
                <a:gd name="connsiteX2" fmla="*/ 1299828 w 1299827"/>
                <a:gd name="connsiteY2" fmla="*/ 649914 h 1299827"/>
                <a:gd name="connsiteX3" fmla="*/ 649914 w 1299827"/>
                <a:gd name="connsiteY3" fmla="*/ 1299828 h 1299827"/>
                <a:gd name="connsiteX4" fmla="*/ 0 w 1299827"/>
                <a:gd name="connsiteY4" fmla="*/ 649914 h 129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827" h="1299827">
                  <a:moveTo>
                    <a:pt x="0" y="649914"/>
                  </a:moveTo>
                  <a:cubicBezTo>
                    <a:pt x="0" y="290976"/>
                    <a:pt x="290976" y="0"/>
                    <a:pt x="649914" y="0"/>
                  </a:cubicBezTo>
                  <a:cubicBezTo>
                    <a:pt x="1008852" y="0"/>
                    <a:pt x="1299828" y="290976"/>
                    <a:pt x="1299828" y="649914"/>
                  </a:cubicBezTo>
                  <a:cubicBezTo>
                    <a:pt x="1299828" y="1008852"/>
                    <a:pt x="1008852" y="1299828"/>
                    <a:pt x="649914" y="1299828"/>
                  </a:cubicBezTo>
                  <a:cubicBezTo>
                    <a:pt x="290976" y="1299828"/>
                    <a:pt x="0" y="1008852"/>
                    <a:pt x="0" y="649914"/>
                  </a:cubicBezTo>
                  <a:close/>
                </a:path>
              </a:pathLst>
            </a:custGeom>
            <a:pattFill prst="narHorz">
              <a:fgClr>
                <a:srgbClr val="0070C0"/>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3" name="任意多边形 12"/>
            <p:cNvSpPr/>
            <p:nvPr/>
          </p:nvSpPr>
          <p:spPr>
            <a:xfrm rot="5400000">
              <a:off x="3255144" y="2822885"/>
              <a:ext cx="1408954" cy="1408954"/>
            </a:xfrm>
            <a:custGeom>
              <a:avLst/>
              <a:gdLst>
                <a:gd name="connsiteX0" fmla="*/ 0 w 1299827"/>
                <a:gd name="connsiteY0" fmla="*/ 649914 h 1299827"/>
                <a:gd name="connsiteX1" fmla="*/ 649914 w 1299827"/>
                <a:gd name="connsiteY1" fmla="*/ 0 h 1299827"/>
                <a:gd name="connsiteX2" fmla="*/ 1299828 w 1299827"/>
                <a:gd name="connsiteY2" fmla="*/ 649914 h 1299827"/>
                <a:gd name="connsiteX3" fmla="*/ 649914 w 1299827"/>
                <a:gd name="connsiteY3" fmla="*/ 1299828 h 1299827"/>
                <a:gd name="connsiteX4" fmla="*/ 0 w 1299827"/>
                <a:gd name="connsiteY4" fmla="*/ 649914 h 129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827" h="1299827">
                  <a:moveTo>
                    <a:pt x="0" y="649914"/>
                  </a:moveTo>
                  <a:cubicBezTo>
                    <a:pt x="0" y="290976"/>
                    <a:pt x="290976" y="0"/>
                    <a:pt x="649914" y="0"/>
                  </a:cubicBezTo>
                  <a:cubicBezTo>
                    <a:pt x="1008852" y="0"/>
                    <a:pt x="1299828" y="290976"/>
                    <a:pt x="1299828" y="649914"/>
                  </a:cubicBezTo>
                  <a:cubicBezTo>
                    <a:pt x="1299828" y="1008852"/>
                    <a:pt x="1008852" y="1299828"/>
                    <a:pt x="649914" y="1299828"/>
                  </a:cubicBezTo>
                  <a:cubicBezTo>
                    <a:pt x="290976" y="1299828"/>
                    <a:pt x="0" y="1008852"/>
                    <a:pt x="0" y="64991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915" tIns="225915" rIns="225915" bIns="225915" numCol="1" spcCol="1270" anchor="ctr" anchorCtr="0">
              <a:noAutofit/>
            </a:bodyPr>
            <a:lstStyle/>
            <a:p>
              <a:pPr lvl="0" algn="ctr" defTabSz="1244600">
                <a:lnSpc>
                  <a:spcPct val="90000"/>
                </a:lnSpc>
                <a:spcBef>
                  <a:spcPct val="0"/>
                </a:spcBef>
                <a:spcAft>
                  <a:spcPct val="35000"/>
                </a:spcAft>
              </a:pPr>
              <a:endParaRPr lang="zh-CN" altLang="en-US" sz="2800" kern="1200" dirty="0"/>
            </a:p>
          </p:txBody>
        </p:sp>
        <p:sp>
          <p:nvSpPr>
            <p:cNvPr id="14" name="TextBox 13"/>
            <p:cNvSpPr txBox="1"/>
            <p:nvPr/>
          </p:nvSpPr>
          <p:spPr>
            <a:xfrm>
              <a:off x="3469429" y="3265751"/>
              <a:ext cx="1008609" cy="523220"/>
            </a:xfrm>
            <a:prstGeom prst="rect">
              <a:avLst/>
            </a:prstGeom>
            <a:noFill/>
          </p:spPr>
          <p:txBody>
            <a:bodyPr wrap="none" rtlCol="0">
              <a:spAutoFit/>
            </a:bodyPr>
            <a:lstStyle/>
            <a:p>
              <a:r>
                <a:rPr lang="zh-CN" alt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优 势</a:t>
              </a:r>
              <a:endParaRPr lang="zh-CN" alt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359600" y="2807094"/>
            <a:ext cx="1576241" cy="1424745"/>
            <a:chOff x="7359600" y="2807094"/>
            <a:chExt cx="1576241" cy="1424745"/>
          </a:xfrm>
        </p:grpSpPr>
        <p:sp>
          <p:nvSpPr>
            <p:cNvPr id="17" name="任意多边形 16"/>
            <p:cNvSpPr/>
            <p:nvPr/>
          </p:nvSpPr>
          <p:spPr>
            <a:xfrm rot="5400000">
              <a:off x="7359600" y="2807094"/>
              <a:ext cx="1408954" cy="1408954"/>
            </a:xfrm>
            <a:custGeom>
              <a:avLst/>
              <a:gdLst>
                <a:gd name="connsiteX0" fmla="*/ 0 w 1299827"/>
                <a:gd name="connsiteY0" fmla="*/ 649914 h 1299827"/>
                <a:gd name="connsiteX1" fmla="*/ 649914 w 1299827"/>
                <a:gd name="connsiteY1" fmla="*/ 0 h 1299827"/>
                <a:gd name="connsiteX2" fmla="*/ 1299828 w 1299827"/>
                <a:gd name="connsiteY2" fmla="*/ 649914 h 1299827"/>
                <a:gd name="connsiteX3" fmla="*/ 649914 w 1299827"/>
                <a:gd name="connsiteY3" fmla="*/ 1299828 h 1299827"/>
                <a:gd name="connsiteX4" fmla="*/ 0 w 1299827"/>
                <a:gd name="connsiteY4" fmla="*/ 649914 h 129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827" h="1299827">
                  <a:moveTo>
                    <a:pt x="0" y="649914"/>
                  </a:moveTo>
                  <a:cubicBezTo>
                    <a:pt x="0" y="290976"/>
                    <a:pt x="290976" y="0"/>
                    <a:pt x="649914" y="0"/>
                  </a:cubicBezTo>
                  <a:cubicBezTo>
                    <a:pt x="1008852" y="0"/>
                    <a:pt x="1299828" y="290976"/>
                    <a:pt x="1299828" y="649914"/>
                  </a:cubicBezTo>
                  <a:cubicBezTo>
                    <a:pt x="1299828" y="1008852"/>
                    <a:pt x="1008852" y="1299828"/>
                    <a:pt x="649914" y="1299828"/>
                  </a:cubicBezTo>
                  <a:cubicBezTo>
                    <a:pt x="290976" y="1299828"/>
                    <a:pt x="0" y="1008852"/>
                    <a:pt x="0" y="649914"/>
                  </a:cubicBezTo>
                  <a:close/>
                </a:path>
              </a:pathLst>
            </a:custGeom>
            <a:pattFill prst="narHorz">
              <a:fgClr>
                <a:srgbClr val="0070C0"/>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2" name="任意多边形 11"/>
            <p:cNvSpPr/>
            <p:nvPr/>
          </p:nvSpPr>
          <p:spPr>
            <a:xfrm rot="5400000">
              <a:off x="7526887" y="2822885"/>
              <a:ext cx="1408954" cy="1408954"/>
            </a:xfrm>
            <a:custGeom>
              <a:avLst/>
              <a:gdLst>
                <a:gd name="connsiteX0" fmla="*/ 0 w 1299827"/>
                <a:gd name="connsiteY0" fmla="*/ 649914 h 1299827"/>
                <a:gd name="connsiteX1" fmla="*/ 649914 w 1299827"/>
                <a:gd name="connsiteY1" fmla="*/ 0 h 1299827"/>
                <a:gd name="connsiteX2" fmla="*/ 1299828 w 1299827"/>
                <a:gd name="connsiteY2" fmla="*/ 649914 h 1299827"/>
                <a:gd name="connsiteX3" fmla="*/ 649914 w 1299827"/>
                <a:gd name="connsiteY3" fmla="*/ 1299828 h 1299827"/>
                <a:gd name="connsiteX4" fmla="*/ 0 w 1299827"/>
                <a:gd name="connsiteY4" fmla="*/ 649914 h 129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827" h="1299827">
                  <a:moveTo>
                    <a:pt x="0" y="649914"/>
                  </a:moveTo>
                  <a:cubicBezTo>
                    <a:pt x="0" y="290976"/>
                    <a:pt x="290976" y="0"/>
                    <a:pt x="649914" y="0"/>
                  </a:cubicBezTo>
                  <a:cubicBezTo>
                    <a:pt x="1008852" y="0"/>
                    <a:pt x="1299828" y="290976"/>
                    <a:pt x="1299828" y="649914"/>
                  </a:cubicBezTo>
                  <a:cubicBezTo>
                    <a:pt x="1299828" y="1008852"/>
                    <a:pt x="1008852" y="1299828"/>
                    <a:pt x="649914" y="1299828"/>
                  </a:cubicBezTo>
                  <a:cubicBezTo>
                    <a:pt x="290976" y="1299828"/>
                    <a:pt x="0" y="1008852"/>
                    <a:pt x="0" y="64991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5915" tIns="225915" rIns="225915" bIns="225915" numCol="1" spcCol="1270" anchor="ctr" anchorCtr="0">
              <a:noAutofit/>
            </a:bodyPr>
            <a:lstStyle/>
            <a:p>
              <a:pPr lvl="0" algn="ctr" defTabSz="1244600">
                <a:lnSpc>
                  <a:spcPct val="90000"/>
                </a:lnSpc>
                <a:spcBef>
                  <a:spcPct val="0"/>
                </a:spcBef>
                <a:spcAft>
                  <a:spcPct val="35000"/>
                </a:spcAft>
              </a:pPr>
              <a:endParaRPr lang="zh-CN" altLang="en-US" sz="2800" kern="1200"/>
            </a:p>
          </p:txBody>
        </p:sp>
        <p:sp>
          <p:nvSpPr>
            <p:cNvPr id="18" name="TextBox 17"/>
            <p:cNvSpPr txBox="1"/>
            <p:nvPr/>
          </p:nvSpPr>
          <p:spPr>
            <a:xfrm>
              <a:off x="7777781" y="3265752"/>
              <a:ext cx="1008609" cy="523220"/>
            </a:xfrm>
            <a:prstGeom prst="rect">
              <a:avLst/>
            </a:prstGeom>
            <a:noFill/>
          </p:spPr>
          <p:txBody>
            <a:bodyPr wrap="none" rtlCol="0">
              <a:spAutoFit/>
            </a:bodyPr>
            <a:lstStyle/>
            <a:p>
              <a:r>
                <a:rPr lang="zh-CN" alt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不 足</a:t>
              </a:r>
              <a:endParaRPr lang="zh-CN" alt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926797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500"/>
                                        <p:tgtEl>
                                          <p:spTgt spid="3"/>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750"/>
                                        <p:tgtEl>
                                          <p:spTgt spid="25"/>
                                        </p:tgtEl>
                                      </p:cBhvr>
                                    </p:animEffect>
                                  </p:childTnLst>
                                </p:cTn>
                              </p:par>
                              <p:par>
                                <p:cTn id="23" presetID="21" presetClass="entr" presetSubtype="3"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heel(3)">
                                      <p:cBhvr>
                                        <p:cTn id="25" dur="750"/>
                                        <p:tgtEl>
                                          <p:spTgt spid="26"/>
                                        </p:tgtEl>
                                      </p:cBhvr>
                                    </p:animEffect>
                                  </p:childTnLst>
                                </p:cTn>
                              </p:par>
                            </p:childTnLst>
                          </p:cTn>
                        </p:par>
                        <p:par>
                          <p:cTn id="26" fill="hold">
                            <p:stCondLst>
                              <p:cond delay="2500"/>
                            </p:stCondLst>
                            <p:childTnLst>
                              <p:par>
                                <p:cTn id="27" presetID="55" presetClass="entr" presetSubtype="0"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strVal val="#ppt_w*0.70"/>
                                          </p:val>
                                        </p:tav>
                                        <p:tav tm="100000">
                                          <p:val>
                                            <p:strVal val="#ppt_w"/>
                                          </p:val>
                                        </p:tav>
                                      </p:tavLst>
                                    </p:anim>
                                    <p:anim calcmode="lin" valueType="num">
                                      <p:cBhvr>
                                        <p:cTn id="35" dur="500" fill="hold"/>
                                        <p:tgtEl>
                                          <p:spTgt spid="24"/>
                                        </p:tgtEl>
                                        <p:attrNameLst>
                                          <p:attrName>ppt_h</p:attrName>
                                        </p:attrNameLst>
                                      </p:cBhvr>
                                      <p:tavLst>
                                        <p:tav tm="0">
                                          <p:val>
                                            <p:strVal val="#ppt_h"/>
                                          </p:val>
                                        </p:tav>
                                        <p:tav tm="100000">
                                          <p:val>
                                            <p:strVal val="#ppt_h"/>
                                          </p:val>
                                        </p:tav>
                                      </p:tavLst>
                                    </p:anim>
                                    <p:animEffect transition="in" filter="fade">
                                      <p:cBhvr>
                                        <p:cTn id="36" dur="500"/>
                                        <p:tgtEl>
                                          <p:spTgt spid="24"/>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4" presetClass="entr" presetSubtype="10" fill="hold" grpId="0" nodeType="withEffect">
                                  <p:stCondLst>
                                    <p:cond delay="25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par>
                          <p:cTn id="44" fill="hold">
                            <p:stCondLst>
                              <p:cond delay="375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4" presetClass="entr" presetSubtype="10" fill="hold" grpId="0" nodeType="withEffect">
                                  <p:stCondLst>
                                    <p:cond delay="250"/>
                                  </p:stCondLst>
                                  <p:childTnLst>
                                    <p:set>
                                      <p:cBhvr>
                                        <p:cTn id="49" dur="1" fill="hold">
                                          <p:stCondLst>
                                            <p:cond delay="0"/>
                                          </p:stCondLst>
                                        </p:cTn>
                                        <p:tgtEl>
                                          <p:spTgt spid="22"/>
                                        </p:tgtEl>
                                        <p:attrNameLst>
                                          <p:attrName>style.visibility</p:attrName>
                                        </p:attrNameLst>
                                      </p:cBhvr>
                                      <p:to>
                                        <p:strVal val="visible"/>
                                      </p:to>
                                    </p:set>
                                    <p:animEffect transition="in" filter="randombar(horizontal)">
                                      <p:cBhvr>
                                        <p:cTn id="5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9" grpId="0" animBg="1"/>
      <p:bldP spid="20" grpId="0"/>
      <p:bldP spid="21" grpId="0" animBg="1"/>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2561600">
            <a:off x="2025374" y="4572602"/>
            <a:ext cx="756000" cy="57656"/>
          </a:xfrm>
          <a:custGeom>
            <a:avLst/>
            <a:gdLst/>
            <a:ahLst/>
            <a:cxnLst/>
            <a:rect l="0" t="0" r="0" b="0"/>
            <a:pathLst>
              <a:path>
                <a:moveTo>
                  <a:pt x="0" y="28828"/>
                </a:moveTo>
                <a:lnTo>
                  <a:pt x="579517" y="28828"/>
                </a:lnTo>
              </a:path>
            </a:pathLst>
          </a:custGeom>
          <a:noFill/>
        </p:spPr>
        <p:style>
          <a:lnRef idx="2">
            <a:schemeClr val="accent1">
              <a:shade val="80000"/>
              <a:hueOff val="0"/>
              <a:satOff val="0"/>
              <a:lumOff val="0"/>
              <a:alphaOff val="0"/>
            </a:schemeClr>
          </a:lnRef>
          <a:fillRef idx="0">
            <a:scrgbClr r="0" g="0" b="0"/>
          </a:fillRef>
          <a:effectRef idx="0">
            <a:schemeClr val="accent1">
              <a:shade val="80000"/>
              <a:hueOff val="0"/>
              <a:satOff val="0"/>
              <a:lumOff val="0"/>
              <a:alphaOff val="0"/>
            </a:schemeClr>
          </a:effectRef>
          <a:fontRef idx="minor">
            <a:schemeClr val="tx1">
              <a:hueOff val="0"/>
              <a:satOff val="0"/>
              <a:lumOff val="0"/>
              <a:alphaOff val="0"/>
            </a:schemeClr>
          </a:fontRef>
        </p:style>
      </p:sp>
      <p:sp>
        <p:nvSpPr>
          <p:cNvPr id="5" name="任意多边形 4"/>
          <p:cNvSpPr/>
          <p:nvPr/>
        </p:nvSpPr>
        <p:spPr>
          <a:xfrm>
            <a:off x="2125547" y="3724207"/>
            <a:ext cx="644049" cy="57656"/>
          </a:xfrm>
          <a:custGeom>
            <a:avLst/>
            <a:gdLst/>
            <a:ahLst/>
            <a:cxnLst/>
            <a:rect l="0" t="0" r="0" b="0"/>
            <a:pathLst>
              <a:path>
                <a:moveTo>
                  <a:pt x="0" y="28828"/>
                </a:moveTo>
                <a:lnTo>
                  <a:pt x="644049" y="28828"/>
                </a:lnTo>
              </a:path>
            </a:pathLst>
          </a:custGeom>
          <a:noFill/>
        </p:spPr>
        <p:style>
          <a:lnRef idx="2">
            <a:schemeClr val="accent1">
              <a:shade val="80000"/>
              <a:hueOff val="0"/>
              <a:satOff val="0"/>
              <a:lumOff val="0"/>
              <a:alphaOff val="0"/>
            </a:schemeClr>
          </a:lnRef>
          <a:fillRef idx="0">
            <a:scrgbClr r="0" g="0" b="0"/>
          </a:fillRef>
          <a:effectRef idx="0">
            <a:schemeClr val="accent1">
              <a:shade val="80000"/>
              <a:hueOff val="0"/>
              <a:satOff val="0"/>
              <a:lumOff val="0"/>
              <a:alphaOff val="0"/>
            </a:schemeClr>
          </a:effectRef>
          <a:fontRef idx="minor">
            <a:schemeClr val="tx1">
              <a:hueOff val="0"/>
              <a:satOff val="0"/>
              <a:lumOff val="0"/>
              <a:alphaOff val="0"/>
            </a:schemeClr>
          </a:fontRef>
        </p:style>
      </p:sp>
      <p:sp>
        <p:nvSpPr>
          <p:cNvPr id="6" name="任意多边形 5"/>
          <p:cNvSpPr/>
          <p:nvPr/>
        </p:nvSpPr>
        <p:spPr>
          <a:xfrm rot="19038400">
            <a:off x="2025374" y="2875812"/>
            <a:ext cx="756000" cy="57656"/>
          </a:xfrm>
          <a:custGeom>
            <a:avLst/>
            <a:gdLst/>
            <a:ahLst/>
            <a:cxnLst/>
            <a:rect l="0" t="0" r="0" b="0"/>
            <a:pathLst>
              <a:path>
                <a:moveTo>
                  <a:pt x="0" y="28828"/>
                </a:moveTo>
                <a:lnTo>
                  <a:pt x="579517" y="28828"/>
                </a:lnTo>
              </a:path>
            </a:pathLst>
          </a:custGeom>
          <a:noFill/>
        </p:spPr>
        <p:style>
          <a:lnRef idx="2">
            <a:schemeClr val="accent1">
              <a:shade val="80000"/>
              <a:hueOff val="0"/>
              <a:satOff val="0"/>
              <a:lumOff val="0"/>
              <a:alphaOff val="0"/>
            </a:schemeClr>
          </a:lnRef>
          <a:fillRef idx="0">
            <a:scrgbClr r="0" g="0" b="0"/>
          </a:fillRef>
          <a:effectRef idx="0">
            <a:schemeClr val="accent1">
              <a:shade val="80000"/>
              <a:hueOff val="0"/>
              <a:satOff val="0"/>
              <a:lumOff val="0"/>
              <a:alphaOff val="0"/>
            </a:schemeClr>
          </a:effectRef>
          <a:fontRef idx="minor">
            <a:schemeClr val="tx1">
              <a:hueOff val="0"/>
              <a:satOff val="0"/>
              <a:lumOff val="0"/>
              <a:alphaOff val="0"/>
            </a:schemeClr>
          </a:fontRef>
        </p:style>
      </p:sp>
      <p:grpSp>
        <p:nvGrpSpPr>
          <p:cNvPr id="32" name="组合 31"/>
          <p:cNvGrpSpPr/>
          <p:nvPr/>
        </p:nvGrpSpPr>
        <p:grpSpPr>
          <a:xfrm>
            <a:off x="2405708" y="1844884"/>
            <a:ext cx="1272869" cy="1100203"/>
            <a:chOff x="2405708" y="1844884"/>
            <a:chExt cx="1272869" cy="1100203"/>
          </a:xfrm>
        </p:grpSpPr>
        <p:sp>
          <p:nvSpPr>
            <p:cNvPr id="27" name="任意多边形 26"/>
            <p:cNvSpPr/>
            <p:nvPr/>
          </p:nvSpPr>
          <p:spPr>
            <a:xfrm rot="5400000">
              <a:off x="2683319" y="1909382"/>
              <a:ext cx="995258" cy="995258"/>
            </a:xfrm>
            <a:custGeom>
              <a:avLst/>
              <a:gdLst>
                <a:gd name="connsiteX0" fmla="*/ 0 w 1299827"/>
                <a:gd name="connsiteY0" fmla="*/ 649914 h 1299827"/>
                <a:gd name="connsiteX1" fmla="*/ 649914 w 1299827"/>
                <a:gd name="connsiteY1" fmla="*/ 0 h 1299827"/>
                <a:gd name="connsiteX2" fmla="*/ 1299828 w 1299827"/>
                <a:gd name="connsiteY2" fmla="*/ 649914 h 1299827"/>
                <a:gd name="connsiteX3" fmla="*/ 649914 w 1299827"/>
                <a:gd name="connsiteY3" fmla="*/ 1299828 h 1299827"/>
                <a:gd name="connsiteX4" fmla="*/ 0 w 1299827"/>
                <a:gd name="connsiteY4" fmla="*/ 649914 h 129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827" h="1299827">
                  <a:moveTo>
                    <a:pt x="0" y="649914"/>
                  </a:moveTo>
                  <a:cubicBezTo>
                    <a:pt x="0" y="290976"/>
                    <a:pt x="290976" y="0"/>
                    <a:pt x="649914" y="0"/>
                  </a:cubicBezTo>
                  <a:cubicBezTo>
                    <a:pt x="1008852" y="0"/>
                    <a:pt x="1299828" y="290976"/>
                    <a:pt x="1299828" y="649914"/>
                  </a:cubicBezTo>
                  <a:cubicBezTo>
                    <a:pt x="1299828" y="1008852"/>
                    <a:pt x="1008852" y="1299828"/>
                    <a:pt x="649914" y="1299828"/>
                  </a:cubicBezTo>
                  <a:cubicBezTo>
                    <a:pt x="290976" y="1299828"/>
                    <a:pt x="0" y="1008852"/>
                    <a:pt x="0" y="649914"/>
                  </a:cubicBezTo>
                  <a:close/>
                </a:path>
              </a:pathLst>
            </a:cu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8" name="任意多边形 7"/>
            <p:cNvSpPr/>
            <p:nvPr/>
          </p:nvSpPr>
          <p:spPr>
            <a:xfrm>
              <a:off x="2405708" y="1844884"/>
              <a:ext cx="1100203" cy="1100203"/>
            </a:xfrm>
            <a:custGeom>
              <a:avLst/>
              <a:gdLst>
                <a:gd name="connsiteX0" fmla="*/ 0 w 1100203"/>
                <a:gd name="connsiteY0" fmla="*/ 550102 h 1100203"/>
                <a:gd name="connsiteX1" fmla="*/ 550102 w 1100203"/>
                <a:gd name="connsiteY1" fmla="*/ 0 h 1100203"/>
                <a:gd name="connsiteX2" fmla="*/ 1100204 w 1100203"/>
                <a:gd name="connsiteY2" fmla="*/ 550102 h 1100203"/>
                <a:gd name="connsiteX3" fmla="*/ 550102 w 1100203"/>
                <a:gd name="connsiteY3" fmla="*/ 1100204 h 1100203"/>
                <a:gd name="connsiteX4" fmla="*/ 0 w 1100203"/>
                <a:gd name="connsiteY4" fmla="*/ 550102 h 110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203" h="1100203">
                  <a:moveTo>
                    <a:pt x="0" y="550102"/>
                  </a:moveTo>
                  <a:cubicBezTo>
                    <a:pt x="0" y="246289"/>
                    <a:pt x="246289" y="0"/>
                    <a:pt x="550102" y="0"/>
                  </a:cubicBezTo>
                  <a:cubicBezTo>
                    <a:pt x="853915" y="0"/>
                    <a:pt x="1100204" y="246289"/>
                    <a:pt x="1100204" y="550102"/>
                  </a:cubicBezTo>
                  <a:cubicBezTo>
                    <a:pt x="1100204" y="853915"/>
                    <a:pt x="853915" y="1100204"/>
                    <a:pt x="550102" y="1100204"/>
                  </a:cubicBezTo>
                  <a:cubicBezTo>
                    <a:pt x="246289" y="1100204"/>
                    <a:pt x="0" y="853915"/>
                    <a:pt x="0" y="550102"/>
                  </a:cubicBez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73821" tIns="173821" rIns="173821" bIns="173821"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添加文字</a:t>
              </a:r>
              <a:endParaRPr lang="zh-CN" altLang="en-US" sz="2000" kern="1200" dirty="0">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769597" y="3202934"/>
            <a:ext cx="1249563" cy="1100203"/>
            <a:chOff x="2769597" y="3202934"/>
            <a:chExt cx="1249563" cy="1100203"/>
          </a:xfrm>
        </p:grpSpPr>
        <p:sp>
          <p:nvSpPr>
            <p:cNvPr id="28" name="任意多边形 27"/>
            <p:cNvSpPr/>
            <p:nvPr/>
          </p:nvSpPr>
          <p:spPr>
            <a:xfrm rot="5400000">
              <a:off x="3023902" y="3270301"/>
              <a:ext cx="995258" cy="995258"/>
            </a:xfrm>
            <a:custGeom>
              <a:avLst/>
              <a:gdLst>
                <a:gd name="connsiteX0" fmla="*/ 0 w 1299827"/>
                <a:gd name="connsiteY0" fmla="*/ 649914 h 1299827"/>
                <a:gd name="connsiteX1" fmla="*/ 649914 w 1299827"/>
                <a:gd name="connsiteY1" fmla="*/ 0 h 1299827"/>
                <a:gd name="connsiteX2" fmla="*/ 1299828 w 1299827"/>
                <a:gd name="connsiteY2" fmla="*/ 649914 h 1299827"/>
                <a:gd name="connsiteX3" fmla="*/ 649914 w 1299827"/>
                <a:gd name="connsiteY3" fmla="*/ 1299828 h 1299827"/>
                <a:gd name="connsiteX4" fmla="*/ 0 w 1299827"/>
                <a:gd name="connsiteY4" fmla="*/ 649914 h 129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827" h="1299827">
                  <a:moveTo>
                    <a:pt x="0" y="649914"/>
                  </a:moveTo>
                  <a:cubicBezTo>
                    <a:pt x="0" y="290976"/>
                    <a:pt x="290976" y="0"/>
                    <a:pt x="649914" y="0"/>
                  </a:cubicBezTo>
                  <a:cubicBezTo>
                    <a:pt x="1008852" y="0"/>
                    <a:pt x="1299828" y="290976"/>
                    <a:pt x="1299828" y="649914"/>
                  </a:cubicBezTo>
                  <a:cubicBezTo>
                    <a:pt x="1299828" y="1008852"/>
                    <a:pt x="1008852" y="1299828"/>
                    <a:pt x="649914" y="1299828"/>
                  </a:cubicBezTo>
                  <a:cubicBezTo>
                    <a:pt x="290976" y="1299828"/>
                    <a:pt x="0" y="1008852"/>
                    <a:pt x="0" y="649914"/>
                  </a:cubicBezTo>
                  <a:close/>
                </a:path>
              </a:pathLst>
            </a:cu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0" name="任意多边形 9"/>
            <p:cNvSpPr/>
            <p:nvPr/>
          </p:nvSpPr>
          <p:spPr>
            <a:xfrm>
              <a:off x="2769597" y="3202934"/>
              <a:ext cx="1100203" cy="1100203"/>
            </a:xfrm>
            <a:custGeom>
              <a:avLst/>
              <a:gdLst>
                <a:gd name="connsiteX0" fmla="*/ 0 w 1100203"/>
                <a:gd name="connsiteY0" fmla="*/ 550102 h 1100203"/>
                <a:gd name="connsiteX1" fmla="*/ 550102 w 1100203"/>
                <a:gd name="connsiteY1" fmla="*/ 0 h 1100203"/>
                <a:gd name="connsiteX2" fmla="*/ 1100204 w 1100203"/>
                <a:gd name="connsiteY2" fmla="*/ 550102 h 1100203"/>
                <a:gd name="connsiteX3" fmla="*/ 550102 w 1100203"/>
                <a:gd name="connsiteY3" fmla="*/ 1100204 h 1100203"/>
                <a:gd name="connsiteX4" fmla="*/ 0 w 1100203"/>
                <a:gd name="connsiteY4" fmla="*/ 550102 h 110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203" h="1100203">
                  <a:moveTo>
                    <a:pt x="0" y="550102"/>
                  </a:moveTo>
                  <a:cubicBezTo>
                    <a:pt x="0" y="246289"/>
                    <a:pt x="246289" y="0"/>
                    <a:pt x="550102" y="0"/>
                  </a:cubicBezTo>
                  <a:cubicBezTo>
                    <a:pt x="853915" y="0"/>
                    <a:pt x="1100204" y="246289"/>
                    <a:pt x="1100204" y="550102"/>
                  </a:cubicBezTo>
                  <a:cubicBezTo>
                    <a:pt x="1100204" y="853915"/>
                    <a:pt x="853915" y="1100204"/>
                    <a:pt x="550102" y="1100204"/>
                  </a:cubicBezTo>
                  <a:cubicBezTo>
                    <a:pt x="246289" y="1100204"/>
                    <a:pt x="0" y="853915"/>
                    <a:pt x="0" y="550102"/>
                  </a:cubicBez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73821" tIns="173821" rIns="173821" bIns="173821" numCol="1" spcCol="1270" anchor="ctr" anchorCtr="0">
              <a:noAutofit/>
            </a:bodyPr>
            <a:lstStyle/>
            <a:p>
              <a:pPr algn="ctr" defTabSz="889000">
                <a:lnSpc>
                  <a:spcPct val="9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添加文字</a:t>
              </a:r>
            </a:p>
          </p:txBody>
        </p:sp>
      </p:grpSp>
      <p:grpSp>
        <p:nvGrpSpPr>
          <p:cNvPr id="34" name="组合 33"/>
          <p:cNvGrpSpPr/>
          <p:nvPr/>
        </p:nvGrpSpPr>
        <p:grpSpPr>
          <a:xfrm>
            <a:off x="2405708" y="4560983"/>
            <a:ext cx="1240558" cy="1100203"/>
            <a:chOff x="2405708" y="4560983"/>
            <a:chExt cx="1240558" cy="1100203"/>
          </a:xfrm>
        </p:grpSpPr>
        <p:sp>
          <p:nvSpPr>
            <p:cNvPr id="29" name="任意多边形 28"/>
            <p:cNvSpPr/>
            <p:nvPr/>
          </p:nvSpPr>
          <p:spPr>
            <a:xfrm rot="5400000">
              <a:off x="2651008" y="4601430"/>
              <a:ext cx="995258" cy="995258"/>
            </a:xfrm>
            <a:custGeom>
              <a:avLst/>
              <a:gdLst>
                <a:gd name="connsiteX0" fmla="*/ 0 w 1299827"/>
                <a:gd name="connsiteY0" fmla="*/ 649914 h 1299827"/>
                <a:gd name="connsiteX1" fmla="*/ 649914 w 1299827"/>
                <a:gd name="connsiteY1" fmla="*/ 0 h 1299827"/>
                <a:gd name="connsiteX2" fmla="*/ 1299828 w 1299827"/>
                <a:gd name="connsiteY2" fmla="*/ 649914 h 1299827"/>
                <a:gd name="connsiteX3" fmla="*/ 649914 w 1299827"/>
                <a:gd name="connsiteY3" fmla="*/ 1299828 h 1299827"/>
                <a:gd name="connsiteX4" fmla="*/ 0 w 1299827"/>
                <a:gd name="connsiteY4" fmla="*/ 649914 h 129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827" h="1299827">
                  <a:moveTo>
                    <a:pt x="0" y="649914"/>
                  </a:moveTo>
                  <a:cubicBezTo>
                    <a:pt x="0" y="290976"/>
                    <a:pt x="290976" y="0"/>
                    <a:pt x="649914" y="0"/>
                  </a:cubicBezTo>
                  <a:cubicBezTo>
                    <a:pt x="1008852" y="0"/>
                    <a:pt x="1299828" y="290976"/>
                    <a:pt x="1299828" y="649914"/>
                  </a:cubicBezTo>
                  <a:cubicBezTo>
                    <a:pt x="1299828" y="1008852"/>
                    <a:pt x="1008852" y="1299828"/>
                    <a:pt x="649914" y="1299828"/>
                  </a:cubicBezTo>
                  <a:cubicBezTo>
                    <a:pt x="290976" y="1299828"/>
                    <a:pt x="0" y="1008852"/>
                    <a:pt x="0" y="649914"/>
                  </a:cubicBezTo>
                  <a:close/>
                </a:path>
              </a:pathLst>
            </a:cu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12" name="任意多边形 11"/>
            <p:cNvSpPr/>
            <p:nvPr/>
          </p:nvSpPr>
          <p:spPr>
            <a:xfrm>
              <a:off x="2405708" y="4560983"/>
              <a:ext cx="1100203" cy="1100203"/>
            </a:xfrm>
            <a:custGeom>
              <a:avLst/>
              <a:gdLst>
                <a:gd name="connsiteX0" fmla="*/ 0 w 1100203"/>
                <a:gd name="connsiteY0" fmla="*/ 550102 h 1100203"/>
                <a:gd name="connsiteX1" fmla="*/ 550102 w 1100203"/>
                <a:gd name="connsiteY1" fmla="*/ 0 h 1100203"/>
                <a:gd name="connsiteX2" fmla="*/ 1100204 w 1100203"/>
                <a:gd name="connsiteY2" fmla="*/ 550102 h 1100203"/>
                <a:gd name="connsiteX3" fmla="*/ 550102 w 1100203"/>
                <a:gd name="connsiteY3" fmla="*/ 1100204 h 1100203"/>
                <a:gd name="connsiteX4" fmla="*/ 0 w 1100203"/>
                <a:gd name="connsiteY4" fmla="*/ 550102 h 110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203" h="1100203">
                  <a:moveTo>
                    <a:pt x="0" y="550102"/>
                  </a:moveTo>
                  <a:cubicBezTo>
                    <a:pt x="0" y="246289"/>
                    <a:pt x="246289" y="0"/>
                    <a:pt x="550102" y="0"/>
                  </a:cubicBezTo>
                  <a:cubicBezTo>
                    <a:pt x="853915" y="0"/>
                    <a:pt x="1100204" y="246289"/>
                    <a:pt x="1100204" y="550102"/>
                  </a:cubicBezTo>
                  <a:cubicBezTo>
                    <a:pt x="1100204" y="853915"/>
                    <a:pt x="853915" y="1100204"/>
                    <a:pt x="550102" y="1100204"/>
                  </a:cubicBezTo>
                  <a:cubicBezTo>
                    <a:pt x="246289" y="1100204"/>
                    <a:pt x="0" y="853915"/>
                    <a:pt x="0" y="550102"/>
                  </a:cubicBezTo>
                  <a:close/>
                </a:path>
              </a:pathLst>
            </a:custGeom>
          </p:spPr>
          <p:style>
            <a:lnRef idx="3">
              <a:schemeClr val="lt1"/>
            </a:lnRef>
            <a:fillRef idx="1">
              <a:schemeClr val="accent5"/>
            </a:fillRef>
            <a:effectRef idx="1">
              <a:schemeClr val="accent5"/>
            </a:effectRef>
            <a:fontRef idx="minor">
              <a:schemeClr val="lt1"/>
            </a:fontRef>
          </p:style>
          <p:txBody>
            <a:bodyPr spcFirstLastPara="0" vert="horz" wrap="square" lIns="173821" tIns="173821" rIns="173821" bIns="173821" numCol="1" spcCol="1270" anchor="ctr" anchorCtr="0">
              <a:noAutofit/>
            </a:bodyPr>
            <a:lstStyle/>
            <a:p>
              <a:pPr algn="ctr" defTabSz="889000">
                <a:lnSpc>
                  <a:spcPct val="90000"/>
                </a:lnSpc>
                <a:spcBef>
                  <a:spcPct val="0"/>
                </a:spcBef>
                <a:spcAft>
                  <a:spcPct val="35000"/>
                </a:spcAft>
              </a:pPr>
              <a:r>
                <a:rPr lang="zh-CN" altLang="en-US" sz="2000" dirty="0">
                  <a:latin typeface="微软雅黑" panose="020B0503020204020204" pitchFamily="34" charset="-122"/>
                  <a:ea typeface="微软雅黑" panose="020B0503020204020204" pitchFamily="34" charset="-122"/>
                </a:rPr>
                <a:t>添加文字</a:t>
              </a:r>
            </a:p>
          </p:txBody>
        </p:sp>
      </p:grpSp>
      <p:grpSp>
        <p:nvGrpSpPr>
          <p:cNvPr id="31" name="组合 30"/>
          <p:cNvGrpSpPr/>
          <p:nvPr/>
        </p:nvGrpSpPr>
        <p:grpSpPr>
          <a:xfrm>
            <a:off x="374824" y="2836199"/>
            <a:ext cx="2021624" cy="1847473"/>
            <a:chOff x="374824" y="2836199"/>
            <a:chExt cx="2021624" cy="1847473"/>
          </a:xfrm>
        </p:grpSpPr>
        <p:sp>
          <p:nvSpPr>
            <p:cNvPr id="24" name="任意多边形 23"/>
            <p:cNvSpPr/>
            <p:nvPr/>
          </p:nvSpPr>
          <p:spPr>
            <a:xfrm rot="5400000">
              <a:off x="374824" y="2880053"/>
              <a:ext cx="1803619" cy="1803619"/>
            </a:xfrm>
            <a:custGeom>
              <a:avLst/>
              <a:gdLst>
                <a:gd name="connsiteX0" fmla="*/ 0 w 1299827"/>
                <a:gd name="connsiteY0" fmla="*/ 649914 h 1299827"/>
                <a:gd name="connsiteX1" fmla="*/ 649914 w 1299827"/>
                <a:gd name="connsiteY1" fmla="*/ 0 h 1299827"/>
                <a:gd name="connsiteX2" fmla="*/ 1299828 w 1299827"/>
                <a:gd name="connsiteY2" fmla="*/ 649914 h 1299827"/>
                <a:gd name="connsiteX3" fmla="*/ 649914 w 1299827"/>
                <a:gd name="connsiteY3" fmla="*/ 1299828 h 1299827"/>
                <a:gd name="connsiteX4" fmla="*/ 0 w 1299827"/>
                <a:gd name="connsiteY4" fmla="*/ 649914 h 1299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827" h="1299827">
                  <a:moveTo>
                    <a:pt x="0" y="649914"/>
                  </a:moveTo>
                  <a:cubicBezTo>
                    <a:pt x="0" y="290976"/>
                    <a:pt x="290976" y="0"/>
                    <a:pt x="649914" y="0"/>
                  </a:cubicBezTo>
                  <a:cubicBezTo>
                    <a:pt x="1008852" y="0"/>
                    <a:pt x="1299828" y="290976"/>
                    <a:pt x="1299828" y="649914"/>
                  </a:cubicBezTo>
                  <a:cubicBezTo>
                    <a:pt x="1299828" y="1008852"/>
                    <a:pt x="1008852" y="1299828"/>
                    <a:pt x="649914" y="1299828"/>
                  </a:cubicBezTo>
                  <a:cubicBezTo>
                    <a:pt x="290976" y="1299828"/>
                    <a:pt x="0" y="1008852"/>
                    <a:pt x="0" y="649914"/>
                  </a:cubicBezTo>
                  <a:close/>
                </a:path>
              </a:pathLst>
            </a:custGeom>
            <a:pattFill prst="narHorz">
              <a:fgClr>
                <a:srgbClr val="0070C0"/>
              </a:fgClr>
              <a:bgClr>
                <a:schemeClr val="bg1"/>
              </a:bgClr>
            </a:pattFill>
            <a:ln w="28575">
              <a:noFill/>
              <a:round/>
              <a:headEnd/>
              <a:tailEnd/>
            </a:ln>
            <a:effectLst/>
          </p:spPr>
          <p:txBody>
            <a:bodyPr wrap="none" anchor="ctr"/>
            <a:lstStyle/>
            <a:p>
              <a:pPr algn="ctr"/>
              <a:endParaRPr lang="zh-CN" altLang="en-US" sz="2400" kern="0" dirty="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7" name="椭圆 6"/>
            <p:cNvSpPr/>
            <p:nvPr/>
          </p:nvSpPr>
          <p:spPr>
            <a:xfrm>
              <a:off x="562776" y="2836199"/>
              <a:ext cx="1833672" cy="1833672"/>
            </a:xfrm>
            <a:prstGeom prst="ellipse">
              <a:avLst/>
            </a:prstGeom>
          </p:spPr>
          <p:style>
            <a:lnRef idx="3">
              <a:schemeClr val="lt1"/>
            </a:lnRef>
            <a:fillRef idx="1">
              <a:schemeClr val="accent1"/>
            </a:fillRef>
            <a:effectRef idx="1">
              <a:schemeClr val="accent1"/>
            </a:effectRef>
            <a:fontRef idx="minor">
              <a:schemeClr val="lt1"/>
            </a:fontRef>
          </p:style>
        </p:sp>
        <p:sp>
          <p:nvSpPr>
            <p:cNvPr id="14" name="TextBox 13"/>
            <p:cNvSpPr txBox="1"/>
            <p:nvPr/>
          </p:nvSpPr>
          <p:spPr>
            <a:xfrm>
              <a:off x="616725" y="3491425"/>
              <a:ext cx="1725774" cy="523220"/>
            </a:xfrm>
            <a:prstGeom prst="rect">
              <a:avLst/>
            </a:prstGeom>
            <a:noFill/>
          </p:spPr>
          <p:txBody>
            <a:bodyPr wrap="square" rtlCol="0">
              <a:spAutoFit/>
            </a:bodyPr>
            <a:lstStyle/>
            <a:p>
              <a:pPr algn="ctr"/>
              <a:r>
                <a:rPr lang="zh-CN" alt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添加文字</a:t>
              </a:r>
              <a:endParaRPr lang="zh-CN" alt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grpSp>
      <p:sp>
        <p:nvSpPr>
          <p:cNvPr id="15" name="Rectangle 14"/>
          <p:cNvSpPr>
            <a:spLocks noChangeArrowheads="1"/>
          </p:cNvSpPr>
          <p:nvPr/>
        </p:nvSpPr>
        <p:spPr bwMode="auto">
          <a:xfrm>
            <a:off x="4142153" y="1628800"/>
            <a:ext cx="3574603" cy="101572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dirty="0" smtClean="0">
                <a:latin typeface="微软雅黑" pitchFamily="34" charset="-122"/>
                <a:ea typeface="微软雅黑" pitchFamily="34" charset="-122"/>
              </a:rPr>
              <a:t>添加文字添加文字添加文字添加文字</a:t>
            </a:r>
            <a:r>
              <a:rPr lang="zh-CN" altLang="en-US" dirty="0">
                <a:latin typeface="微软雅黑" pitchFamily="34" charset="-122"/>
                <a:ea typeface="微软雅黑" pitchFamily="34" charset="-122"/>
              </a:rPr>
              <a:t>添加文字添加文字添加文字添加</a:t>
            </a:r>
            <a:r>
              <a:rPr lang="zh-CN" altLang="en-US" dirty="0" smtClean="0">
                <a:latin typeface="微软雅黑" pitchFamily="34" charset="-122"/>
                <a:ea typeface="微软雅黑" pitchFamily="34" charset="-122"/>
              </a:rPr>
              <a:t>文字。</a:t>
            </a:r>
            <a:endParaRPr lang="zh-CN" altLang="en-US" dirty="0">
              <a:latin typeface="微软雅黑" pitchFamily="34" charset="-122"/>
              <a:ea typeface="微软雅黑" pitchFamily="34" charset="-122"/>
            </a:endParaRPr>
          </a:p>
        </p:txBody>
      </p:sp>
      <p:sp>
        <p:nvSpPr>
          <p:cNvPr id="16" name="Rectangle 14"/>
          <p:cNvSpPr>
            <a:spLocks noChangeArrowheads="1"/>
          </p:cNvSpPr>
          <p:nvPr/>
        </p:nvSpPr>
        <p:spPr bwMode="auto">
          <a:xfrm>
            <a:off x="4699134" y="3318898"/>
            <a:ext cx="3574603" cy="101572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dirty="0" smtClean="0">
                <a:latin typeface="微软雅黑" pitchFamily="34" charset="-122"/>
                <a:ea typeface="微软雅黑" pitchFamily="34" charset="-122"/>
              </a:rPr>
              <a:t>添加文字添加文字添加文字添加文字</a:t>
            </a:r>
            <a:r>
              <a:rPr lang="zh-CN" altLang="en-US" dirty="0">
                <a:latin typeface="微软雅黑" pitchFamily="34" charset="-122"/>
                <a:ea typeface="微软雅黑" pitchFamily="34" charset="-122"/>
              </a:rPr>
              <a:t>添加文字添加文字添加文字添加</a:t>
            </a:r>
            <a:r>
              <a:rPr lang="zh-CN" altLang="en-US" dirty="0" smtClean="0">
                <a:latin typeface="微软雅黑" pitchFamily="34" charset="-122"/>
                <a:ea typeface="微软雅黑" pitchFamily="34" charset="-122"/>
              </a:rPr>
              <a:t>文字。</a:t>
            </a:r>
            <a:endParaRPr lang="zh-CN" altLang="en-US" dirty="0">
              <a:latin typeface="微软雅黑" pitchFamily="34" charset="-122"/>
              <a:ea typeface="微软雅黑" pitchFamily="34" charset="-122"/>
            </a:endParaRPr>
          </a:p>
        </p:txBody>
      </p:sp>
      <p:sp>
        <p:nvSpPr>
          <p:cNvPr id="17" name="Rectangle 14"/>
          <p:cNvSpPr>
            <a:spLocks noChangeArrowheads="1"/>
          </p:cNvSpPr>
          <p:nvPr/>
        </p:nvSpPr>
        <p:spPr bwMode="auto">
          <a:xfrm>
            <a:off x="4168620" y="4859579"/>
            <a:ext cx="3574603" cy="101572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14000"/>
              </a:lnSpc>
            </a:pPr>
            <a:r>
              <a:rPr lang="zh-CN" altLang="en-US" dirty="0" smtClean="0">
                <a:latin typeface="微软雅黑" pitchFamily="34" charset="-122"/>
                <a:ea typeface="微软雅黑" pitchFamily="34" charset="-122"/>
              </a:rPr>
              <a:t>添加文字添加文字添加文字添加文字</a:t>
            </a:r>
            <a:r>
              <a:rPr lang="zh-CN" altLang="en-US" dirty="0">
                <a:latin typeface="微软雅黑" pitchFamily="34" charset="-122"/>
                <a:ea typeface="微软雅黑" pitchFamily="34" charset="-122"/>
              </a:rPr>
              <a:t>添加文字添加文字添加文字添加</a:t>
            </a:r>
            <a:r>
              <a:rPr lang="zh-CN" altLang="en-US" dirty="0" smtClean="0">
                <a:latin typeface="微软雅黑" pitchFamily="34" charset="-122"/>
                <a:ea typeface="微软雅黑" pitchFamily="34" charset="-122"/>
              </a:rPr>
              <a:t>文字。</a:t>
            </a:r>
            <a:endParaRPr lang="zh-CN" altLang="en-US" dirty="0">
              <a:latin typeface="微软雅黑" pitchFamily="34" charset="-122"/>
              <a:ea typeface="微软雅黑" pitchFamily="34" charset="-122"/>
            </a:endParaRPr>
          </a:p>
        </p:txBody>
      </p:sp>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9134" y="1349089"/>
            <a:ext cx="2840620" cy="1708953"/>
          </a:xfrm>
          <a:prstGeom prst="rect">
            <a:avLst/>
          </a:prstGeom>
          <a:ln>
            <a:solidFill>
              <a:schemeClr val="bg1"/>
            </a:solidFill>
          </a:ln>
          <a:effectLst>
            <a:outerShdw blurRad="292100" dist="139700" dir="2700000" algn="tl" rotWithShape="0">
              <a:srgbClr val="333333">
                <a:alpha val="65000"/>
              </a:srgbClr>
            </a:outerShdw>
          </a:effectLst>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79134" y="2692886"/>
            <a:ext cx="2840620" cy="1891854"/>
          </a:xfrm>
          <a:prstGeom prst="rect">
            <a:avLst/>
          </a:prstGeom>
          <a:ln>
            <a:solidFill>
              <a:schemeClr val="bg1"/>
            </a:solidFill>
          </a:ln>
          <a:effectLst>
            <a:outerShdw blurRad="292100" dist="139700" dir="2700000" algn="tl" rotWithShape="0">
              <a:srgbClr val="333333">
                <a:alpha val="65000"/>
              </a:srgbClr>
            </a:outerShdw>
          </a:effectLst>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79134" y="4400063"/>
            <a:ext cx="2840620" cy="1663053"/>
          </a:xfrm>
          <a:prstGeom prst="rect">
            <a:avLst/>
          </a:prstGeom>
          <a:ln>
            <a:solidFill>
              <a:schemeClr val="bg1"/>
            </a:solidFill>
          </a:ln>
          <a:effectLst>
            <a:outerShdw blurRad="292100" dist="139700" dir="2700000" algn="tl" rotWithShape="0">
              <a:srgbClr val="333333">
                <a:alpha val="65000"/>
              </a:srgbClr>
            </a:outerShdw>
          </a:effectLst>
        </p:spPr>
      </p:pic>
      <p:sp>
        <p:nvSpPr>
          <p:cNvPr id="21" name="TextBox 20"/>
          <p:cNvSpPr txBox="1"/>
          <p:nvPr/>
        </p:nvSpPr>
        <p:spPr>
          <a:xfrm>
            <a:off x="-135727" y="407609"/>
            <a:ext cx="1484233"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教学难点</a:t>
            </a:r>
            <a:endParaRPr lang="zh-CN" altLang="en-US" sz="2000" dirty="0">
              <a:latin typeface="微软雅黑" panose="020B0503020204020204" pitchFamily="34" charset="-122"/>
              <a:ea typeface="微软雅黑" panose="020B0503020204020204" pitchFamily="34" charset="-122"/>
            </a:endParaRPr>
          </a:p>
        </p:txBody>
      </p:sp>
      <p:sp>
        <p:nvSpPr>
          <p:cNvPr id="22" name="矩形 21"/>
          <p:cNvSpPr/>
          <p:nvPr/>
        </p:nvSpPr>
        <p:spPr>
          <a:xfrm>
            <a:off x="0" y="795167"/>
            <a:ext cx="1310928" cy="126287"/>
          </a:xfrm>
          <a:prstGeom prst="rect">
            <a:avLst/>
          </a:prstGeom>
          <a:pattFill prst="narHorz">
            <a:fgClr>
              <a:schemeClr val="accent5">
                <a:lumMod val="75000"/>
              </a:schemeClr>
            </a:fgClr>
            <a:bgClr>
              <a:schemeClr val="bg1"/>
            </a:bgClr>
          </a:pattFill>
          <a:ln w="28575">
            <a:noFill/>
            <a:round/>
            <a:headEnd/>
            <a:tailEnd/>
          </a:ln>
          <a:effectLst/>
        </p:spPr>
        <p:txBody>
          <a:bodyPr wrap="none" anchor="ctr"/>
          <a:lstStyle/>
          <a:p>
            <a:pPr algn="ctr"/>
            <a:endParaRPr lang="zh-CN" altLang="en-US" sz="2400" kern="0">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23" name="矩形 22"/>
          <p:cNvSpPr/>
          <p:nvPr/>
        </p:nvSpPr>
        <p:spPr>
          <a:xfrm rot="5400000">
            <a:off x="1220065" y="730563"/>
            <a:ext cx="181726" cy="2000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040874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90"/>
                                          </p:val>
                                        </p:tav>
                                        <p:tav tm="100000">
                                          <p:val>
                                            <p:fltVal val="0"/>
                                          </p:val>
                                        </p:tav>
                                      </p:tavLst>
                                    </p:anim>
                                    <p:animEffect transition="in" filter="fade">
                                      <p:cBhvr>
                                        <p:cTn id="10" dur="500"/>
                                        <p:tgtEl>
                                          <p:spTgt spid="23"/>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right)">
                                      <p:cBhvr>
                                        <p:cTn id="14" dur="500"/>
                                        <p:tgtEl>
                                          <p:spTgt spid="22"/>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dissolve">
                                      <p:cBhvr>
                                        <p:cTn id="18" dur="500"/>
                                        <p:tgtEl>
                                          <p:spTgt spid="21"/>
                                        </p:tgtEl>
                                      </p:cBhvr>
                                    </p:animEffect>
                                  </p:childTnLst>
                                </p:cTn>
                              </p:par>
                            </p:childTnLst>
                          </p:cTn>
                        </p:par>
                        <p:par>
                          <p:cTn id="19" fill="hold">
                            <p:stCondLst>
                              <p:cond delay="1500"/>
                            </p:stCondLst>
                            <p:childTnLst>
                              <p:par>
                                <p:cTn id="20" presetID="16" presetClass="entr" presetSubtype="42"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outHorizontal)">
                                      <p:cBhvr>
                                        <p:cTn id="22" dur="500"/>
                                        <p:tgtEl>
                                          <p:spTgt spid="3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par>
                                <p:cTn id="27" presetID="22" presetClass="entr" presetSubtype="8"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par>
                                <p:cTn id="30" presetID="22" presetClass="entr" presetSubtype="8"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childTnLst>
                          </p:cTn>
                        </p:par>
                        <p:par>
                          <p:cTn id="33" fill="hold">
                            <p:stCondLst>
                              <p:cond delay="2500"/>
                            </p:stCondLst>
                            <p:childTnLst>
                              <p:par>
                                <p:cTn id="34" presetID="21"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heel(8)">
                                      <p:cBhvr>
                                        <p:cTn id="36" dur="500"/>
                                        <p:tgtEl>
                                          <p:spTgt spid="32"/>
                                        </p:tgtEl>
                                      </p:cBhvr>
                                    </p:animEffect>
                                  </p:childTnLst>
                                </p:cTn>
                              </p:par>
                            </p:childTnLst>
                          </p:cTn>
                        </p:par>
                        <p:par>
                          <p:cTn id="37" fill="hold">
                            <p:stCondLst>
                              <p:cond delay="3000"/>
                            </p:stCondLst>
                            <p:childTnLst>
                              <p:par>
                                <p:cTn id="38" presetID="21" presetClass="entr" presetSubtype="8"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heel(8)">
                                      <p:cBhvr>
                                        <p:cTn id="40" dur="500"/>
                                        <p:tgtEl>
                                          <p:spTgt spid="33"/>
                                        </p:tgtEl>
                                      </p:cBhvr>
                                    </p:animEffect>
                                  </p:childTnLst>
                                </p:cTn>
                              </p:par>
                            </p:childTnLst>
                          </p:cTn>
                        </p:par>
                        <p:par>
                          <p:cTn id="41" fill="hold">
                            <p:stCondLst>
                              <p:cond delay="3500"/>
                            </p:stCondLst>
                            <p:childTnLst>
                              <p:par>
                                <p:cTn id="42" presetID="21" presetClass="entr" presetSubtype="8"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heel(8)">
                                      <p:cBhvr>
                                        <p:cTn id="44" dur="500"/>
                                        <p:tgtEl>
                                          <p:spTgt spid="34"/>
                                        </p:tgtEl>
                                      </p:cBhvr>
                                    </p:animEffect>
                                  </p:childTnLst>
                                </p:cTn>
                              </p:par>
                            </p:childTnLst>
                          </p:cTn>
                        </p:par>
                        <p:par>
                          <p:cTn id="45" fill="hold">
                            <p:stCondLst>
                              <p:cond delay="4000"/>
                            </p:stCondLst>
                            <p:childTnLst>
                              <p:par>
                                <p:cTn id="46" presetID="14" presetClass="entr" presetSubtype="1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randombar(horizontal)">
                                      <p:cBhvr>
                                        <p:cTn id="48" dur="500"/>
                                        <p:tgtEl>
                                          <p:spTgt spid="15"/>
                                        </p:tgtEl>
                                      </p:cBhvr>
                                    </p:animEffect>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14" presetClass="entr" presetSubtype="1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randombar(horizontal)">
                                      <p:cBhvr>
                                        <p:cTn id="57" dur="500"/>
                                        <p:tgtEl>
                                          <p:spTgt spid="16"/>
                                        </p:tgtEl>
                                      </p:cBhvr>
                                    </p:animEffect>
                                  </p:childTnLst>
                                </p:cTn>
                              </p:par>
                              <p:par>
                                <p:cTn id="58" presetID="2" presetClass="entr" presetSubtype="4" fill="hold"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ppt_x"/>
                                          </p:val>
                                        </p:tav>
                                        <p:tav tm="100000">
                                          <p:val>
                                            <p:strVal val="#ppt_x"/>
                                          </p:val>
                                        </p:tav>
                                      </p:tavLst>
                                    </p:anim>
                                    <p:anim calcmode="lin" valueType="num">
                                      <p:cBhvr additive="base">
                                        <p:cTn id="61" dur="500" fill="hold"/>
                                        <p:tgtEl>
                                          <p:spTgt spid="19"/>
                                        </p:tgtEl>
                                        <p:attrNameLst>
                                          <p:attrName>ppt_y</p:attrName>
                                        </p:attrNameLst>
                                      </p:cBhvr>
                                      <p:tavLst>
                                        <p:tav tm="0">
                                          <p:val>
                                            <p:strVal val="1+#ppt_h/2"/>
                                          </p:val>
                                        </p:tav>
                                        <p:tav tm="100000">
                                          <p:val>
                                            <p:strVal val="#ppt_y"/>
                                          </p:val>
                                        </p:tav>
                                      </p:tavLst>
                                    </p:anim>
                                  </p:childTnLst>
                                </p:cTn>
                              </p:par>
                            </p:childTnLst>
                          </p:cTn>
                        </p:par>
                        <p:par>
                          <p:cTn id="62" fill="hold">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randombar(horizontal)">
                                      <p:cBhvr>
                                        <p:cTn id="65" dur="500"/>
                                        <p:tgtEl>
                                          <p:spTgt spid="17"/>
                                        </p:tgtEl>
                                      </p:cBhvr>
                                    </p:animEffect>
                                  </p:childTnLst>
                                </p:cTn>
                              </p:par>
                              <p:par>
                                <p:cTn id="66" presetID="2" presetClass="entr" presetSubtype="4" fill="hold"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500" fill="hold"/>
                                        <p:tgtEl>
                                          <p:spTgt spid="20"/>
                                        </p:tgtEl>
                                        <p:attrNameLst>
                                          <p:attrName>ppt_x</p:attrName>
                                        </p:attrNameLst>
                                      </p:cBhvr>
                                      <p:tavLst>
                                        <p:tav tm="0">
                                          <p:val>
                                            <p:strVal val="#ppt_x"/>
                                          </p:val>
                                        </p:tav>
                                        <p:tav tm="100000">
                                          <p:val>
                                            <p:strVal val="#ppt_x"/>
                                          </p:val>
                                        </p:tav>
                                      </p:tavLst>
                                    </p:anim>
                                    <p:anim calcmode="lin" valueType="num">
                                      <p:cBhvr additive="base">
                                        <p:cTn id="6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1" grpId="0"/>
      <p:bldP spid="22" grpId="0" animBg="1"/>
      <p:bldP spid="23" grpId="0" animBg="1"/>
    </p:bldLst>
  </p:timing>
</p:sld>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888</TotalTime>
  <Words>2667</Words>
  <Application>Microsoft Office PowerPoint</Application>
  <PresentationFormat>自定义</PresentationFormat>
  <Paragraphs>385</Paragraphs>
  <Slides>35</Slides>
  <Notes>1</Notes>
  <HiddenSlides>0</HiddenSlides>
  <MMClips>1</MMClips>
  <ScaleCrop>false</ScaleCrop>
  <HeadingPairs>
    <vt:vector size="4" baseType="variant">
      <vt:variant>
        <vt:lpstr>主题</vt:lpstr>
      </vt:variant>
      <vt:variant>
        <vt:i4>3</vt:i4>
      </vt:variant>
      <vt:variant>
        <vt:lpstr>幻灯片标题</vt:lpstr>
      </vt:variant>
      <vt:variant>
        <vt:i4>35</vt:i4>
      </vt:variant>
    </vt:vector>
  </HeadingPairs>
  <TitlesOfParts>
    <vt:vector size="38" baseType="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ThinK For H</cp:lastModifiedBy>
  <cp:revision>1</cp:revision>
  <dcterms:created xsi:type="dcterms:W3CDTF">2015-08-18T15:51:22Z</dcterms:created>
  <dcterms:modified xsi:type="dcterms:W3CDTF">2018-05-22T13:31:37Z</dcterms:modified>
</cp:coreProperties>
</file>