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7" r:id="rId2"/>
    <p:sldId id="258" r:id="rId3"/>
    <p:sldId id="259" r:id="rId4"/>
    <p:sldId id="256" r:id="rId5"/>
    <p:sldId id="260" r:id="rId6"/>
    <p:sldId id="261" r:id="rId7"/>
    <p:sldId id="262" r:id="rId8"/>
    <p:sldId id="263" r:id="rId9"/>
    <p:sldId id="265" r:id="rId10"/>
    <p:sldId id="264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8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userDrawn="1">
          <p15:clr>
            <a:srgbClr val="A4A3A4"/>
          </p15:clr>
        </p15:guide>
        <p15:guide id="4" orient="horz" pos="4320" userDrawn="1">
          <p15:clr>
            <a:srgbClr val="A4A3A4"/>
          </p15:clr>
        </p15:guide>
        <p15:guide id="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D6845"/>
    <a:srgbClr val="24272E"/>
    <a:srgbClr val="D4D4D5"/>
    <a:srgbClr val="CCDD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30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1590" y="1044"/>
      </p:cViewPr>
      <p:guideLst>
        <p:guide orient="horz" pos="2228"/>
        <p:guide pos="3840"/>
        <p:guide orient="horz"/>
        <p:guide orient="horz" pos="4320"/>
        <p:guide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6BB470-16BE-49FB-BECA-2EA8D1D5C419}" type="datetimeFigureOut">
              <a:rPr lang="zh-CN" altLang="en-US" smtClean="0"/>
              <a:t>2015-03-31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59ECCD-65F7-407D-96BB-0C27A6EB51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9572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9ECCD-65F7-407D-96BB-0C27A6EB51F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71778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61D48-AE75-4D6A-9858-ADE67AFAFBE4}" type="datetimeFigureOut">
              <a:rPr lang="zh-CN" altLang="en-US" smtClean="0"/>
              <a:t>2015-03-31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C4F6F-292E-4F26-9411-133C37FAA98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92454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wdUpDiag">
          <a:fgClr>
            <a:schemeClr val="tx1">
              <a:lumMod val="75000"/>
              <a:lumOff val="25000"/>
            </a:schemeClr>
          </a:fgClr>
          <a:bgClr>
            <a:srgbClr val="24272E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061D48-AE75-4D6A-9858-ADE67AFAFBE4}" type="datetimeFigureOut">
              <a:rPr lang="zh-CN" altLang="en-US" smtClean="0"/>
              <a:t>2015-03-31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2C4F6F-292E-4F26-9411-133C37FAA98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401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10" y="-390525"/>
            <a:ext cx="12222480" cy="7639050"/>
          </a:xfrm>
          <a:prstGeom prst="rect">
            <a:avLst/>
          </a:prstGeom>
        </p:spPr>
      </p:pic>
      <p:sp>
        <p:nvSpPr>
          <p:cNvPr id="3" name="等腰三角形 2"/>
          <p:cNvSpPr/>
          <p:nvPr/>
        </p:nvSpPr>
        <p:spPr>
          <a:xfrm rot="5400000">
            <a:off x="-3290994" y="-973456"/>
            <a:ext cx="9969077" cy="8804910"/>
          </a:xfrm>
          <a:prstGeom prst="triangle">
            <a:avLst/>
          </a:prstGeom>
          <a:solidFill>
            <a:srgbClr val="8D6845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 rot="5400000">
            <a:off x="-2808392" y="-973458"/>
            <a:ext cx="9969077" cy="8804910"/>
          </a:xfrm>
          <a:prstGeom prst="triangle">
            <a:avLst/>
          </a:prstGeom>
          <a:solidFill>
            <a:srgbClr val="8D6845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rot="5400000">
            <a:off x="-2325788" y="-973458"/>
            <a:ext cx="9969077" cy="8804910"/>
          </a:xfrm>
          <a:prstGeom prst="triangle">
            <a:avLst/>
          </a:prstGeom>
          <a:solidFill>
            <a:srgbClr val="8D6845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-736600" y="-1041400"/>
            <a:ext cx="13906500" cy="7823200"/>
          </a:xfrm>
          <a:prstGeom prst="line">
            <a:avLst/>
          </a:prstGeom>
          <a:ln>
            <a:solidFill>
              <a:srgbClr val="8D68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-857250" y="136418"/>
            <a:ext cx="13906500" cy="7823200"/>
          </a:xfrm>
          <a:prstGeom prst="line">
            <a:avLst/>
          </a:prstGeom>
          <a:ln>
            <a:solidFill>
              <a:srgbClr val="8D68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8662670" y="6197600"/>
            <a:ext cx="3556000" cy="342900"/>
          </a:xfrm>
          <a:prstGeom prst="rect">
            <a:avLst/>
          </a:prstGeom>
          <a:solidFill>
            <a:srgbClr val="8D6845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8752241" y="6208296"/>
            <a:ext cx="33711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latin typeface="Felix Titling" panose="04060505060202020A04" pitchFamily="82" charset="0"/>
              </a:rPr>
              <a:t>Custom heart · taste private</a:t>
            </a:r>
            <a:endParaRPr lang="zh-CN" altLang="en-US" sz="1600" dirty="0">
              <a:latin typeface="Felix Titling" panose="04060505060202020A04" pitchFamily="82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98255" y="2198680"/>
            <a:ext cx="355578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SHADOW RAIN </a:t>
            </a:r>
          </a:p>
          <a:p>
            <a:r>
              <a:rPr lang="en-US" altLang="zh-CN" sz="36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JEWELLERY</a:t>
            </a:r>
            <a:endParaRPr lang="zh-CN" altLang="en-US" sz="3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535709" y="3465513"/>
            <a:ext cx="212304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椭圆 31"/>
          <p:cNvSpPr/>
          <p:nvPr/>
        </p:nvSpPr>
        <p:spPr>
          <a:xfrm>
            <a:off x="535709" y="3694633"/>
            <a:ext cx="843511" cy="84351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Freeform 5"/>
          <p:cNvSpPr>
            <a:spLocks noEditPoints="1"/>
          </p:cNvSpPr>
          <p:nvPr/>
        </p:nvSpPr>
        <p:spPr bwMode="auto">
          <a:xfrm>
            <a:off x="743850" y="3794620"/>
            <a:ext cx="399469" cy="629659"/>
          </a:xfrm>
          <a:custGeom>
            <a:avLst/>
            <a:gdLst>
              <a:gd name="T0" fmla="*/ 139 w 211"/>
              <a:gd name="T1" fmla="*/ 228 h 334"/>
              <a:gd name="T2" fmla="*/ 179 w 211"/>
              <a:gd name="T3" fmla="*/ 169 h 334"/>
              <a:gd name="T4" fmla="*/ 115 w 211"/>
              <a:gd name="T5" fmla="*/ 114 h 334"/>
              <a:gd name="T6" fmla="*/ 97 w 211"/>
              <a:gd name="T7" fmla="*/ 18 h 334"/>
              <a:gd name="T8" fmla="*/ 136 w 211"/>
              <a:gd name="T9" fmla="*/ 0 h 334"/>
              <a:gd name="T10" fmla="*/ 155 w 211"/>
              <a:gd name="T11" fmla="*/ 0 h 334"/>
              <a:gd name="T12" fmla="*/ 165 w 211"/>
              <a:gd name="T13" fmla="*/ 0 h 334"/>
              <a:gd name="T14" fmla="*/ 200 w 211"/>
              <a:gd name="T15" fmla="*/ 1 h 334"/>
              <a:gd name="T16" fmla="*/ 203 w 211"/>
              <a:gd name="T17" fmla="*/ 52 h 334"/>
              <a:gd name="T18" fmla="*/ 200 w 211"/>
              <a:gd name="T19" fmla="*/ 52 h 334"/>
              <a:gd name="T20" fmla="*/ 188 w 211"/>
              <a:gd name="T21" fmla="*/ 17 h 334"/>
              <a:gd name="T22" fmla="*/ 110 w 211"/>
              <a:gd name="T23" fmla="*/ 30 h 334"/>
              <a:gd name="T24" fmla="*/ 139 w 211"/>
              <a:gd name="T25" fmla="*/ 90 h 334"/>
              <a:gd name="T26" fmla="*/ 210 w 211"/>
              <a:gd name="T27" fmla="*/ 168 h 334"/>
              <a:gd name="T28" fmla="*/ 122 w 211"/>
              <a:gd name="T29" fmla="*/ 241 h 334"/>
              <a:gd name="T30" fmla="*/ 103 w 211"/>
              <a:gd name="T31" fmla="*/ 248 h 334"/>
              <a:gd name="T32" fmla="*/ 128 w 211"/>
              <a:gd name="T33" fmla="*/ 272 h 334"/>
              <a:gd name="T34" fmla="*/ 168 w 211"/>
              <a:gd name="T35" fmla="*/ 326 h 334"/>
              <a:gd name="T36" fmla="*/ 185 w 211"/>
              <a:gd name="T37" fmla="*/ 334 h 334"/>
              <a:gd name="T38" fmla="*/ 131 w 211"/>
              <a:gd name="T39" fmla="*/ 317 h 334"/>
              <a:gd name="T40" fmla="*/ 97 w 211"/>
              <a:gd name="T41" fmla="*/ 269 h 334"/>
              <a:gd name="T42" fmla="*/ 57 w 211"/>
              <a:gd name="T43" fmla="*/ 260 h 334"/>
              <a:gd name="T44" fmla="*/ 63 w 211"/>
              <a:gd name="T45" fmla="*/ 329 h 334"/>
              <a:gd name="T46" fmla="*/ 0 w 211"/>
              <a:gd name="T47" fmla="*/ 334 h 334"/>
              <a:gd name="T48" fmla="*/ 24 w 211"/>
              <a:gd name="T49" fmla="*/ 329 h 334"/>
              <a:gd name="T50" fmla="*/ 32 w 211"/>
              <a:gd name="T51" fmla="*/ 263 h 334"/>
              <a:gd name="T52" fmla="*/ 20 w 211"/>
              <a:gd name="T53" fmla="*/ 162 h 334"/>
              <a:gd name="T54" fmla="*/ 3 w 211"/>
              <a:gd name="T55" fmla="*/ 158 h 334"/>
              <a:gd name="T56" fmla="*/ 130 w 211"/>
              <a:gd name="T57" fmla="*/ 181 h 334"/>
              <a:gd name="T58" fmla="*/ 133 w 211"/>
              <a:gd name="T59" fmla="*/ 231 h 334"/>
              <a:gd name="T60" fmla="*/ 145 w 211"/>
              <a:gd name="T61" fmla="*/ 230 h 334"/>
              <a:gd name="T62" fmla="*/ 182 w 211"/>
              <a:gd name="T63" fmla="*/ 145 h 334"/>
              <a:gd name="T64" fmla="*/ 112 w 211"/>
              <a:gd name="T65" fmla="*/ 93 h 334"/>
              <a:gd name="T66" fmla="*/ 103 w 211"/>
              <a:gd name="T67" fmla="*/ 24 h 334"/>
              <a:gd name="T68" fmla="*/ 94 w 211"/>
              <a:gd name="T69" fmla="*/ 30 h 334"/>
              <a:gd name="T70" fmla="*/ 129 w 211"/>
              <a:gd name="T71" fmla="*/ 116 h 334"/>
              <a:gd name="T72" fmla="*/ 184 w 211"/>
              <a:gd name="T73" fmla="*/ 165 h 334"/>
              <a:gd name="T74" fmla="*/ 145 w 211"/>
              <a:gd name="T75" fmla="*/ 229 h 334"/>
              <a:gd name="T76" fmla="*/ 155 w 211"/>
              <a:gd name="T77" fmla="*/ 0 h 334"/>
              <a:gd name="T78" fmla="*/ 155 w 211"/>
              <a:gd name="T79" fmla="*/ 0 h 334"/>
              <a:gd name="T80" fmla="*/ 155 w 211"/>
              <a:gd name="T81" fmla="*/ 0 h 334"/>
              <a:gd name="T82" fmla="*/ 155 w 211"/>
              <a:gd name="T83" fmla="*/ 0 h 334"/>
              <a:gd name="T84" fmla="*/ 150 w 211"/>
              <a:gd name="T85" fmla="*/ 0 h 334"/>
              <a:gd name="T86" fmla="*/ 113 w 211"/>
              <a:gd name="T87" fmla="*/ 210 h 334"/>
              <a:gd name="T88" fmla="*/ 59 w 211"/>
              <a:gd name="T89" fmla="*/ 169 h 334"/>
              <a:gd name="T90" fmla="*/ 70 w 211"/>
              <a:gd name="T91" fmla="*/ 247 h 334"/>
              <a:gd name="T92" fmla="*/ 44 w 211"/>
              <a:gd name="T93" fmla="*/ 167 h 334"/>
              <a:gd name="T94" fmla="*/ 35 w 211"/>
              <a:gd name="T95" fmla="*/ 166 h 334"/>
              <a:gd name="T96" fmla="*/ 40 w 211"/>
              <a:gd name="T97" fmla="*/ 329 h 334"/>
              <a:gd name="T98" fmla="*/ 44 w 211"/>
              <a:gd name="T99" fmla="*/ 246 h 334"/>
              <a:gd name="T100" fmla="*/ 138 w 211"/>
              <a:gd name="T101" fmla="*/ 308 h 334"/>
              <a:gd name="T102" fmla="*/ 103 w 211"/>
              <a:gd name="T103" fmla="*/ 260 h 334"/>
              <a:gd name="T104" fmla="*/ 104 w 211"/>
              <a:gd name="T105" fmla="*/ 273 h 334"/>
              <a:gd name="T106" fmla="*/ 141 w 211"/>
              <a:gd name="T107" fmla="*/ 323 h 334"/>
              <a:gd name="T108" fmla="*/ 138 w 211"/>
              <a:gd name="T109" fmla="*/ 308 h 334"/>
              <a:gd name="T110" fmla="*/ 116 w 211"/>
              <a:gd name="T111" fmla="*/ 198 h 334"/>
              <a:gd name="T112" fmla="*/ 96 w 211"/>
              <a:gd name="T113" fmla="*/ 246 h 334"/>
              <a:gd name="T114" fmla="*/ 88 w 211"/>
              <a:gd name="T115" fmla="*/ 162 h 334"/>
              <a:gd name="T116" fmla="*/ 75 w 211"/>
              <a:gd name="T117" fmla="*/ 162 h 334"/>
              <a:gd name="T118" fmla="*/ 69 w 211"/>
              <a:gd name="T119" fmla="*/ 161 h 3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11" h="334">
                <a:moveTo>
                  <a:pt x="138" y="229"/>
                </a:moveTo>
                <a:cubicBezTo>
                  <a:pt x="137" y="228"/>
                  <a:pt x="138" y="228"/>
                  <a:pt x="139" y="228"/>
                </a:cubicBezTo>
                <a:cubicBezTo>
                  <a:pt x="144" y="225"/>
                  <a:pt x="150" y="223"/>
                  <a:pt x="156" y="220"/>
                </a:cubicBezTo>
                <a:cubicBezTo>
                  <a:pt x="175" y="211"/>
                  <a:pt x="185" y="189"/>
                  <a:pt x="179" y="169"/>
                </a:cubicBezTo>
                <a:cubicBezTo>
                  <a:pt x="176" y="161"/>
                  <a:pt x="169" y="155"/>
                  <a:pt x="163" y="149"/>
                </a:cubicBezTo>
                <a:cubicBezTo>
                  <a:pt x="147" y="136"/>
                  <a:pt x="130" y="126"/>
                  <a:pt x="115" y="114"/>
                </a:cubicBezTo>
                <a:cubicBezTo>
                  <a:pt x="105" y="106"/>
                  <a:pt x="96" y="98"/>
                  <a:pt x="89" y="88"/>
                </a:cubicBezTo>
                <a:cubicBezTo>
                  <a:pt x="74" y="66"/>
                  <a:pt x="77" y="36"/>
                  <a:pt x="97" y="18"/>
                </a:cubicBezTo>
                <a:cubicBezTo>
                  <a:pt x="108" y="8"/>
                  <a:pt x="120" y="3"/>
                  <a:pt x="134" y="0"/>
                </a:cubicBezTo>
                <a:cubicBezTo>
                  <a:pt x="135" y="0"/>
                  <a:pt x="136" y="1"/>
                  <a:pt x="136" y="0"/>
                </a:cubicBezTo>
                <a:cubicBezTo>
                  <a:pt x="141" y="0"/>
                  <a:pt x="146" y="0"/>
                  <a:pt x="150" y="0"/>
                </a:cubicBezTo>
                <a:cubicBezTo>
                  <a:pt x="152" y="0"/>
                  <a:pt x="153" y="0"/>
                  <a:pt x="155" y="0"/>
                </a:cubicBezTo>
                <a:cubicBezTo>
                  <a:pt x="156" y="0"/>
                  <a:pt x="158" y="0"/>
                  <a:pt x="159" y="0"/>
                </a:cubicBezTo>
                <a:cubicBezTo>
                  <a:pt x="161" y="0"/>
                  <a:pt x="163" y="0"/>
                  <a:pt x="165" y="0"/>
                </a:cubicBezTo>
                <a:cubicBezTo>
                  <a:pt x="171" y="1"/>
                  <a:pt x="177" y="1"/>
                  <a:pt x="183" y="1"/>
                </a:cubicBezTo>
                <a:cubicBezTo>
                  <a:pt x="189" y="2"/>
                  <a:pt x="194" y="2"/>
                  <a:pt x="200" y="1"/>
                </a:cubicBezTo>
                <a:cubicBezTo>
                  <a:pt x="202" y="0"/>
                  <a:pt x="202" y="1"/>
                  <a:pt x="202" y="3"/>
                </a:cubicBezTo>
                <a:cubicBezTo>
                  <a:pt x="203" y="19"/>
                  <a:pt x="203" y="36"/>
                  <a:pt x="203" y="52"/>
                </a:cubicBezTo>
                <a:cubicBezTo>
                  <a:pt x="203" y="53"/>
                  <a:pt x="204" y="54"/>
                  <a:pt x="202" y="54"/>
                </a:cubicBezTo>
                <a:cubicBezTo>
                  <a:pt x="201" y="54"/>
                  <a:pt x="201" y="53"/>
                  <a:pt x="200" y="52"/>
                </a:cubicBezTo>
                <a:cubicBezTo>
                  <a:pt x="198" y="42"/>
                  <a:pt x="195" y="32"/>
                  <a:pt x="192" y="21"/>
                </a:cubicBezTo>
                <a:cubicBezTo>
                  <a:pt x="191" y="19"/>
                  <a:pt x="190" y="18"/>
                  <a:pt x="188" y="17"/>
                </a:cubicBezTo>
                <a:cubicBezTo>
                  <a:pt x="176" y="12"/>
                  <a:pt x="163" y="7"/>
                  <a:pt x="149" y="9"/>
                </a:cubicBezTo>
                <a:cubicBezTo>
                  <a:pt x="133" y="10"/>
                  <a:pt x="119" y="15"/>
                  <a:pt x="110" y="30"/>
                </a:cubicBezTo>
                <a:cubicBezTo>
                  <a:pt x="103" y="43"/>
                  <a:pt x="104" y="58"/>
                  <a:pt x="114" y="70"/>
                </a:cubicBezTo>
                <a:cubicBezTo>
                  <a:pt x="121" y="78"/>
                  <a:pt x="130" y="84"/>
                  <a:pt x="139" y="90"/>
                </a:cubicBezTo>
                <a:cubicBezTo>
                  <a:pt x="154" y="101"/>
                  <a:pt x="171" y="110"/>
                  <a:pt x="186" y="123"/>
                </a:cubicBezTo>
                <a:cubicBezTo>
                  <a:pt x="200" y="134"/>
                  <a:pt x="209" y="149"/>
                  <a:pt x="210" y="168"/>
                </a:cubicBezTo>
                <a:cubicBezTo>
                  <a:pt x="211" y="194"/>
                  <a:pt x="197" y="218"/>
                  <a:pt x="171" y="229"/>
                </a:cubicBezTo>
                <a:cubicBezTo>
                  <a:pt x="155" y="236"/>
                  <a:pt x="139" y="241"/>
                  <a:pt x="122" y="241"/>
                </a:cubicBezTo>
                <a:cubicBezTo>
                  <a:pt x="121" y="241"/>
                  <a:pt x="120" y="242"/>
                  <a:pt x="120" y="242"/>
                </a:cubicBezTo>
                <a:cubicBezTo>
                  <a:pt x="115" y="245"/>
                  <a:pt x="110" y="247"/>
                  <a:pt x="103" y="248"/>
                </a:cubicBezTo>
                <a:cubicBezTo>
                  <a:pt x="108" y="251"/>
                  <a:pt x="112" y="252"/>
                  <a:pt x="115" y="255"/>
                </a:cubicBezTo>
                <a:cubicBezTo>
                  <a:pt x="120" y="260"/>
                  <a:pt x="124" y="266"/>
                  <a:pt x="128" y="272"/>
                </a:cubicBezTo>
                <a:cubicBezTo>
                  <a:pt x="139" y="286"/>
                  <a:pt x="148" y="301"/>
                  <a:pt x="159" y="316"/>
                </a:cubicBezTo>
                <a:cubicBezTo>
                  <a:pt x="162" y="319"/>
                  <a:pt x="165" y="323"/>
                  <a:pt x="168" y="326"/>
                </a:cubicBezTo>
                <a:cubicBezTo>
                  <a:pt x="173" y="330"/>
                  <a:pt x="178" y="332"/>
                  <a:pt x="185" y="333"/>
                </a:cubicBezTo>
                <a:cubicBezTo>
                  <a:pt x="185" y="333"/>
                  <a:pt x="185" y="334"/>
                  <a:pt x="185" y="334"/>
                </a:cubicBezTo>
                <a:cubicBezTo>
                  <a:pt x="178" y="334"/>
                  <a:pt x="171" y="334"/>
                  <a:pt x="165" y="334"/>
                </a:cubicBezTo>
                <a:cubicBezTo>
                  <a:pt x="150" y="334"/>
                  <a:pt x="139" y="329"/>
                  <a:pt x="131" y="317"/>
                </a:cubicBezTo>
                <a:cubicBezTo>
                  <a:pt x="119" y="301"/>
                  <a:pt x="108" y="286"/>
                  <a:pt x="97" y="270"/>
                </a:cubicBezTo>
                <a:cubicBezTo>
                  <a:pt x="97" y="270"/>
                  <a:pt x="97" y="269"/>
                  <a:pt x="97" y="269"/>
                </a:cubicBezTo>
                <a:cubicBezTo>
                  <a:pt x="89" y="257"/>
                  <a:pt x="78" y="252"/>
                  <a:pt x="63" y="254"/>
                </a:cubicBezTo>
                <a:cubicBezTo>
                  <a:pt x="59" y="254"/>
                  <a:pt x="57" y="255"/>
                  <a:pt x="57" y="260"/>
                </a:cubicBezTo>
                <a:cubicBezTo>
                  <a:pt x="56" y="282"/>
                  <a:pt x="56" y="304"/>
                  <a:pt x="59" y="326"/>
                </a:cubicBezTo>
                <a:cubicBezTo>
                  <a:pt x="60" y="328"/>
                  <a:pt x="61" y="329"/>
                  <a:pt x="63" y="329"/>
                </a:cubicBezTo>
                <a:cubicBezTo>
                  <a:pt x="72" y="330"/>
                  <a:pt x="81" y="332"/>
                  <a:pt x="89" y="334"/>
                </a:cubicBezTo>
                <a:cubicBezTo>
                  <a:pt x="60" y="334"/>
                  <a:pt x="30" y="334"/>
                  <a:pt x="0" y="334"/>
                </a:cubicBezTo>
                <a:cubicBezTo>
                  <a:pt x="0" y="333"/>
                  <a:pt x="0" y="333"/>
                  <a:pt x="0" y="333"/>
                </a:cubicBezTo>
                <a:cubicBezTo>
                  <a:pt x="8" y="332"/>
                  <a:pt x="16" y="330"/>
                  <a:pt x="24" y="329"/>
                </a:cubicBezTo>
                <a:cubicBezTo>
                  <a:pt x="28" y="329"/>
                  <a:pt x="29" y="327"/>
                  <a:pt x="29" y="324"/>
                </a:cubicBezTo>
                <a:cubicBezTo>
                  <a:pt x="31" y="304"/>
                  <a:pt x="32" y="284"/>
                  <a:pt x="32" y="263"/>
                </a:cubicBezTo>
                <a:cubicBezTo>
                  <a:pt x="33" y="233"/>
                  <a:pt x="33" y="203"/>
                  <a:pt x="30" y="173"/>
                </a:cubicBezTo>
                <a:cubicBezTo>
                  <a:pt x="29" y="163"/>
                  <a:pt x="29" y="163"/>
                  <a:pt x="20" y="162"/>
                </a:cubicBezTo>
                <a:cubicBezTo>
                  <a:pt x="14" y="161"/>
                  <a:pt x="7" y="160"/>
                  <a:pt x="1" y="159"/>
                </a:cubicBezTo>
                <a:cubicBezTo>
                  <a:pt x="1" y="157"/>
                  <a:pt x="2" y="158"/>
                  <a:pt x="3" y="158"/>
                </a:cubicBezTo>
                <a:cubicBezTo>
                  <a:pt x="29" y="158"/>
                  <a:pt x="56" y="158"/>
                  <a:pt x="83" y="158"/>
                </a:cubicBezTo>
                <a:cubicBezTo>
                  <a:pt x="102" y="158"/>
                  <a:pt x="119" y="165"/>
                  <a:pt x="130" y="181"/>
                </a:cubicBezTo>
                <a:cubicBezTo>
                  <a:pt x="140" y="195"/>
                  <a:pt x="143" y="211"/>
                  <a:pt x="134" y="227"/>
                </a:cubicBezTo>
                <a:cubicBezTo>
                  <a:pt x="133" y="228"/>
                  <a:pt x="134" y="230"/>
                  <a:pt x="133" y="231"/>
                </a:cubicBezTo>
                <a:cubicBezTo>
                  <a:pt x="135" y="232"/>
                  <a:pt x="137" y="231"/>
                  <a:pt x="139" y="231"/>
                </a:cubicBezTo>
                <a:cubicBezTo>
                  <a:pt x="141" y="229"/>
                  <a:pt x="143" y="230"/>
                  <a:pt x="145" y="230"/>
                </a:cubicBezTo>
                <a:cubicBezTo>
                  <a:pt x="164" y="226"/>
                  <a:pt x="179" y="218"/>
                  <a:pt x="189" y="201"/>
                </a:cubicBezTo>
                <a:cubicBezTo>
                  <a:pt x="199" y="185"/>
                  <a:pt x="196" y="159"/>
                  <a:pt x="182" y="145"/>
                </a:cubicBezTo>
                <a:cubicBezTo>
                  <a:pt x="173" y="135"/>
                  <a:pt x="162" y="128"/>
                  <a:pt x="151" y="120"/>
                </a:cubicBezTo>
                <a:cubicBezTo>
                  <a:pt x="138" y="111"/>
                  <a:pt x="124" y="103"/>
                  <a:pt x="112" y="93"/>
                </a:cubicBezTo>
                <a:cubicBezTo>
                  <a:pt x="100" y="82"/>
                  <a:pt x="92" y="69"/>
                  <a:pt x="92" y="53"/>
                </a:cubicBezTo>
                <a:cubicBezTo>
                  <a:pt x="91" y="42"/>
                  <a:pt x="96" y="32"/>
                  <a:pt x="103" y="24"/>
                </a:cubicBezTo>
                <a:cubicBezTo>
                  <a:pt x="115" y="10"/>
                  <a:pt x="131" y="5"/>
                  <a:pt x="148" y="4"/>
                </a:cubicBezTo>
                <a:cubicBezTo>
                  <a:pt x="126" y="5"/>
                  <a:pt x="107" y="11"/>
                  <a:pt x="94" y="30"/>
                </a:cubicBezTo>
                <a:cubicBezTo>
                  <a:pt x="81" y="49"/>
                  <a:pt x="83" y="73"/>
                  <a:pt x="98" y="90"/>
                </a:cubicBezTo>
                <a:cubicBezTo>
                  <a:pt x="107" y="100"/>
                  <a:pt x="118" y="109"/>
                  <a:pt x="129" y="116"/>
                </a:cubicBezTo>
                <a:cubicBezTo>
                  <a:pt x="141" y="125"/>
                  <a:pt x="153" y="133"/>
                  <a:pt x="165" y="142"/>
                </a:cubicBezTo>
                <a:cubicBezTo>
                  <a:pt x="173" y="148"/>
                  <a:pt x="180" y="155"/>
                  <a:pt x="184" y="165"/>
                </a:cubicBezTo>
                <a:cubicBezTo>
                  <a:pt x="192" y="185"/>
                  <a:pt x="184" y="209"/>
                  <a:pt x="165" y="220"/>
                </a:cubicBezTo>
                <a:cubicBezTo>
                  <a:pt x="159" y="225"/>
                  <a:pt x="152" y="228"/>
                  <a:pt x="145" y="229"/>
                </a:cubicBezTo>
                <a:cubicBezTo>
                  <a:pt x="142" y="230"/>
                  <a:pt x="140" y="230"/>
                  <a:pt x="138" y="229"/>
                </a:cubicBezTo>
                <a:close/>
                <a:moveTo>
                  <a:pt x="155" y="0"/>
                </a:moveTo>
                <a:cubicBezTo>
                  <a:pt x="155" y="0"/>
                  <a:pt x="155" y="0"/>
                  <a:pt x="155" y="0"/>
                </a:cubicBezTo>
                <a:cubicBezTo>
                  <a:pt x="155" y="0"/>
                  <a:pt x="155" y="0"/>
                  <a:pt x="155" y="0"/>
                </a:cubicBezTo>
                <a:cubicBezTo>
                  <a:pt x="156" y="0"/>
                  <a:pt x="158" y="1"/>
                  <a:pt x="159" y="0"/>
                </a:cubicBezTo>
                <a:cubicBezTo>
                  <a:pt x="158" y="0"/>
                  <a:pt x="156" y="0"/>
                  <a:pt x="155" y="0"/>
                </a:cubicBezTo>
                <a:close/>
                <a:moveTo>
                  <a:pt x="150" y="0"/>
                </a:moveTo>
                <a:cubicBezTo>
                  <a:pt x="152" y="1"/>
                  <a:pt x="153" y="0"/>
                  <a:pt x="155" y="0"/>
                </a:cubicBezTo>
                <a:cubicBezTo>
                  <a:pt x="155" y="0"/>
                  <a:pt x="155" y="0"/>
                  <a:pt x="155" y="0"/>
                </a:cubicBezTo>
                <a:cubicBezTo>
                  <a:pt x="153" y="0"/>
                  <a:pt x="152" y="0"/>
                  <a:pt x="150" y="0"/>
                </a:cubicBezTo>
                <a:close/>
                <a:moveTo>
                  <a:pt x="80" y="247"/>
                </a:moveTo>
                <a:cubicBezTo>
                  <a:pt x="101" y="244"/>
                  <a:pt x="112" y="231"/>
                  <a:pt x="113" y="210"/>
                </a:cubicBezTo>
                <a:cubicBezTo>
                  <a:pt x="114" y="183"/>
                  <a:pt x="90" y="162"/>
                  <a:pt x="63" y="165"/>
                </a:cubicBezTo>
                <a:cubicBezTo>
                  <a:pt x="61" y="165"/>
                  <a:pt x="59" y="166"/>
                  <a:pt x="59" y="169"/>
                </a:cubicBezTo>
                <a:cubicBezTo>
                  <a:pt x="56" y="191"/>
                  <a:pt x="56" y="212"/>
                  <a:pt x="57" y="234"/>
                </a:cubicBezTo>
                <a:cubicBezTo>
                  <a:pt x="57" y="247"/>
                  <a:pt x="57" y="247"/>
                  <a:pt x="70" y="247"/>
                </a:cubicBezTo>
                <a:cubicBezTo>
                  <a:pt x="73" y="247"/>
                  <a:pt x="76" y="247"/>
                  <a:pt x="80" y="247"/>
                </a:cubicBezTo>
                <a:close/>
                <a:moveTo>
                  <a:pt x="44" y="167"/>
                </a:moveTo>
                <a:cubicBezTo>
                  <a:pt x="44" y="163"/>
                  <a:pt x="43" y="162"/>
                  <a:pt x="40" y="162"/>
                </a:cubicBezTo>
                <a:cubicBezTo>
                  <a:pt x="37" y="162"/>
                  <a:pt x="35" y="162"/>
                  <a:pt x="35" y="166"/>
                </a:cubicBezTo>
                <a:cubicBezTo>
                  <a:pt x="35" y="219"/>
                  <a:pt x="35" y="272"/>
                  <a:pt x="35" y="325"/>
                </a:cubicBezTo>
                <a:cubicBezTo>
                  <a:pt x="35" y="329"/>
                  <a:pt x="37" y="329"/>
                  <a:pt x="40" y="329"/>
                </a:cubicBezTo>
                <a:cubicBezTo>
                  <a:pt x="43" y="329"/>
                  <a:pt x="44" y="329"/>
                  <a:pt x="44" y="325"/>
                </a:cubicBezTo>
                <a:cubicBezTo>
                  <a:pt x="44" y="299"/>
                  <a:pt x="44" y="272"/>
                  <a:pt x="44" y="246"/>
                </a:cubicBezTo>
                <a:cubicBezTo>
                  <a:pt x="44" y="220"/>
                  <a:pt x="44" y="193"/>
                  <a:pt x="44" y="167"/>
                </a:cubicBezTo>
                <a:close/>
                <a:moveTo>
                  <a:pt x="138" y="308"/>
                </a:moveTo>
                <a:cubicBezTo>
                  <a:pt x="130" y="296"/>
                  <a:pt x="121" y="283"/>
                  <a:pt x="112" y="271"/>
                </a:cubicBezTo>
                <a:cubicBezTo>
                  <a:pt x="110" y="267"/>
                  <a:pt x="106" y="263"/>
                  <a:pt x="103" y="260"/>
                </a:cubicBezTo>
                <a:cubicBezTo>
                  <a:pt x="98" y="255"/>
                  <a:pt x="92" y="253"/>
                  <a:pt x="87" y="253"/>
                </a:cubicBezTo>
                <a:cubicBezTo>
                  <a:pt x="95" y="259"/>
                  <a:pt x="99" y="266"/>
                  <a:pt x="104" y="273"/>
                </a:cubicBezTo>
                <a:cubicBezTo>
                  <a:pt x="111" y="283"/>
                  <a:pt x="118" y="294"/>
                  <a:pt x="125" y="304"/>
                </a:cubicBezTo>
                <a:cubicBezTo>
                  <a:pt x="130" y="310"/>
                  <a:pt x="135" y="317"/>
                  <a:pt x="141" y="323"/>
                </a:cubicBezTo>
                <a:cubicBezTo>
                  <a:pt x="146" y="327"/>
                  <a:pt x="153" y="330"/>
                  <a:pt x="160" y="329"/>
                </a:cubicBezTo>
                <a:cubicBezTo>
                  <a:pt x="150" y="324"/>
                  <a:pt x="144" y="316"/>
                  <a:pt x="138" y="308"/>
                </a:cubicBezTo>
                <a:close/>
                <a:moveTo>
                  <a:pt x="75" y="162"/>
                </a:moveTo>
                <a:cubicBezTo>
                  <a:pt x="96" y="165"/>
                  <a:pt x="110" y="177"/>
                  <a:pt x="116" y="198"/>
                </a:cubicBezTo>
                <a:cubicBezTo>
                  <a:pt x="120" y="216"/>
                  <a:pt x="115" y="232"/>
                  <a:pt x="102" y="241"/>
                </a:cubicBezTo>
                <a:cubicBezTo>
                  <a:pt x="100" y="243"/>
                  <a:pt x="99" y="244"/>
                  <a:pt x="96" y="246"/>
                </a:cubicBezTo>
                <a:cubicBezTo>
                  <a:pt x="111" y="242"/>
                  <a:pt x="121" y="231"/>
                  <a:pt x="124" y="218"/>
                </a:cubicBezTo>
                <a:cubicBezTo>
                  <a:pt x="130" y="192"/>
                  <a:pt x="115" y="169"/>
                  <a:pt x="88" y="162"/>
                </a:cubicBezTo>
                <a:cubicBezTo>
                  <a:pt x="82" y="161"/>
                  <a:pt x="75" y="159"/>
                  <a:pt x="69" y="161"/>
                </a:cubicBezTo>
                <a:cubicBezTo>
                  <a:pt x="71" y="162"/>
                  <a:pt x="73" y="161"/>
                  <a:pt x="75" y="162"/>
                </a:cubicBezTo>
                <a:close/>
                <a:moveTo>
                  <a:pt x="75" y="162"/>
                </a:moveTo>
                <a:cubicBezTo>
                  <a:pt x="73" y="161"/>
                  <a:pt x="71" y="161"/>
                  <a:pt x="69" y="161"/>
                </a:cubicBezTo>
                <a:cubicBezTo>
                  <a:pt x="71" y="162"/>
                  <a:pt x="73" y="162"/>
                  <a:pt x="75" y="162"/>
                </a:cubicBezTo>
                <a:close/>
              </a:path>
            </a:pathLst>
          </a:custGeom>
          <a:solidFill>
            <a:srgbClr val="8D684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0974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八边形 4"/>
          <p:cNvSpPr/>
          <p:nvPr/>
        </p:nvSpPr>
        <p:spPr>
          <a:xfrm rot="19800000">
            <a:off x="2240454" y="-330285"/>
            <a:ext cx="7763497" cy="7763497"/>
          </a:xfrm>
          <a:prstGeom prst="octagon">
            <a:avLst/>
          </a:prstGeom>
          <a:solidFill>
            <a:srgbClr val="8D6845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八边形 5"/>
          <p:cNvSpPr/>
          <p:nvPr/>
        </p:nvSpPr>
        <p:spPr>
          <a:xfrm rot="1348755">
            <a:off x="1410477" y="-992447"/>
            <a:ext cx="9371044" cy="9371044"/>
          </a:xfrm>
          <a:prstGeom prst="octagon">
            <a:avLst/>
          </a:prstGeom>
          <a:solidFill>
            <a:srgbClr val="8D6845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7029696">
            <a:off x="-2508754" y="-2075559"/>
            <a:ext cx="9969077" cy="8804910"/>
          </a:xfrm>
          <a:prstGeom prst="triangle">
            <a:avLst/>
          </a:prstGeom>
          <a:solidFill>
            <a:srgbClr val="24272E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八边形 6"/>
          <p:cNvSpPr/>
          <p:nvPr/>
        </p:nvSpPr>
        <p:spPr>
          <a:xfrm>
            <a:off x="61709" y="-2341215"/>
            <a:ext cx="12068582" cy="12068582"/>
          </a:xfrm>
          <a:prstGeom prst="octagon">
            <a:avLst/>
          </a:prstGeom>
          <a:solidFill>
            <a:schemeClr val="accent2">
              <a:lumMod val="75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八边形 7"/>
          <p:cNvSpPr/>
          <p:nvPr/>
        </p:nvSpPr>
        <p:spPr>
          <a:xfrm rot="20700000">
            <a:off x="-1650285" y="-4053209"/>
            <a:ext cx="15492568" cy="15492568"/>
          </a:xfrm>
          <a:prstGeom prst="octagon">
            <a:avLst/>
          </a:prstGeom>
          <a:solidFill>
            <a:srgbClr val="8D6845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 rot="4509179">
            <a:off x="7040586" y="4599774"/>
            <a:ext cx="6814013" cy="6018287"/>
          </a:xfrm>
          <a:prstGeom prst="triangle">
            <a:avLst/>
          </a:prstGeom>
          <a:solidFill>
            <a:srgbClr val="8D6845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八边形 8"/>
          <p:cNvSpPr/>
          <p:nvPr/>
        </p:nvSpPr>
        <p:spPr>
          <a:xfrm rot="19800000">
            <a:off x="-3264310" y="-5667234"/>
            <a:ext cx="18720620" cy="18720620"/>
          </a:xfrm>
          <a:prstGeom prst="octagon">
            <a:avLst/>
          </a:prstGeom>
          <a:solidFill>
            <a:srgbClr val="8D6845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八边形 1"/>
          <p:cNvSpPr/>
          <p:nvPr/>
        </p:nvSpPr>
        <p:spPr>
          <a:xfrm rot="1348755">
            <a:off x="4179102" y="1608363"/>
            <a:ext cx="3886200" cy="3886200"/>
          </a:xfrm>
          <a:prstGeom prst="octagon">
            <a:avLst/>
          </a:prstGeom>
          <a:solidFill>
            <a:srgbClr val="8D6845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 rot="4509179">
            <a:off x="5544665" y="-2009317"/>
            <a:ext cx="4483067" cy="3959544"/>
          </a:xfrm>
          <a:prstGeom prst="triangle">
            <a:avLst/>
          </a:prstGeom>
          <a:solidFill>
            <a:srgbClr val="8D6845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八边形 2"/>
          <p:cNvSpPr/>
          <p:nvPr/>
        </p:nvSpPr>
        <p:spPr>
          <a:xfrm>
            <a:off x="3619764" y="1049025"/>
            <a:ext cx="5004877" cy="5004877"/>
          </a:xfrm>
          <a:prstGeom prst="octagon">
            <a:avLst/>
          </a:prstGeom>
          <a:solidFill>
            <a:srgbClr val="8D6845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八边形 3"/>
          <p:cNvSpPr/>
          <p:nvPr/>
        </p:nvSpPr>
        <p:spPr>
          <a:xfrm rot="20700000">
            <a:off x="2909795" y="339056"/>
            <a:ext cx="6424814" cy="6424814"/>
          </a:xfrm>
          <a:prstGeom prst="octagon">
            <a:avLst/>
          </a:prstGeom>
          <a:solidFill>
            <a:srgbClr val="8D6845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6" name="组合 25"/>
          <p:cNvGrpSpPr/>
          <p:nvPr/>
        </p:nvGrpSpPr>
        <p:grpSpPr>
          <a:xfrm>
            <a:off x="3022847" y="2095108"/>
            <a:ext cx="6171323" cy="1944038"/>
            <a:chOff x="3022847" y="2196706"/>
            <a:chExt cx="6171323" cy="1944038"/>
          </a:xfrm>
        </p:grpSpPr>
        <p:grpSp>
          <p:nvGrpSpPr>
            <p:cNvPr id="19" name="组合 18"/>
            <p:cNvGrpSpPr/>
            <p:nvPr/>
          </p:nvGrpSpPr>
          <p:grpSpPr>
            <a:xfrm>
              <a:off x="3022847" y="3576833"/>
              <a:ext cx="2600039" cy="84849"/>
              <a:chOff x="1908461" y="4423651"/>
              <a:chExt cx="6945106" cy="59449"/>
            </a:xfrm>
          </p:grpSpPr>
          <p:cxnSp>
            <p:nvCxnSpPr>
              <p:cNvPr id="16" name="直接连接符 15"/>
              <p:cNvCxnSpPr/>
              <p:nvPr/>
            </p:nvCxnSpPr>
            <p:spPr>
              <a:xfrm>
                <a:off x="1908461" y="4423651"/>
                <a:ext cx="6945106" cy="0"/>
              </a:xfrm>
              <a:prstGeom prst="line">
                <a:avLst/>
              </a:prstGeom>
              <a:ln w="635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1908461" y="4483100"/>
                <a:ext cx="6945106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组合 19"/>
            <p:cNvGrpSpPr/>
            <p:nvPr/>
          </p:nvGrpSpPr>
          <p:grpSpPr>
            <a:xfrm>
              <a:off x="6594131" y="3576833"/>
              <a:ext cx="2600039" cy="84849"/>
              <a:chOff x="1908461" y="4423651"/>
              <a:chExt cx="6945106" cy="59449"/>
            </a:xfrm>
          </p:grpSpPr>
          <p:cxnSp>
            <p:nvCxnSpPr>
              <p:cNvPr id="21" name="直接连接符 20"/>
              <p:cNvCxnSpPr/>
              <p:nvPr/>
            </p:nvCxnSpPr>
            <p:spPr>
              <a:xfrm>
                <a:off x="1908461" y="4423651"/>
                <a:ext cx="6945106" cy="0"/>
              </a:xfrm>
              <a:prstGeom prst="line">
                <a:avLst/>
              </a:prstGeom>
              <a:ln w="635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1908461" y="4483100"/>
                <a:ext cx="6945106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3" name="Freeform 5"/>
            <p:cNvSpPr>
              <a:spLocks noEditPoints="1"/>
            </p:cNvSpPr>
            <p:nvPr/>
          </p:nvSpPr>
          <p:spPr bwMode="auto">
            <a:xfrm>
              <a:off x="5770864" y="2196706"/>
              <a:ext cx="702675" cy="1107584"/>
            </a:xfrm>
            <a:custGeom>
              <a:avLst/>
              <a:gdLst>
                <a:gd name="T0" fmla="*/ 139 w 211"/>
                <a:gd name="T1" fmla="*/ 228 h 334"/>
                <a:gd name="T2" fmla="*/ 179 w 211"/>
                <a:gd name="T3" fmla="*/ 169 h 334"/>
                <a:gd name="T4" fmla="*/ 115 w 211"/>
                <a:gd name="T5" fmla="*/ 114 h 334"/>
                <a:gd name="T6" fmla="*/ 97 w 211"/>
                <a:gd name="T7" fmla="*/ 18 h 334"/>
                <a:gd name="T8" fmla="*/ 136 w 211"/>
                <a:gd name="T9" fmla="*/ 0 h 334"/>
                <a:gd name="T10" fmla="*/ 155 w 211"/>
                <a:gd name="T11" fmla="*/ 0 h 334"/>
                <a:gd name="T12" fmla="*/ 165 w 211"/>
                <a:gd name="T13" fmla="*/ 0 h 334"/>
                <a:gd name="T14" fmla="*/ 200 w 211"/>
                <a:gd name="T15" fmla="*/ 1 h 334"/>
                <a:gd name="T16" fmla="*/ 203 w 211"/>
                <a:gd name="T17" fmla="*/ 52 h 334"/>
                <a:gd name="T18" fmla="*/ 200 w 211"/>
                <a:gd name="T19" fmla="*/ 52 h 334"/>
                <a:gd name="T20" fmla="*/ 188 w 211"/>
                <a:gd name="T21" fmla="*/ 17 h 334"/>
                <a:gd name="T22" fmla="*/ 110 w 211"/>
                <a:gd name="T23" fmla="*/ 30 h 334"/>
                <a:gd name="T24" fmla="*/ 139 w 211"/>
                <a:gd name="T25" fmla="*/ 90 h 334"/>
                <a:gd name="T26" fmla="*/ 210 w 211"/>
                <a:gd name="T27" fmla="*/ 168 h 334"/>
                <a:gd name="T28" fmla="*/ 122 w 211"/>
                <a:gd name="T29" fmla="*/ 241 h 334"/>
                <a:gd name="T30" fmla="*/ 103 w 211"/>
                <a:gd name="T31" fmla="*/ 248 h 334"/>
                <a:gd name="T32" fmla="*/ 128 w 211"/>
                <a:gd name="T33" fmla="*/ 272 h 334"/>
                <a:gd name="T34" fmla="*/ 168 w 211"/>
                <a:gd name="T35" fmla="*/ 326 h 334"/>
                <a:gd name="T36" fmla="*/ 185 w 211"/>
                <a:gd name="T37" fmla="*/ 334 h 334"/>
                <a:gd name="T38" fmla="*/ 131 w 211"/>
                <a:gd name="T39" fmla="*/ 317 h 334"/>
                <a:gd name="T40" fmla="*/ 97 w 211"/>
                <a:gd name="T41" fmla="*/ 269 h 334"/>
                <a:gd name="T42" fmla="*/ 57 w 211"/>
                <a:gd name="T43" fmla="*/ 260 h 334"/>
                <a:gd name="T44" fmla="*/ 63 w 211"/>
                <a:gd name="T45" fmla="*/ 329 h 334"/>
                <a:gd name="T46" fmla="*/ 0 w 211"/>
                <a:gd name="T47" fmla="*/ 334 h 334"/>
                <a:gd name="T48" fmla="*/ 24 w 211"/>
                <a:gd name="T49" fmla="*/ 329 h 334"/>
                <a:gd name="T50" fmla="*/ 32 w 211"/>
                <a:gd name="T51" fmla="*/ 263 h 334"/>
                <a:gd name="T52" fmla="*/ 20 w 211"/>
                <a:gd name="T53" fmla="*/ 162 h 334"/>
                <a:gd name="T54" fmla="*/ 3 w 211"/>
                <a:gd name="T55" fmla="*/ 158 h 334"/>
                <a:gd name="T56" fmla="*/ 130 w 211"/>
                <a:gd name="T57" fmla="*/ 181 h 334"/>
                <a:gd name="T58" fmla="*/ 133 w 211"/>
                <a:gd name="T59" fmla="*/ 231 h 334"/>
                <a:gd name="T60" fmla="*/ 145 w 211"/>
                <a:gd name="T61" fmla="*/ 230 h 334"/>
                <a:gd name="T62" fmla="*/ 182 w 211"/>
                <a:gd name="T63" fmla="*/ 145 h 334"/>
                <a:gd name="T64" fmla="*/ 112 w 211"/>
                <a:gd name="T65" fmla="*/ 93 h 334"/>
                <a:gd name="T66" fmla="*/ 103 w 211"/>
                <a:gd name="T67" fmla="*/ 24 h 334"/>
                <a:gd name="T68" fmla="*/ 94 w 211"/>
                <a:gd name="T69" fmla="*/ 30 h 334"/>
                <a:gd name="T70" fmla="*/ 129 w 211"/>
                <a:gd name="T71" fmla="*/ 116 h 334"/>
                <a:gd name="T72" fmla="*/ 184 w 211"/>
                <a:gd name="T73" fmla="*/ 165 h 334"/>
                <a:gd name="T74" fmla="*/ 145 w 211"/>
                <a:gd name="T75" fmla="*/ 229 h 334"/>
                <a:gd name="T76" fmla="*/ 155 w 211"/>
                <a:gd name="T77" fmla="*/ 0 h 334"/>
                <a:gd name="T78" fmla="*/ 155 w 211"/>
                <a:gd name="T79" fmla="*/ 0 h 334"/>
                <a:gd name="T80" fmla="*/ 155 w 211"/>
                <a:gd name="T81" fmla="*/ 0 h 334"/>
                <a:gd name="T82" fmla="*/ 155 w 211"/>
                <a:gd name="T83" fmla="*/ 0 h 334"/>
                <a:gd name="T84" fmla="*/ 150 w 211"/>
                <a:gd name="T85" fmla="*/ 0 h 334"/>
                <a:gd name="T86" fmla="*/ 113 w 211"/>
                <a:gd name="T87" fmla="*/ 210 h 334"/>
                <a:gd name="T88" fmla="*/ 59 w 211"/>
                <a:gd name="T89" fmla="*/ 169 h 334"/>
                <a:gd name="T90" fmla="*/ 70 w 211"/>
                <a:gd name="T91" fmla="*/ 247 h 334"/>
                <a:gd name="T92" fmla="*/ 44 w 211"/>
                <a:gd name="T93" fmla="*/ 167 h 334"/>
                <a:gd name="T94" fmla="*/ 35 w 211"/>
                <a:gd name="T95" fmla="*/ 166 h 334"/>
                <a:gd name="T96" fmla="*/ 40 w 211"/>
                <a:gd name="T97" fmla="*/ 329 h 334"/>
                <a:gd name="T98" fmla="*/ 44 w 211"/>
                <a:gd name="T99" fmla="*/ 246 h 334"/>
                <a:gd name="T100" fmla="*/ 138 w 211"/>
                <a:gd name="T101" fmla="*/ 308 h 334"/>
                <a:gd name="T102" fmla="*/ 103 w 211"/>
                <a:gd name="T103" fmla="*/ 260 h 334"/>
                <a:gd name="T104" fmla="*/ 104 w 211"/>
                <a:gd name="T105" fmla="*/ 273 h 334"/>
                <a:gd name="T106" fmla="*/ 141 w 211"/>
                <a:gd name="T107" fmla="*/ 323 h 334"/>
                <a:gd name="T108" fmla="*/ 138 w 211"/>
                <a:gd name="T109" fmla="*/ 308 h 334"/>
                <a:gd name="T110" fmla="*/ 116 w 211"/>
                <a:gd name="T111" fmla="*/ 198 h 334"/>
                <a:gd name="T112" fmla="*/ 96 w 211"/>
                <a:gd name="T113" fmla="*/ 246 h 334"/>
                <a:gd name="T114" fmla="*/ 88 w 211"/>
                <a:gd name="T115" fmla="*/ 162 h 334"/>
                <a:gd name="T116" fmla="*/ 75 w 211"/>
                <a:gd name="T117" fmla="*/ 162 h 334"/>
                <a:gd name="T118" fmla="*/ 69 w 211"/>
                <a:gd name="T119" fmla="*/ 161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11" h="334">
                  <a:moveTo>
                    <a:pt x="138" y="229"/>
                  </a:moveTo>
                  <a:cubicBezTo>
                    <a:pt x="137" y="228"/>
                    <a:pt x="138" y="228"/>
                    <a:pt x="139" y="228"/>
                  </a:cubicBezTo>
                  <a:cubicBezTo>
                    <a:pt x="144" y="225"/>
                    <a:pt x="150" y="223"/>
                    <a:pt x="156" y="220"/>
                  </a:cubicBezTo>
                  <a:cubicBezTo>
                    <a:pt x="175" y="211"/>
                    <a:pt x="185" y="189"/>
                    <a:pt x="179" y="169"/>
                  </a:cubicBezTo>
                  <a:cubicBezTo>
                    <a:pt x="176" y="161"/>
                    <a:pt x="169" y="155"/>
                    <a:pt x="163" y="149"/>
                  </a:cubicBezTo>
                  <a:cubicBezTo>
                    <a:pt x="147" y="136"/>
                    <a:pt x="130" y="126"/>
                    <a:pt x="115" y="114"/>
                  </a:cubicBezTo>
                  <a:cubicBezTo>
                    <a:pt x="105" y="106"/>
                    <a:pt x="96" y="98"/>
                    <a:pt x="89" y="88"/>
                  </a:cubicBezTo>
                  <a:cubicBezTo>
                    <a:pt x="74" y="66"/>
                    <a:pt x="77" y="36"/>
                    <a:pt x="97" y="18"/>
                  </a:cubicBezTo>
                  <a:cubicBezTo>
                    <a:pt x="108" y="8"/>
                    <a:pt x="120" y="3"/>
                    <a:pt x="134" y="0"/>
                  </a:cubicBezTo>
                  <a:cubicBezTo>
                    <a:pt x="135" y="0"/>
                    <a:pt x="136" y="1"/>
                    <a:pt x="136" y="0"/>
                  </a:cubicBezTo>
                  <a:cubicBezTo>
                    <a:pt x="141" y="0"/>
                    <a:pt x="146" y="0"/>
                    <a:pt x="150" y="0"/>
                  </a:cubicBezTo>
                  <a:cubicBezTo>
                    <a:pt x="152" y="0"/>
                    <a:pt x="153" y="0"/>
                    <a:pt x="155" y="0"/>
                  </a:cubicBezTo>
                  <a:cubicBezTo>
                    <a:pt x="156" y="0"/>
                    <a:pt x="158" y="0"/>
                    <a:pt x="159" y="0"/>
                  </a:cubicBezTo>
                  <a:cubicBezTo>
                    <a:pt x="161" y="0"/>
                    <a:pt x="163" y="0"/>
                    <a:pt x="165" y="0"/>
                  </a:cubicBezTo>
                  <a:cubicBezTo>
                    <a:pt x="171" y="1"/>
                    <a:pt x="177" y="1"/>
                    <a:pt x="183" y="1"/>
                  </a:cubicBezTo>
                  <a:cubicBezTo>
                    <a:pt x="189" y="2"/>
                    <a:pt x="194" y="2"/>
                    <a:pt x="200" y="1"/>
                  </a:cubicBezTo>
                  <a:cubicBezTo>
                    <a:pt x="202" y="0"/>
                    <a:pt x="202" y="1"/>
                    <a:pt x="202" y="3"/>
                  </a:cubicBezTo>
                  <a:cubicBezTo>
                    <a:pt x="203" y="19"/>
                    <a:pt x="203" y="36"/>
                    <a:pt x="203" y="52"/>
                  </a:cubicBezTo>
                  <a:cubicBezTo>
                    <a:pt x="203" y="53"/>
                    <a:pt x="204" y="54"/>
                    <a:pt x="202" y="54"/>
                  </a:cubicBezTo>
                  <a:cubicBezTo>
                    <a:pt x="201" y="54"/>
                    <a:pt x="201" y="53"/>
                    <a:pt x="200" y="52"/>
                  </a:cubicBezTo>
                  <a:cubicBezTo>
                    <a:pt x="198" y="42"/>
                    <a:pt x="195" y="32"/>
                    <a:pt x="192" y="21"/>
                  </a:cubicBezTo>
                  <a:cubicBezTo>
                    <a:pt x="191" y="19"/>
                    <a:pt x="190" y="18"/>
                    <a:pt x="188" y="17"/>
                  </a:cubicBezTo>
                  <a:cubicBezTo>
                    <a:pt x="176" y="12"/>
                    <a:pt x="163" y="7"/>
                    <a:pt x="149" y="9"/>
                  </a:cubicBezTo>
                  <a:cubicBezTo>
                    <a:pt x="133" y="10"/>
                    <a:pt x="119" y="15"/>
                    <a:pt x="110" y="30"/>
                  </a:cubicBezTo>
                  <a:cubicBezTo>
                    <a:pt x="103" y="43"/>
                    <a:pt x="104" y="58"/>
                    <a:pt x="114" y="70"/>
                  </a:cubicBezTo>
                  <a:cubicBezTo>
                    <a:pt x="121" y="78"/>
                    <a:pt x="130" y="84"/>
                    <a:pt x="139" y="90"/>
                  </a:cubicBezTo>
                  <a:cubicBezTo>
                    <a:pt x="154" y="101"/>
                    <a:pt x="171" y="110"/>
                    <a:pt x="186" y="123"/>
                  </a:cubicBezTo>
                  <a:cubicBezTo>
                    <a:pt x="200" y="134"/>
                    <a:pt x="209" y="149"/>
                    <a:pt x="210" y="168"/>
                  </a:cubicBezTo>
                  <a:cubicBezTo>
                    <a:pt x="211" y="194"/>
                    <a:pt x="197" y="218"/>
                    <a:pt x="171" y="229"/>
                  </a:cubicBezTo>
                  <a:cubicBezTo>
                    <a:pt x="155" y="236"/>
                    <a:pt x="139" y="241"/>
                    <a:pt x="122" y="241"/>
                  </a:cubicBezTo>
                  <a:cubicBezTo>
                    <a:pt x="121" y="241"/>
                    <a:pt x="120" y="242"/>
                    <a:pt x="120" y="242"/>
                  </a:cubicBezTo>
                  <a:cubicBezTo>
                    <a:pt x="115" y="245"/>
                    <a:pt x="110" y="247"/>
                    <a:pt x="103" y="248"/>
                  </a:cubicBezTo>
                  <a:cubicBezTo>
                    <a:pt x="108" y="251"/>
                    <a:pt x="112" y="252"/>
                    <a:pt x="115" y="255"/>
                  </a:cubicBezTo>
                  <a:cubicBezTo>
                    <a:pt x="120" y="260"/>
                    <a:pt x="124" y="266"/>
                    <a:pt x="128" y="272"/>
                  </a:cubicBezTo>
                  <a:cubicBezTo>
                    <a:pt x="139" y="286"/>
                    <a:pt x="148" y="301"/>
                    <a:pt x="159" y="316"/>
                  </a:cubicBezTo>
                  <a:cubicBezTo>
                    <a:pt x="162" y="319"/>
                    <a:pt x="165" y="323"/>
                    <a:pt x="168" y="326"/>
                  </a:cubicBezTo>
                  <a:cubicBezTo>
                    <a:pt x="173" y="330"/>
                    <a:pt x="178" y="332"/>
                    <a:pt x="185" y="333"/>
                  </a:cubicBezTo>
                  <a:cubicBezTo>
                    <a:pt x="185" y="333"/>
                    <a:pt x="185" y="334"/>
                    <a:pt x="185" y="334"/>
                  </a:cubicBezTo>
                  <a:cubicBezTo>
                    <a:pt x="178" y="334"/>
                    <a:pt x="171" y="334"/>
                    <a:pt x="165" y="334"/>
                  </a:cubicBezTo>
                  <a:cubicBezTo>
                    <a:pt x="150" y="334"/>
                    <a:pt x="139" y="329"/>
                    <a:pt x="131" y="317"/>
                  </a:cubicBezTo>
                  <a:cubicBezTo>
                    <a:pt x="119" y="301"/>
                    <a:pt x="108" y="286"/>
                    <a:pt x="97" y="270"/>
                  </a:cubicBezTo>
                  <a:cubicBezTo>
                    <a:pt x="97" y="270"/>
                    <a:pt x="97" y="269"/>
                    <a:pt x="97" y="269"/>
                  </a:cubicBezTo>
                  <a:cubicBezTo>
                    <a:pt x="89" y="257"/>
                    <a:pt x="78" y="252"/>
                    <a:pt x="63" y="254"/>
                  </a:cubicBezTo>
                  <a:cubicBezTo>
                    <a:pt x="59" y="254"/>
                    <a:pt x="57" y="255"/>
                    <a:pt x="57" y="260"/>
                  </a:cubicBezTo>
                  <a:cubicBezTo>
                    <a:pt x="56" y="282"/>
                    <a:pt x="56" y="304"/>
                    <a:pt x="59" y="326"/>
                  </a:cubicBezTo>
                  <a:cubicBezTo>
                    <a:pt x="60" y="328"/>
                    <a:pt x="61" y="329"/>
                    <a:pt x="63" y="329"/>
                  </a:cubicBezTo>
                  <a:cubicBezTo>
                    <a:pt x="72" y="330"/>
                    <a:pt x="81" y="332"/>
                    <a:pt x="89" y="334"/>
                  </a:cubicBezTo>
                  <a:cubicBezTo>
                    <a:pt x="60" y="334"/>
                    <a:pt x="30" y="334"/>
                    <a:pt x="0" y="334"/>
                  </a:cubicBezTo>
                  <a:cubicBezTo>
                    <a:pt x="0" y="333"/>
                    <a:pt x="0" y="333"/>
                    <a:pt x="0" y="333"/>
                  </a:cubicBezTo>
                  <a:cubicBezTo>
                    <a:pt x="8" y="332"/>
                    <a:pt x="16" y="330"/>
                    <a:pt x="24" y="329"/>
                  </a:cubicBezTo>
                  <a:cubicBezTo>
                    <a:pt x="28" y="329"/>
                    <a:pt x="29" y="327"/>
                    <a:pt x="29" y="324"/>
                  </a:cubicBezTo>
                  <a:cubicBezTo>
                    <a:pt x="31" y="304"/>
                    <a:pt x="32" y="284"/>
                    <a:pt x="32" y="263"/>
                  </a:cubicBezTo>
                  <a:cubicBezTo>
                    <a:pt x="33" y="233"/>
                    <a:pt x="33" y="203"/>
                    <a:pt x="30" y="173"/>
                  </a:cubicBezTo>
                  <a:cubicBezTo>
                    <a:pt x="29" y="163"/>
                    <a:pt x="29" y="163"/>
                    <a:pt x="20" y="162"/>
                  </a:cubicBezTo>
                  <a:cubicBezTo>
                    <a:pt x="14" y="161"/>
                    <a:pt x="7" y="160"/>
                    <a:pt x="1" y="159"/>
                  </a:cubicBezTo>
                  <a:cubicBezTo>
                    <a:pt x="1" y="157"/>
                    <a:pt x="2" y="158"/>
                    <a:pt x="3" y="158"/>
                  </a:cubicBezTo>
                  <a:cubicBezTo>
                    <a:pt x="29" y="158"/>
                    <a:pt x="56" y="158"/>
                    <a:pt x="83" y="158"/>
                  </a:cubicBezTo>
                  <a:cubicBezTo>
                    <a:pt x="102" y="158"/>
                    <a:pt x="119" y="165"/>
                    <a:pt x="130" y="181"/>
                  </a:cubicBezTo>
                  <a:cubicBezTo>
                    <a:pt x="140" y="195"/>
                    <a:pt x="143" y="211"/>
                    <a:pt x="134" y="227"/>
                  </a:cubicBezTo>
                  <a:cubicBezTo>
                    <a:pt x="133" y="228"/>
                    <a:pt x="134" y="230"/>
                    <a:pt x="133" y="231"/>
                  </a:cubicBezTo>
                  <a:cubicBezTo>
                    <a:pt x="135" y="232"/>
                    <a:pt x="137" y="231"/>
                    <a:pt x="139" y="231"/>
                  </a:cubicBezTo>
                  <a:cubicBezTo>
                    <a:pt x="141" y="229"/>
                    <a:pt x="143" y="230"/>
                    <a:pt x="145" y="230"/>
                  </a:cubicBezTo>
                  <a:cubicBezTo>
                    <a:pt x="164" y="226"/>
                    <a:pt x="179" y="218"/>
                    <a:pt x="189" y="201"/>
                  </a:cubicBezTo>
                  <a:cubicBezTo>
                    <a:pt x="199" y="185"/>
                    <a:pt x="196" y="159"/>
                    <a:pt x="182" y="145"/>
                  </a:cubicBezTo>
                  <a:cubicBezTo>
                    <a:pt x="173" y="135"/>
                    <a:pt x="162" y="128"/>
                    <a:pt x="151" y="120"/>
                  </a:cubicBezTo>
                  <a:cubicBezTo>
                    <a:pt x="138" y="111"/>
                    <a:pt x="124" y="103"/>
                    <a:pt x="112" y="93"/>
                  </a:cubicBezTo>
                  <a:cubicBezTo>
                    <a:pt x="100" y="82"/>
                    <a:pt x="92" y="69"/>
                    <a:pt x="92" y="53"/>
                  </a:cubicBezTo>
                  <a:cubicBezTo>
                    <a:pt x="91" y="42"/>
                    <a:pt x="96" y="32"/>
                    <a:pt x="103" y="24"/>
                  </a:cubicBezTo>
                  <a:cubicBezTo>
                    <a:pt x="115" y="10"/>
                    <a:pt x="131" y="5"/>
                    <a:pt x="148" y="4"/>
                  </a:cubicBezTo>
                  <a:cubicBezTo>
                    <a:pt x="126" y="5"/>
                    <a:pt x="107" y="11"/>
                    <a:pt x="94" y="30"/>
                  </a:cubicBezTo>
                  <a:cubicBezTo>
                    <a:pt x="81" y="49"/>
                    <a:pt x="83" y="73"/>
                    <a:pt x="98" y="90"/>
                  </a:cubicBezTo>
                  <a:cubicBezTo>
                    <a:pt x="107" y="100"/>
                    <a:pt x="118" y="109"/>
                    <a:pt x="129" y="116"/>
                  </a:cubicBezTo>
                  <a:cubicBezTo>
                    <a:pt x="141" y="125"/>
                    <a:pt x="153" y="133"/>
                    <a:pt x="165" y="142"/>
                  </a:cubicBezTo>
                  <a:cubicBezTo>
                    <a:pt x="173" y="148"/>
                    <a:pt x="180" y="155"/>
                    <a:pt x="184" y="165"/>
                  </a:cubicBezTo>
                  <a:cubicBezTo>
                    <a:pt x="192" y="185"/>
                    <a:pt x="184" y="209"/>
                    <a:pt x="165" y="220"/>
                  </a:cubicBezTo>
                  <a:cubicBezTo>
                    <a:pt x="159" y="225"/>
                    <a:pt x="152" y="228"/>
                    <a:pt x="145" y="229"/>
                  </a:cubicBezTo>
                  <a:cubicBezTo>
                    <a:pt x="142" y="230"/>
                    <a:pt x="140" y="230"/>
                    <a:pt x="138" y="229"/>
                  </a:cubicBezTo>
                  <a:close/>
                  <a:moveTo>
                    <a:pt x="155" y="0"/>
                  </a:moveTo>
                  <a:cubicBezTo>
                    <a:pt x="155" y="0"/>
                    <a:pt x="155" y="0"/>
                    <a:pt x="155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6" y="0"/>
                    <a:pt x="158" y="1"/>
                    <a:pt x="159" y="0"/>
                  </a:cubicBezTo>
                  <a:cubicBezTo>
                    <a:pt x="158" y="0"/>
                    <a:pt x="156" y="0"/>
                    <a:pt x="155" y="0"/>
                  </a:cubicBezTo>
                  <a:close/>
                  <a:moveTo>
                    <a:pt x="150" y="0"/>
                  </a:moveTo>
                  <a:cubicBezTo>
                    <a:pt x="152" y="1"/>
                    <a:pt x="153" y="0"/>
                    <a:pt x="155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3" y="0"/>
                    <a:pt x="152" y="0"/>
                    <a:pt x="150" y="0"/>
                  </a:cubicBezTo>
                  <a:close/>
                  <a:moveTo>
                    <a:pt x="80" y="247"/>
                  </a:moveTo>
                  <a:cubicBezTo>
                    <a:pt x="101" y="244"/>
                    <a:pt x="112" y="231"/>
                    <a:pt x="113" y="210"/>
                  </a:cubicBezTo>
                  <a:cubicBezTo>
                    <a:pt x="114" y="183"/>
                    <a:pt x="90" y="162"/>
                    <a:pt x="63" y="165"/>
                  </a:cubicBezTo>
                  <a:cubicBezTo>
                    <a:pt x="61" y="165"/>
                    <a:pt x="59" y="166"/>
                    <a:pt x="59" y="169"/>
                  </a:cubicBezTo>
                  <a:cubicBezTo>
                    <a:pt x="56" y="191"/>
                    <a:pt x="56" y="212"/>
                    <a:pt x="57" y="234"/>
                  </a:cubicBezTo>
                  <a:cubicBezTo>
                    <a:pt x="57" y="247"/>
                    <a:pt x="57" y="247"/>
                    <a:pt x="70" y="247"/>
                  </a:cubicBezTo>
                  <a:cubicBezTo>
                    <a:pt x="73" y="247"/>
                    <a:pt x="76" y="247"/>
                    <a:pt x="80" y="247"/>
                  </a:cubicBezTo>
                  <a:close/>
                  <a:moveTo>
                    <a:pt x="44" y="167"/>
                  </a:moveTo>
                  <a:cubicBezTo>
                    <a:pt x="44" y="163"/>
                    <a:pt x="43" y="162"/>
                    <a:pt x="40" y="162"/>
                  </a:cubicBezTo>
                  <a:cubicBezTo>
                    <a:pt x="37" y="162"/>
                    <a:pt x="35" y="162"/>
                    <a:pt x="35" y="166"/>
                  </a:cubicBezTo>
                  <a:cubicBezTo>
                    <a:pt x="35" y="219"/>
                    <a:pt x="35" y="272"/>
                    <a:pt x="35" y="325"/>
                  </a:cubicBezTo>
                  <a:cubicBezTo>
                    <a:pt x="35" y="329"/>
                    <a:pt x="37" y="329"/>
                    <a:pt x="40" y="329"/>
                  </a:cubicBezTo>
                  <a:cubicBezTo>
                    <a:pt x="43" y="329"/>
                    <a:pt x="44" y="329"/>
                    <a:pt x="44" y="325"/>
                  </a:cubicBezTo>
                  <a:cubicBezTo>
                    <a:pt x="44" y="299"/>
                    <a:pt x="44" y="272"/>
                    <a:pt x="44" y="246"/>
                  </a:cubicBezTo>
                  <a:cubicBezTo>
                    <a:pt x="44" y="220"/>
                    <a:pt x="44" y="193"/>
                    <a:pt x="44" y="167"/>
                  </a:cubicBezTo>
                  <a:close/>
                  <a:moveTo>
                    <a:pt x="138" y="308"/>
                  </a:moveTo>
                  <a:cubicBezTo>
                    <a:pt x="130" y="296"/>
                    <a:pt x="121" y="283"/>
                    <a:pt x="112" y="271"/>
                  </a:cubicBezTo>
                  <a:cubicBezTo>
                    <a:pt x="110" y="267"/>
                    <a:pt x="106" y="263"/>
                    <a:pt x="103" y="260"/>
                  </a:cubicBezTo>
                  <a:cubicBezTo>
                    <a:pt x="98" y="255"/>
                    <a:pt x="92" y="253"/>
                    <a:pt x="87" y="253"/>
                  </a:cubicBezTo>
                  <a:cubicBezTo>
                    <a:pt x="95" y="259"/>
                    <a:pt x="99" y="266"/>
                    <a:pt x="104" y="273"/>
                  </a:cubicBezTo>
                  <a:cubicBezTo>
                    <a:pt x="111" y="283"/>
                    <a:pt x="118" y="294"/>
                    <a:pt x="125" y="304"/>
                  </a:cubicBezTo>
                  <a:cubicBezTo>
                    <a:pt x="130" y="310"/>
                    <a:pt x="135" y="317"/>
                    <a:pt x="141" y="323"/>
                  </a:cubicBezTo>
                  <a:cubicBezTo>
                    <a:pt x="146" y="327"/>
                    <a:pt x="153" y="330"/>
                    <a:pt x="160" y="329"/>
                  </a:cubicBezTo>
                  <a:cubicBezTo>
                    <a:pt x="150" y="324"/>
                    <a:pt x="144" y="316"/>
                    <a:pt x="138" y="308"/>
                  </a:cubicBezTo>
                  <a:close/>
                  <a:moveTo>
                    <a:pt x="75" y="162"/>
                  </a:moveTo>
                  <a:cubicBezTo>
                    <a:pt x="96" y="165"/>
                    <a:pt x="110" y="177"/>
                    <a:pt x="116" y="198"/>
                  </a:cubicBezTo>
                  <a:cubicBezTo>
                    <a:pt x="120" y="216"/>
                    <a:pt x="115" y="232"/>
                    <a:pt x="102" y="241"/>
                  </a:cubicBezTo>
                  <a:cubicBezTo>
                    <a:pt x="100" y="243"/>
                    <a:pt x="99" y="244"/>
                    <a:pt x="96" y="246"/>
                  </a:cubicBezTo>
                  <a:cubicBezTo>
                    <a:pt x="111" y="242"/>
                    <a:pt x="121" y="231"/>
                    <a:pt x="124" y="218"/>
                  </a:cubicBezTo>
                  <a:cubicBezTo>
                    <a:pt x="130" y="192"/>
                    <a:pt x="115" y="169"/>
                    <a:pt x="88" y="162"/>
                  </a:cubicBezTo>
                  <a:cubicBezTo>
                    <a:pt x="82" y="161"/>
                    <a:pt x="75" y="159"/>
                    <a:pt x="69" y="161"/>
                  </a:cubicBezTo>
                  <a:cubicBezTo>
                    <a:pt x="71" y="162"/>
                    <a:pt x="73" y="161"/>
                    <a:pt x="75" y="162"/>
                  </a:cubicBezTo>
                  <a:close/>
                  <a:moveTo>
                    <a:pt x="75" y="162"/>
                  </a:moveTo>
                  <a:cubicBezTo>
                    <a:pt x="73" y="161"/>
                    <a:pt x="71" y="161"/>
                    <a:pt x="69" y="161"/>
                  </a:cubicBezTo>
                  <a:cubicBezTo>
                    <a:pt x="71" y="162"/>
                    <a:pt x="73" y="162"/>
                    <a:pt x="75" y="162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5610616" y="3468720"/>
              <a:ext cx="99578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200" dirty="0" smtClean="0">
                  <a:latin typeface="华文细黑" panose="02010600040101010101" pitchFamily="2" charset="-122"/>
                  <a:ea typeface="华文细黑" panose="02010600040101010101" pitchFamily="2" charset="-122"/>
                </a:rPr>
                <a:t>SINCE 2012</a:t>
              </a:r>
              <a:endParaRPr lang="zh-CN" altLang="en-US" sz="1200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4200543" y="3771412"/>
              <a:ext cx="377821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smtClean="0">
                  <a:latin typeface="Felix Titling" panose="04060505060202020A04" pitchFamily="82" charset="0"/>
                </a:rPr>
                <a:t>Custom heart · taste private</a:t>
              </a:r>
              <a:endParaRPr lang="zh-CN" altLang="en-US" dirty="0">
                <a:latin typeface="Felix Titling" panose="04060505060202020A04" pitchFamily="8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0064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3803978" y="1019044"/>
            <a:ext cx="4605535" cy="4605535"/>
          </a:xfrm>
          <a:prstGeom prst="ellipse">
            <a:avLst/>
          </a:prstGeom>
          <a:noFill/>
          <a:ln w="6350">
            <a:solidFill>
              <a:srgbClr val="8D6845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662670" y="6197600"/>
            <a:ext cx="3529330" cy="342900"/>
          </a:xfrm>
          <a:prstGeom prst="rect">
            <a:avLst/>
          </a:prstGeom>
          <a:solidFill>
            <a:srgbClr val="8D6845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998984" y="6208295"/>
            <a:ext cx="31930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Felix Titling" panose="04060505060202020A04" pitchFamily="82" charset="0"/>
              </a:rPr>
              <a:t>SHADOW RAIN JEWELLERY</a:t>
            </a:r>
          </a:p>
        </p:txBody>
      </p:sp>
      <p:sp>
        <p:nvSpPr>
          <p:cNvPr id="5" name="椭圆 4"/>
          <p:cNvSpPr/>
          <p:nvPr/>
        </p:nvSpPr>
        <p:spPr>
          <a:xfrm>
            <a:off x="3894692" y="1109758"/>
            <a:ext cx="4424106" cy="4424106"/>
          </a:xfrm>
          <a:prstGeom prst="ellipse">
            <a:avLst/>
          </a:prstGeom>
          <a:solidFill>
            <a:srgbClr val="2427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7833945" y="2076485"/>
            <a:ext cx="2490652" cy="2490652"/>
          </a:xfrm>
          <a:prstGeom prst="ellipse">
            <a:avLst/>
          </a:prstGeom>
          <a:solidFill>
            <a:srgbClr val="8D6845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867403" y="2076485"/>
            <a:ext cx="2490652" cy="2490652"/>
          </a:xfrm>
          <a:prstGeom prst="ellipse">
            <a:avLst/>
          </a:prstGeom>
          <a:solidFill>
            <a:srgbClr val="D4D4D5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498781" y="2076485"/>
            <a:ext cx="31999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HENDRERIT IN VULPUTATE</a:t>
            </a:r>
            <a:endParaRPr lang="zh-CN" altLang="en-US" sz="2000" dirty="0">
              <a:solidFill>
                <a:srgbClr val="D4D4D5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4655127" y="2530765"/>
            <a:ext cx="2927928" cy="0"/>
          </a:xfrm>
          <a:prstGeom prst="line">
            <a:avLst/>
          </a:prstGeom>
          <a:ln>
            <a:solidFill>
              <a:srgbClr val="8D68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4860899" y="2635408"/>
            <a:ext cx="2470202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Facilisis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at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vero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eros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et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accumsan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et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iusto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odio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dignissim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qui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blandit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praesent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luptatum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zzril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delenit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augue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duis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dolore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te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feugait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nulla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facilisi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 Nam liber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tempor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cum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soluta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nobis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eleifend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option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congue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nihil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imperdiet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doming id quod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mazim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placerat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facer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possim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assum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</a:t>
            </a:r>
            <a:endParaRPr lang="zh-CN" altLang="en-US" sz="1100" dirty="0">
              <a:solidFill>
                <a:srgbClr val="D4D4D5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5556827" y="4308765"/>
            <a:ext cx="1047173" cy="0"/>
          </a:xfrm>
          <a:prstGeom prst="line">
            <a:avLst/>
          </a:prstGeom>
          <a:ln>
            <a:solidFill>
              <a:srgbClr val="8D68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正五边形 15"/>
          <p:cNvSpPr/>
          <p:nvPr/>
        </p:nvSpPr>
        <p:spPr>
          <a:xfrm rot="10800000">
            <a:off x="5882640" y="4486149"/>
            <a:ext cx="426720" cy="406400"/>
          </a:xfrm>
          <a:prstGeom prst="pentagon">
            <a:avLst/>
          </a:prstGeom>
          <a:solidFill>
            <a:srgbClr val="8D6845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327"/>
          <p:cNvSpPr>
            <a:spLocks noEditPoints="1"/>
          </p:cNvSpPr>
          <p:nvPr/>
        </p:nvSpPr>
        <p:spPr bwMode="auto">
          <a:xfrm>
            <a:off x="6014330" y="4507841"/>
            <a:ext cx="299792" cy="367778"/>
          </a:xfrm>
          <a:custGeom>
            <a:avLst/>
            <a:gdLst>
              <a:gd name="T0" fmla="*/ 144 w 155"/>
              <a:gd name="T1" fmla="*/ 91 h 190"/>
              <a:gd name="T2" fmla="*/ 121 w 155"/>
              <a:gd name="T3" fmla="*/ 89 h 190"/>
              <a:gd name="T4" fmla="*/ 108 w 155"/>
              <a:gd name="T5" fmla="*/ 74 h 190"/>
              <a:gd name="T6" fmla="*/ 72 w 155"/>
              <a:gd name="T7" fmla="*/ 33 h 190"/>
              <a:gd name="T8" fmla="*/ 63 w 155"/>
              <a:gd name="T9" fmla="*/ 1 h 190"/>
              <a:gd name="T10" fmla="*/ 58 w 155"/>
              <a:gd name="T11" fmla="*/ 0 h 190"/>
              <a:gd name="T12" fmla="*/ 41 w 155"/>
              <a:gd name="T13" fmla="*/ 53 h 190"/>
              <a:gd name="T14" fmla="*/ 51 w 155"/>
              <a:gd name="T15" fmla="*/ 79 h 190"/>
              <a:gd name="T16" fmla="*/ 14 w 155"/>
              <a:gd name="T17" fmla="*/ 87 h 190"/>
              <a:gd name="T18" fmla="*/ 8 w 155"/>
              <a:gd name="T19" fmla="*/ 127 h 190"/>
              <a:gd name="T20" fmla="*/ 8 w 155"/>
              <a:gd name="T21" fmla="*/ 147 h 190"/>
              <a:gd name="T22" fmla="*/ 16 w 155"/>
              <a:gd name="T23" fmla="*/ 155 h 190"/>
              <a:gd name="T24" fmla="*/ 32 w 155"/>
              <a:gd name="T25" fmla="*/ 172 h 190"/>
              <a:gd name="T26" fmla="*/ 61 w 155"/>
              <a:gd name="T27" fmla="*/ 190 h 190"/>
              <a:gd name="T28" fmla="*/ 67 w 155"/>
              <a:gd name="T29" fmla="*/ 187 h 190"/>
              <a:gd name="T30" fmla="*/ 92 w 155"/>
              <a:gd name="T31" fmla="*/ 189 h 190"/>
              <a:gd name="T32" fmla="*/ 125 w 155"/>
              <a:gd name="T33" fmla="*/ 164 h 190"/>
              <a:gd name="T34" fmla="*/ 149 w 155"/>
              <a:gd name="T35" fmla="*/ 161 h 190"/>
              <a:gd name="T36" fmla="*/ 148 w 155"/>
              <a:gd name="T37" fmla="*/ 94 h 190"/>
              <a:gd name="T38" fmla="*/ 93 w 155"/>
              <a:gd name="T39" fmla="*/ 176 h 190"/>
              <a:gd name="T40" fmla="*/ 95 w 155"/>
              <a:gd name="T41" fmla="*/ 169 h 190"/>
              <a:gd name="T42" fmla="*/ 90 w 155"/>
              <a:gd name="T43" fmla="*/ 156 h 190"/>
              <a:gd name="T44" fmla="*/ 92 w 155"/>
              <a:gd name="T45" fmla="*/ 149 h 190"/>
              <a:gd name="T46" fmla="*/ 86 w 155"/>
              <a:gd name="T47" fmla="*/ 137 h 190"/>
              <a:gd name="T48" fmla="*/ 75 w 155"/>
              <a:gd name="T49" fmla="*/ 121 h 190"/>
              <a:gd name="T50" fmla="*/ 76 w 155"/>
              <a:gd name="T51" fmla="*/ 115 h 190"/>
              <a:gd name="T52" fmla="*/ 40 w 155"/>
              <a:gd name="T53" fmla="*/ 98 h 190"/>
              <a:gd name="T54" fmla="*/ 26 w 155"/>
              <a:gd name="T55" fmla="*/ 102 h 190"/>
              <a:gd name="T56" fmla="*/ 22 w 155"/>
              <a:gd name="T57" fmla="*/ 110 h 190"/>
              <a:gd name="T58" fmla="*/ 28 w 155"/>
              <a:gd name="T59" fmla="*/ 113 h 190"/>
              <a:gd name="T60" fmla="*/ 35 w 155"/>
              <a:gd name="T61" fmla="*/ 113 h 190"/>
              <a:gd name="T62" fmla="*/ 50 w 155"/>
              <a:gd name="T63" fmla="*/ 108 h 190"/>
              <a:gd name="T64" fmla="*/ 39 w 155"/>
              <a:gd name="T65" fmla="*/ 125 h 190"/>
              <a:gd name="T66" fmla="*/ 17 w 155"/>
              <a:gd name="T67" fmla="*/ 120 h 190"/>
              <a:gd name="T68" fmla="*/ 22 w 155"/>
              <a:gd name="T69" fmla="*/ 95 h 190"/>
              <a:gd name="T70" fmla="*/ 59 w 155"/>
              <a:gd name="T71" fmla="*/ 91 h 190"/>
              <a:gd name="T72" fmla="*/ 63 w 155"/>
              <a:gd name="T73" fmla="*/ 86 h 190"/>
              <a:gd name="T74" fmla="*/ 63 w 155"/>
              <a:gd name="T75" fmla="*/ 84 h 190"/>
              <a:gd name="T76" fmla="*/ 52 w 155"/>
              <a:gd name="T77" fmla="*/ 47 h 190"/>
              <a:gd name="T78" fmla="*/ 45 w 155"/>
              <a:gd name="T79" fmla="*/ 30 h 190"/>
              <a:gd name="T80" fmla="*/ 56 w 155"/>
              <a:gd name="T81" fmla="*/ 14 h 190"/>
              <a:gd name="T82" fmla="*/ 62 w 155"/>
              <a:gd name="T83" fmla="*/ 40 h 190"/>
              <a:gd name="T84" fmla="*/ 102 w 155"/>
              <a:gd name="T85" fmla="*/ 85 h 190"/>
              <a:gd name="T86" fmla="*/ 139 w 155"/>
              <a:gd name="T87" fmla="*/ 103 h 190"/>
              <a:gd name="T88" fmla="*/ 140 w 155"/>
              <a:gd name="T89" fmla="*/ 152 h 190"/>
              <a:gd name="T90" fmla="*/ 119 w 155"/>
              <a:gd name="T91" fmla="*/ 154 h 190"/>
              <a:gd name="T92" fmla="*/ 86 w 155"/>
              <a:gd name="T93" fmla="*/ 179 h 190"/>
              <a:gd name="T94" fmla="*/ 46 w 155"/>
              <a:gd name="T95" fmla="*/ 176 h 190"/>
              <a:gd name="T96" fmla="*/ 54 w 155"/>
              <a:gd name="T97" fmla="*/ 172 h 190"/>
              <a:gd name="T98" fmla="*/ 75 w 155"/>
              <a:gd name="T99" fmla="*/ 163 h 190"/>
              <a:gd name="T100" fmla="*/ 81 w 155"/>
              <a:gd name="T101" fmla="*/ 169 h 190"/>
              <a:gd name="T102" fmla="*/ 55 w 155"/>
              <a:gd name="T103" fmla="*/ 178 h 190"/>
              <a:gd name="T104" fmla="*/ 18 w 155"/>
              <a:gd name="T105" fmla="*/ 134 h 190"/>
              <a:gd name="T106" fmla="*/ 40 w 155"/>
              <a:gd name="T107" fmla="*/ 136 h 190"/>
              <a:gd name="T108" fmla="*/ 63 w 155"/>
              <a:gd name="T109" fmla="*/ 127 h 190"/>
              <a:gd name="T110" fmla="*/ 48 w 155"/>
              <a:gd name="T111" fmla="*/ 143 h 190"/>
              <a:gd name="T112" fmla="*/ 20 w 155"/>
              <a:gd name="T113" fmla="*/ 141 h 190"/>
              <a:gd name="T114" fmla="*/ 49 w 155"/>
              <a:gd name="T115" fmla="*/ 154 h 190"/>
              <a:gd name="T116" fmla="*/ 71 w 155"/>
              <a:gd name="T117" fmla="*/ 145 h 190"/>
              <a:gd name="T118" fmla="*/ 53 w 155"/>
              <a:gd name="T119" fmla="*/ 160 h 190"/>
              <a:gd name="T120" fmla="*/ 31 w 155"/>
              <a:gd name="T121" fmla="*/ 158 h 190"/>
              <a:gd name="T122" fmla="*/ 49 w 155"/>
              <a:gd name="T123" fmla="*/ 154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55" h="190">
                <a:moveTo>
                  <a:pt x="148" y="94"/>
                </a:moveTo>
                <a:cubicBezTo>
                  <a:pt x="147" y="92"/>
                  <a:pt x="145" y="91"/>
                  <a:pt x="144" y="91"/>
                </a:cubicBezTo>
                <a:cubicBezTo>
                  <a:pt x="128" y="91"/>
                  <a:pt x="128" y="91"/>
                  <a:pt x="128" y="91"/>
                </a:cubicBezTo>
                <a:cubicBezTo>
                  <a:pt x="125" y="91"/>
                  <a:pt x="122" y="90"/>
                  <a:pt x="121" y="89"/>
                </a:cubicBezTo>
                <a:cubicBezTo>
                  <a:pt x="120" y="88"/>
                  <a:pt x="117" y="86"/>
                  <a:pt x="112" y="79"/>
                </a:cubicBezTo>
                <a:cubicBezTo>
                  <a:pt x="108" y="74"/>
                  <a:pt x="108" y="74"/>
                  <a:pt x="108" y="74"/>
                </a:cubicBezTo>
                <a:cubicBezTo>
                  <a:pt x="103" y="67"/>
                  <a:pt x="100" y="63"/>
                  <a:pt x="98" y="61"/>
                </a:cubicBezTo>
                <a:cubicBezTo>
                  <a:pt x="72" y="33"/>
                  <a:pt x="72" y="33"/>
                  <a:pt x="72" y="33"/>
                </a:cubicBezTo>
                <a:cubicBezTo>
                  <a:pt x="65" y="4"/>
                  <a:pt x="65" y="4"/>
                  <a:pt x="65" y="4"/>
                </a:cubicBezTo>
                <a:cubicBezTo>
                  <a:pt x="65" y="2"/>
                  <a:pt x="64" y="1"/>
                  <a:pt x="63" y="1"/>
                </a:cubicBezTo>
                <a:cubicBezTo>
                  <a:pt x="62" y="0"/>
                  <a:pt x="61" y="0"/>
                  <a:pt x="59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42" y="4"/>
                  <a:pt x="33" y="14"/>
                  <a:pt x="33" y="30"/>
                </a:cubicBezTo>
                <a:cubicBezTo>
                  <a:pt x="33" y="35"/>
                  <a:pt x="36" y="43"/>
                  <a:pt x="41" y="53"/>
                </a:cubicBezTo>
                <a:cubicBezTo>
                  <a:pt x="43" y="57"/>
                  <a:pt x="43" y="57"/>
                  <a:pt x="43" y="57"/>
                </a:cubicBezTo>
                <a:cubicBezTo>
                  <a:pt x="47" y="64"/>
                  <a:pt x="50" y="72"/>
                  <a:pt x="51" y="79"/>
                </a:cubicBezTo>
                <a:cubicBezTo>
                  <a:pt x="50" y="79"/>
                  <a:pt x="50" y="79"/>
                  <a:pt x="50" y="79"/>
                </a:cubicBezTo>
                <a:cubicBezTo>
                  <a:pt x="35" y="79"/>
                  <a:pt x="23" y="82"/>
                  <a:pt x="14" y="87"/>
                </a:cubicBezTo>
                <a:cubicBezTo>
                  <a:pt x="5" y="92"/>
                  <a:pt x="0" y="99"/>
                  <a:pt x="0" y="108"/>
                </a:cubicBezTo>
                <a:cubicBezTo>
                  <a:pt x="0" y="115"/>
                  <a:pt x="3" y="121"/>
                  <a:pt x="8" y="127"/>
                </a:cubicBezTo>
                <a:cubicBezTo>
                  <a:pt x="6" y="130"/>
                  <a:pt x="5" y="133"/>
                  <a:pt x="5" y="136"/>
                </a:cubicBezTo>
                <a:cubicBezTo>
                  <a:pt x="5" y="140"/>
                  <a:pt x="6" y="144"/>
                  <a:pt x="8" y="147"/>
                </a:cubicBezTo>
                <a:cubicBezTo>
                  <a:pt x="10" y="149"/>
                  <a:pt x="13" y="151"/>
                  <a:pt x="17" y="152"/>
                </a:cubicBezTo>
                <a:cubicBezTo>
                  <a:pt x="16" y="153"/>
                  <a:pt x="16" y="154"/>
                  <a:pt x="16" y="155"/>
                </a:cubicBezTo>
                <a:cubicBezTo>
                  <a:pt x="16" y="164"/>
                  <a:pt x="22" y="170"/>
                  <a:pt x="32" y="171"/>
                </a:cubicBezTo>
                <a:cubicBezTo>
                  <a:pt x="32" y="172"/>
                  <a:pt x="32" y="172"/>
                  <a:pt x="32" y="172"/>
                </a:cubicBezTo>
                <a:cubicBezTo>
                  <a:pt x="32" y="180"/>
                  <a:pt x="36" y="190"/>
                  <a:pt x="55" y="190"/>
                </a:cubicBezTo>
                <a:cubicBezTo>
                  <a:pt x="61" y="190"/>
                  <a:pt x="61" y="190"/>
                  <a:pt x="61" y="190"/>
                </a:cubicBezTo>
                <a:cubicBezTo>
                  <a:pt x="62" y="190"/>
                  <a:pt x="63" y="189"/>
                  <a:pt x="63" y="189"/>
                </a:cubicBezTo>
                <a:cubicBezTo>
                  <a:pt x="67" y="187"/>
                  <a:pt x="67" y="187"/>
                  <a:pt x="67" y="187"/>
                </a:cubicBezTo>
                <a:cubicBezTo>
                  <a:pt x="73" y="189"/>
                  <a:pt x="79" y="190"/>
                  <a:pt x="84" y="190"/>
                </a:cubicBezTo>
                <a:cubicBezTo>
                  <a:pt x="86" y="190"/>
                  <a:pt x="88" y="189"/>
                  <a:pt x="92" y="189"/>
                </a:cubicBezTo>
                <a:cubicBezTo>
                  <a:pt x="92" y="189"/>
                  <a:pt x="93" y="189"/>
                  <a:pt x="93" y="189"/>
                </a:cubicBezTo>
                <a:cubicBezTo>
                  <a:pt x="105" y="183"/>
                  <a:pt x="115" y="175"/>
                  <a:pt x="125" y="164"/>
                </a:cubicBezTo>
                <a:cubicBezTo>
                  <a:pt x="144" y="164"/>
                  <a:pt x="144" y="164"/>
                  <a:pt x="144" y="164"/>
                </a:cubicBezTo>
                <a:cubicBezTo>
                  <a:pt x="146" y="164"/>
                  <a:pt x="148" y="163"/>
                  <a:pt x="149" y="161"/>
                </a:cubicBezTo>
                <a:cubicBezTo>
                  <a:pt x="153" y="150"/>
                  <a:pt x="155" y="138"/>
                  <a:pt x="155" y="127"/>
                </a:cubicBezTo>
                <a:cubicBezTo>
                  <a:pt x="155" y="116"/>
                  <a:pt x="153" y="105"/>
                  <a:pt x="148" y="94"/>
                </a:cubicBezTo>
                <a:close/>
                <a:moveTo>
                  <a:pt x="86" y="179"/>
                </a:moveTo>
                <a:cubicBezTo>
                  <a:pt x="93" y="176"/>
                  <a:pt x="93" y="176"/>
                  <a:pt x="93" y="176"/>
                </a:cubicBezTo>
                <a:cubicBezTo>
                  <a:pt x="94" y="175"/>
                  <a:pt x="95" y="174"/>
                  <a:pt x="95" y="173"/>
                </a:cubicBezTo>
                <a:cubicBezTo>
                  <a:pt x="96" y="172"/>
                  <a:pt x="96" y="170"/>
                  <a:pt x="95" y="169"/>
                </a:cubicBezTo>
                <a:cubicBezTo>
                  <a:pt x="93" y="165"/>
                  <a:pt x="90" y="161"/>
                  <a:pt x="87" y="158"/>
                </a:cubicBezTo>
                <a:cubicBezTo>
                  <a:pt x="90" y="156"/>
                  <a:pt x="90" y="156"/>
                  <a:pt x="90" y="156"/>
                </a:cubicBezTo>
                <a:cubicBezTo>
                  <a:pt x="91" y="156"/>
                  <a:pt x="92" y="155"/>
                  <a:pt x="92" y="153"/>
                </a:cubicBezTo>
                <a:cubicBezTo>
                  <a:pt x="93" y="152"/>
                  <a:pt x="93" y="151"/>
                  <a:pt x="92" y="149"/>
                </a:cubicBezTo>
                <a:cubicBezTo>
                  <a:pt x="89" y="145"/>
                  <a:pt x="86" y="142"/>
                  <a:pt x="83" y="139"/>
                </a:cubicBezTo>
                <a:cubicBezTo>
                  <a:pt x="85" y="139"/>
                  <a:pt x="85" y="138"/>
                  <a:pt x="86" y="137"/>
                </a:cubicBezTo>
                <a:cubicBezTo>
                  <a:pt x="86" y="135"/>
                  <a:pt x="86" y="134"/>
                  <a:pt x="86" y="133"/>
                </a:cubicBezTo>
                <a:cubicBezTo>
                  <a:pt x="83" y="128"/>
                  <a:pt x="79" y="124"/>
                  <a:pt x="75" y="121"/>
                </a:cubicBezTo>
                <a:cubicBezTo>
                  <a:pt x="76" y="120"/>
                  <a:pt x="76" y="119"/>
                  <a:pt x="77" y="119"/>
                </a:cubicBezTo>
                <a:cubicBezTo>
                  <a:pt x="77" y="117"/>
                  <a:pt x="77" y="116"/>
                  <a:pt x="76" y="115"/>
                </a:cubicBezTo>
                <a:cubicBezTo>
                  <a:pt x="70" y="103"/>
                  <a:pt x="61" y="97"/>
                  <a:pt x="49" y="97"/>
                </a:cubicBezTo>
                <a:cubicBezTo>
                  <a:pt x="46" y="97"/>
                  <a:pt x="43" y="98"/>
                  <a:pt x="40" y="98"/>
                </a:cubicBezTo>
                <a:cubicBezTo>
                  <a:pt x="38" y="99"/>
                  <a:pt x="35" y="100"/>
                  <a:pt x="31" y="101"/>
                </a:cubicBezTo>
                <a:cubicBezTo>
                  <a:pt x="26" y="102"/>
                  <a:pt x="26" y="102"/>
                  <a:pt x="26" y="102"/>
                </a:cubicBezTo>
                <a:cubicBezTo>
                  <a:pt x="24" y="102"/>
                  <a:pt x="22" y="103"/>
                  <a:pt x="21" y="104"/>
                </a:cubicBezTo>
                <a:cubicBezTo>
                  <a:pt x="21" y="106"/>
                  <a:pt x="21" y="108"/>
                  <a:pt x="22" y="110"/>
                </a:cubicBezTo>
                <a:cubicBezTo>
                  <a:pt x="24" y="112"/>
                  <a:pt x="24" y="112"/>
                  <a:pt x="24" y="112"/>
                </a:cubicBezTo>
                <a:cubicBezTo>
                  <a:pt x="25" y="113"/>
                  <a:pt x="26" y="113"/>
                  <a:pt x="28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4" y="113"/>
                  <a:pt x="34" y="113"/>
                  <a:pt x="35" y="113"/>
                </a:cubicBezTo>
                <a:cubicBezTo>
                  <a:pt x="38" y="111"/>
                  <a:pt x="41" y="110"/>
                  <a:pt x="44" y="109"/>
                </a:cubicBezTo>
                <a:cubicBezTo>
                  <a:pt x="46" y="109"/>
                  <a:pt x="48" y="108"/>
                  <a:pt x="50" y="108"/>
                </a:cubicBezTo>
                <a:cubicBezTo>
                  <a:pt x="55" y="108"/>
                  <a:pt x="59" y="110"/>
                  <a:pt x="62" y="114"/>
                </a:cubicBezTo>
                <a:cubicBezTo>
                  <a:pt x="39" y="125"/>
                  <a:pt x="39" y="125"/>
                  <a:pt x="39" y="125"/>
                </a:cubicBezTo>
                <a:cubicBezTo>
                  <a:pt x="30" y="125"/>
                  <a:pt x="30" y="125"/>
                  <a:pt x="30" y="125"/>
                </a:cubicBezTo>
                <a:cubicBezTo>
                  <a:pt x="25" y="125"/>
                  <a:pt x="21" y="123"/>
                  <a:pt x="17" y="120"/>
                </a:cubicBezTo>
                <a:cubicBezTo>
                  <a:pt x="14" y="116"/>
                  <a:pt x="12" y="112"/>
                  <a:pt x="12" y="107"/>
                </a:cubicBezTo>
                <a:cubicBezTo>
                  <a:pt x="12" y="103"/>
                  <a:pt x="13" y="99"/>
                  <a:pt x="22" y="95"/>
                </a:cubicBezTo>
                <a:cubicBezTo>
                  <a:pt x="30" y="92"/>
                  <a:pt x="41" y="91"/>
                  <a:pt x="56" y="91"/>
                </a:cubicBezTo>
                <a:cubicBezTo>
                  <a:pt x="59" y="91"/>
                  <a:pt x="59" y="91"/>
                  <a:pt x="59" y="91"/>
                </a:cubicBezTo>
                <a:cubicBezTo>
                  <a:pt x="59" y="91"/>
                  <a:pt x="59" y="91"/>
                  <a:pt x="59" y="91"/>
                </a:cubicBezTo>
                <a:cubicBezTo>
                  <a:pt x="61" y="90"/>
                  <a:pt x="63" y="88"/>
                  <a:pt x="63" y="86"/>
                </a:cubicBezTo>
                <a:cubicBezTo>
                  <a:pt x="63" y="85"/>
                  <a:pt x="63" y="85"/>
                  <a:pt x="63" y="85"/>
                </a:cubicBezTo>
                <a:cubicBezTo>
                  <a:pt x="63" y="84"/>
                  <a:pt x="63" y="84"/>
                  <a:pt x="63" y="84"/>
                </a:cubicBezTo>
                <a:cubicBezTo>
                  <a:pt x="63" y="73"/>
                  <a:pt x="59" y="60"/>
                  <a:pt x="52" y="47"/>
                </a:cubicBezTo>
                <a:cubicBezTo>
                  <a:pt x="52" y="47"/>
                  <a:pt x="52" y="47"/>
                  <a:pt x="52" y="47"/>
                </a:cubicBezTo>
                <a:cubicBezTo>
                  <a:pt x="50" y="44"/>
                  <a:pt x="50" y="44"/>
                  <a:pt x="50" y="44"/>
                </a:cubicBezTo>
                <a:cubicBezTo>
                  <a:pt x="47" y="39"/>
                  <a:pt x="45" y="34"/>
                  <a:pt x="45" y="30"/>
                </a:cubicBezTo>
                <a:cubicBezTo>
                  <a:pt x="45" y="26"/>
                  <a:pt x="46" y="22"/>
                  <a:pt x="48" y="19"/>
                </a:cubicBezTo>
                <a:cubicBezTo>
                  <a:pt x="50" y="17"/>
                  <a:pt x="53" y="15"/>
                  <a:pt x="56" y="14"/>
                </a:cubicBezTo>
                <a:cubicBezTo>
                  <a:pt x="61" y="38"/>
                  <a:pt x="61" y="38"/>
                  <a:pt x="61" y="38"/>
                </a:cubicBezTo>
                <a:cubicBezTo>
                  <a:pt x="61" y="38"/>
                  <a:pt x="62" y="39"/>
                  <a:pt x="62" y="40"/>
                </a:cubicBezTo>
                <a:cubicBezTo>
                  <a:pt x="91" y="70"/>
                  <a:pt x="91" y="70"/>
                  <a:pt x="91" y="70"/>
                </a:cubicBezTo>
                <a:cubicBezTo>
                  <a:pt x="96" y="77"/>
                  <a:pt x="100" y="81"/>
                  <a:pt x="102" y="85"/>
                </a:cubicBezTo>
                <a:cubicBezTo>
                  <a:pt x="112" y="98"/>
                  <a:pt x="116" y="100"/>
                  <a:pt x="117" y="101"/>
                </a:cubicBezTo>
                <a:cubicBezTo>
                  <a:pt x="118" y="101"/>
                  <a:pt x="122" y="103"/>
                  <a:pt x="139" y="103"/>
                </a:cubicBezTo>
                <a:cubicBezTo>
                  <a:pt x="142" y="111"/>
                  <a:pt x="144" y="120"/>
                  <a:pt x="144" y="129"/>
                </a:cubicBezTo>
                <a:cubicBezTo>
                  <a:pt x="144" y="136"/>
                  <a:pt x="142" y="144"/>
                  <a:pt x="140" y="152"/>
                </a:cubicBezTo>
                <a:cubicBezTo>
                  <a:pt x="122" y="152"/>
                  <a:pt x="122" y="152"/>
                  <a:pt x="122" y="152"/>
                </a:cubicBezTo>
                <a:cubicBezTo>
                  <a:pt x="121" y="152"/>
                  <a:pt x="120" y="153"/>
                  <a:pt x="119" y="154"/>
                </a:cubicBezTo>
                <a:cubicBezTo>
                  <a:pt x="111" y="164"/>
                  <a:pt x="102" y="172"/>
                  <a:pt x="90" y="179"/>
                </a:cubicBezTo>
                <a:lnTo>
                  <a:pt x="86" y="179"/>
                </a:lnTo>
                <a:close/>
                <a:moveTo>
                  <a:pt x="55" y="178"/>
                </a:moveTo>
                <a:cubicBezTo>
                  <a:pt x="51" y="178"/>
                  <a:pt x="48" y="178"/>
                  <a:pt x="46" y="176"/>
                </a:cubicBezTo>
                <a:cubicBezTo>
                  <a:pt x="45" y="175"/>
                  <a:pt x="44" y="174"/>
                  <a:pt x="43" y="172"/>
                </a:cubicBezTo>
                <a:cubicBezTo>
                  <a:pt x="54" y="172"/>
                  <a:pt x="54" y="172"/>
                  <a:pt x="54" y="172"/>
                </a:cubicBezTo>
                <a:cubicBezTo>
                  <a:pt x="55" y="172"/>
                  <a:pt x="55" y="172"/>
                  <a:pt x="56" y="172"/>
                </a:cubicBezTo>
                <a:cubicBezTo>
                  <a:pt x="75" y="163"/>
                  <a:pt x="75" y="163"/>
                  <a:pt x="75" y="163"/>
                </a:cubicBezTo>
                <a:cubicBezTo>
                  <a:pt x="77" y="165"/>
                  <a:pt x="79" y="167"/>
                  <a:pt x="81" y="169"/>
                </a:cubicBezTo>
                <a:cubicBezTo>
                  <a:pt x="81" y="169"/>
                  <a:pt x="81" y="169"/>
                  <a:pt x="81" y="169"/>
                </a:cubicBezTo>
                <a:cubicBezTo>
                  <a:pt x="60" y="178"/>
                  <a:pt x="60" y="178"/>
                  <a:pt x="60" y="178"/>
                </a:cubicBezTo>
                <a:lnTo>
                  <a:pt x="55" y="178"/>
                </a:lnTo>
                <a:close/>
                <a:moveTo>
                  <a:pt x="17" y="136"/>
                </a:moveTo>
                <a:cubicBezTo>
                  <a:pt x="17" y="135"/>
                  <a:pt x="17" y="135"/>
                  <a:pt x="18" y="134"/>
                </a:cubicBezTo>
                <a:cubicBezTo>
                  <a:pt x="21" y="135"/>
                  <a:pt x="27" y="136"/>
                  <a:pt x="33" y="136"/>
                </a:cubicBezTo>
                <a:cubicBezTo>
                  <a:pt x="40" y="136"/>
                  <a:pt x="40" y="136"/>
                  <a:pt x="40" y="136"/>
                </a:cubicBezTo>
                <a:cubicBezTo>
                  <a:pt x="41" y="136"/>
                  <a:pt x="42" y="136"/>
                  <a:pt x="42" y="136"/>
                </a:cubicBezTo>
                <a:cubicBezTo>
                  <a:pt x="63" y="127"/>
                  <a:pt x="63" y="127"/>
                  <a:pt x="63" y="127"/>
                </a:cubicBezTo>
                <a:cubicBezTo>
                  <a:pt x="66" y="128"/>
                  <a:pt x="69" y="130"/>
                  <a:pt x="71" y="132"/>
                </a:cubicBezTo>
                <a:cubicBezTo>
                  <a:pt x="48" y="143"/>
                  <a:pt x="48" y="143"/>
                  <a:pt x="48" y="143"/>
                </a:cubicBezTo>
                <a:cubicBezTo>
                  <a:pt x="33" y="143"/>
                  <a:pt x="33" y="143"/>
                  <a:pt x="33" y="143"/>
                </a:cubicBezTo>
                <a:cubicBezTo>
                  <a:pt x="27" y="143"/>
                  <a:pt x="23" y="142"/>
                  <a:pt x="20" y="141"/>
                </a:cubicBezTo>
                <a:cubicBezTo>
                  <a:pt x="18" y="140"/>
                  <a:pt x="17" y="138"/>
                  <a:pt x="17" y="136"/>
                </a:cubicBezTo>
                <a:close/>
                <a:moveTo>
                  <a:pt x="49" y="154"/>
                </a:moveTo>
                <a:cubicBezTo>
                  <a:pt x="49" y="154"/>
                  <a:pt x="50" y="154"/>
                  <a:pt x="51" y="154"/>
                </a:cubicBezTo>
                <a:cubicBezTo>
                  <a:pt x="71" y="145"/>
                  <a:pt x="71" y="145"/>
                  <a:pt x="71" y="145"/>
                </a:cubicBezTo>
                <a:cubicBezTo>
                  <a:pt x="74" y="146"/>
                  <a:pt x="76" y="147"/>
                  <a:pt x="78" y="149"/>
                </a:cubicBezTo>
                <a:cubicBezTo>
                  <a:pt x="53" y="160"/>
                  <a:pt x="53" y="160"/>
                  <a:pt x="53" y="160"/>
                </a:cubicBezTo>
                <a:cubicBezTo>
                  <a:pt x="42" y="160"/>
                  <a:pt x="42" y="160"/>
                  <a:pt x="42" y="160"/>
                </a:cubicBezTo>
                <a:cubicBezTo>
                  <a:pt x="37" y="160"/>
                  <a:pt x="33" y="160"/>
                  <a:pt x="31" y="158"/>
                </a:cubicBezTo>
                <a:cubicBezTo>
                  <a:pt x="28" y="157"/>
                  <a:pt x="28" y="156"/>
                  <a:pt x="27" y="154"/>
                </a:cubicBezTo>
                <a:lnTo>
                  <a:pt x="49" y="154"/>
                </a:lnTo>
                <a:close/>
              </a:path>
            </a:pathLst>
          </a:custGeom>
          <a:solidFill>
            <a:srgbClr val="24272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4272E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031950" y="3100328"/>
            <a:ext cx="21820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24272E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NOBIS VIDENTUR</a:t>
            </a:r>
            <a:endParaRPr lang="zh-CN" altLang="en-US" sz="2000" dirty="0">
              <a:solidFill>
                <a:srgbClr val="24272E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900655" y="3100328"/>
            <a:ext cx="24080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ETIAM PROCESSUS</a:t>
            </a:r>
            <a:endParaRPr lang="zh-CN" altLang="en-US" sz="2000" dirty="0">
              <a:solidFill>
                <a:srgbClr val="D4D4D5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1176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-38100" y="636580"/>
            <a:ext cx="992684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SHADOW RAIN JEWELLERY</a:t>
            </a:r>
            <a:endParaRPr lang="zh-CN" altLang="en-US" sz="4400" dirty="0">
              <a:solidFill>
                <a:srgbClr val="D4D4D5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46236" y="1962161"/>
            <a:ext cx="38090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HENDRERIT IN VULPUTATE</a:t>
            </a:r>
            <a:endParaRPr lang="zh-CN" altLang="en-US" sz="2400" dirty="0">
              <a:solidFill>
                <a:srgbClr val="D4D4D5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1476952" y="2460052"/>
            <a:ext cx="9213236" cy="0"/>
          </a:xfrm>
          <a:prstGeom prst="line">
            <a:avLst/>
          </a:prstGeom>
          <a:ln>
            <a:solidFill>
              <a:srgbClr val="8D68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1385438" y="2530443"/>
            <a:ext cx="371043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      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Facilisis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at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vero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eros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et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accumsan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et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iusto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odio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dignissim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qui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blandit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praesent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luptatum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zzril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delenit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augue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duis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dolore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te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feugait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nulla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facilisi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 Nam liber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tempor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cum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soluta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nobis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eleifend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option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congue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nihil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imperdiet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doming id quod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mazim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placerat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facer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possim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assum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</a:t>
            </a:r>
            <a:endParaRPr lang="zh-CN" altLang="en-US" sz="1100" dirty="0">
              <a:solidFill>
                <a:srgbClr val="D4D4D5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486188" y="3738855"/>
            <a:ext cx="1047173" cy="0"/>
          </a:xfrm>
          <a:prstGeom prst="line">
            <a:avLst/>
          </a:prstGeom>
          <a:ln>
            <a:solidFill>
              <a:srgbClr val="8D68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正五边形 11"/>
          <p:cNvSpPr/>
          <p:nvPr/>
        </p:nvSpPr>
        <p:spPr>
          <a:xfrm rot="10800000">
            <a:off x="1541245" y="2611409"/>
            <a:ext cx="116898" cy="111331"/>
          </a:xfrm>
          <a:prstGeom prst="pentagon">
            <a:avLst/>
          </a:prstGeom>
          <a:solidFill>
            <a:srgbClr val="8D6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102" name="Picture 6" descr="http://img2.cache.oeeee.com/Album/201308/12/5208835bd9aa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6189" y="3940872"/>
            <a:ext cx="3552537" cy="2284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矩形 13"/>
          <p:cNvSpPr/>
          <p:nvPr/>
        </p:nvSpPr>
        <p:spPr>
          <a:xfrm>
            <a:off x="1486188" y="6015008"/>
            <a:ext cx="3552537" cy="210343"/>
          </a:xfrm>
          <a:prstGeom prst="rect">
            <a:avLst/>
          </a:prstGeom>
          <a:solidFill>
            <a:srgbClr val="8D6845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6997699" y="1962161"/>
            <a:ext cx="38090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HENDRERIT IN VULPUTATE</a:t>
            </a:r>
            <a:endParaRPr lang="zh-CN" altLang="en-US" sz="2400" dirty="0">
              <a:solidFill>
                <a:srgbClr val="D4D4D5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036901" y="2530443"/>
            <a:ext cx="371043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      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Facilisis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at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vero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eros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et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accumsan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et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iusto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odio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dignissim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qui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blandit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praesent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luptatum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zzril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delenit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augue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duis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dolore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te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feugait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nulla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facilisi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 Nam liber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tempor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cum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soluta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nobis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eleifend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option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congue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nihil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imperdiet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doming id quod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mazim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placerat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facer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possim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assum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</a:t>
            </a:r>
            <a:endParaRPr lang="zh-CN" altLang="en-US" sz="1100" dirty="0">
              <a:solidFill>
                <a:srgbClr val="D4D4D5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7137651" y="3738855"/>
            <a:ext cx="1047173" cy="0"/>
          </a:xfrm>
          <a:prstGeom prst="line">
            <a:avLst/>
          </a:prstGeom>
          <a:ln>
            <a:solidFill>
              <a:srgbClr val="8D68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正五边形 20"/>
          <p:cNvSpPr/>
          <p:nvPr/>
        </p:nvSpPr>
        <p:spPr>
          <a:xfrm rot="10800000">
            <a:off x="7192708" y="2611409"/>
            <a:ext cx="116898" cy="111331"/>
          </a:xfrm>
          <a:prstGeom prst="pentagon">
            <a:avLst/>
          </a:prstGeom>
          <a:solidFill>
            <a:srgbClr val="8D6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Picture 6" descr="http://img2.cache.oeeee.com/Album/201308/12/5208835bd9aa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7652" y="3940872"/>
            <a:ext cx="3552537" cy="2284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矩形 22"/>
          <p:cNvSpPr/>
          <p:nvPr/>
        </p:nvSpPr>
        <p:spPr>
          <a:xfrm>
            <a:off x="7137651" y="6015008"/>
            <a:ext cx="3552537" cy="210343"/>
          </a:xfrm>
          <a:prstGeom prst="rect">
            <a:avLst/>
          </a:prstGeom>
          <a:solidFill>
            <a:srgbClr val="8D6845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662670" y="837297"/>
            <a:ext cx="3529330" cy="342900"/>
          </a:xfrm>
          <a:prstGeom prst="rect">
            <a:avLst/>
          </a:prstGeom>
          <a:solidFill>
            <a:srgbClr val="8D6845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8998984" y="847992"/>
            <a:ext cx="31930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Felix Titling" panose="04060505060202020A04" pitchFamily="82" charset="0"/>
              </a:rPr>
              <a:t>SHADOW RAIN JEWELLERY</a:t>
            </a:r>
          </a:p>
        </p:txBody>
      </p:sp>
      <p:sp>
        <p:nvSpPr>
          <p:cNvPr id="27" name="矩形 26"/>
          <p:cNvSpPr/>
          <p:nvPr/>
        </p:nvSpPr>
        <p:spPr>
          <a:xfrm>
            <a:off x="-1" y="837297"/>
            <a:ext cx="1115405" cy="342900"/>
          </a:xfrm>
          <a:prstGeom prst="rect">
            <a:avLst/>
          </a:prstGeom>
          <a:solidFill>
            <a:srgbClr val="8D6845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9005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http://img1.efu.com.cn/upfile/news/commonly/2011/2011-09-23/542d2597-262e-4529-be14-ef7e833dba7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95" b="12741"/>
          <a:stretch/>
        </p:blipFill>
        <p:spPr bwMode="auto">
          <a:xfrm>
            <a:off x="5553579" y="236112"/>
            <a:ext cx="2092990" cy="2092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http://img21.mtime.cn/CMS/Gallery/2011/09/22/143643.14416645_90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95" b="17918"/>
          <a:stretch/>
        </p:blipFill>
        <p:spPr bwMode="auto">
          <a:xfrm>
            <a:off x="7703959" y="236338"/>
            <a:ext cx="2092087" cy="2092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img.zjol.com.cn/pic/0/04/56/23/4562382_60005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83" b="2083"/>
          <a:stretch/>
        </p:blipFill>
        <p:spPr bwMode="auto">
          <a:xfrm>
            <a:off x="9856849" y="236338"/>
            <a:ext cx="2092087" cy="2092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://y2.ifengimg.com/fashion_spider/dci_2012/02/59cd676c219e999aee84abe8928d7b0b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25" r="14625"/>
          <a:stretch/>
        </p:blipFill>
        <p:spPr bwMode="auto">
          <a:xfrm>
            <a:off x="5554030" y="4536830"/>
            <a:ext cx="2092087" cy="2092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6" descr="http://img2.cache.oeeee.com/Album/201308/12/5208835bd9aad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90" r="1504"/>
          <a:stretch/>
        </p:blipFill>
        <p:spPr bwMode="auto">
          <a:xfrm>
            <a:off x="7703507" y="4536604"/>
            <a:ext cx="2092087" cy="2092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img2.china-ef.com/news/2013/201309270732018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37" b="12437"/>
          <a:stretch/>
        </p:blipFill>
        <p:spPr bwMode="auto">
          <a:xfrm>
            <a:off x="9852984" y="4533191"/>
            <a:ext cx="20955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9"/>
          <a:srcRect l="12000" r="12000"/>
          <a:stretch/>
        </p:blipFill>
        <p:spPr>
          <a:xfrm>
            <a:off x="5554030" y="2385216"/>
            <a:ext cx="2092087" cy="2092087"/>
          </a:xfrm>
          <a:prstGeom prst="rect">
            <a:avLst/>
          </a:prstGeom>
        </p:spPr>
      </p:pic>
      <p:pic>
        <p:nvPicPr>
          <p:cNvPr id="2060" name="Picture 12" descr="http://i0.sinaimg.cn/lx/cr/2012/0409/1008043409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9" b="29926"/>
          <a:stretch/>
        </p:blipFill>
        <p:spPr bwMode="auto">
          <a:xfrm>
            <a:off x="7703507" y="2384990"/>
            <a:ext cx="2092087" cy="2092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1"/>
          <a:srcRect l="5284" r="5284"/>
          <a:stretch/>
        </p:blipFill>
        <p:spPr>
          <a:xfrm>
            <a:off x="9852984" y="2384990"/>
            <a:ext cx="2095500" cy="2095500"/>
          </a:xfrm>
          <a:prstGeom prst="rect">
            <a:avLst/>
          </a:prstGeom>
        </p:spPr>
      </p:pic>
      <p:sp>
        <p:nvSpPr>
          <p:cNvPr id="21" name="直角三角形 20"/>
          <p:cNvSpPr/>
          <p:nvPr/>
        </p:nvSpPr>
        <p:spPr>
          <a:xfrm rot="5400000">
            <a:off x="5553579" y="236112"/>
            <a:ext cx="196850" cy="196850"/>
          </a:xfrm>
          <a:prstGeom prst="rtTriangle">
            <a:avLst/>
          </a:prstGeom>
          <a:solidFill>
            <a:srgbClr val="8D6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直角三角形 28"/>
          <p:cNvSpPr/>
          <p:nvPr/>
        </p:nvSpPr>
        <p:spPr>
          <a:xfrm rot="5400000">
            <a:off x="7703507" y="2384990"/>
            <a:ext cx="196850" cy="196850"/>
          </a:xfrm>
          <a:prstGeom prst="rtTriangle">
            <a:avLst/>
          </a:prstGeom>
          <a:solidFill>
            <a:srgbClr val="8D6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直角三角形 29"/>
          <p:cNvSpPr/>
          <p:nvPr/>
        </p:nvSpPr>
        <p:spPr>
          <a:xfrm rot="5400000">
            <a:off x="7703507" y="4533191"/>
            <a:ext cx="196850" cy="196850"/>
          </a:xfrm>
          <a:prstGeom prst="rtTriangle">
            <a:avLst/>
          </a:prstGeom>
          <a:solidFill>
            <a:srgbClr val="8D6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直角三角形 30"/>
          <p:cNvSpPr/>
          <p:nvPr/>
        </p:nvSpPr>
        <p:spPr>
          <a:xfrm rot="5400000">
            <a:off x="9852984" y="2384990"/>
            <a:ext cx="196850" cy="196850"/>
          </a:xfrm>
          <a:prstGeom prst="rtTriangle">
            <a:avLst/>
          </a:prstGeom>
          <a:solidFill>
            <a:srgbClr val="8D6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-1" y="551543"/>
            <a:ext cx="4600575" cy="342900"/>
          </a:xfrm>
          <a:prstGeom prst="rect">
            <a:avLst/>
          </a:prstGeom>
          <a:solidFill>
            <a:srgbClr val="8D6845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1603139" y="562238"/>
            <a:ext cx="31930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Felix Titling" panose="04060505060202020A04" pitchFamily="82" charset="0"/>
              </a:rPr>
              <a:t>SHADOW RAIN JEWELLERY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1078819" y="1003523"/>
            <a:ext cx="3845606" cy="9643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400"/>
              </a:lnSpc>
            </a:pPr>
            <a:r>
              <a:rPr lang="en-US" altLang="zh-CN" sz="28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CUSTOM HEART </a:t>
            </a:r>
          </a:p>
          <a:p>
            <a:pPr algn="ctr">
              <a:lnSpc>
                <a:spcPts val="3400"/>
              </a:lnSpc>
            </a:pPr>
            <a:r>
              <a:rPr lang="en-US" altLang="zh-CN" sz="28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TASTE PRIVATE</a:t>
            </a:r>
          </a:p>
        </p:txBody>
      </p:sp>
      <p:cxnSp>
        <p:nvCxnSpPr>
          <p:cNvPr id="35" name="直接连接符 34"/>
          <p:cNvCxnSpPr/>
          <p:nvPr/>
        </p:nvCxnSpPr>
        <p:spPr>
          <a:xfrm>
            <a:off x="1835727" y="1965005"/>
            <a:ext cx="2336223" cy="0"/>
          </a:xfrm>
          <a:prstGeom prst="line">
            <a:avLst/>
          </a:prstGeom>
          <a:ln>
            <a:solidFill>
              <a:srgbClr val="8D68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/>
        </p:nvSpPr>
        <p:spPr>
          <a:xfrm>
            <a:off x="1769404" y="2070621"/>
            <a:ext cx="2402546" cy="2292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Facilisis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at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vero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eros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et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accumsan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et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iusto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odio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dignissim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qui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blandit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praesent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luptatum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</a:p>
          <a:p>
            <a:endParaRPr lang="en-US" altLang="zh-CN" sz="1100" dirty="0">
              <a:solidFill>
                <a:srgbClr val="D4D4D5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zzril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delenit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augue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duis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dolore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te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feugait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nulla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facilisi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 Nam liber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tempor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cum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soluta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nobis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</a:p>
          <a:p>
            <a:endParaRPr lang="en-US" altLang="zh-CN" sz="1100" dirty="0">
              <a:solidFill>
                <a:srgbClr val="D4D4D5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eleifend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option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congue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nihil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imperdiet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doming id quod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mazim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placerat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facer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possim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assum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</a:t>
            </a:r>
            <a:endParaRPr lang="zh-CN" altLang="en-US" sz="1100" dirty="0">
              <a:solidFill>
                <a:srgbClr val="D4D4D5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8" name="正五边形 37"/>
          <p:cNvSpPr/>
          <p:nvPr/>
        </p:nvSpPr>
        <p:spPr>
          <a:xfrm rot="10800000">
            <a:off x="1652506" y="2154209"/>
            <a:ext cx="116898" cy="111331"/>
          </a:xfrm>
          <a:prstGeom prst="pentagon">
            <a:avLst/>
          </a:prstGeom>
          <a:solidFill>
            <a:srgbClr val="8D6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9" name="正五边形 38"/>
          <p:cNvSpPr/>
          <p:nvPr/>
        </p:nvSpPr>
        <p:spPr>
          <a:xfrm rot="10800000">
            <a:off x="1652506" y="3001934"/>
            <a:ext cx="116898" cy="111331"/>
          </a:xfrm>
          <a:prstGeom prst="pentagon">
            <a:avLst/>
          </a:prstGeom>
          <a:solidFill>
            <a:srgbClr val="8D6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0" name="正五边形 39"/>
          <p:cNvSpPr/>
          <p:nvPr/>
        </p:nvSpPr>
        <p:spPr>
          <a:xfrm rot="10800000">
            <a:off x="1652506" y="3677982"/>
            <a:ext cx="116898" cy="111331"/>
          </a:xfrm>
          <a:prstGeom prst="pentagon">
            <a:avLst/>
          </a:prstGeom>
          <a:solidFill>
            <a:srgbClr val="8D6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41" name="直接连接符 40"/>
          <p:cNvCxnSpPr/>
          <p:nvPr/>
        </p:nvCxnSpPr>
        <p:spPr>
          <a:xfrm>
            <a:off x="1835727" y="5612371"/>
            <a:ext cx="464559" cy="0"/>
          </a:xfrm>
          <a:prstGeom prst="line">
            <a:avLst/>
          </a:prstGeom>
          <a:ln w="63500">
            <a:solidFill>
              <a:srgbClr val="8D68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组合 41"/>
          <p:cNvGrpSpPr/>
          <p:nvPr/>
        </p:nvGrpSpPr>
        <p:grpSpPr>
          <a:xfrm>
            <a:off x="1835727" y="4788103"/>
            <a:ext cx="454891" cy="454891"/>
            <a:chOff x="963533" y="3794991"/>
            <a:chExt cx="926164" cy="926164"/>
          </a:xfrm>
        </p:grpSpPr>
        <p:sp>
          <p:nvSpPr>
            <p:cNvPr id="43" name="椭圆 42"/>
            <p:cNvSpPr/>
            <p:nvPr/>
          </p:nvSpPr>
          <p:spPr>
            <a:xfrm>
              <a:off x="963533" y="3794991"/>
              <a:ext cx="926164" cy="92616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Freeform 5"/>
            <p:cNvSpPr>
              <a:spLocks noEditPoints="1"/>
            </p:cNvSpPr>
            <p:nvPr/>
          </p:nvSpPr>
          <p:spPr bwMode="auto">
            <a:xfrm>
              <a:off x="1192069" y="3904775"/>
              <a:ext cx="438612" cy="691357"/>
            </a:xfrm>
            <a:custGeom>
              <a:avLst/>
              <a:gdLst>
                <a:gd name="T0" fmla="*/ 139 w 211"/>
                <a:gd name="T1" fmla="*/ 228 h 334"/>
                <a:gd name="T2" fmla="*/ 179 w 211"/>
                <a:gd name="T3" fmla="*/ 169 h 334"/>
                <a:gd name="T4" fmla="*/ 115 w 211"/>
                <a:gd name="T5" fmla="*/ 114 h 334"/>
                <a:gd name="T6" fmla="*/ 97 w 211"/>
                <a:gd name="T7" fmla="*/ 18 h 334"/>
                <a:gd name="T8" fmla="*/ 136 w 211"/>
                <a:gd name="T9" fmla="*/ 0 h 334"/>
                <a:gd name="T10" fmla="*/ 155 w 211"/>
                <a:gd name="T11" fmla="*/ 0 h 334"/>
                <a:gd name="T12" fmla="*/ 165 w 211"/>
                <a:gd name="T13" fmla="*/ 0 h 334"/>
                <a:gd name="T14" fmla="*/ 200 w 211"/>
                <a:gd name="T15" fmla="*/ 1 h 334"/>
                <a:gd name="T16" fmla="*/ 203 w 211"/>
                <a:gd name="T17" fmla="*/ 52 h 334"/>
                <a:gd name="T18" fmla="*/ 200 w 211"/>
                <a:gd name="T19" fmla="*/ 52 h 334"/>
                <a:gd name="T20" fmla="*/ 188 w 211"/>
                <a:gd name="T21" fmla="*/ 17 h 334"/>
                <a:gd name="T22" fmla="*/ 110 w 211"/>
                <a:gd name="T23" fmla="*/ 30 h 334"/>
                <a:gd name="T24" fmla="*/ 139 w 211"/>
                <a:gd name="T25" fmla="*/ 90 h 334"/>
                <a:gd name="T26" fmla="*/ 210 w 211"/>
                <a:gd name="T27" fmla="*/ 168 h 334"/>
                <a:gd name="T28" fmla="*/ 122 w 211"/>
                <a:gd name="T29" fmla="*/ 241 h 334"/>
                <a:gd name="T30" fmla="*/ 103 w 211"/>
                <a:gd name="T31" fmla="*/ 248 h 334"/>
                <a:gd name="T32" fmla="*/ 128 w 211"/>
                <a:gd name="T33" fmla="*/ 272 h 334"/>
                <a:gd name="T34" fmla="*/ 168 w 211"/>
                <a:gd name="T35" fmla="*/ 326 h 334"/>
                <a:gd name="T36" fmla="*/ 185 w 211"/>
                <a:gd name="T37" fmla="*/ 334 h 334"/>
                <a:gd name="T38" fmla="*/ 131 w 211"/>
                <a:gd name="T39" fmla="*/ 317 h 334"/>
                <a:gd name="T40" fmla="*/ 97 w 211"/>
                <a:gd name="T41" fmla="*/ 269 h 334"/>
                <a:gd name="T42" fmla="*/ 57 w 211"/>
                <a:gd name="T43" fmla="*/ 260 h 334"/>
                <a:gd name="T44" fmla="*/ 63 w 211"/>
                <a:gd name="T45" fmla="*/ 329 h 334"/>
                <a:gd name="T46" fmla="*/ 0 w 211"/>
                <a:gd name="T47" fmla="*/ 334 h 334"/>
                <a:gd name="T48" fmla="*/ 24 w 211"/>
                <a:gd name="T49" fmla="*/ 329 h 334"/>
                <a:gd name="T50" fmla="*/ 32 w 211"/>
                <a:gd name="T51" fmla="*/ 263 h 334"/>
                <a:gd name="T52" fmla="*/ 20 w 211"/>
                <a:gd name="T53" fmla="*/ 162 h 334"/>
                <a:gd name="T54" fmla="*/ 3 w 211"/>
                <a:gd name="T55" fmla="*/ 158 h 334"/>
                <a:gd name="T56" fmla="*/ 130 w 211"/>
                <a:gd name="T57" fmla="*/ 181 h 334"/>
                <a:gd name="T58" fmla="*/ 133 w 211"/>
                <a:gd name="T59" fmla="*/ 231 h 334"/>
                <a:gd name="T60" fmla="*/ 145 w 211"/>
                <a:gd name="T61" fmla="*/ 230 h 334"/>
                <a:gd name="T62" fmla="*/ 182 w 211"/>
                <a:gd name="T63" fmla="*/ 145 h 334"/>
                <a:gd name="T64" fmla="*/ 112 w 211"/>
                <a:gd name="T65" fmla="*/ 93 h 334"/>
                <a:gd name="T66" fmla="*/ 103 w 211"/>
                <a:gd name="T67" fmla="*/ 24 h 334"/>
                <a:gd name="T68" fmla="*/ 94 w 211"/>
                <a:gd name="T69" fmla="*/ 30 h 334"/>
                <a:gd name="T70" fmla="*/ 129 w 211"/>
                <a:gd name="T71" fmla="*/ 116 h 334"/>
                <a:gd name="T72" fmla="*/ 184 w 211"/>
                <a:gd name="T73" fmla="*/ 165 h 334"/>
                <a:gd name="T74" fmla="*/ 145 w 211"/>
                <a:gd name="T75" fmla="*/ 229 h 334"/>
                <a:gd name="T76" fmla="*/ 155 w 211"/>
                <a:gd name="T77" fmla="*/ 0 h 334"/>
                <a:gd name="T78" fmla="*/ 155 w 211"/>
                <a:gd name="T79" fmla="*/ 0 h 334"/>
                <a:gd name="T80" fmla="*/ 155 w 211"/>
                <a:gd name="T81" fmla="*/ 0 h 334"/>
                <a:gd name="T82" fmla="*/ 155 w 211"/>
                <a:gd name="T83" fmla="*/ 0 h 334"/>
                <a:gd name="T84" fmla="*/ 150 w 211"/>
                <a:gd name="T85" fmla="*/ 0 h 334"/>
                <a:gd name="T86" fmla="*/ 113 w 211"/>
                <a:gd name="T87" fmla="*/ 210 h 334"/>
                <a:gd name="T88" fmla="*/ 59 w 211"/>
                <a:gd name="T89" fmla="*/ 169 h 334"/>
                <a:gd name="T90" fmla="*/ 70 w 211"/>
                <a:gd name="T91" fmla="*/ 247 h 334"/>
                <a:gd name="T92" fmla="*/ 44 w 211"/>
                <a:gd name="T93" fmla="*/ 167 h 334"/>
                <a:gd name="T94" fmla="*/ 35 w 211"/>
                <a:gd name="T95" fmla="*/ 166 h 334"/>
                <a:gd name="T96" fmla="*/ 40 w 211"/>
                <a:gd name="T97" fmla="*/ 329 h 334"/>
                <a:gd name="T98" fmla="*/ 44 w 211"/>
                <a:gd name="T99" fmla="*/ 246 h 334"/>
                <a:gd name="T100" fmla="*/ 138 w 211"/>
                <a:gd name="T101" fmla="*/ 308 h 334"/>
                <a:gd name="T102" fmla="*/ 103 w 211"/>
                <a:gd name="T103" fmla="*/ 260 h 334"/>
                <a:gd name="T104" fmla="*/ 104 w 211"/>
                <a:gd name="T105" fmla="*/ 273 h 334"/>
                <a:gd name="T106" fmla="*/ 141 w 211"/>
                <a:gd name="T107" fmla="*/ 323 h 334"/>
                <a:gd name="T108" fmla="*/ 138 w 211"/>
                <a:gd name="T109" fmla="*/ 308 h 334"/>
                <a:gd name="T110" fmla="*/ 116 w 211"/>
                <a:gd name="T111" fmla="*/ 198 h 334"/>
                <a:gd name="T112" fmla="*/ 96 w 211"/>
                <a:gd name="T113" fmla="*/ 246 h 334"/>
                <a:gd name="T114" fmla="*/ 88 w 211"/>
                <a:gd name="T115" fmla="*/ 162 h 334"/>
                <a:gd name="T116" fmla="*/ 75 w 211"/>
                <a:gd name="T117" fmla="*/ 162 h 334"/>
                <a:gd name="T118" fmla="*/ 69 w 211"/>
                <a:gd name="T119" fmla="*/ 161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11" h="334">
                  <a:moveTo>
                    <a:pt x="138" y="229"/>
                  </a:moveTo>
                  <a:cubicBezTo>
                    <a:pt x="137" y="228"/>
                    <a:pt x="138" y="228"/>
                    <a:pt x="139" y="228"/>
                  </a:cubicBezTo>
                  <a:cubicBezTo>
                    <a:pt x="144" y="225"/>
                    <a:pt x="150" y="223"/>
                    <a:pt x="156" y="220"/>
                  </a:cubicBezTo>
                  <a:cubicBezTo>
                    <a:pt x="175" y="211"/>
                    <a:pt x="185" y="189"/>
                    <a:pt x="179" y="169"/>
                  </a:cubicBezTo>
                  <a:cubicBezTo>
                    <a:pt x="176" y="161"/>
                    <a:pt x="169" y="155"/>
                    <a:pt x="163" y="149"/>
                  </a:cubicBezTo>
                  <a:cubicBezTo>
                    <a:pt x="147" y="136"/>
                    <a:pt x="130" y="126"/>
                    <a:pt x="115" y="114"/>
                  </a:cubicBezTo>
                  <a:cubicBezTo>
                    <a:pt x="105" y="106"/>
                    <a:pt x="96" y="98"/>
                    <a:pt x="89" y="88"/>
                  </a:cubicBezTo>
                  <a:cubicBezTo>
                    <a:pt x="74" y="66"/>
                    <a:pt x="77" y="36"/>
                    <a:pt x="97" y="18"/>
                  </a:cubicBezTo>
                  <a:cubicBezTo>
                    <a:pt x="108" y="8"/>
                    <a:pt x="120" y="3"/>
                    <a:pt x="134" y="0"/>
                  </a:cubicBezTo>
                  <a:cubicBezTo>
                    <a:pt x="135" y="0"/>
                    <a:pt x="136" y="1"/>
                    <a:pt x="136" y="0"/>
                  </a:cubicBezTo>
                  <a:cubicBezTo>
                    <a:pt x="141" y="0"/>
                    <a:pt x="146" y="0"/>
                    <a:pt x="150" y="0"/>
                  </a:cubicBezTo>
                  <a:cubicBezTo>
                    <a:pt x="152" y="0"/>
                    <a:pt x="153" y="0"/>
                    <a:pt x="155" y="0"/>
                  </a:cubicBezTo>
                  <a:cubicBezTo>
                    <a:pt x="156" y="0"/>
                    <a:pt x="158" y="0"/>
                    <a:pt x="159" y="0"/>
                  </a:cubicBezTo>
                  <a:cubicBezTo>
                    <a:pt x="161" y="0"/>
                    <a:pt x="163" y="0"/>
                    <a:pt x="165" y="0"/>
                  </a:cubicBezTo>
                  <a:cubicBezTo>
                    <a:pt x="171" y="1"/>
                    <a:pt x="177" y="1"/>
                    <a:pt x="183" y="1"/>
                  </a:cubicBezTo>
                  <a:cubicBezTo>
                    <a:pt x="189" y="2"/>
                    <a:pt x="194" y="2"/>
                    <a:pt x="200" y="1"/>
                  </a:cubicBezTo>
                  <a:cubicBezTo>
                    <a:pt x="202" y="0"/>
                    <a:pt x="202" y="1"/>
                    <a:pt x="202" y="3"/>
                  </a:cubicBezTo>
                  <a:cubicBezTo>
                    <a:pt x="203" y="19"/>
                    <a:pt x="203" y="36"/>
                    <a:pt x="203" y="52"/>
                  </a:cubicBezTo>
                  <a:cubicBezTo>
                    <a:pt x="203" y="53"/>
                    <a:pt x="204" y="54"/>
                    <a:pt x="202" y="54"/>
                  </a:cubicBezTo>
                  <a:cubicBezTo>
                    <a:pt x="201" y="54"/>
                    <a:pt x="201" y="53"/>
                    <a:pt x="200" y="52"/>
                  </a:cubicBezTo>
                  <a:cubicBezTo>
                    <a:pt x="198" y="42"/>
                    <a:pt x="195" y="32"/>
                    <a:pt x="192" y="21"/>
                  </a:cubicBezTo>
                  <a:cubicBezTo>
                    <a:pt x="191" y="19"/>
                    <a:pt x="190" y="18"/>
                    <a:pt x="188" y="17"/>
                  </a:cubicBezTo>
                  <a:cubicBezTo>
                    <a:pt x="176" y="12"/>
                    <a:pt x="163" y="7"/>
                    <a:pt x="149" y="9"/>
                  </a:cubicBezTo>
                  <a:cubicBezTo>
                    <a:pt x="133" y="10"/>
                    <a:pt x="119" y="15"/>
                    <a:pt x="110" y="30"/>
                  </a:cubicBezTo>
                  <a:cubicBezTo>
                    <a:pt x="103" y="43"/>
                    <a:pt x="104" y="58"/>
                    <a:pt x="114" y="70"/>
                  </a:cubicBezTo>
                  <a:cubicBezTo>
                    <a:pt x="121" y="78"/>
                    <a:pt x="130" y="84"/>
                    <a:pt x="139" y="90"/>
                  </a:cubicBezTo>
                  <a:cubicBezTo>
                    <a:pt x="154" y="101"/>
                    <a:pt x="171" y="110"/>
                    <a:pt x="186" y="123"/>
                  </a:cubicBezTo>
                  <a:cubicBezTo>
                    <a:pt x="200" y="134"/>
                    <a:pt x="209" y="149"/>
                    <a:pt x="210" y="168"/>
                  </a:cubicBezTo>
                  <a:cubicBezTo>
                    <a:pt x="211" y="194"/>
                    <a:pt x="197" y="218"/>
                    <a:pt x="171" y="229"/>
                  </a:cubicBezTo>
                  <a:cubicBezTo>
                    <a:pt x="155" y="236"/>
                    <a:pt x="139" y="241"/>
                    <a:pt x="122" y="241"/>
                  </a:cubicBezTo>
                  <a:cubicBezTo>
                    <a:pt x="121" y="241"/>
                    <a:pt x="120" y="242"/>
                    <a:pt x="120" y="242"/>
                  </a:cubicBezTo>
                  <a:cubicBezTo>
                    <a:pt x="115" y="245"/>
                    <a:pt x="110" y="247"/>
                    <a:pt x="103" y="248"/>
                  </a:cubicBezTo>
                  <a:cubicBezTo>
                    <a:pt x="108" y="251"/>
                    <a:pt x="112" y="252"/>
                    <a:pt x="115" y="255"/>
                  </a:cubicBezTo>
                  <a:cubicBezTo>
                    <a:pt x="120" y="260"/>
                    <a:pt x="124" y="266"/>
                    <a:pt x="128" y="272"/>
                  </a:cubicBezTo>
                  <a:cubicBezTo>
                    <a:pt x="139" y="286"/>
                    <a:pt x="148" y="301"/>
                    <a:pt x="159" y="316"/>
                  </a:cubicBezTo>
                  <a:cubicBezTo>
                    <a:pt x="162" y="319"/>
                    <a:pt x="165" y="323"/>
                    <a:pt x="168" y="326"/>
                  </a:cubicBezTo>
                  <a:cubicBezTo>
                    <a:pt x="173" y="330"/>
                    <a:pt x="178" y="332"/>
                    <a:pt x="185" y="333"/>
                  </a:cubicBezTo>
                  <a:cubicBezTo>
                    <a:pt x="185" y="333"/>
                    <a:pt x="185" y="334"/>
                    <a:pt x="185" y="334"/>
                  </a:cubicBezTo>
                  <a:cubicBezTo>
                    <a:pt x="178" y="334"/>
                    <a:pt x="171" y="334"/>
                    <a:pt x="165" y="334"/>
                  </a:cubicBezTo>
                  <a:cubicBezTo>
                    <a:pt x="150" y="334"/>
                    <a:pt x="139" y="329"/>
                    <a:pt x="131" y="317"/>
                  </a:cubicBezTo>
                  <a:cubicBezTo>
                    <a:pt x="119" y="301"/>
                    <a:pt x="108" y="286"/>
                    <a:pt x="97" y="270"/>
                  </a:cubicBezTo>
                  <a:cubicBezTo>
                    <a:pt x="97" y="270"/>
                    <a:pt x="97" y="269"/>
                    <a:pt x="97" y="269"/>
                  </a:cubicBezTo>
                  <a:cubicBezTo>
                    <a:pt x="89" y="257"/>
                    <a:pt x="78" y="252"/>
                    <a:pt x="63" y="254"/>
                  </a:cubicBezTo>
                  <a:cubicBezTo>
                    <a:pt x="59" y="254"/>
                    <a:pt x="57" y="255"/>
                    <a:pt x="57" y="260"/>
                  </a:cubicBezTo>
                  <a:cubicBezTo>
                    <a:pt x="56" y="282"/>
                    <a:pt x="56" y="304"/>
                    <a:pt x="59" y="326"/>
                  </a:cubicBezTo>
                  <a:cubicBezTo>
                    <a:pt x="60" y="328"/>
                    <a:pt x="61" y="329"/>
                    <a:pt x="63" y="329"/>
                  </a:cubicBezTo>
                  <a:cubicBezTo>
                    <a:pt x="72" y="330"/>
                    <a:pt x="81" y="332"/>
                    <a:pt x="89" y="334"/>
                  </a:cubicBezTo>
                  <a:cubicBezTo>
                    <a:pt x="60" y="334"/>
                    <a:pt x="30" y="334"/>
                    <a:pt x="0" y="334"/>
                  </a:cubicBezTo>
                  <a:cubicBezTo>
                    <a:pt x="0" y="333"/>
                    <a:pt x="0" y="333"/>
                    <a:pt x="0" y="333"/>
                  </a:cubicBezTo>
                  <a:cubicBezTo>
                    <a:pt x="8" y="332"/>
                    <a:pt x="16" y="330"/>
                    <a:pt x="24" y="329"/>
                  </a:cubicBezTo>
                  <a:cubicBezTo>
                    <a:pt x="28" y="329"/>
                    <a:pt x="29" y="327"/>
                    <a:pt x="29" y="324"/>
                  </a:cubicBezTo>
                  <a:cubicBezTo>
                    <a:pt x="31" y="304"/>
                    <a:pt x="32" y="284"/>
                    <a:pt x="32" y="263"/>
                  </a:cubicBezTo>
                  <a:cubicBezTo>
                    <a:pt x="33" y="233"/>
                    <a:pt x="33" y="203"/>
                    <a:pt x="30" y="173"/>
                  </a:cubicBezTo>
                  <a:cubicBezTo>
                    <a:pt x="29" y="163"/>
                    <a:pt x="29" y="163"/>
                    <a:pt x="20" y="162"/>
                  </a:cubicBezTo>
                  <a:cubicBezTo>
                    <a:pt x="14" y="161"/>
                    <a:pt x="7" y="160"/>
                    <a:pt x="1" y="159"/>
                  </a:cubicBezTo>
                  <a:cubicBezTo>
                    <a:pt x="1" y="157"/>
                    <a:pt x="2" y="158"/>
                    <a:pt x="3" y="158"/>
                  </a:cubicBezTo>
                  <a:cubicBezTo>
                    <a:pt x="29" y="158"/>
                    <a:pt x="56" y="158"/>
                    <a:pt x="83" y="158"/>
                  </a:cubicBezTo>
                  <a:cubicBezTo>
                    <a:pt x="102" y="158"/>
                    <a:pt x="119" y="165"/>
                    <a:pt x="130" y="181"/>
                  </a:cubicBezTo>
                  <a:cubicBezTo>
                    <a:pt x="140" y="195"/>
                    <a:pt x="143" y="211"/>
                    <a:pt x="134" y="227"/>
                  </a:cubicBezTo>
                  <a:cubicBezTo>
                    <a:pt x="133" y="228"/>
                    <a:pt x="134" y="230"/>
                    <a:pt x="133" y="231"/>
                  </a:cubicBezTo>
                  <a:cubicBezTo>
                    <a:pt x="135" y="232"/>
                    <a:pt x="137" y="231"/>
                    <a:pt x="139" y="231"/>
                  </a:cubicBezTo>
                  <a:cubicBezTo>
                    <a:pt x="141" y="229"/>
                    <a:pt x="143" y="230"/>
                    <a:pt x="145" y="230"/>
                  </a:cubicBezTo>
                  <a:cubicBezTo>
                    <a:pt x="164" y="226"/>
                    <a:pt x="179" y="218"/>
                    <a:pt x="189" y="201"/>
                  </a:cubicBezTo>
                  <a:cubicBezTo>
                    <a:pt x="199" y="185"/>
                    <a:pt x="196" y="159"/>
                    <a:pt x="182" y="145"/>
                  </a:cubicBezTo>
                  <a:cubicBezTo>
                    <a:pt x="173" y="135"/>
                    <a:pt x="162" y="128"/>
                    <a:pt x="151" y="120"/>
                  </a:cubicBezTo>
                  <a:cubicBezTo>
                    <a:pt x="138" y="111"/>
                    <a:pt x="124" y="103"/>
                    <a:pt x="112" y="93"/>
                  </a:cubicBezTo>
                  <a:cubicBezTo>
                    <a:pt x="100" y="82"/>
                    <a:pt x="92" y="69"/>
                    <a:pt x="92" y="53"/>
                  </a:cubicBezTo>
                  <a:cubicBezTo>
                    <a:pt x="91" y="42"/>
                    <a:pt x="96" y="32"/>
                    <a:pt x="103" y="24"/>
                  </a:cubicBezTo>
                  <a:cubicBezTo>
                    <a:pt x="115" y="10"/>
                    <a:pt x="131" y="5"/>
                    <a:pt x="148" y="4"/>
                  </a:cubicBezTo>
                  <a:cubicBezTo>
                    <a:pt x="126" y="5"/>
                    <a:pt x="107" y="11"/>
                    <a:pt x="94" y="30"/>
                  </a:cubicBezTo>
                  <a:cubicBezTo>
                    <a:pt x="81" y="49"/>
                    <a:pt x="83" y="73"/>
                    <a:pt x="98" y="90"/>
                  </a:cubicBezTo>
                  <a:cubicBezTo>
                    <a:pt x="107" y="100"/>
                    <a:pt x="118" y="109"/>
                    <a:pt x="129" y="116"/>
                  </a:cubicBezTo>
                  <a:cubicBezTo>
                    <a:pt x="141" y="125"/>
                    <a:pt x="153" y="133"/>
                    <a:pt x="165" y="142"/>
                  </a:cubicBezTo>
                  <a:cubicBezTo>
                    <a:pt x="173" y="148"/>
                    <a:pt x="180" y="155"/>
                    <a:pt x="184" y="165"/>
                  </a:cubicBezTo>
                  <a:cubicBezTo>
                    <a:pt x="192" y="185"/>
                    <a:pt x="184" y="209"/>
                    <a:pt x="165" y="220"/>
                  </a:cubicBezTo>
                  <a:cubicBezTo>
                    <a:pt x="159" y="225"/>
                    <a:pt x="152" y="228"/>
                    <a:pt x="145" y="229"/>
                  </a:cubicBezTo>
                  <a:cubicBezTo>
                    <a:pt x="142" y="230"/>
                    <a:pt x="140" y="230"/>
                    <a:pt x="138" y="229"/>
                  </a:cubicBezTo>
                  <a:close/>
                  <a:moveTo>
                    <a:pt x="155" y="0"/>
                  </a:moveTo>
                  <a:cubicBezTo>
                    <a:pt x="155" y="0"/>
                    <a:pt x="155" y="0"/>
                    <a:pt x="155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6" y="0"/>
                    <a:pt x="158" y="1"/>
                    <a:pt x="159" y="0"/>
                  </a:cubicBezTo>
                  <a:cubicBezTo>
                    <a:pt x="158" y="0"/>
                    <a:pt x="156" y="0"/>
                    <a:pt x="155" y="0"/>
                  </a:cubicBezTo>
                  <a:close/>
                  <a:moveTo>
                    <a:pt x="150" y="0"/>
                  </a:moveTo>
                  <a:cubicBezTo>
                    <a:pt x="152" y="1"/>
                    <a:pt x="153" y="0"/>
                    <a:pt x="155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3" y="0"/>
                    <a:pt x="152" y="0"/>
                    <a:pt x="150" y="0"/>
                  </a:cubicBezTo>
                  <a:close/>
                  <a:moveTo>
                    <a:pt x="80" y="247"/>
                  </a:moveTo>
                  <a:cubicBezTo>
                    <a:pt x="101" y="244"/>
                    <a:pt x="112" y="231"/>
                    <a:pt x="113" y="210"/>
                  </a:cubicBezTo>
                  <a:cubicBezTo>
                    <a:pt x="114" y="183"/>
                    <a:pt x="90" y="162"/>
                    <a:pt x="63" y="165"/>
                  </a:cubicBezTo>
                  <a:cubicBezTo>
                    <a:pt x="61" y="165"/>
                    <a:pt x="59" y="166"/>
                    <a:pt x="59" y="169"/>
                  </a:cubicBezTo>
                  <a:cubicBezTo>
                    <a:pt x="56" y="191"/>
                    <a:pt x="56" y="212"/>
                    <a:pt x="57" y="234"/>
                  </a:cubicBezTo>
                  <a:cubicBezTo>
                    <a:pt x="57" y="247"/>
                    <a:pt x="57" y="247"/>
                    <a:pt x="70" y="247"/>
                  </a:cubicBezTo>
                  <a:cubicBezTo>
                    <a:pt x="73" y="247"/>
                    <a:pt x="76" y="247"/>
                    <a:pt x="80" y="247"/>
                  </a:cubicBezTo>
                  <a:close/>
                  <a:moveTo>
                    <a:pt x="44" y="167"/>
                  </a:moveTo>
                  <a:cubicBezTo>
                    <a:pt x="44" y="163"/>
                    <a:pt x="43" y="162"/>
                    <a:pt x="40" y="162"/>
                  </a:cubicBezTo>
                  <a:cubicBezTo>
                    <a:pt x="37" y="162"/>
                    <a:pt x="35" y="162"/>
                    <a:pt x="35" y="166"/>
                  </a:cubicBezTo>
                  <a:cubicBezTo>
                    <a:pt x="35" y="219"/>
                    <a:pt x="35" y="272"/>
                    <a:pt x="35" y="325"/>
                  </a:cubicBezTo>
                  <a:cubicBezTo>
                    <a:pt x="35" y="329"/>
                    <a:pt x="37" y="329"/>
                    <a:pt x="40" y="329"/>
                  </a:cubicBezTo>
                  <a:cubicBezTo>
                    <a:pt x="43" y="329"/>
                    <a:pt x="44" y="329"/>
                    <a:pt x="44" y="325"/>
                  </a:cubicBezTo>
                  <a:cubicBezTo>
                    <a:pt x="44" y="299"/>
                    <a:pt x="44" y="272"/>
                    <a:pt x="44" y="246"/>
                  </a:cubicBezTo>
                  <a:cubicBezTo>
                    <a:pt x="44" y="220"/>
                    <a:pt x="44" y="193"/>
                    <a:pt x="44" y="167"/>
                  </a:cubicBezTo>
                  <a:close/>
                  <a:moveTo>
                    <a:pt x="138" y="308"/>
                  </a:moveTo>
                  <a:cubicBezTo>
                    <a:pt x="130" y="296"/>
                    <a:pt x="121" y="283"/>
                    <a:pt x="112" y="271"/>
                  </a:cubicBezTo>
                  <a:cubicBezTo>
                    <a:pt x="110" y="267"/>
                    <a:pt x="106" y="263"/>
                    <a:pt x="103" y="260"/>
                  </a:cubicBezTo>
                  <a:cubicBezTo>
                    <a:pt x="98" y="255"/>
                    <a:pt x="92" y="253"/>
                    <a:pt x="87" y="253"/>
                  </a:cubicBezTo>
                  <a:cubicBezTo>
                    <a:pt x="95" y="259"/>
                    <a:pt x="99" y="266"/>
                    <a:pt x="104" y="273"/>
                  </a:cubicBezTo>
                  <a:cubicBezTo>
                    <a:pt x="111" y="283"/>
                    <a:pt x="118" y="294"/>
                    <a:pt x="125" y="304"/>
                  </a:cubicBezTo>
                  <a:cubicBezTo>
                    <a:pt x="130" y="310"/>
                    <a:pt x="135" y="317"/>
                    <a:pt x="141" y="323"/>
                  </a:cubicBezTo>
                  <a:cubicBezTo>
                    <a:pt x="146" y="327"/>
                    <a:pt x="153" y="330"/>
                    <a:pt x="160" y="329"/>
                  </a:cubicBezTo>
                  <a:cubicBezTo>
                    <a:pt x="150" y="324"/>
                    <a:pt x="144" y="316"/>
                    <a:pt x="138" y="308"/>
                  </a:cubicBezTo>
                  <a:close/>
                  <a:moveTo>
                    <a:pt x="75" y="162"/>
                  </a:moveTo>
                  <a:cubicBezTo>
                    <a:pt x="96" y="165"/>
                    <a:pt x="110" y="177"/>
                    <a:pt x="116" y="198"/>
                  </a:cubicBezTo>
                  <a:cubicBezTo>
                    <a:pt x="120" y="216"/>
                    <a:pt x="115" y="232"/>
                    <a:pt x="102" y="241"/>
                  </a:cubicBezTo>
                  <a:cubicBezTo>
                    <a:pt x="100" y="243"/>
                    <a:pt x="99" y="244"/>
                    <a:pt x="96" y="246"/>
                  </a:cubicBezTo>
                  <a:cubicBezTo>
                    <a:pt x="111" y="242"/>
                    <a:pt x="121" y="231"/>
                    <a:pt x="124" y="218"/>
                  </a:cubicBezTo>
                  <a:cubicBezTo>
                    <a:pt x="130" y="192"/>
                    <a:pt x="115" y="169"/>
                    <a:pt x="88" y="162"/>
                  </a:cubicBezTo>
                  <a:cubicBezTo>
                    <a:pt x="82" y="161"/>
                    <a:pt x="75" y="159"/>
                    <a:pt x="69" y="161"/>
                  </a:cubicBezTo>
                  <a:cubicBezTo>
                    <a:pt x="71" y="162"/>
                    <a:pt x="73" y="161"/>
                    <a:pt x="75" y="162"/>
                  </a:cubicBezTo>
                  <a:close/>
                  <a:moveTo>
                    <a:pt x="75" y="162"/>
                  </a:moveTo>
                  <a:cubicBezTo>
                    <a:pt x="73" y="161"/>
                    <a:pt x="71" y="161"/>
                    <a:pt x="69" y="161"/>
                  </a:cubicBezTo>
                  <a:cubicBezTo>
                    <a:pt x="71" y="162"/>
                    <a:pt x="73" y="162"/>
                    <a:pt x="75" y="162"/>
                  </a:cubicBezTo>
                  <a:close/>
                </a:path>
              </a:pathLst>
            </a:custGeom>
            <a:solidFill>
              <a:srgbClr val="8D684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46" name="直接连接符 45"/>
          <p:cNvCxnSpPr/>
          <p:nvPr/>
        </p:nvCxnSpPr>
        <p:spPr>
          <a:xfrm>
            <a:off x="1832552" y="5688571"/>
            <a:ext cx="464559" cy="0"/>
          </a:xfrm>
          <a:prstGeom prst="line">
            <a:avLst/>
          </a:prstGeom>
          <a:ln w="12700">
            <a:solidFill>
              <a:srgbClr val="8D68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4708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img1.efu.com.cn/upfile/fashion/photo/17800/41330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40"/>
          <a:stretch/>
        </p:blipFill>
        <p:spPr bwMode="auto">
          <a:xfrm>
            <a:off x="-123824" y="-870578"/>
            <a:ext cx="10719254" cy="8815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-123826" y="-870578"/>
            <a:ext cx="10728325" cy="8815055"/>
          </a:xfrm>
          <a:prstGeom prst="rect">
            <a:avLst/>
          </a:prstGeom>
          <a:solidFill>
            <a:srgbClr val="8D6845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 rot="5400000">
            <a:off x="10910716" y="5941697"/>
            <a:ext cx="378168" cy="334006"/>
          </a:xfrm>
          <a:prstGeom prst="triangle">
            <a:avLst/>
          </a:prstGeom>
          <a:solidFill>
            <a:srgbClr val="8D6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 rot="5400000">
            <a:off x="11279015" y="5941697"/>
            <a:ext cx="378168" cy="334006"/>
          </a:xfrm>
          <a:prstGeom prst="triangle">
            <a:avLst/>
          </a:prstGeom>
          <a:solidFill>
            <a:srgbClr val="8D6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rot="5400000">
            <a:off x="11647314" y="5941697"/>
            <a:ext cx="378168" cy="334006"/>
          </a:xfrm>
          <a:prstGeom prst="triangle">
            <a:avLst/>
          </a:prstGeom>
          <a:solidFill>
            <a:srgbClr val="8D6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23310" y="646797"/>
            <a:ext cx="3529330" cy="342900"/>
          </a:xfrm>
          <a:prstGeom prst="rect">
            <a:avLst/>
          </a:prstGeom>
          <a:solidFill>
            <a:srgbClr val="2427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959624" y="657492"/>
            <a:ext cx="31930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D4D4D5"/>
                </a:solidFill>
                <a:latin typeface="Felix Titling" panose="04060505060202020A04" pitchFamily="82" charset="0"/>
              </a:rPr>
              <a:t>SHADOW RAIN JEWELLERY</a:t>
            </a:r>
          </a:p>
        </p:txBody>
      </p:sp>
      <p:sp>
        <p:nvSpPr>
          <p:cNvPr id="9" name="正五边形 8"/>
          <p:cNvSpPr/>
          <p:nvPr/>
        </p:nvSpPr>
        <p:spPr>
          <a:xfrm>
            <a:off x="4401878" y="2035971"/>
            <a:ext cx="1958321" cy="1865060"/>
          </a:xfrm>
          <a:prstGeom prst="pentagon">
            <a:avLst/>
          </a:prstGeom>
          <a:pattFill prst="wdUpDiag">
            <a:fgClr>
              <a:schemeClr val="tx1">
                <a:lumMod val="75000"/>
                <a:lumOff val="25000"/>
              </a:schemeClr>
            </a:fgClr>
            <a:bgClr>
              <a:srgbClr val="24272E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OR</a:t>
            </a:r>
            <a:endParaRPr lang="zh-CN" altLang="en-US" dirty="0"/>
          </a:p>
        </p:txBody>
      </p:sp>
      <p:sp>
        <p:nvSpPr>
          <p:cNvPr id="3" name="六边形 2"/>
          <p:cNvSpPr/>
          <p:nvPr/>
        </p:nvSpPr>
        <p:spPr>
          <a:xfrm>
            <a:off x="7231610" y="2178259"/>
            <a:ext cx="1945649" cy="1677284"/>
          </a:xfrm>
          <a:prstGeom prst="hexagon">
            <a:avLst>
              <a:gd name="adj" fmla="val 23024"/>
              <a:gd name="vf" fmla="val 115470"/>
            </a:avLst>
          </a:prstGeom>
          <a:pattFill prst="wdUpDiag">
            <a:fgClr>
              <a:schemeClr val="tx1">
                <a:lumMod val="75000"/>
                <a:lumOff val="25000"/>
              </a:schemeClr>
            </a:fgClr>
            <a:bgClr>
              <a:srgbClr val="24272E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TEXT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802005" y="2200914"/>
            <a:ext cx="1654629" cy="1654629"/>
          </a:xfrm>
          <a:prstGeom prst="rect">
            <a:avLst/>
          </a:prstGeom>
          <a:pattFill prst="wdUpDiag">
            <a:fgClr>
              <a:schemeClr val="tx1">
                <a:lumMod val="75000"/>
                <a:lumOff val="25000"/>
              </a:schemeClr>
            </a:fgClr>
            <a:bgClr>
              <a:srgbClr val="24272E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PIC</a:t>
            </a:r>
            <a:endParaRPr lang="zh-CN" altLang="en-US" dirty="0"/>
          </a:p>
        </p:txBody>
      </p:sp>
      <p:sp>
        <p:nvSpPr>
          <p:cNvPr id="13" name="文本框 12"/>
          <p:cNvSpPr txBox="1"/>
          <p:nvPr/>
        </p:nvSpPr>
        <p:spPr>
          <a:xfrm>
            <a:off x="1713105" y="4600975"/>
            <a:ext cx="31999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HENDRERIT IN VULPUTATE</a:t>
            </a:r>
            <a:endParaRPr lang="zh-CN" altLang="en-US" sz="2000" dirty="0">
              <a:solidFill>
                <a:srgbClr val="D4D4D5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869451" y="5055255"/>
            <a:ext cx="7033249" cy="0"/>
          </a:xfrm>
          <a:prstGeom prst="line">
            <a:avLst/>
          </a:prstGeom>
          <a:ln>
            <a:solidFill>
              <a:srgbClr val="D4D4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1752214" y="5159898"/>
            <a:ext cx="696717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Facilisis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at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vero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eros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et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accumsan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et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iusto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odio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dignissim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qui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blandit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praesent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luptatum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zzril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delenit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augue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duis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dolore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te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feugait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nulla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facilisi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 Nam liber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tempor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cum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soluta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nobis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eleifend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option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congue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nihil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imperdiet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doming id quod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mazim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placerat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facer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possim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assum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</a:t>
            </a:r>
            <a:endParaRPr lang="zh-CN" altLang="en-US" sz="1100" dirty="0">
              <a:solidFill>
                <a:srgbClr val="D4D4D5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674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892300" y="495300"/>
            <a:ext cx="8407400" cy="6883400"/>
          </a:xfrm>
          <a:prstGeom prst="roundRect">
            <a:avLst>
              <a:gd name="adj" fmla="val 1773"/>
            </a:avLst>
          </a:prstGeom>
          <a:solidFill>
            <a:schemeClr val="tx1">
              <a:alpha val="80000"/>
            </a:schemeClr>
          </a:solidFill>
          <a:ln>
            <a:noFill/>
          </a:ln>
          <a:effectLst>
            <a:outerShdw dist="63500" dir="18900000" algn="bl" rotWithShape="0">
              <a:prstClr val="black">
                <a:alpha val="4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-1" y="894443"/>
            <a:ext cx="5219701" cy="342900"/>
          </a:xfrm>
          <a:prstGeom prst="rect">
            <a:avLst/>
          </a:prstGeom>
          <a:solidFill>
            <a:srgbClr val="8D6845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166384" y="905138"/>
            <a:ext cx="31930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Felix Titling" panose="04060505060202020A04" pitchFamily="82" charset="0"/>
              </a:rPr>
              <a:t>SHADOW RAIN JEWELLERY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132577" y="1423980"/>
            <a:ext cx="9926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8D684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SHADOW RAIN JEWELLERY</a:t>
            </a:r>
            <a:endParaRPr lang="zh-CN" altLang="en-US" sz="3600" dirty="0">
              <a:solidFill>
                <a:srgbClr val="8D6845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250883" y="2672144"/>
            <a:ext cx="2006600" cy="355600"/>
          </a:xfrm>
          <a:prstGeom prst="roundRect">
            <a:avLst>
              <a:gd name="adj" fmla="val 50000"/>
            </a:avLst>
          </a:prstGeom>
          <a:solidFill>
            <a:srgbClr val="8D6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i="1" smtClean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eros et accumsan</a:t>
            </a:r>
            <a:endParaRPr lang="zh-CN" altLang="en-US" sz="1400" b="1" i="1">
              <a:solidFill>
                <a:schemeClr val="tx1"/>
              </a:solidFill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3250883" y="3244986"/>
            <a:ext cx="3901059" cy="355600"/>
          </a:xfrm>
          <a:prstGeom prst="roundRect">
            <a:avLst>
              <a:gd name="adj" fmla="val 50000"/>
            </a:avLst>
          </a:prstGeom>
          <a:solidFill>
            <a:srgbClr val="8D6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 smtClean="0"/>
              <a:t>…</a:t>
            </a:r>
            <a:endParaRPr lang="zh-CN" altLang="en-US" dirty="0"/>
          </a:p>
        </p:txBody>
      </p:sp>
      <p:sp>
        <p:nvSpPr>
          <p:cNvPr id="9" name="圆角矩形 8"/>
          <p:cNvSpPr/>
          <p:nvPr/>
        </p:nvSpPr>
        <p:spPr>
          <a:xfrm>
            <a:off x="3250883" y="3817828"/>
            <a:ext cx="2628709" cy="3556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8D68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 smtClean="0"/>
              <a:t>…</a:t>
            </a:r>
            <a:endParaRPr lang="zh-CN" altLang="en-US" dirty="0"/>
          </a:p>
        </p:txBody>
      </p:sp>
      <p:sp>
        <p:nvSpPr>
          <p:cNvPr id="10" name="圆角矩形 9"/>
          <p:cNvSpPr/>
          <p:nvPr/>
        </p:nvSpPr>
        <p:spPr>
          <a:xfrm>
            <a:off x="3250883" y="4390669"/>
            <a:ext cx="2006600" cy="355600"/>
          </a:xfrm>
          <a:prstGeom prst="roundRect">
            <a:avLst>
              <a:gd name="adj" fmla="val 50000"/>
            </a:avLst>
          </a:prstGeom>
          <a:solidFill>
            <a:srgbClr val="D4D4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…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161983" y="5028661"/>
            <a:ext cx="31999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HENDRERIT IN VULPUTATE</a:t>
            </a:r>
            <a:endParaRPr lang="zh-CN" altLang="en-US" sz="2000" dirty="0">
              <a:solidFill>
                <a:srgbClr val="D4D4D5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3280229" y="5482941"/>
            <a:ext cx="5558971" cy="0"/>
          </a:xfrm>
          <a:prstGeom prst="line">
            <a:avLst/>
          </a:prstGeom>
          <a:ln>
            <a:solidFill>
              <a:srgbClr val="D4D4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3201093" y="5587584"/>
            <a:ext cx="563810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Facilisis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at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vero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eros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et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accumsan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et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iusto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odio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dignissim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qui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blandit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praesent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luptatum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zzril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delenit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augue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duis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dolore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te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feugait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nulla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facilisi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 Nam liber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tempor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cum solute.</a:t>
            </a:r>
            <a:endParaRPr lang="zh-CN" altLang="en-US" sz="1100" dirty="0">
              <a:solidFill>
                <a:srgbClr val="D4D4D5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55597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6"/>
          <a:stretch/>
        </p:blipFill>
        <p:spPr>
          <a:xfrm>
            <a:off x="-14514" y="0"/>
            <a:ext cx="12206514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rot="216092">
            <a:off x="-451293" y="935877"/>
            <a:ext cx="4895385" cy="1153539"/>
          </a:xfrm>
          <a:prstGeom prst="rect">
            <a:avLst/>
          </a:prstGeom>
          <a:solidFill>
            <a:srgbClr val="8D6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rot="216092">
            <a:off x="-41365" y="1846745"/>
            <a:ext cx="4766605" cy="1153539"/>
          </a:xfrm>
          <a:prstGeom prst="rect">
            <a:avLst/>
          </a:prstGeom>
          <a:solidFill>
            <a:srgbClr val="8D684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5"/>
          <p:cNvSpPr>
            <a:spLocks noEditPoints="1"/>
          </p:cNvSpPr>
          <p:nvPr/>
        </p:nvSpPr>
        <p:spPr bwMode="auto">
          <a:xfrm>
            <a:off x="11493947" y="5844221"/>
            <a:ext cx="374204" cy="589835"/>
          </a:xfrm>
          <a:custGeom>
            <a:avLst/>
            <a:gdLst>
              <a:gd name="T0" fmla="*/ 139 w 211"/>
              <a:gd name="T1" fmla="*/ 228 h 334"/>
              <a:gd name="T2" fmla="*/ 179 w 211"/>
              <a:gd name="T3" fmla="*/ 169 h 334"/>
              <a:gd name="T4" fmla="*/ 115 w 211"/>
              <a:gd name="T5" fmla="*/ 114 h 334"/>
              <a:gd name="T6" fmla="*/ 97 w 211"/>
              <a:gd name="T7" fmla="*/ 18 h 334"/>
              <a:gd name="T8" fmla="*/ 136 w 211"/>
              <a:gd name="T9" fmla="*/ 0 h 334"/>
              <a:gd name="T10" fmla="*/ 155 w 211"/>
              <a:gd name="T11" fmla="*/ 0 h 334"/>
              <a:gd name="T12" fmla="*/ 165 w 211"/>
              <a:gd name="T13" fmla="*/ 0 h 334"/>
              <a:gd name="T14" fmla="*/ 200 w 211"/>
              <a:gd name="T15" fmla="*/ 1 h 334"/>
              <a:gd name="T16" fmla="*/ 203 w 211"/>
              <a:gd name="T17" fmla="*/ 52 h 334"/>
              <a:gd name="T18" fmla="*/ 200 w 211"/>
              <a:gd name="T19" fmla="*/ 52 h 334"/>
              <a:gd name="T20" fmla="*/ 188 w 211"/>
              <a:gd name="T21" fmla="*/ 17 h 334"/>
              <a:gd name="T22" fmla="*/ 110 w 211"/>
              <a:gd name="T23" fmla="*/ 30 h 334"/>
              <a:gd name="T24" fmla="*/ 139 w 211"/>
              <a:gd name="T25" fmla="*/ 90 h 334"/>
              <a:gd name="T26" fmla="*/ 210 w 211"/>
              <a:gd name="T27" fmla="*/ 168 h 334"/>
              <a:gd name="T28" fmla="*/ 122 w 211"/>
              <a:gd name="T29" fmla="*/ 241 h 334"/>
              <a:gd name="T30" fmla="*/ 103 w 211"/>
              <a:gd name="T31" fmla="*/ 248 h 334"/>
              <a:gd name="T32" fmla="*/ 128 w 211"/>
              <a:gd name="T33" fmla="*/ 272 h 334"/>
              <a:gd name="T34" fmla="*/ 168 w 211"/>
              <a:gd name="T35" fmla="*/ 326 h 334"/>
              <a:gd name="T36" fmla="*/ 185 w 211"/>
              <a:gd name="T37" fmla="*/ 334 h 334"/>
              <a:gd name="T38" fmla="*/ 131 w 211"/>
              <a:gd name="T39" fmla="*/ 317 h 334"/>
              <a:gd name="T40" fmla="*/ 97 w 211"/>
              <a:gd name="T41" fmla="*/ 269 h 334"/>
              <a:gd name="T42" fmla="*/ 57 w 211"/>
              <a:gd name="T43" fmla="*/ 260 h 334"/>
              <a:gd name="T44" fmla="*/ 63 w 211"/>
              <a:gd name="T45" fmla="*/ 329 h 334"/>
              <a:gd name="T46" fmla="*/ 0 w 211"/>
              <a:gd name="T47" fmla="*/ 334 h 334"/>
              <a:gd name="T48" fmla="*/ 24 w 211"/>
              <a:gd name="T49" fmla="*/ 329 h 334"/>
              <a:gd name="T50" fmla="*/ 32 w 211"/>
              <a:gd name="T51" fmla="*/ 263 h 334"/>
              <a:gd name="T52" fmla="*/ 20 w 211"/>
              <a:gd name="T53" fmla="*/ 162 h 334"/>
              <a:gd name="T54" fmla="*/ 3 w 211"/>
              <a:gd name="T55" fmla="*/ 158 h 334"/>
              <a:gd name="T56" fmla="*/ 130 w 211"/>
              <a:gd name="T57" fmla="*/ 181 h 334"/>
              <a:gd name="T58" fmla="*/ 133 w 211"/>
              <a:gd name="T59" fmla="*/ 231 h 334"/>
              <a:gd name="T60" fmla="*/ 145 w 211"/>
              <a:gd name="T61" fmla="*/ 230 h 334"/>
              <a:gd name="T62" fmla="*/ 182 w 211"/>
              <a:gd name="T63" fmla="*/ 145 h 334"/>
              <a:gd name="T64" fmla="*/ 112 w 211"/>
              <a:gd name="T65" fmla="*/ 93 h 334"/>
              <a:gd name="T66" fmla="*/ 103 w 211"/>
              <a:gd name="T67" fmla="*/ 24 h 334"/>
              <a:gd name="T68" fmla="*/ 94 w 211"/>
              <a:gd name="T69" fmla="*/ 30 h 334"/>
              <a:gd name="T70" fmla="*/ 129 w 211"/>
              <a:gd name="T71" fmla="*/ 116 h 334"/>
              <a:gd name="T72" fmla="*/ 184 w 211"/>
              <a:gd name="T73" fmla="*/ 165 h 334"/>
              <a:gd name="T74" fmla="*/ 145 w 211"/>
              <a:gd name="T75" fmla="*/ 229 h 334"/>
              <a:gd name="T76" fmla="*/ 155 w 211"/>
              <a:gd name="T77" fmla="*/ 0 h 334"/>
              <a:gd name="T78" fmla="*/ 155 w 211"/>
              <a:gd name="T79" fmla="*/ 0 h 334"/>
              <a:gd name="T80" fmla="*/ 155 w 211"/>
              <a:gd name="T81" fmla="*/ 0 h 334"/>
              <a:gd name="T82" fmla="*/ 155 w 211"/>
              <a:gd name="T83" fmla="*/ 0 h 334"/>
              <a:gd name="T84" fmla="*/ 150 w 211"/>
              <a:gd name="T85" fmla="*/ 0 h 334"/>
              <a:gd name="T86" fmla="*/ 113 w 211"/>
              <a:gd name="T87" fmla="*/ 210 h 334"/>
              <a:gd name="T88" fmla="*/ 59 w 211"/>
              <a:gd name="T89" fmla="*/ 169 h 334"/>
              <a:gd name="T90" fmla="*/ 70 w 211"/>
              <a:gd name="T91" fmla="*/ 247 h 334"/>
              <a:gd name="T92" fmla="*/ 44 w 211"/>
              <a:gd name="T93" fmla="*/ 167 h 334"/>
              <a:gd name="T94" fmla="*/ 35 w 211"/>
              <a:gd name="T95" fmla="*/ 166 h 334"/>
              <a:gd name="T96" fmla="*/ 40 w 211"/>
              <a:gd name="T97" fmla="*/ 329 h 334"/>
              <a:gd name="T98" fmla="*/ 44 w 211"/>
              <a:gd name="T99" fmla="*/ 246 h 334"/>
              <a:gd name="T100" fmla="*/ 138 w 211"/>
              <a:gd name="T101" fmla="*/ 308 h 334"/>
              <a:gd name="T102" fmla="*/ 103 w 211"/>
              <a:gd name="T103" fmla="*/ 260 h 334"/>
              <a:gd name="T104" fmla="*/ 104 w 211"/>
              <a:gd name="T105" fmla="*/ 273 h 334"/>
              <a:gd name="T106" fmla="*/ 141 w 211"/>
              <a:gd name="T107" fmla="*/ 323 h 334"/>
              <a:gd name="T108" fmla="*/ 138 w 211"/>
              <a:gd name="T109" fmla="*/ 308 h 334"/>
              <a:gd name="T110" fmla="*/ 116 w 211"/>
              <a:gd name="T111" fmla="*/ 198 h 334"/>
              <a:gd name="T112" fmla="*/ 96 w 211"/>
              <a:gd name="T113" fmla="*/ 246 h 334"/>
              <a:gd name="T114" fmla="*/ 88 w 211"/>
              <a:gd name="T115" fmla="*/ 162 h 334"/>
              <a:gd name="T116" fmla="*/ 75 w 211"/>
              <a:gd name="T117" fmla="*/ 162 h 334"/>
              <a:gd name="T118" fmla="*/ 69 w 211"/>
              <a:gd name="T119" fmla="*/ 161 h 3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11" h="334">
                <a:moveTo>
                  <a:pt x="138" y="229"/>
                </a:moveTo>
                <a:cubicBezTo>
                  <a:pt x="137" y="228"/>
                  <a:pt x="138" y="228"/>
                  <a:pt x="139" y="228"/>
                </a:cubicBezTo>
                <a:cubicBezTo>
                  <a:pt x="144" y="225"/>
                  <a:pt x="150" y="223"/>
                  <a:pt x="156" y="220"/>
                </a:cubicBezTo>
                <a:cubicBezTo>
                  <a:pt x="175" y="211"/>
                  <a:pt x="185" y="189"/>
                  <a:pt x="179" y="169"/>
                </a:cubicBezTo>
                <a:cubicBezTo>
                  <a:pt x="176" y="161"/>
                  <a:pt x="169" y="155"/>
                  <a:pt x="163" y="149"/>
                </a:cubicBezTo>
                <a:cubicBezTo>
                  <a:pt x="147" y="136"/>
                  <a:pt x="130" y="126"/>
                  <a:pt x="115" y="114"/>
                </a:cubicBezTo>
                <a:cubicBezTo>
                  <a:pt x="105" y="106"/>
                  <a:pt x="96" y="98"/>
                  <a:pt x="89" y="88"/>
                </a:cubicBezTo>
                <a:cubicBezTo>
                  <a:pt x="74" y="66"/>
                  <a:pt x="77" y="36"/>
                  <a:pt x="97" y="18"/>
                </a:cubicBezTo>
                <a:cubicBezTo>
                  <a:pt x="108" y="8"/>
                  <a:pt x="120" y="3"/>
                  <a:pt x="134" y="0"/>
                </a:cubicBezTo>
                <a:cubicBezTo>
                  <a:pt x="135" y="0"/>
                  <a:pt x="136" y="1"/>
                  <a:pt x="136" y="0"/>
                </a:cubicBezTo>
                <a:cubicBezTo>
                  <a:pt x="141" y="0"/>
                  <a:pt x="146" y="0"/>
                  <a:pt x="150" y="0"/>
                </a:cubicBezTo>
                <a:cubicBezTo>
                  <a:pt x="152" y="0"/>
                  <a:pt x="153" y="0"/>
                  <a:pt x="155" y="0"/>
                </a:cubicBezTo>
                <a:cubicBezTo>
                  <a:pt x="156" y="0"/>
                  <a:pt x="158" y="0"/>
                  <a:pt x="159" y="0"/>
                </a:cubicBezTo>
                <a:cubicBezTo>
                  <a:pt x="161" y="0"/>
                  <a:pt x="163" y="0"/>
                  <a:pt x="165" y="0"/>
                </a:cubicBezTo>
                <a:cubicBezTo>
                  <a:pt x="171" y="1"/>
                  <a:pt x="177" y="1"/>
                  <a:pt x="183" y="1"/>
                </a:cubicBezTo>
                <a:cubicBezTo>
                  <a:pt x="189" y="2"/>
                  <a:pt x="194" y="2"/>
                  <a:pt x="200" y="1"/>
                </a:cubicBezTo>
                <a:cubicBezTo>
                  <a:pt x="202" y="0"/>
                  <a:pt x="202" y="1"/>
                  <a:pt x="202" y="3"/>
                </a:cubicBezTo>
                <a:cubicBezTo>
                  <a:pt x="203" y="19"/>
                  <a:pt x="203" y="36"/>
                  <a:pt x="203" y="52"/>
                </a:cubicBezTo>
                <a:cubicBezTo>
                  <a:pt x="203" y="53"/>
                  <a:pt x="204" y="54"/>
                  <a:pt x="202" y="54"/>
                </a:cubicBezTo>
                <a:cubicBezTo>
                  <a:pt x="201" y="54"/>
                  <a:pt x="201" y="53"/>
                  <a:pt x="200" y="52"/>
                </a:cubicBezTo>
                <a:cubicBezTo>
                  <a:pt x="198" y="42"/>
                  <a:pt x="195" y="32"/>
                  <a:pt x="192" y="21"/>
                </a:cubicBezTo>
                <a:cubicBezTo>
                  <a:pt x="191" y="19"/>
                  <a:pt x="190" y="18"/>
                  <a:pt x="188" y="17"/>
                </a:cubicBezTo>
                <a:cubicBezTo>
                  <a:pt x="176" y="12"/>
                  <a:pt x="163" y="7"/>
                  <a:pt x="149" y="9"/>
                </a:cubicBezTo>
                <a:cubicBezTo>
                  <a:pt x="133" y="10"/>
                  <a:pt x="119" y="15"/>
                  <a:pt x="110" y="30"/>
                </a:cubicBezTo>
                <a:cubicBezTo>
                  <a:pt x="103" y="43"/>
                  <a:pt x="104" y="58"/>
                  <a:pt x="114" y="70"/>
                </a:cubicBezTo>
                <a:cubicBezTo>
                  <a:pt x="121" y="78"/>
                  <a:pt x="130" y="84"/>
                  <a:pt x="139" y="90"/>
                </a:cubicBezTo>
                <a:cubicBezTo>
                  <a:pt x="154" y="101"/>
                  <a:pt x="171" y="110"/>
                  <a:pt x="186" y="123"/>
                </a:cubicBezTo>
                <a:cubicBezTo>
                  <a:pt x="200" y="134"/>
                  <a:pt x="209" y="149"/>
                  <a:pt x="210" y="168"/>
                </a:cubicBezTo>
                <a:cubicBezTo>
                  <a:pt x="211" y="194"/>
                  <a:pt x="197" y="218"/>
                  <a:pt x="171" y="229"/>
                </a:cubicBezTo>
                <a:cubicBezTo>
                  <a:pt x="155" y="236"/>
                  <a:pt x="139" y="241"/>
                  <a:pt x="122" y="241"/>
                </a:cubicBezTo>
                <a:cubicBezTo>
                  <a:pt x="121" y="241"/>
                  <a:pt x="120" y="242"/>
                  <a:pt x="120" y="242"/>
                </a:cubicBezTo>
                <a:cubicBezTo>
                  <a:pt x="115" y="245"/>
                  <a:pt x="110" y="247"/>
                  <a:pt x="103" y="248"/>
                </a:cubicBezTo>
                <a:cubicBezTo>
                  <a:pt x="108" y="251"/>
                  <a:pt x="112" y="252"/>
                  <a:pt x="115" y="255"/>
                </a:cubicBezTo>
                <a:cubicBezTo>
                  <a:pt x="120" y="260"/>
                  <a:pt x="124" y="266"/>
                  <a:pt x="128" y="272"/>
                </a:cubicBezTo>
                <a:cubicBezTo>
                  <a:pt x="139" y="286"/>
                  <a:pt x="148" y="301"/>
                  <a:pt x="159" y="316"/>
                </a:cubicBezTo>
                <a:cubicBezTo>
                  <a:pt x="162" y="319"/>
                  <a:pt x="165" y="323"/>
                  <a:pt x="168" y="326"/>
                </a:cubicBezTo>
                <a:cubicBezTo>
                  <a:pt x="173" y="330"/>
                  <a:pt x="178" y="332"/>
                  <a:pt x="185" y="333"/>
                </a:cubicBezTo>
                <a:cubicBezTo>
                  <a:pt x="185" y="333"/>
                  <a:pt x="185" y="334"/>
                  <a:pt x="185" y="334"/>
                </a:cubicBezTo>
                <a:cubicBezTo>
                  <a:pt x="178" y="334"/>
                  <a:pt x="171" y="334"/>
                  <a:pt x="165" y="334"/>
                </a:cubicBezTo>
                <a:cubicBezTo>
                  <a:pt x="150" y="334"/>
                  <a:pt x="139" y="329"/>
                  <a:pt x="131" y="317"/>
                </a:cubicBezTo>
                <a:cubicBezTo>
                  <a:pt x="119" y="301"/>
                  <a:pt x="108" y="286"/>
                  <a:pt x="97" y="270"/>
                </a:cubicBezTo>
                <a:cubicBezTo>
                  <a:pt x="97" y="270"/>
                  <a:pt x="97" y="269"/>
                  <a:pt x="97" y="269"/>
                </a:cubicBezTo>
                <a:cubicBezTo>
                  <a:pt x="89" y="257"/>
                  <a:pt x="78" y="252"/>
                  <a:pt x="63" y="254"/>
                </a:cubicBezTo>
                <a:cubicBezTo>
                  <a:pt x="59" y="254"/>
                  <a:pt x="57" y="255"/>
                  <a:pt x="57" y="260"/>
                </a:cubicBezTo>
                <a:cubicBezTo>
                  <a:pt x="56" y="282"/>
                  <a:pt x="56" y="304"/>
                  <a:pt x="59" y="326"/>
                </a:cubicBezTo>
                <a:cubicBezTo>
                  <a:pt x="60" y="328"/>
                  <a:pt x="61" y="329"/>
                  <a:pt x="63" y="329"/>
                </a:cubicBezTo>
                <a:cubicBezTo>
                  <a:pt x="72" y="330"/>
                  <a:pt x="81" y="332"/>
                  <a:pt x="89" y="334"/>
                </a:cubicBezTo>
                <a:cubicBezTo>
                  <a:pt x="60" y="334"/>
                  <a:pt x="30" y="334"/>
                  <a:pt x="0" y="334"/>
                </a:cubicBezTo>
                <a:cubicBezTo>
                  <a:pt x="0" y="333"/>
                  <a:pt x="0" y="333"/>
                  <a:pt x="0" y="333"/>
                </a:cubicBezTo>
                <a:cubicBezTo>
                  <a:pt x="8" y="332"/>
                  <a:pt x="16" y="330"/>
                  <a:pt x="24" y="329"/>
                </a:cubicBezTo>
                <a:cubicBezTo>
                  <a:pt x="28" y="329"/>
                  <a:pt x="29" y="327"/>
                  <a:pt x="29" y="324"/>
                </a:cubicBezTo>
                <a:cubicBezTo>
                  <a:pt x="31" y="304"/>
                  <a:pt x="32" y="284"/>
                  <a:pt x="32" y="263"/>
                </a:cubicBezTo>
                <a:cubicBezTo>
                  <a:pt x="33" y="233"/>
                  <a:pt x="33" y="203"/>
                  <a:pt x="30" y="173"/>
                </a:cubicBezTo>
                <a:cubicBezTo>
                  <a:pt x="29" y="163"/>
                  <a:pt x="29" y="163"/>
                  <a:pt x="20" y="162"/>
                </a:cubicBezTo>
                <a:cubicBezTo>
                  <a:pt x="14" y="161"/>
                  <a:pt x="7" y="160"/>
                  <a:pt x="1" y="159"/>
                </a:cubicBezTo>
                <a:cubicBezTo>
                  <a:pt x="1" y="157"/>
                  <a:pt x="2" y="158"/>
                  <a:pt x="3" y="158"/>
                </a:cubicBezTo>
                <a:cubicBezTo>
                  <a:pt x="29" y="158"/>
                  <a:pt x="56" y="158"/>
                  <a:pt x="83" y="158"/>
                </a:cubicBezTo>
                <a:cubicBezTo>
                  <a:pt x="102" y="158"/>
                  <a:pt x="119" y="165"/>
                  <a:pt x="130" y="181"/>
                </a:cubicBezTo>
                <a:cubicBezTo>
                  <a:pt x="140" y="195"/>
                  <a:pt x="143" y="211"/>
                  <a:pt x="134" y="227"/>
                </a:cubicBezTo>
                <a:cubicBezTo>
                  <a:pt x="133" y="228"/>
                  <a:pt x="134" y="230"/>
                  <a:pt x="133" y="231"/>
                </a:cubicBezTo>
                <a:cubicBezTo>
                  <a:pt x="135" y="232"/>
                  <a:pt x="137" y="231"/>
                  <a:pt x="139" y="231"/>
                </a:cubicBezTo>
                <a:cubicBezTo>
                  <a:pt x="141" y="229"/>
                  <a:pt x="143" y="230"/>
                  <a:pt x="145" y="230"/>
                </a:cubicBezTo>
                <a:cubicBezTo>
                  <a:pt x="164" y="226"/>
                  <a:pt x="179" y="218"/>
                  <a:pt x="189" y="201"/>
                </a:cubicBezTo>
                <a:cubicBezTo>
                  <a:pt x="199" y="185"/>
                  <a:pt x="196" y="159"/>
                  <a:pt x="182" y="145"/>
                </a:cubicBezTo>
                <a:cubicBezTo>
                  <a:pt x="173" y="135"/>
                  <a:pt x="162" y="128"/>
                  <a:pt x="151" y="120"/>
                </a:cubicBezTo>
                <a:cubicBezTo>
                  <a:pt x="138" y="111"/>
                  <a:pt x="124" y="103"/>
                  <a:pt x="112" y="93"/>
                </a:cubicBezTo>
                <a:cubicBezTo>
                  <a:pt x="100" y="82"/>
                  <a:pt x="92" y="69"/>
                  <a:pt x="92" y="53"/>
                </a:cubicBezTo>
                <a:cubicBezTo>
                  <a:pt x="91" y="42"/>
                  <a:pt x="96" y="32"/>
                  <a:pt x="103" y="24"/>
                </a:cubicBezTo>
                <a:cubicBezTo>
                  <a:pt x="115" y="10"/>
                  <a:pt x="131" y="5"/>
                  <a:pt x="148" y="4"/>
                </a:cubicBezTo>
                <a:cubicBezTo>
                  <a:pt x="126" y="5"/>
                  <a:pt x="107" y="11"/>
                  <a:pt x="94" y="30"/>
                </a:cubicBezTo>
                <a:cubicBezTo>
                  <a:pt x="81" y="49"/>
                  <a:pt x="83" y="73"/>
                  <a:pt x="98" y="90"/>
                </a:cubicBezTo>
                <a:cubicBezTo>
                  <a:pt x="107" y="100"/>
                  <a:pt x="118" y="109"/>
                  <a:pt x="129" y="116"/>
                </a:cubicBezTo>
                <a:cubicBezTo>
                  <a:pt x="141" y="125"/>
                  <a:pt x="153" y="133"/>
                  <a:pt x="165" y="142"/>
                </a:cubicBezTo>
                <a:cubicBezTo>
                  <a:pt x="173" y="148"/>
                  <a:pt x="180" y="155"/>
                  <a:pt x="184" y="165"/>
                </a:cubicBezTo>
                <a:cubicBezTo>
                  <a:pt x="192" y="185"/>
                  <a:pt x="184" y="209"/>
                  <a:pt x="165" y="220"/>
                </a:cubicBezTo>
                <a:cubicBezTo>
                  <a:pt x="159" y="225"/>
                  <a:pt x="152" y="228"/>
                  <a:pt x="145" y="229"/>
                </a:cubicBezTo>
                <a:cubicBezTo>
                  <a:pt x="142" y="230"/>
                  <a:pt x="140" y="230"/>
                  <a:pt x="138" y="229"/>
                </a:cubicBezTo>
                <a:close/>
                <a:moveTo>
                  <a:pt x="155" y="0"/>
                </a:moveTo>
                <a:cubicBezTo>
                  <a:pt x="155" y="0"/>
                  <a:pt x="155" y="0"/>
                  <a:pt x="155" y="0"/>
                </a:cubicBezTo>
                <a:cubicBezTo>
                  <a:pt x="155" y="0"/>
                  <a:pt x="155" y="0"/>
                  <a:pt x="155" y="0"/>
                </a:cubicBezTo>
                <a:cubicBezTo>
                  <a:pt x="156" y="0"/>
                  <a:pt x="158" y="1"/>
                  <a:pt x="159" y="0"/>
                </a:cubicBezTo>
                <a:cubicBezTo>
                  <a:pt x="158" y="0"/>
                  <a:pt x="156" y="0"/>
                  <a:pt x="155" y="0"/>
                </a:cubicBezTo>
                <a:close/>
                <a:moveTo>
                  <a:pt x="150" y="0"/>
                </a:moveTo>
                <a:cubicBezTo>
                  <a:pt x="152" y="1"/>
                  <a:pt x="153" y="0"/>
                  <a:pt x="155" y="0"/>
                </a:cubicBezTo>
                <a:cubicBezTo>
                  <a:pt x="155" y="0"/>
                  <a:pt x="155" y="0"/>
                  <a:pt x="155" y="0"/>
                </a:cubicBezTo>
                <a:cubicBezTo>
                  <a:pt x="153" y="0"/>
                  <a:pt x="152" y="0"/>
                  <a:pt x="150" y="0"/>
                </a:cubicBezTo>
                <a:close/>
                <a:moveTo>
                  <a:pt x="80" y="247"/>
                </a:moveTo>
                <a:cubicBezTo>
                  <a:pt x="101" y="244"/>
                  <a:pt x="112" y="231"/>
                  <a:pt x="113" y="210"/>
                </a:cubicBezTo>
                <a:cubicBezTo>
                  <a:pt x="114" y="183"/>
                  <a:pt x="90" y="162"/>
                  <a:pt x="63" y="165"/>
                </a:cubicBezTo>
                <a:cubicBezTo>
                  <a:pt x="61" y="165"/>
                  <a:pt x="59" y="166"/>
                  <a:pt x="59" y="169"/>
                </a:cubicBezTo>
                <a:cubicBezTo>
                  <a:pt x="56" y="191"/>
                  <a:pt x="56" y="212"/>
                  <a:pt x="57" y="234"/>
                </a:cubicBezTo>
                <a:cubicBezTo>
                  <a:pt x="57" y="247"/>
                  <a:pt x="57" y="247"/>
                  <a:pt x="70" y="247"/>
                </a:cubicBezTo>
                <a:cubicBezTo>
                  <a:pt x="73" y="247"/>
                  <a:pt x="76" y="247"/>
                  <a:pt x="80" y="247"/>
                </a:cubicBezTo>
                <a:close/>
                <a:moveTo>
                  <a:pt x="44" y="167"/>
                </a:moveTo>
                <a:cubicBezTo>
                  <a:pt x="44" y="163"/>
                  <a:pt x="43" y="162"/>
                  <a:pt x="40" y="162"/>
                </a:cubicBezTo>
                <a:cubicBezTo>
                  <a:pt x="37" y="162"/>
                  <a:pt x="35" y="162"/>
                  <a:pt x="35" y="166"/>
                </a:cubicBezTo>
                <a:cubicBezTo>
                  <a:pt x="35" y="219"/>
                  <a:pt x="35" y="272"/>
                  <a:pt x="35" y="325"/>
                </a:cubicBezTo>
                <a:cubicBezTo>
                  <a:pt x="35" y="329"/>
                  <a:pt x="37" y="329"/>
                  <a:pt x="40" y="329"/>
                </a:cubicBezTo>
                <a:cubicBezTo>
                  <a:pt x="43" y="329"/>
                  <a:pt x="44" y="329"/>
                  <a:pt x="44" y="325"/>
                </a:cubicBezTo>
                <a:cubicBezTo>
                  <a:pt x="44" y="299"/>
                  <a:pt x="44" y="272"/>
                  <a:pt x="44" y="246"/>
                </a:cubicBezTo>
                <a:cubicBezTo>
                  <a:pt x="44" y="220"/>
                  <a:pt x="44" y="193"/>
                  <a:pt x="44" y="167"/>
                </a:cubicBezTo>
                <a:close/>
                <a:moveTo>
                  <a:pt x="138" y="308"/>
                </a:moveTo>
                <a:cubicBezTo>
                  <a:pt x="130" y="296"/>
                  <a:pt x="121" y="283"/>
                  <a:pt x="112" y="271"/>
                </a:cubicBezTo>
                <a:cubicBezTo>
                  <a:pt x="110" y="267"/>
                  <a:pt x="106" y="263"/>
                  <a:pt x="103" y="260"/>
                </a:cubicBezTo>
                <a:cubicBezTo>
                  <a:pt x="98" y="255"/>
                  <a:pt x="92" y="253"/>
                  <a:pt x="87" y="253"/>
                </a:cubicBezTo>
                <a:cubicBezTo>
                  <a:pt x="95" y="259"/>
                  <a:pt x="99" y="266"/>
                  <a:pt x="104" y="273"/>
                </a:cubicBezTo>
                <a:cubicBezTo>
                  <a:pt x="111" y="283"/>
                  <a:pt x="118" y="294"/>
                  <a:pt x="125" y="304"/>
                </a:cubicBezTo>
                <a:cubicBezTo>
                  <a:pt x="130" y="310"/>
                  <a:pt x="135" y="317"/>
                  <a:pt x="141" y="323"/>
                </a:cubicBezTo>
                <a:cubicBezTo>
                  <a:pt x="146" y="327"/>
                  <a:pt x="153" y="330"/>
                  <a:pt x="160" y="329"/>
                </a:cubicBezTo>
                <a:cubicBezTo>
                  <a:pt x="150" y="324"/>
                  <a:pt x="144" y="316"/>
                  <a:pt x="138" y="308"/>
                </a:cubicBezTo>
                <a:close/>
                <a:moveTo>
                  <a:pt x="75" y="162"/>
                </a:moveTo>
                <a:cubicBezTo>
                  <a:pt x="96" y="165"/>
                  <a:pt x="110" y="177"/>
                  <a:pt x="116" y="198"/>
                </a:cubicBezTo>
                <a:cubicBezTo>
                  <a:pt x="120" y="216"/>
                  <a:pt x="115" y="232"/>
                  <a:pt x="102" y="241"/>
                </a:cubicBezTo>
                <a:cubicBezTo>
                  <a:pt x="100" y="243"/>
                  <a:pt x="99" y="244"/>
                  <a:pt x="96" y="246"/>
                </a:cubicBezTo>
                <a:cubicBezTo>
                  <a:pt x="111" y="242"/>
                  <a:pt x="121" y="231"/>
                  <a:pt x="124" y="218"/>
                </a:cubicBezTo>
                <a:cubicBezTo>
                  <a:pt x="130" y="192"/>
                  <a:pt x="115" y="169"/>
                  <a:pt x="88" y="162"/>
                </a:cubicBezTo>
                <a:cubicBezTo>
                  <a:pt x="82" y="161"/>
                  <a:pt x="75" y="159"/>
                  <a:pt x="69" y="161"/>
                </a:cubicBezTo>
                <a:cubicBezTo>
                  <a:pt x="71" y="162"/>
                  <a:pt x="73" y="161"/>
                  <a:pt x="75" y="162"/>
                </a:cubicBezTo>
                <a:close/>
                <a:moveTo>
                  <a:pt x="75" y="162"/>
                </a:moveTo>
                <a:cubicBezTo>
                  <a:pt x="73" y="161"/>
                  <a:pt x="71" y="161"/>
                  <a:pt x="69" y="161"/>
                </a:cubicBezTo>
                <a:cubicBezTo>
                  <a:pt x="71" y="162"/>
                  <a:pt x="73" y="162"/>
                  <a:pt x="75" y="162"/>
                </a:cubicBezTo>
                <a:close/>
              </a:path>
            </a:pathLst>
          </a:custGeom>
          <a:solidFill>
            <a:srgbClr val="8D684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91485" y="1094127"/>
            <a:ext cx="330090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SHADOW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170972" y="1727199"/>
            <a:ext cx="178927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RAIN</a:t>
            </a:r>
            <a:endParaRPr lang="en-US" altLang="zh-CN" sz="5400" b="1" dirty="0" smtClean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11159" y="2465511"/>
            <a:ext cx="3845606" cy="52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400"/>
              </a:lnSpc>
            </a:pPr>
            <a:r>
              <a:rPr lang="en-US" altLang="zh-CN" sz="16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CUSTOM HEART · TASTE PRIVATE</a:t>
            </a:r>
          </a:p>
        </p:txBody>
      </p:sp>
      <p:sp>
        <p:nvSpPr>
          <p:cNvPr id="3" name="矩形 2"/>
          <p:cNvSpPr/>
          <p:nvPr/>
        </p:nvSpPr>
        <p:spPr>
          <a:xfrm>
            <a:off x="-14514" y="6734175"/>
            <a:ext cx="12206514" cy="123825"/>
          </a:xfrm>
          <a:prstGeom prst="rect">
            <a:avLst/>
          </a:prstGeom>
          <a:solidFill>
            <a:srgbClr val="8D6845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0262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6" descr="http://img2.cache.oeeee.com/Album/201308/12/5208835bd9aa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8404" y="-641997"/>
            <a:ext cx="12997154" cy="8357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图片 17" descr="http://img2.cache.oeeee.com/Album/201308/12/5208835bd9aa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" t="10142" r="222" b="10142"/>
          <a:stretch>
            <a:fillRect/>
          </a:stretch>
        </p:blipFill>
        <p:spPr bwMode="auto">
          <a:xfrm>
            <a:off x="2743200" y="1003300"/>
            <a:ext cx="5919496" cy="3048000"/>
          </a:xfrm>
          <a:custGeom>
            <a:avLst/>
            <a:gdLst>
              <a:gd name="connsiteX0" fmla="*/ 54041 w 5919496"/>
              <a:gd name="connsiteY0" fmla="*/ 0 h 3048000"/>
              <a:gd name="connsiteX1" fmla="*/ 5865455 w 5919496"/>
              <a:gd name="connsiteY1" fmla="*/ 0 h 3048000"/>
              <a:gd name="connsiteX2" fmla="*/ 5919496 w 5919496"/>
              <a:gd name="connsiteY2" fmla="*/ 54041 h 3048000"/>
              <a:gd name="connsiteX3" fmla="*/ 5919496 w 5919496"/>
              <a:gd name="connsiteY3" fmla="*/ 2993959 h 3048000"/>
              <a:gd name="connsiteX4" fmla="*/ 5865455 w 5919496"/>
              <a:gd name="connsiteY4" fmla="*/ 3048000 h 3048000"/>
              <a:gd name="connsiteX5" fmla="*/ 54041 w 5919496"/>
              <a:gd name="connsiteY5" fmla="*/ 3048000 h 3048000"/>
              <a:gd name="connsiteX6" fmla="*/ 0 w 5919496"/>
              <a:gd name="connsiteY6" fmla="*/ 2993959 h 3048000"/>
              <a:gd name="connsiteX7" fmla="*/ 0 w 5919496"/>
              <a:gd name="connsiteY7" fmla="*/ 54041 h 3048000"/>
              <a:gd name="connsiteX8" fmla="*/ 54041 w 5919496"/>
              <a:gd name="connsiteY8" fmla="*/ 0 h 304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919496" h="3048000">
                <a:moveTo>
                  <a:pt x="54041" y="0"/>
                </a:moveTo>
                <a:lnTo>
                  <a:pt x="5865455" y="0"/>
                </a:lnTo>
                <a:cubicBezTo>
                  <a:pt x="5895301" y="0"/>
                  <a:pt x="5919496" y="24195"/>
                  <a:pt x="5919496" y="54041"/>
                </a:cubicBezTo>
                <a:lnTo>
                  <a:pt x="5919496" y="2993959"/>
                </a:lnTo>
                <a:cubicBezTo>
                  <a:pt x="5919496" y="3023805"/>
                  <a:pt x="5895301" y="3048000"/>
                  <a:pt x="5865455" y="3048000"/>
                </a:cubicBezTo>
                <a:lnTo>
                  <a:pt x="54041" y="3048000"/>
                </a:lnTo>
                <a:cubicBezTo>
                  <a:pt x="24195" y="3048000"/>
                  <a:pt x="0" y="3023805"/>
                  <a:pt x="0" y="2993959"/>
                </a:cubicBezTo>
                <a:lnTo>
                  <a:pt x="0" y="54041"/>
                </a:lnTo>
                <a:cubicBezTo>
                  <a:pt x="0" y="24195"/>
                  <a:pt x="24195" y="0"/>
                  <a:pt x="54041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/>
        </p:nvSpPr>
        <p:spPr>
          <a:xfrm>
            <a:off x="2762884" y="5349135"/>
            <a:ext cx="5009516" cy="22479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62885" y="5603051"/>
            <a:ext cx="2583816" cy="22479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762885" y="5095219"/>
            <a:ext cx="2825909" cy="22479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762884" y="4837416"/>
            <a:ext cx="4133215" cy="22479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62885" y="4578350"/>
            <a:ext cx="3856990" cy="22479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圆角矩形 1"/>
          <p:cNvSpPr/>
          <p:nvPr/>
        </p:nvSpPr>
        <p:spPr>
          <a:xfrm>
            <a:off x="2743200" y="1003300"/>
            <a:ext cx="5919496" cy="3048000"/>
          </a:xfrm>
          <a:prstGeom prst="roundRect">
            <a:avLst>
              <a:gd name="adj" fmla="val 1773"/>
            </a:avLst>
          </a:prstGeom>
          <a:solidFill>
            <a:srgbClr val="8D6845">
              <a:alpha val="5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8801100" y="1003300"/>
            <a:ext cx="5919496" cy="3048000"/>
          </a:xfrm>
          <a:prstGeom prst="roundRect">
            <a:avLst>
              <a:gd name="adj" fmla="val 1773"/>
            </a:avLst>
          </a:prstGeom>
          <a:solidFill>
            <a:schemeClr val="tx1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716781" y="4498943"/>
            <a:ext cx="6644138" cy="13619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Facilisis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at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vero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eros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et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accumsan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et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iusto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odio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dignissim</a:t>
            </a:r>
            <a:endParaRPr lang="en-US" altLang="zh-CN" sz="1100" dirty="0">
              <a:solidFill>
                <a:srgbClr val="D4D4D5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qui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blandit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praesent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luptatum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zzril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delenit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augue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duis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dolore</a:t>
            </a:r>
            <a:endParaRPr lang="en-US" altLang="zh-CN" sz="1100" dirty="0">
              <a:solidFill>
                <a:srgbClr val="D4D4D5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te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feugait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nulla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facilisi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 Nam liber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tempor</a:t>
            </a:r>
            <a:endParaRPr lang="en-US" altLang="zh-CN" sz="1100" dirty="0" smtClean="0">
              <a:solidFill>
                <a:srgbClr val="D4D4D5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cum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soluta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nobis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eleifend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option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congue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nihil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imperdiet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doming id quod</a:t>
            </a:r>
          </a:p>
          <a:p>
            <a:pPr>
              <a:lnSpc>
                <a:spcPct val="150000"/>
              </a:lnSpc>
            </a:pP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mazim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placerat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facer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possim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assum</a:t>
            </a:r>
            <a:r>
              <a:rPr lang="en-US" altLang="zh-CN" sz="1100" dirty="0" smtClean="0">
                <a:solidFill>
                  <a:srgbClr val="D4D4D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</a:t>
            </a:r>
            <a:endParaRPr lang="zh-CN" altLang="en-US" sz="1100" dirty="0">
              <a:solidFill>
                <a:srgbClr val="D4D4D5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403580"/>
            <a:ext cx="3648076" cy="342900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455060" y="414275"/>
            <a:ext cx="31930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8D6845"/>
                </a:solidFill>
                <a:latin typeface="Felix Titling" panose="04060505060202020A04" pitchFamily="82" charset="0"/>
              </a:rPr>
              <a:t>SHADOW RAIN JEWELLERY</a:t>
            </a:r>
          </a:p>
        </p:txBody>
      </p:sp>
      <p:sp>
        <p:nvSpPr>
          <p:cNvPr id="19" name="Freeform 5"/>
          <p:cNvSpPr>
            <a:spLocks noEditPoints="1"/>
          </p:cNvSpPr>
          <p:nvPr/>
        </p:nvSpPr>
        <p:spPr bwMode="auto">
          <a:xfrm>
            <a:off x="698090" y="4207837"/>
            <a:ext cx="1125948" cy="1774763"/>
          </a:xfrm>
          <a:custGeom>
            <a:avLst/>
            <a:gdLst>
              <a:gd name="T0" fmla="*/ 139 w 211"/>
              <a:gd name="T1" fmla="*/ 228 h 334"/>
              <a:gd name="T2" fmla="*/ 179 w 211"/>
              <a:gd name="T3" fmla="*/ 169 h 334"/>
              <a:gd name="T4" fmla="*/ 115 w 211"/>
              <a:gd name="T5" fmla="*/ 114 h 334"/>
              <a:gd name="T6" fmla="*/ 97 w 211"/>
              <a:gd name="T7" fmla="*/ 18 h 334"/>
              <a:gd name="T8" fmla="*/ 136 w 211"/>
              <a:gd name="T9" fmla="*/ 0 h 334"/>
              <a:gd name="T10" fmla="*/ 155 w 211"/>
              <a:gd name="T11" fmla="*/ 0 h 334"/>
              <a:gd name="T12" fmla="*/ 165 w 211"/>
              <a:gd name="T13" fmla="*/ 0 h 334"/>
              <a:gd name="T14" fmla="*/ 200 w 211"/>
              <a:gd name="T15" fmla="*/ 1 h 334"/>
              <a:gd name="T16" fmla="*/ 203 w 211"/>
              <a:gd name="T17" fmla="*/ 52 h 334"/>
              <a:gd name="T18" fmla="*/ 200 w 211"/>
              <a:gd name="T19" fmla="*/ 52 h 334"/>
              <a:gd name="T20" fmla="*/ 188 w 211"/>
              <a:gd name="T21" fmla="*/ 17 h 334"/>
              <a:gd name="T22" fmla="*/ 110 w 211"/>
              <a:gd name="T23" fmla="*/ 30 h 334"/>
              <a:gd name="T24" fmla="*/ 139 w 211"/>
              <a:gd name="T25" fmla="*/ 90 h 334"/>
              <a:gd name="T26" fmla="*/ 210 w 211"/>
              <a:gd name="T27" fmla="*/ 168 h 334"/>
              <a:gd name="T28" fmla="*/ 122 w 211"/>
              <a:gd name="T29" fmla="*/ 241 h 334"/>
              <a:gd name="T30" fmla="*/ 103 w 211"/>
              <a:gd name="T31" fmla="*/ 248 h 334"/>
              <a:gd name="T32" fmla="*/ 128 w 211"/>
              <a:gd name="T33" fmla="*/ 272 h 334"/>
              <a:gd name="T34" fmla="*/ 168 w 211"/>
              <a:gd name="T35" fmla="*/ 326 h 334"/>
              <a:gd name="T36" fmla="*/ 185 w 211"/>
              <a:gd name="T37" fmla="*/ 334 h 334"/>
              <a:gd name="T38" fmla="*/ 131 w 211"/>
              <a:gd name="T39" fmla="*/ 317 h 334"/>
              <a:gd name="T40" fmla="*/ 97 w 211"/>
              <a:gd name="T41" fmla="*/ 269 h 334"/>
              <a:gd name="T42" fmla="*/ 57 w 211"/>
              <a:gd name="T43" fmla="*/ 260 h 334"/>
              <a:gd name="T44" fmla="*/ 63 w 211"/>
              <a:gd name="T45" fmla="*/ 329 h 334"/>
              <a:gd name="T46" fmla="*/ 0 w 211"/>
              <a:gd name="T47" fmla="*/ 334 h 334"/>
              <a:gd name="T48" fmla="*/ 24 w 211"/>
              <a:gd name="T49" fmla="*/ 329 h 334"/>
              <a:gd name="T50" fmla="*/ 32 w 211"/>
              <a:gd name="T51" fmla="*/ 263 h 334"/>
              <a:gd name="T52" fmla="*/ 20 w 211"/>
              <a:gd name="T53" fmla="*/ 162 h 334"/>
              <a:gd name="T54" fmla="*/ 3 w 211"/>
              <a:gd name="T55" fmla="*/ 158 h 334"/>
              <a:gd name="T56" fmla="*/ 130 w 211"/>
              <a:gd name="T57" fmla="*/ 181 h 334"/>
              <a:gd name="T58" fmla="*/ 133 w 211"/>
              <a:gd name="T59" fmla="*/ 231 h 334"/>
              <a:gd name="T60" fmla="*/ 145 w 211"/>
              <a:gd name="T61" fmla="*/ 230 h 334"/>
              <a:gd name="T62" fmla="*/ 182 w 211"/>
              <a:gd name="T63" fmla="*/ 145 h 334"/>
              <a:gd name="T64" fmla="*/ 112 w 211"/>
              <a:gd name="T65" fmla="*/ 93 h 334"/>
              <a:gd name="T66" fmla="*/ 103 w 211"/>
              <a:gd name="T67" fmla="*/ 24 h 334"/>
              <a:gd name="T68" fmla="*/ 94 w 211"/>
              <a:gd name="T69" fmla="*/ 30 h 334"/>
              <a:gd name="T70" fmla="*/ 129 w 211"/>
              <a:gd name="T71" fmla="*/ 116 h 334"/>
              <a:gd name="T72" fmla="*/ 184 w 211"/>
              <a:gd name="T73" fmla="*/ 165 h 334"/>
              <a:gd name="T74" fmla="*/ 145 w 211"/>
              <a:gd name="T75" fmla="*/ 229 h 334"/>
              <a:gd name="T76" fmla="*/ 155 w 211"/>
              <a:gd name="T77" fmla="*/ 0 h 334"/>
              <a:gd name="T78" fmla="*/ 155 w 211"/>
              <a:gd name="T79" fmla="*/ 0 h 334"/>
              <a:gd name="T80" fmla="*/ 155 w 211"/>
              <a:gd name="T81" fmla="*/ 0 h 334"/>
              <a:gd name="T82" fmla="*/ 155 w 211"/>
              <a:gd name="T83" fmla="*/ 0 h 334"/>
              <a:gd name="T84" fmla="*/ 150 w 211"/>
              <a:gd name="T85" fmla="*/ 0 h 334"/>
              <a:gd name="T86" fmla="*/ 113 w 211"/>
              <a:gd name="T87" fmla="*/ 210 h 334"/>
              <a:gd name="T88" fmla="*/ 59 w 211"/>
              <a:gd name="T89" fmla="*/ 169 h 334"/>
              <a:gd name="T90" fmla="*/ 70 w 211"/>
              <a:gd name="T91" fmla="*/ 247 h 334"/>
              <a:gd name="T92" fmla="*/ 44 w 211"/>
              <a:gd name="T93" fmla="*/ 167 h 334"/>
              <a:gd name="T94" fmla="*/ 35 w 211"/>
              <a:gd name="T95" fmla="*/ 166 h 334"/>
              <a:gd name="T96" fmla="*/ 40 w 211"/>
              <a:gd name="T97" fmla="*/ 329 h 334"/>
              <a:gd name="T98" fmla="*/ 44 w 211"/>
              <a:gd name="T99" fmla="*/ 246 h 334"/>
              <a:gd name="T100" fmla="*/ 138 w 211"/>
              <a:gd name="T101" fmla="*/ 308 h 334"/>
              <a:gd name="T102" fmla="*/ 103 w 211"/>
              <a:gd name="T103" fmla="*/ 260 h 334"/>
              <a:gd name="T104" fmla="*/ 104 w 211"/>
              <a:gd name="T105" fmla="*/ 273 h 334"/>
              <a:gd name="T106" fmla="*/ 141 w 211"/>
              <a:gd name="T107" fmla="*/ 323 h 334"/>
              <a:gd name="T108" fmla="*/ 138 w 211"/>
              <a:gd name="T109" fmla="*/ 308 h 334"/>
              <a:gd name="T110" fmla="*/ 116 w 211"/>
              <a:gd name="T111" fmla="*/ 198 h 334"/>
              <a:gd name="T112" fmla="*/ 96 w 211"/>
              <a:gd name="T113" fmla="*/ 246 h 334"/>
              <a:gd name="T114" fmla="*/ 88 w 211"/>
              <a:gd name="T115" fmla="*/ 162 h 334"/>
              <a:gd name="T116" fmla="*/ 75 w 211"/>
              <a:gd name="T117" fmla="*/ 162 h 334"/>
              <a:gd name="T118" fmla="*/ 69 w 211"/>
              <a:gd name="T119" fmla="*/ 161 h 3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11" h="334">
                <a:moveTo>
                  <a:pt x="138" y="229"/>
                </a:moveTo>
                <a:cubicBezTo>
                  <a:pt x="137" y="228"/>
                  <a:pt x="138" y="228"/>
                  <a:pt x="139" y="228"/>
                </a:cubicBezTo>
                <a:cubicBezTo>
                  <a:pt x="144" y="225"/>
                  <a:pt x="150" y="223"/>
                  <a:pt x="156" y="220"/>
                </a:cubicBezTo>
                <a:cubicBezTo>
                  <a:pt x="175" y="211"/>
                  <a:pt x="185" y="189"/>
                  <a:pt x="179" y="169"/>
                </a:cubicBezTo>
                <a:cubicBezTo>
                  <a:pt x="176" y="161"/>
                  <a:pt x="169" y="155"/>
                  <a:pt x="163" y="149"/>
                </a:cubicBezTo>
                <a:cubicBezTo>
                  <a:pt x="147" y="136"/>
                  <a:pt x="130" y="126"/>
                  <a:pt x="115" y="114"/>
                </a:cubicBezTo>
                <a:cubicBezTo>
                  <a:pt x="105" y="106"/>
                  <a:pt x="96" y="98"/>
                  <a:pt x="89" y="88"/>
                </a:cubicBezTo>
                <a:cubicBezTo>
                  <a:pt x="74" y="66"/>
                  <a:pt x="77" y="36"/>
                  <a:pt x="97" y="18"/>
                </a:cubicBezTo>
                <a:cubicBezTo>
                  <a:pt x="108" y="8"/>
                  <a:pt x="120" y="3"/>
                  <a:pt x="134" y="0"/>
                </a:cubicBezTo>
                <a:cubicBezTo>
                  <a:pt x="135" y="0"/>
                  <a:pt x="136" y="1"/>
                  <a:pt x="136" y="0"/>
                </a:cubicBezTo>
                <a:cubicBezTo>
                  <a:pt x="141" y="0"/>
                  <a:pt x="146" y="0"/>
                  <a:pt x="150" y="0"/>
                </a:cubicBezTo>
                <a:cubicBezTo>
                  <a:pt x="152" y="0"/>
                  <a:pt x="153" y="0"/>
                  <a:pt x="155" y="0"/>
                </a:cubicBezTo>
                <a:cubicBezTo>
                  <a:pt x="156" y="0"/>
                  <a:pt x="158" y="0"/>
                  <a:pt x="159" y="0"/>
                </a:cubicBezTo>
                <a:cubicBezTo>
                  <a:pt x="161" y="0"/>
                  <a:pt x="163" y="0"/>
                  <a:pt x="165" y="0"/>
                </a:cubicBezTo>
                <a:cubicBezTo>
                  <a:pt x="171" y="1"/>
                  <a:pt x="177" y="1"/>
                  <a:pt x="183" y="1"/>
                </a:cubicBezTo>
                <a:cubicBezTo>
                  <a:pt x="189" y="2"/>
                  <a:pt x="194" y="2"/>
                  <a:pt x="200" y="1"/>
                </a:cubicBezTo>
                <a:cubicBezTo>
                  <a:pt x="202" y="0"/>
                  <a:pt x="202" y="1"/>
                  <a:pt x="202" y="3"/>
                </a:cubicBezTo>
                <a:cubicBezTo>
                  <a:pt x="203" y="19"/>
                  <a:pt x="203" y="36"/>
                  <a:pt x="203" y="52"/>
                </a:cubicBezTo>
                <a:cubicBezTo>
                  <a:pt x="203" y="53"/>
                  <a:pt x="204" y="54"/>
                  <a:pt x="202" y="54"/>
                </a:cubicBezTo>
                <a:cubicBezTo>
                  <a:pt x="201" y="54"/>
                  <a:pt x="201" y="53"/>
                  <a:pt x="200" y="52"/>
                </a:cubicBezTo>
                <a:cubicBezTo>
                  <a:pt x="198" y="42"/>
                  <a:pt x="195" y="32"/>
                  <a:pt x="192" y="21"/>
                </a:cubicBezTo>
                <a:cubicBezTo>
                  <a:pt x="191" y="19"/>
                  <a:pt x="190" y="18"/>
                  <a:pt x="188" y="17"/>
                </a:cubicBezTo>
                <a:cubicBezTo>
                  <a:pt x="176" y="12"/>
                  <a:pt x="163" y="7"/>
                  <a:pt x="149" y="9"/>
                </a:cubicBezTo>
                <a:cubicBezTo>
                  <a:pt x="133" y="10"/>
                  <a:pt x="119" y="15"/>
                  <a:pt x="110" y="30"/>
                </a:cubicBezTo>
                <a:cubicBezTo>
                  <a:pt x="103" y="43"/>
                  <a:pt x="104" y="58"/>
                  <a:pt x="114" y="70"/>
                </a:cubicBezTo>
                <a:cubicBezTo>
                  <a:pt x="121" y="78"/>
                  <a:pt x="130" y="84"/>
                  <a:pt x="139" y="90"/>
                </a:cubicBezTo>
                <a:cubicBezTo>
                  <a:pt x="154" y="101"/>
                  <a:pt x="171" y="110"/>
                  <a:pt x="186" y="123"/>
                </a:cubicBezTo>
                <a:cubicBezTo>
                  <a:pt x="200" y="134"/>
                  <a:pt x="209" y="149"/>
                  <a:pt x="210" y="168"/>
                </a:cubicBezTo>
                <a:cubicBezTo>
                  <a:pt x="211" y="194"/>
                  <a:pt x="197" y="218"/>
                  <a:pt x="171" y="229"/>
                </a:cubicBezTo>
                <a:cubicBezTo>
                  <a:pt x="155" y="236"/>
                  <a:pt x="139" y="241"/>
                  <a:pt x="122" y="241"/>
                </a:cubicBezTo>
                <a:cubicBezTo>
                  <a:pt x="121" y="241"/>
                  <a:pt x="120" y="242"/>
                  <a:pt x="120" y="242"/>
                </a:cubicBezTo>
                <a:cubicBezTo>
                  <a:pt x="115" y="245"/>
                  <a:pt x="110" y="247"/>
                  <a:pt x="103" y="248"/>
                </a:cubicBezTo>
                <a:cubicBezTo>
                  <a:pt x="108" y="251"/>
                  <a:pt x="112" y="252"/>
                  <a:pt x="115" y="255"/>
                </a:cubicBezTo>
                <a:cubicBezTo>
                  <a:pt x="120" y="260"/>
                  <a:pt x="124" y="266"/>
                  <a:pt x="128" y="272"/>
                </a:cubicBezTo>
                <a:cubicBezTo>
                  <a:pt x="139" y="286"/>
                  <a:pt x="148" y="301"/>
                  <a:pt x="159" y="316"/>
                </a:cubicBezTo>
                <a:cubicBezTo>
                  <a:pt x="162" y="319"/>
                  <a:pt x="165" y="323"/>
                  <a:pt x="168" y="326"/>
                </a:cubicBezTo>
                <a:cubicBezTo>
                  <a:pt x="173" y="330"/>
                  <a:pt x="178" y="332"/>
                  <a:pt x="185" y="333"/>
                </a:cubicBezTo>
                <a:cubicBezTo>
                  <a:pt x="185" y="333"/>
                  <a:pt x="185" y="334"/>
                  <a:pt x="185" y="334"/>
                </a:cubicBezTo>
                <a:cubicBezTo>
                  <a:pt x="178" y="334"/>
                  <a:pt x="171" y="334"/>
                  <a:pt x="165" y="334"/>
                </a:cubicBezTo>
                <a:cubicBezTo>
                  <a:pt x="150" y="334"/>
                  <a:pt x="139" y="329"/>
                  <a:pt x="131" y="317"/>
                </a:cubicBezTo>
                <a:cubicBezTo>
                  <a:pt x="119" y="301"/>
                  <a:pt x="108" y="286"/>
                  <a:pt x="97" y="270"/>
                </a:cubicBezTo>
                <a:cubicBezTo>
                  <a:pt x="97" y="270"/>
                  <a:pt x="97" y="269"/>
                  <a:pt x="97" y="269"/>
                </a:cubicBezTo>
                <a:cubicBezTo>
                  <a:pt x="89" y="257"/>
                  <a:pt x="78" y="252"/>
                  <a:pt x="63" y="254"/>
                </a:cubicBezTo>
                <a:cubicBezTo>
                  <a:pt x="59" y="254"/>
                  <a:pt x="57" y="255"/>
                  <a:pt x="57" y="260"/>
                </a:cubicBezTo>
                <a:cubicBezTo>
                  <a:pt x="56" y="282"/>
                  <a:pt x="56" y="304"/>
                  <a:pt x="59" y="326"/>
                </a:cubicBezTo>
                <a:cubicBezTo>
                  <a:pt x="60" y="328"/>
                  <a:pt x="61" y="329"/>
                  <a:pt x="63" y="329"/>
                </a:cubicBezTo>
                <a:cubicBezTo>
                  <a:pt x="72" y="330"/>
                  <a:pt x="81" y="332"/>
                  <a:pt x="89" y="334"/>
                </a:cubicBezTo>
                <a:cubicBezTo>
                  <a:pt x="60" y="334"/>
                  <a:pt x="30" y="334"/>
                  <a:pt x="0" y="334"/>
                </a:cubicBezTo>
                <a:cubicBezTo>
                  <a:pt x="0" y="333"/>
                  <a:pt x="0" y="333"/>
                  <a:pt x="0" y="333"/>
                </a:cubicBezTo>
                <a:cubicBezTo>
                  <a:pt x="8" y="332"/>
                  <a:pt x="16" y="330"/>
                  <a:pt x="24" y="329"/>
                </a:cubicBezTo>
                <a:cubicBezTo>
                  <a:pt x="28" y="329"/>
                  <a:pt x="29" y="327"/>
                  <a:pt x="29" y="324"/>
                </a:cubicBezTo>
                <a:cubicBezTo>
                  <a:pt x="31" y="304"/>
                  <a:pt x="32" y="284"/>
                  <a:pt x="32" y="263"/>
                </a:cubicBezTo>
                <a:cubicBezTo>
                  <a:pt x="33" y="233"/>
                  <a:pt x="33" y="203"/>
                  <a:pt x="30" y="173"/>
                </a:cubicBezTo>
                <a:cubicBezTo>
                  <a:pt x="29" y="163"/>
                  <a:pt x="29" y="163"/>
                  <a:pt x="20" y="162"/>
                </a:cubicBezTo>
                <a:cubicBezTo>
                  <a:pt x="14" y="161"/>
                  <a:pt x="7" y="160"/>
                  <a:pt x="1" y="159"/>
                </a:cubicBezTo>
                <a:cubicBezTo>
                  <a:pt x="1" y="157"/>
                  <a:pt x="2" y="158"/>
                  <a:pt x="3" y="158"/>
                </a:cubicBezTo>
                <a:cubicBezTo>
                  <a:pt x="29" y="158"/>
                  <a:pt x="56" y="158"/>
                  <a:pt x="83" y="158"/>
                </a:cubicBezTo>
                <a:cubicBezTo>
                  <a:pt x="102" y="158"/>
                  <a:pt x="119" y="165"/>
                  <a:pt x="130" y="181"/>
                </a:cubicBezTo>
                <a:cubicBezTo>
                  <a:pt x="140" y="195"/>
                  <a:pt x="143" y="211"/>
                  <a:pt x="134" y="227"/>
                </a:cubicBezTo>
                <a:cubicBezTo>
                  <a:pt x="133" y="228"/>
                  <a:pt x="134" y="230"/>
                  <a:pt x="133" y="231"/>
                </a:cubicBezTo>
                <a:cubicBezTo>
                  <a:pt x="135" y="232"/>
                  <a:pt x="137" y="231"/>
                  <a:pt x="139" y="231"/>
                </a:cubicBezTo>
                <a:cubicBezTo>
                  <a:pt x="141" y="229"/>
                  <a:pt x="143" y="230"/>
                  <a:pt x="145" y="230"/>
                </a:cubicBezTo>
                <a:cubicBezTo>
                  <a:pt x="164" y="226"/>
                  <a:pt x="179" y="218"/>
                  <a:pt x="189" y="201"/>
                </a:cubicBezTo>
                <a:cubicBezTo>
                  <a:pt x="199" y="185"/>
                  <a:pt x="196" y="159"/>
                  <a:pt x="182" y="145"/>
                </a:cubicBezTo>
                <a:cubicBezTo>
                  <a:pt x="173" y="135"/>
                  <a:pt x="162" y="128"/>
                  <a:pt x="151" y="120"/>
                </a:cubicBezTo>
                <a:cubicBezTo>
                  <a:pt x="138" y="111"/>
                  <a:pt x="124" y="103"/>
                  <a:pt x="112" y="93"/>
                </a:cubicBezTo>
                <a:cubicBezTo>
                  <a:pt x="100" y="82"/>
                  <a:pt x="92" y="69"/>
                  <a:pt x="92" y="53"/>
                </a:cubicBezTo>
                <a:cubicBezTo>
                  <a:pt x="91" y="42"/>
                  <a:pt x="96" y="32"/>
                  <a:pt x="103" y="24"/>
                </a:cubicBezTo>
                <a:cubicBezTo>
                  <a:pt x="115" y="10"/>
                  <a:pt x="131" y="5"/>
                  <a:pt x="148" y="4"/>
                </a:cubicBezTo>
                <a:cubicBezTo>
                  <a:pt x="126" y="5"/>
                  <a:pt x="107" y="11"/>
                  <a:pt x="94" y="30"/>
                </a:cubicBezTo>
                <a:cubicBezTo>
                  <a:pt x="81" y="49"/>
                  <a:pt x="83" y="73"/>
                  <a:pt x="98" y="90"/>
                </a:cubicBezTo>
                <a:cubicBezTo>
                  <a:pt x="107" y="100"/>
                  <a:pt x="118" y="109"/>
                  <a:pt x="129" y="116"/>
                </a:cubicBezTo>
                <a:cubicBezTo>
                  <a:pt x="141" y="125"/>
                  <a:pt x="153" y="133"/>
                  <a:pt x="165" y="142"/>
                </a:cubicBezTo>
                <a:cubicBezTo>
                  <a:pt x="173" y="148"/>
                  <a:pt x="180" y="155"/>
                  <a:pt x="184" y="165"/>
                </a:cubicBezTo>
                <a:cubicBezTo>
                  <a:pt x="192" y="185"/>
                  <a:pt x="184" y="209"/>
                  <a:pt x="165" y="220"/>
                </a:cubicBezTo>
                <a:cubicBezTo>
                  <a:pt x="159" y="225"/>
                  <a:pt x="152" y="228"/>
                  <a:pt x="145" y="229"/>
                </a:cubicBezTo>
                <a:cubicBezTo>
                  <a:pt x="142" y="230"/>
                  <a:pt x="140" y="230"/>
                  <a:pt x="138" y="229"/>
                </a:cubicBezTo>
                <a:close/>
                <a:moveTo>
                  <a:pt x="155" y="0"/>
                </a:moveTo>
                <a:cubicBezTo>
                  <a:pt x="155" y="0"/>
                  <a:pt x="155" y="0"/>
                  <a:pt x="155" y="0"/>
                </a:cubicBezTo>
                <a:cubicBezTo>
                  <a:pt x="155" y="0"/>
                  <a:pt x="155" y="0"/>
                  <a:pt x="155" y="0"/>
                </a:cubicBezTo>
                <a:cubicBezTo>
                  <a:pt x="156" y="0"/>
                  <a:pt x="158" y="1"/>
                  <a:pt x="159" y="0"/>
                </a:cubicBezTo>
                <a:cubicBezTo>
                  <a:pt x="158" y="0"/>
                  <a:pt x="156" y="0"/>
                  <a:pt x="155" y="0"/>
                </a:cubicBezTo>
                <a:close/>
                <a:moveTo>
                  <a:pt x="150" y="0"/>
                </a:moveTo>
                <a:cubicBezTo>
                  <a:pt x="152" y="1"/>
                  <a:pt x="153" y="0"/>
                  <a:pt x="155" y="0"/>
                </a:cubicBezTo>
                <a:cubicBezTo>
                  <a:pt x="155" y="0"/>
                  <a:pt x="155" y="0"/>
                  <a:pt x="155" y="0"/>
                </a:cubicBezTo>
                <a:cubicBezTo>
                  <a:pt x="153" y="0"/>
                  <a:pt x="152" y="0"/>
                  <a:pt x="150" y="0"/>
                </a:cubicBezTo>
                <a:close/>
                <a:moveTo>
                  <a:pt x="80" y="247"/>
                </a:moveTo>
                <a:cubicBezTo>
                  <a:pt x="101" y="244"/>
                  <a:pt x="112" y="231"/>
                  <a:pt x="113" y="210"/>
                </a:cubicBezTo>
                <a:cubicBezTo>
                  <a:pt x="114" y="183"/>
                  <a:pt x="90" y="162"/>
                  <a:pt x="63" y="165"/>
                </a:cubicBezTo>
                <a:cubicBezTo>
                  <a:pt x="61" y="165"/>
                  <a:pt x="59" y="166"/>
                  <a:pt x="59" y="169"/>
                </a:cubicBezTo>
                <a:cubicBezTo>
                  <a:pt x="56" y="191"/>
                  <a:pt x="56" y="212"/>
                  <a:pt x="57" y="234"/>
                </a:cubicBezTo>
                <a:cubicBezTo>
                  <a:pt x="57" y="247"/>
                  <a:pt x="57" y="247"/>
                  <a:pt x="70" y="247"/>
                </a:cubicBezTo>
                <a:cubicBezTo>
                  <a:pt x="73" y="247"/>
                  <a:pt x="76" y="247"/>
                  <a:pt x="80" y="247"/>
                </a:cubicBezTo>
                <a:close/>
                <a:moveTo>
                  <a:pt x="44" y="167"/>
                </a:moveTo>
                <a:cubicBezTo>
                  <a:pt x="44" y="163"/>
                  <a:pt x="43" y="162"/>
                  <a:pt x="40" y="162"/>
                </a:cubicBezTo>
                <a:cubicBezTo>
                  <a:pt x="37" y="162"/>
                  <a:pt x="35" y="162"/>
                  <a:pt x="35" y="166"/>
                </a:cubicBezTo>
                <a:cubicBezTo>
                  <a:pt x="35" y="219"/>
                  <a:pt x="35" y="272"/>
                  <a:pt x="35" y="325"/>
                </a:cubicBezTo>
                <a:cubicBezTo>
                  <a:pt x="35" y="329"/>
                  <a:pt x="37" y="329"/>
                  <a:pt x="40" y="329"/>
                </a:cubicBezTo>
                <a:cubicBezTo>
                  <a:pt x="43" y="329"/>
                  <a:pt x="44" y="329"/>
                  <a:pt x="44" y="325"/>
                </a:cubicBezTo>
                <a:cubicBezTo>
                  <a:pt x="44" y="299"/>
                  <a:pt x="44" y="272"/>
                  <a:pt x="44" y="246"/>
                </a:cubicBezTo>
                <a:cubicBezTo>
                  <a:pt x="44" y="220"/>
                  <a:pt x="44" y="193"/>
                  <a:pt x="44" y="167"/>
                </a:cubicBezTo>
                <a:close/>
                <a:moveTo>
                  <a:pt x="138" y="308"/>
                </a:moveTo>
                <a:cubicBezTo>
                  <a:pt x="130" y="296"/>
                  <a:pt x="121" y="283"/>
                  <a:pt x="112" y="271"/>
                </a:cubicBezTo>
                <a:cubicBezTo>
                  <a:pt x="110" y="267"/>
                  <a:pt x="106" y="263"/>
                  <a:pt x="103" y="260"/>
                </a:cubicBezTo>
                <a:cubicBezTo>
                  <a:pt x="98" y="255"/>
                  <a:pt x="92" y="253"/>
                  <a:pt x="87" y="253"/>
                </a:cubicBezTo>
                <a:cubicBezTo>
                  <a:pt x="95" y="259"/>
                  <a:pt x="99" y="266"/>
                  <a:pt x="104" y="273"/>
                </a:cubicBezTo>
                <a:cubicBezTo>
                  <a:pt x="111" y="283"/>
                  <a:pt x="118" y="294"/>
                  <a:pt x="125" y="304"/>
                </a:cubicBezTo>
                <a:cubicBezTo>
                  <a:pt x="130" y="310"/>
                  <a:pt x="135" y="317"/>
                  <a:pt x="141" y="323"/>
                </a:cubicBezTo>
                <a:cubicBezTo>
                  <a:pt x="146" y="327"/>
                  <a:pt x="153" y="330"/>
                  <a:pt x="160" y="329"/>
                </a:cubicBezTo>
                <a:cubicBezTo>
                  <a:pt x="150" y="324"/>
                  <a:pt x="144" y="316"/>
                  <a:pt x="138" y="308"/>
                </a:cubicBezTo>
                <a:close/>
                <a:moveTo>
                  <a:pt x="75" y="162"/>
                </a:moveTo>
                <a:cubicBezTo>
                  <a:pt x="96" y="165"/>
                  <a:pt x="110" y="177"/>
                  <a:pt x="116" y="198"/>
                </a:cubicBezTo>
                <a:cubicBezTo>
                  <a:pt x="120" y="216"/>
                  <a:pt x="115" y="232"/>
                  <a:pt x="102" y="241"/>
                </a:cubicBezTo>
                <a:cubicBezTo>
                  <a:pt x="100" y="243"/>
                  <a:pt x="99" y="244"/>
                  <a:pt x="96" y="246"/>
                </a:cubicBezTo>
                <a:cubicBezTo>
                  <a:pt x="111" y="242"/>
                  <a:pt x="121" y="231"/>
                  <a:pt x="124" y="218"/>
                </a:cubicBezTo>
                <a:cubicBezTo>
                  <a:pt x="130" y="192"/>
                  <a:pt x="115" y="169"/>
                  <a:pt x="88" y="162"/>
                </a:cubicBezTo>
                <a:cubicBezTo>
                  <a:pt x="82" y="161"/>
                  <a:pt x="75" y="159"/>
                  <a:pt x="69" y="161"/>
                </a:cubicBezTo>
                <a:cubicBezTo>
                  <a:pt x="71" y="162"/>
                  <a:pt x="73" y="161"/>
                  <a:pt x="75" y="162"/>
                </a:cubicBezTo>
                <a:close/>
                <a:moveTo>
                  <a:pt x="75" y="162"/>
                </a:moveTo>
                <a:cubicBezTo>
                  <a:pt x="73" y="161"/>
                  <a:pt x="71" y="161"/>
                  <a:pt x="69" y="161"/>
                </a:cubicBezTo>
                <a:cubicBezTo>
                  <a:pt x="71" y="162"/>
                  <a:pt x="73" y="162"/>
                  <a:pt x="75" y="162"/>
                </a:cubicBezTo>
                <a:close/>
              </a:path>
            </a:pathLst>
          </a:custGeom>
          <a:solidFill>
            <a:srgbClr val="8D684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9894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http://img1.efu.com.cn/upfile/news/commonly/2011/2011-09-23/542d2597-262e-4529-be14-ef7e833dba7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25" t="13635" r="7525" b="17841"/>
          <a:stretch/>
        </p:blipFill>
        <p:spPr bwMode="auto">
          <a:xfrm>
            <a:off x="1808997" y="2249933"/>
            <a:ext cx="1778000" cy="1778000"/>
          </a:xfrm>
          <a:custGeom>
            <a:avLst/>
            <a:gdLst>
              <a:gd name="connsiteX0" fmla="*/ 889000 w 1778000"/>
              <a:gd name="connsiteY0" fmla="*/ 0 h 1778000"/>
              <a:gd name="connsiteX1" fmla="*/ 1778000 w 1778000"/>
              <a:gd name="connsiteY1" fmla="*/ 889000 h 1778000"/>
              <a:gd name="connsiteX2" fmla="*/ 889000 w 1778000"/>
              <a:gd name="connsiteY2" fmla="*/ 1778000 h 1778000"/>
              <a:gd name="connsiteX3" fmla="*/ 0 w 1778000"/>
              <a:gd name="connsiteY3" fmla="*/ 889000 h 1778000"/>
              <a:gd name="connsiteX4" fmla="*/ 889000 w 1778000"/>
              <a:gd name="connsiteY4" fmla="*/ 0 h 177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78000" h="1778000">
                <a:moveTo>
                  <a:pt x="889000" y="0"/>
                </a:moveTo>
                <a:cubicBezTo>
                  <a:pt x="1379981" y="0"/>
                  <a:pt x="1778000" y="398019"/>
                  <a:pt x="1778000" y="889000"/>
                </a:cubicBezTo>
                <a:cubicBezTo>
                  <a:pt x="1778000" y="1379981"/>
                  <a:pt x="1379981" y="1778000"/>
                  <a:pt x="889000" y="1778000"/>
                </a:cubicBezTo>
                <a:cubicBezTo>
                  <a:pt x="398019" y="1778000"/>
                  <a:pt x="0" y="1379981"/>
                  <a:pt x="0" y="889000"/>
                </a:cubicBezTo>
                <a:cubicBezTo>
                  <a:pt x="0" y="398019"/>
                  <a:pt x="398019" y="0"/>
                  <a:pt x="889000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图片 17" descr="http://img2.cache.oeeee.com/Album/201308/12/5208835bd9aad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44" t="7425" r="1504" b="7588"/>
          <a:stretch/>
        </p:blipFill>
        <p:spPr bwMode="auto">
          <a:xfrm>
            <a:off x="8626680" y="4246575"/>
            <a:ext cx="1778000" cy="1778000"/>
          </a:xfrm>
          <a:custGeom>
            <a:avLst/>
            <a:gdLst>
              <a:gd name="connsiteX0" fmla="*/ 889000 w 1778000"/>
              <a:gd name="connsiteY0" fmla="*/ 0 h 1778000"/>
              <a:gd name="connsiteX1" fmla="*/ 1778000 w 1778000"/>
              <a:gd name="connsiteY1" fmla="*/ 889000 h 1778000"/>
              <a:gd name="connsiteX2" fmla="*/ 889000 w 1778000"/>
              <a:gd name="connsiteY2" fmla="*/ 1778000 h 1778000"/>
              <a:gd name="connsiteX3" fmla="*/ 0 w 1778000"/>
              <a:gd name="connsiteY3" fmla="*/ 889000 h 1778000"/>
              <a:gd name="connsiteX4" fmla="*/ 889000 w 1778000"/>
              <a:gd name="connsiteY4" fmla="*/ 0 h 177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78000" h="1778000">
                <a:moveTo>
                  <a:pt x="889000" y="0"/>
                </a:moveTo>
                <a:cubicBezTo>
                  <a:pt x="1379981" y="0"/>
                  <a:pt x="1778000" y="398019"/>
                  <a:pt x="1778000" y="889000"/>
                </a:cubicBezTo>
                <a:cubicBezTo>
                  <a:pt x="1778000" y="1379981"/>
                  <a:pt x="1379981" y="1778000"/>
                  <a:pt x="889000" y="1778000"/>
                </a:cubicBezTo>
                <a:cubicBezTo>
                  <a:pt x="398019" y="1778000"/>
                  <a:pt x="0" y="1379981"/>
                  <a:pt x="0" y="889000"/>
                </a:cubicBezTo>
                <a:cubicBezTo>
                  <a:pt x="0" y="398019"/>
                  <a:pt x="398019" y="0"/>
                  <a:pt x="889000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4"/>
          <a:srcRect l="17705" t="2585" r="17705" b="12428"/>
          <a:stretch/>
        </p:blipFill>
        <p:spPr>
          <a:xfrm>
            <a:off x="4081558" y="2249933"/>
            <a:ext cx="1778000" cy="1778000"/>
          </a:xfrm>
          <a:custGeom>
            <a:avLst/>
            <a:gdLst>
              <a:gd name="connsiteX0" fmla="*/ 889000 w 1778000"/>
              <a:gd name="connsiteY0" fmla="*/ 0 h 1778000"/>
              <a:gd name="connsiteX1" fmla="*/ 1778000 w 1778000"/>
              <a:gd name="connsiteY1" fmla="*/ 889000 h 1778000"/>
              <a:gd name="connsiteX2" fmla="*/ 889000 w 1778000"/>
              <a:gd name="connsiteY2" fmla="*/ 1778000 h 1778000"/>
              <a:gd name="connsiteX3" fmla="*/ 0 w 1778000"/>
              <a:gd name="connsiteY3" fmla="*/ 889000 h 1778000"/>
              <a:gd name="connsiteX4" fmla="*/ 889000 w 1778000"/>
              <a:gd name="connsiteY4" fmla="*/ 0 h 177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78000" h="1778000">
                <a:moveTo>
                  <a:pt x="889000" y="0"/>
                </a:moveTo>
                <a:cubicBezTo>
                  <a:pt x="1379981" y="0"/>
                  <a:pt x="1778000" y="398019"/>
                  <a:pt x="1778000" y="889000"/>
                </a:cubicBezTo>
                <a:cubicBezTo>
                  <a:pt x="1778000" y="1379981"/>
                  <a:pt x="1379981" y="1778000"/>
                  <a:pt x="889000" y="1778000"/>
                </a:cubicBezTo>
                <a:cubicBezTo>
                  <a:pt x="398019" y="1778000"/>
                  <a:pt x="0" y="1379981"/>
                  <a:pt x="0" y="889000"/>
                </a:cubicBezTo>
                <a:cubicBezTo>
                  <a:pt x="0" y="398019"/>
                  <a:pt x="398019" y="0"/>
                  <a:pt x="889000" y="0"/>
                </a:cubicBezTo>
                <a:close/>
              </a:path>
            </a:pathLst>
          </a:custGeom>
        </p:spPr>
      </p:pic>
      <p:pic>
        <p:nvPicPr>
          <p:cNvPr id="20" name="图片 19" descr="http://i0.sinaimg.cn/lx/cr/2012/0409/1008043409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5" t="5925" r="11559" b="35132"/>
          <a:stretch/>
        </p:blipFill>
        <p:spPr bwMode="auto">
          <a:xfrm>
            <a:off x="8626680" y="2249933"/>
            <a:ext cx="1778000" cy="1778000"/>
          </a:xfrm>
          <a:custGeom>
            <a:avLst/>
            <a:gdLst>
              <a:gd name="connsiteX0" fmla="*/ 889000 w 1778000"/>
              <a:gd name="connsiteY0" fmla="*/ 0 h 1778000"/>
              <a:gd name="connsiteX1" fmla="*/ 1778000 w 1778000"/>
              <a:gd name="connsiteY1" fmla="*/ 889000 h 1778000"/>
              <a:gd name="connsiteX2" fmla="*/ 889000 w 1778000"/>
              <a:gd name="connsiteY2" fmla="*/ 1778000 h 1778000"/>
              <a:gd name="connsiteX3" fmla="*/ 0 w 1778000"/>
              <a:gd name="connsiteY3" fmla="*/ 889000 h 1778000"/>
              <a:gd name="connsiteX4" fmla="*/ 889000 w 1778000"/>
              <a:gd name="connsiteY4" fmla="*/ 0 h 177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78000" h="1778000">
                <a:moveTo>
                  <a:pt x="889000" y="0"/>
                </a:moveTo>
                <a:cubicBezTo>
                  <a:pt x="1379981" y="0"/>
                  <a:pt x="1778000" y="398019"/>
                  <a:pt x="1778000" y="889000"/>
                </a:cubicBezTo>
                <a:cubicBezTo>
                  <a:pt x="1778000" y="1379981"/>
                  <a:pt x="1379981" y="1778000"/>
                  <a:pt x="889000" y="1778000"/>
                </a:cubicBezTo>
                <a:cubicBezTo>
                  <a:pt x="398019" y="1778000"/>
                  <a:pt x="0" y="1379981"/>
                  <a:pt x="0" y="889000"/>
                </a:cubicBezTo>
                <a:cubicBezTo>
                  <a:pt x="0" y="398019"/>
                  <a:pt x="398019" y="0"/>
                  <a:pt x="889000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6"/>
          <a:srcRect l="17601" t="7494" r="6517" b="7657"/>
          <a:stretch/>
        </p:blipFill>
        <p:spPr>
          <a:xfrm>
            <a:off x="6354119" y="2249933"/>
            <a:ext cx="1778000" cy="1778000"/>
          </a:xfrm>
          <a:custGeom>
            <a:avLst/>
            <a:gdLst>
              <a:gd name="connsiteX0" fmla="*/ 889000 w 1778000"/>
              <a:gd name="connsiteY0" fmla="*/ 0 h 1778000"/>
              <a:gd name="connsiteX1" fmla="*/ 1778000 w 1778000"/>
              <a:gd name="connsiteY1" fmla="*/ 889000 h 1778000"/>
              <a:gd name="connsiteX2" fmla="*/ 889000 w 1778000"/>
              <a:gd name="connsiteY2" fmla="*/ 1778000 h 1778000"/>
              <a:gd name="connsiteX3" fmla="*/ 0 w 1778000"/>
              <a:gd name="connsiteY3" fmla="*/ 889000 h 1778000"/>
              <a:gd name="connsiteX4" fmla="*/ 889000 w 1778000"/>
              <a:gd name="connsiteY4" fmla="*/ 0 h 177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78000" h="1778000">
                <a:moveTo>
                  <a:pt x="889000" y="0"/>
                </a:moveTo>
                <a:cubicBezTo>
                  <a:pt x="1379981" y="0"/>
                  <a:pt x="1778000" y="398019"/>
                  <a:pt x="1778000" y="889000"/>
                </a:cubicBezTo>
                <a:cubicBezTo>
                  <a:pt x="1778000" y="1379981"/>
                  <a:pt x="1379981" y="1778000"/>
                  <a:pt x="889000" y="1778000"/>
                </a:cubicBezTo>
                <a:cubicBezTo>
                  <a:pt x="398019" y="1778000"/>
                  <a:pt x="0" y="1379981"/>
                  <a:pt x="0" y="889000"/>
                </a:cubicBezTo>
                <a:cubicBezTo>
                  <a:pt x="0" y="398019"/>
                  <a:pt x="398019" y="0"/>
                  <a:pt x="889000" y="0"/>
                </a:cubicBezTo>
                <a:close/>
              </a:path>
            </a:pathLst>
          </a:custGeom>
        </p:spPr>
      </p:pic>
      <p:sp>
        <p:nvSpPr>
          <p:cNvPr id="11" name="椭圆 10"/>
          <p:cNvSpPr/>
          <p:nvPr/>
        </p:nvSpPr>
        <p:spPr>
          <a:xfrm>
            <a:off x="4081558" y="4246575"/>
            <a:ext cx="1778000" cy="1778000"/>
          </a:xfrm>
          <a:prstGeom prst="ellipse">
            <a:avLst/>
          </a:prstGeom>
          <a:solidFill>
            <a:srgbClr val="8D684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6354119" y="4246575"/>
            <a:ext cx="1778000" cy="1778000"/>
          </a:xfrm>
          <a:prstGeom prst="ellipse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0" y="4924780"/>
            <a:ext cx="3648076" cy="342900"/>
          </a:xfrm>
          <a:prstGeom prst="rect">
            <a:avLst/>
          </a:prstGeom>
          <a:solidFill>
            <a:srgbClr val="8D6845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455060" y="4935475"/>
            <a:ext cx="31930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Felix Titling" panose="04060505060202020A04" pitchFamily="82" charset="0"/>
              </a:rPr>
              <a:t>SHADOW RAIN JEWELLERY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1132577" y="484180"/>
            <a:ext cx="9926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8D684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SHADOW RAIN JEWELLERY</a:t>
            </a:r>
            <a:endParaRPr lang="zh-CN" altLang="en-US" sz="3600" dirty="0">
              <a:solidFill>
                <a:srgbClr val="8D6845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3554310" y="1274158"/>
            <a:ext cx="5083380" cy="416064"/>
          </a:xfrm>
          <a:prstGeom prst="roundRect">
            <a:avLst>
              <a:gd name="adj" fmla="val 50000"/>
            </a:avLst>
          </a:prstGeom>
          <a:solidFill>
            <a:srgbClr val="8D684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i="1" dirty="0" smtClean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QUI NUNC NOBIS VIDENTUR PARUM CLARI</a:t>
            </a:r>
            <a:endParaRPr lang="zh-CN" altLang="en-US" sz="1400" b="1" i="1" dirty="0">
              <a:solidFill>
                <a:schemeClr val="tx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3398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</TotalTime>
  <Words>387</Words>
  <Application>Microsoft Office PowerPoint</Application>
  <PresentationFormat>宽屏</PresentationFormat>
  <Paragraphs>51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华文细黑</vt:lpstr>
      <vt:lpstr>宋体</vt:lpstr>
      <vt:lpstr>Arial</vt:lpstr>
      <vt:lpstr>Calibri</vt:lpstr>
      <vt:lpstr>Calibri Light</vt:lpstr>
      <vt:lpstr>Felix Titling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uniquePPT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demonchan</dc:creator>
  <cp:lastModifiedBy>demonchan</cp:lastModifiedBy>
  <cp:revision>15</cp:revision>
  <dcterms:created xsi:type="dcterms:W3CDTF">2015-03-31T10:35:25Z</dcterms:created>
  <dcterms:modified xsi:type="dcterms:W3CDTF">2015-03-31T14:02:35Z</dcterms:modified>
</cp:coreProperties>
</file>