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8.xml" ContentType="application/vnd.openxmlformats-officedocument.presentationml.notesSlide+xml"/>
  <Override PartName="/ppt/tags/tag1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handoutMasterIdLst>
    <p:handoutMasterId r:id="rId29"/>
  </p:handoutMasterIdLst>
  <p:sldIdLst>
    <p:sldId id="256" r:id="rId2"/>
    <p:sldId id="257" r:id="rId3"/>
    <p:sldId id="260" r:id="rId4"/>
    <p:sldId id="259" r:id="rId5"/>
    <p:sldId id="261" r:id="rId6"/>
    <p:sldId id="262" r:id="rId7"/>
    <p:sldId id="263" r:id="rId8"/>
    <p:sldId id="264" r:id="rId9"/>
    <p:sldId id="265" r:id="rId10"/>
    <p:sldId id="266" r:id="rId11"/>
    <p:sldId id="268" r:id="rId12"/>
    <p:sldId id="269" r:id="rId13"/>
    <p:sldId id="271" r:id="rId14"/>
    <p:sldId id="270" r:id="rId15"/>
    <p:sldId id="272" r:id="rId16"/>
    <p:sldId id="273" r:id="rId17"/>
    <p:sldId id="274" r:id="rId18"/>
    <p:sldId id="276" r:id="rId19"/>
    <p:sldId id="275" r:id="rId20"/>
    <p:sldId id="277" r:id="rId21"/>
    <p:sldId id="278" r:id="rId22"/>
    <p:sldId id="279" r:id="rId23"/>
    <p:sldId id="280" r:id="rId24"/>
    <p:sldId id="281" r:id="rId25"/>
    <p:sldId id="282" r:id="rId26"/>
    <p:sldId id="258"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6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827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09" autoAdjust="0"/>
    <p:restoredTop sz="94660"/>
  </p:normalViewPr>
  <p:slideViewPr>
    <p:cSldViewPr snapToGrid="0" showGuides="1">
      <p:cViewPr>
        <p:scale>
          <a:sx n="80" d="100"/>
          <a:sy n="80" d="100"/>
        </p:scale>
        <p:origin x="1674" y="834"/>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2018/9/28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B52E9A-0596-4EF2-852E-D75D84B8F634}" type="datetimeFigureOut">
              <a:rPr lang="zh-CN" altLang="en-US" smtClean="0"/>
              <a:t>2018/9/28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5C31E4-45FB-4B17-913D-107699CF551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C31E4-45FB-4B17-913D-107699CF551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C31E4-45FB-4B17-913D-107699CF551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C31E4-45FB-4B17-913D-107699CF551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C31E4-45FB-4B17-913D-107699CF551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C31E4-45FB-4B17-913D-107699CF551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C31E4-45FB-4B17-913D-107699CF551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C31E4-45FB-4B17-913D-107699CF551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C31E4-45FB-4B17-913D-107699CF551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C31E4-45FB-4B17-913D-107699CF551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C31E4-45FB-4B17-913D-107699CF551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C31E4-45FB-4B17-913D-107699CF551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C31E4-45FB-4B17-913D-107699CF551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C31E4-45FB-4B17-913D-107699CF551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C31E4-45FB-4B17-913D-107699CF551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9BBCEB7-3BB1-40AA-9813-A3FECF44C1FF}" type="slidenum">
              <a:rPr lang="zh-CN" altLang="en-US" smtClean="0"/>
              <a:t>25</a:t>
            </a:fld>
            <a:endParaRPr lang="zh-CN" altLang="en-US"/>
          </a:p>
        </p:txBody>
      </p:sp>
    </p:spTree>
    <p:extLst>
      <p:ext uri="{BB962C8B-B14F-4D97-AF65-F5344CB8AC3E}">
        <p14:creationId xmlns:p14="http://schemas.microsoft.com/office/powerpoint/2010/main" val="41912499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C31E4-45FB-4B17-913D-107699CF551D}"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C31E4-45FB-4B17-913D-107699CF551D}"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C31E4-45FB-4B17-913D-107699CF551D}"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C31E4-45FB-4B17-913D-107699CF551D}"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C31E4-45FB-4B17-913D-107699CF551D}"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C31E4-45FB-4B17-913D-107699CF551D}"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C31E4-45FB-4B17-913D-107699CF551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7E2D36C7-EC33-46F1-96B4-4E1DA2F8BA80}" type="datetimeFigureOut">
              <a:rPr lang="zh-CN" altLang="en-US" smtClean="0"/>
              <a:t>2018/9/28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AE7962-DB90-412E-8D7D-03DEF4D3F80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E2D36C7-EC33-46F1-96B4-4E1DA2F8BA80}" type="datetimeFigureOut">
              <a:rPr lang="zh-CN" altLang="en-US" smtClean="0"/>
              <a:t>2018/9/28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AE7962-DB90-412E-8D7D-03DEF4D3F80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E2D36C7-EC33-46F1-96B4-4E1DA2F8BA80}" type="datetimeFigureOut">
              <a:rPr lang="zh-CN" altLang="en-US" smtClean="0"/>
              <a:t>2018/9/28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AE7962-DB90-412E-8D7D-03DEF4D3F80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E2D36C7-EC33-46F1-96B4-4E1DA2F8BA80}" type="datetimeFigureOut">
              <a:rPr lang="zh-CN" altLang="en-US" smtClean="0"/>
              <a:t>2018/9/28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AE7962-DB90-412E-8D7D-03DEF4D3F80E}"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7E2D36C7-EC33-46F1-96B4-4E1DA2F8BA80}" type="datetimeFigureOut">
              <a:rPr lang="zh-CN" altLang="en-US" smtClean="0"/>
              <a:t>2018/9/28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AE7962-DB90-412E-8D7D-03DEF4D3F80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E2D36C7-EC33-46F1-96B4-4E1DA2F8BA80}" type="datetimeFigureOut">
              <a:rPr lang="zh-CN" altLang="en-US" smtClean="0"/>
              <a:t>2018/9/28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AE7962-DB90-412E-8D7D-03DEF4D3F80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E2D36C7-EC33-46F1-96B4-4E1DA2F8BA80}" type="datetimeFigureOut">
              <a:rPr lang="zh-CN" altLang="en-US" smtClean="0"/>
              <a:t>2018/9/28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EAE7962-DB90-412E-8D7D-03DEF4D3F80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E2D36C7-EC33-46F1-96B4-4E1DA2F8BA80}" type="datetimeFigureOut">
              <a:rPr lang="zh-CN" altLang="en-US" smtClean="0"/>
              <a:t>2018/9/28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EAE7962-DB90-412E-8D7D-03DEF4D3F80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E2D36C7-EC33-46F1-96B4-4E1DA2F8BA80}" type="datetimeFigureOut">
              <a:rPr lang="zh-CN" altLang="en-US" smtClean="0"/>
              <a:t>2018/9/28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AE7962-DB90-412E-8D7D-03DEF4D3F80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E2D36C7-EC33-46F1-96B4-4E1DA2F8BA80}" type="datetimeFigureOut">
              <a:rPr lang="zh-CN" altLang="en-US" smtClean="0"/>
              <a:t>2018/9/28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AE7962-DB90-412E-8D7D-03DEF4D3F80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E2D36C7-EC33-46F1-96B4-4E1DA2F8BA80}" type="datetimeFigureOut">
              <a:rPr lang="zh-CN" altLang="en-US" smtClean="0"/>
              <a:t>2018/9/28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AE7962-DB90-412E-8D7D-03DEF4D3F80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2D36C7-EC33-46F1-96B4-4E1DA2F8BA80}" type="datetimeFigureOut">
              <a:rPr lang="zh-CN" altLang="en-US" smtClean="0"/>
              <a:t>2018/9/28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AE7962-DB90-412E-8D7D-03DEF4D3F80E}" type="slidenum">
              <a:rPr lang="zh-CN" altLang="en-US" smtClean="0"/>
              <a:t>‹#›</a:t>
            </a:fld>
            <a:endParaRPr lang="zh-CN" altLang="en-US"/>
          </a:p>
        </p:txBody>
      </p:sp>
      <p:sp>
        <p:nvSpPr>
          <p:cNvPr id="7" name="文本框 6"/>
          <p:cNvSpPr txBox="1"/>
          <p:nvPr userDrawn="1"/>
        </p:nvSpPr>
        <p:spPr>
          <a:xfrm>
            <a:off x="4318000" y="2971800"/>
            <a:ext cx="3556000" cy="229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感谢您下载小木头平台上提供的</a:t>
            </a:r>
            <a:r>
              <a:rPr kumimoji="0" lang="en-US" altLang="zh-CN"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作品，为了您和小木头以及原创作者的利益，请勿复制、传播、销售，否则将承担法律责任！小木头将对作品进行维权，按照传播下载次数进行十倍的索取赔偿！</a:t>
            </a:r>
          </a:p>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6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media" Target="../media/media1.mp3"/><Relationship Id="rId13" Type="http://schemas.openxmlformats.org/officeDocument/2006/relationships/image" Target="../media/image3.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2.jpeg"/><Relationship Id="rId17" Type="http://schemas.openxmlformats.org/officeDocument/2006/relationships/image" Target="../media/image6.jpg"/><Relationship Id="rId2" Type="http://schemas.openxmlformats.org/officeDocument/2006/relationships/tags" Target="../tags/tag2.xml"/><Relationship Id="rId16" Type="http://schemas.openxmlformats.org/officeDocument/2006/relationships/image" Target="../media/image5.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notesSlide" Target="../notesSlides/notesSlide1.xml"/><Relationship Id="rId5" Type="http://schemas.openxmlformats.org/officeDocument/2006/relationships/tags" Target="../tags/tag5.xml"/><Relationship Id="rId15" Type="http://schemas.microsoft.com/office/2007/relationships/hdphoto" Target="../media/hdphoto1.wdp"/><Relationship Id="rId10" Type="http://schemas.openxmlformats.org/officeDocument/2006/relationships/slideLayout" Target="../slideLayouts/slideLayout7.xml"/><Relationship Id="rId4" Type="http://schemas.openxmlformats.org/officeDocument/2006/relationships/tags" Target="../tags/tag4.xml"/><Relationship Id="rId9" Type="http://schemas.openxmlformats.org/officeDocument/2006/relationships/audio" Target="../media/media1.mp3"/><Relationship Id="rId1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microsoft.com/office/2007/relationships/hdphoto" Target="../media/hdphoto8.wdp"/></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0.xml"/><Relationship Id="rId7" Type="http://schemas.openxmlformats.org/officeDocument/2006/relationships/image" Target="../media/image2.jpe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notesSlide" Target="../notesSlides/notesSlide13.xml"/><Relationship Id="rId5" Type="http://schemas.openxmlformats.org/officeDocument/2006/relationships/slideLayout" Target="../slideLayouts/slideLayout7.xml"/><Relationship Id="rId10" Type="http://schemas.openxmlformats.org/officeDocument/2006/relationships/image" Target="../media/image3.png"/><Relationship Id="rId4" Type="http://schemas.openxmlformats.org/officeDocument/2006/relationships/tags" Target="../tags/tag21.xml"/><Relationship Id="rId9"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microsoft.com/office/2007/relationships/hdphoto" Target="../media/hdphoto8.wdp"/></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4.xml"/><Relationship Id="rId7" Type="http://schemas.openxmlformats.org/officeDocument/2006/relationships/image" Target="../media/image2.jpe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notesSlide" Target="../notesSlides/notesSlide18.xml"/><Relationship Id="rId5" Type="http://schemas.openxmlformats.org/officeDocument/2006/relationships/slideLayout" Target="../slideLayouts/slideLayout7.xml"/><Relationship Id="rId10" Type="http://schemas.openxmlformats.org/officeDocument/2006/relationships/image" Target="../media/image3.png"/><Relationship Id="rId4" Type="http://schemas.openxmlformats.org/officeDocument/2006/relationships/tags" Target="../tags/tag25.xml"/><Relationship Id="rId9"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4.emf"/></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28.xml"/><Relationship Id="rId7" Type="http://schemas.openxmlformats.org/officeDocument/2006/relationships/notesSlide" Target="../notesSlides/notesSlide23.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slideLayout" Target="../slideLayouts/slideLayout7.xml"/><Relationship Id="rId11" Type="http://schemas.openxmlformats.org/officeDocument/2006/relationships/image" Target="../media/image3.png"/><Relationship Id="rId5" Type="http://schemas.openxmlformats.org/officeDocument/2006/relationships/tags" Target="../tags/tag30.xml"/><Relationship Id="rId10" Type="http://schemas.microsoft.com/office/2007/relationships/hdphoto" Target="../media/hdphoto1.wdp"/><Relationship Id="rId4" Type="http://schemas.openxmlformats.org/officeDocument/2006/relationships/tags" Target="../tags/tag29.xml"/><Relationship Id="rId9" Type="http://schemas.openxmlformats.org/officeDocument/2006/relationships/image" Target="../media/image4.png"/></Relationships>
</file>

<file path=ppt/slides/_rels/slide2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hyperlink" Target="https://chinappt.taobao.com/"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0.xml"/><Relationship Id="rId7" Type="http://schemas.openxmlformats.org/officeDocument/2006/relationships/image" Target="../media/image2.jpe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notesSlide" Target="../notesSlides/notesSlide3.xml"/><Relationship Id="rId5" Type="http://schemas.openxmlformats.org/officeDocument/2006/relationships/slideLayout" Target="../slideLayouts/slideLayout7.xml"/><Relationship Id="rId10" Type="http://schemas.openxmlformats.org/officeDocument/2006/relationships/image" Target="../media/image3.png"/><Relationship Id="rId4" Type="http://schemas.openxmlformats.org/officeDocument/2006/relationships/tags" Target="../tags/tag11.xml"/><Relationship Id="rId9"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5.xml"/><Relationship Id="rId7"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tags" Target="../tags/tag12.xml"/><Relationship Id="rId6" Type="http://schemas.openxmlformats.org/officeDocument/2006/relationships/image" Target="../media/image9.png"/><Relationship Id="rId5" Type="http://schemas.microsoft.com/office/2007/relationships/hdphoto" Target="../media/hdphoto2.wdp"/><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12.png"/><Relationship Id="rId4" Type="http://schemas.microsoft.com/office/2007/relationships/hdphoto" Target="../media/hdphoto4.wdp"/></Relationships>
</file>

<file path=ppt/slides/_rels/slide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5.xml"/><Relationship Id="rId7" Type="http://schemas.openxmlformats.org/officeDocument/2006/relationships/image" Target="../media/image2.jpe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notesSlide" Target="../notesSlides/notesSlide8.xml"/><Relationship Id="rId5" Type="http://schemas.openxmlformats.org/officeDocument/2006/relationships/slideLayout" Target="../slideLayouts/slideLayout7.xml"/><Relationship Id="rId10" Type="http://schemas.openxmlformats.org/officeDocument/2006/relationships/image" Target="../media/image3.png"/><Relationship Id="rId4" Type="http://schemas.openxmlformats.org/officeDocument/2006/relationships/tags" Target="../tags/tag16.xml"/><Relationship Id="rId9"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microsoft.com/office/2007/relationships/hdphoto" Target="../media/hdphoto1.wdp"/><Relationship Id="rId2" Type="http://schemas.openxmlformats.org/officeDocument/2006/relationships/slideLayout" Target="../slideLayouts/slideLayout7.xml"/><Relationship Id="rId1" Type="http://schemas.openxmlformats.org/officeDocument/2006/relationships/tags" Target="../tags/tag17.xml"/><Relationship Id="rId6" Type="http://schemas.openxmlformats.org/officeDocument/2006/relationships/image" Target="../media/image4.png"/><Relationship Id="rId5" Type="http://schemas.microsoft.com/office/2007/relationships/hdphoto" Target="../media/hdphoto7.wdp"/><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1"/>
            </p:custDataLst>
          </p:nvPr>
        </p:nvPicPr>
        <p:blipFill rotWithShape="1">
          <a:blip r:embed="rId12" cstate="print">
            <a:extLst>
              <a:ext uri="{28A0092B-C50C-407E-A947-70E740481C1C}">
                <a14:useLocalDpi xmlns:a14="http://schemas.microsoft.com/office/drawing/2010/main" val="0"/>
              </a:ext>
            </a:extLst>
          </a:blip>
          <a:srcRect t="58871"/>
          <a:stretch>
            <a:fillRect/>
          </a:stretch>
        </p:blipFill>
        <p:spPr>
          <a:xfrm>
            <a:off x="0" y="-13648"/>
            <a:ext cx="12191999" cy="7021412"/>
          </a:xfrm>
          <a:prstGeom prst="rect">
            <a:avLst/>
          </a:prstGeom>
        </p:spPr>
      </p:pic>
      <p:pic>
        <p:nvPicPr>
          <p:cNvPr id="9" name="PA_图片 8"/>
          <p:cNvPicPr>
            <a:picLocks noChangeAspect="1"/>
          </p:cNvPicPr>
          <p:nvPr>
            <p:custDataLst>
              <p:tags r:id="rId2"/>
            </p:custDataLst>
          </p:nvPr>
        </p:nvPicPr>
        <p:blipFill rotWithShape="1">
          <a:blip r:embed="rId13" cstate="print">
            <a:extLst>
              <a:ext uri="{28A0092B-C50C-407E-A947-70E740481C1C}">
                <a14:useLocalDpi xmlns:a14="http://schemas.microsoft.com/office/drawing/2010/main" val="0"/>
              </a:ext>
            </a:extLst>
          </a:blip>
          <a:srcRect t="51621"/>
          <a:stretch>
            <a:fillRect/>
          </a:stretch>
        </p:blipFill>
        <p:spPr>
          <a:xfrm>
            <a:off x="1" y="-1251284"/>
            <a:ext cx="12191998" cy="8259048"/>
          </a:xfrm>
          <a:prstGeom prst="rect">
            <a:avLst/>
          </a:prstGeom>
        </p:spPr>
      </p:pic>
      <p:grpSp>
        <p:nvGrpSpPr>
          <p:cNvPr id="15" name="PA_库_组合 14"/>
          <p:cNvGrpSpPr/>
          <p:nvPr>
            <p:custDataLst>
              <p:tags r:id="rId3"/>
            </p:custDataLst>
          </p:nvPr>
        </p:nvGrpSpPr>
        <p:grpSpPr>
          <a:xfrm>
            <a:off x="4958785" y="446567"/>
            <a:ext cx="2082044" cy="5964866"/>
            <a:chOff x="4465674" y="318976"/>
            <a:chExt cx="2502196" cy="5575005"/>
          </a:xfrm>
        </p:grpSpPr>
        <p:sp>
          <p:nvSpPr>
            <p:cNvPr id="12" name="矩形 11"/>
            <p:cNvSpPr/>
            <p:nvPr/>
          </p:nvSpPr>
          <p:spPr>
            <a:xfrm>
              <a:off x="4465674" y="318976"/>
              <a:ext cx="2349796" cy="542260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18074" y="471376"/>
              <a:ext cx="2349796" cy="5422605"/>
            </a:xfrm>
            <a:prstGeom prst="rect">
              <a:avLst/>
            </a:prstGeom>
            <a:solidFill>
              <a:srgbClr val="000000">
                <a:alpha val="47059"/>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PA_库_图片 6"/>
          <p:cNvPicPr>
            <a:picLocks noChangeAspect="1"/>
          </p:cNvPicPr>
          <p:nvPr>
            <p:custDataLst>
              <p:tags r:id="rId4"/>
            </p:custDataLst>
          </p:nvPr>
        </p:nvPicPr>
        <p:blipFill>
          <a:blip r:embed="rId14">
            <a:extLst>
              <a:ext uri="{BEBA8EAE-BF5A-486C-A8C5-ECC9F3942E4B}">
                <a14:imgProps xmlns:a14="http://schemas.microsoft.com/office/drawing/2010/main">
                  <a14:imgLayer r:embed="rId15">
                    <a14:imgEffect>
                      <a14:backgroundRemoval t="10000" b="90000" l="10000" r="90000"/>
                    </a14:imgEffect>
                  </a14:imgLayer>
                </a14:imgProps>
              </a:ext>
            </a:extLst>
          </a:blip>
          <a:stretch>
            <a:fillRect/>
          </a:stretch>
        </p:blipFill>
        <p:spPr>
          <a:xfrm>
            <a:off x="1748490" y="-787901"/>
            <a:ext cx="1819734" cy="1575802"/>
          </a:xfrm>
          <a:prstGeom prst="rect">
            <a:avLst/>
          </a:prstGeom>
          <a:effectLst>
            <a:glow rad="762000">
              <a:schemeClr val="bg1">
                <a:alpha val="15000"/>
              </a:schemeClr>
            </a:glow>
          </a:effectLst>
        </p:spPr>
      </p:pic>
      <p:sp>
        <p:nvSpPr>
          <p:cNvPr id="10" name="PA_库_文本框 9"/>
          <p:cNvSpPr txBox="1"/>
          <p:nvPr>
            <p:custDataLst>
              <p:tags r:id="rId5"/>
            </p:custDataLst>
          </p:nvPr>
        </p:nvSpPr>
        <p:spPr>
          <a:xfrm>
            <a:off x="4958785" y="915492"/>
            <a:ext cx="861774" cy="3264195"/>
          </a:xfrm>
          <a:prstGeom prst="rect">
            <a:avLst/>
          </a:prstGeom>
          <a:noFill/>
        </p:spPr>
        <p:txBody>
          <a:bodyPr vert="eaVert" wrap="square" rtlCol="0">
            <a:spAutoFit/>
          </a:bodyPr>
          <a:lstStyle/>
          <a:p>
            <a:r>
              <a:rPr lang="zh-CN" altLang="en-US" sz="4400" dirty="0">
                <a:solidFill>
                  <a:schemeClr val="bg1"/>
                </a:solidFill>
                <a:latin typeface="柳公权柳体" panose="02000000000000000000" pitchFamily="2" charset="-122"/>
                <a:ea typeface="柳公权柳体" panose="02000000000000000000" pitchFamily="2" charset="-122"/>
              </a:rPr>
              <a:t>中国风</a:t>
            </a:r>
          </a:p>
        </p:txBody>
      </p:sp>
      <p:sp>
        <p:nvSpPr>
          <p:cNvPr id="11" name="PA_库_文本框 10"/>
          <p:cNvSpPr txBox="1"/>
          <p:nvPr>
            <p:custDataLst>
              <p:tags r:id="rId6"/>
            </p:custDataLst>
          </p:nvPr>
        </p:nvSpPr>
        <p:spPr>
          <a:xfrm>
            <a:off x="5625057" y="776177"/>
            <a:ext cx="1415772" cy="5358198"/>
          </a:xfrm>
          <a:prstGeom prst="rect">
            <a:avLst/>
          </a:prstGeom>
          <a:noFill/>
        </p:spPr>
        <p:txBody>
          <a:bodyPr vert="eaVert" wrap="none" rtlCol="0">
            <a:spAutoFit/>
          </a:bodyPr>
          <a:lstStyle/>
          <a:p>
            <a:pPr algn="ctr"/>
            <a:r>
              <a:rPr lang="zh-CN" altLang="en-US" sz="8000" b="1" dirty="0">
                <a:solidFill>
                  <a:schemeClr val="bg1"/>
                </a:solidFill>
                <a:latin typeface="文悦青龙体 (非商业使用) W5" pitchFamily="50" charset="-122"/>
                <a:ea typeface="文悦青龙体 (非商业使用) W5" pitchFamily="50" charset="-122"/>
              </a:rPr>
              <a:t>月洒林间院</a:t>
            </a:r>
          </a:p>
        </p:txBody>
      </p:sp>
      <p:sp>
        <p:nvSpPr>
          <p:cNvPr id="14" name="PA_库_文本框 13"/>
          <p:cNvSpPr txBox="1"/>
          <p:nvPr>
            <p:custDataLst>
              <p:tags r:id="rId7"/>
            </p:custDataLst>
          </p:nvPr>
        </p:nvSpPr>
        <p:spPr>
          <a:xfrm>
            <a:off x="5112673" y="2753222"/>
            <a:ext cx="553998" cy="3381153"/>
          </a:xfrm>
          <a:prstGeom prst="rect">
            <a:avLst/>
          </a:prstGeom>
          <a:noFill/>
        </p:spPr>
        <p:txBody>
          <a:bodyPr vert="eaVert" wrap="square" rtlCol="0">
            <a:spAutoFit/>
          </a:bodyPr>
          <a:lstStyle/>
          <a:p>
            <a:r>
              <a:rPr lang="zh-CN" altLang="en-US" sz="1200" dirty="0">
                <a:solidFill>
                  <a:schemeClr val="bg1"/>
                </a:solidFill>
                <a:latin typeface="柳公权柳体" panose="02000000000000000000" pitchFamily="2" charset="-122"/>
                <a:ea typeface="柳公权柳体" panose="02000000000000000000" pitchFamily="2" charset="-122"/>
              </a:rPr>
              <a:t>无言独上西楼，月如钩。寂寞梧桐深院锁清秋。</a:t>
            </a:r>
            <a:br>
              <a:rPr lang="zh-CN" altLang="en-US" sz="1200" dirty="0">
                <a:solidFill>
                  <a:schemeClr val="bg1"/>
                </a:solidFill>
                <a:latin typeface="柳公权柳体" panose="02000000000000000000" pitchFamily="2" charset="-122"/>
                <a:ea typeface="柳公权柳体" panose="02000000000000000000" pitchFamily="2" charset="-122"/>
              </a:rPr>
            </a:br>
            <a:r>
              <a:rPr lang="zh-CN" altLang="en-US" sz="1200" dirty="0">
                <a:solidFill>
                  <a:schemeClr val="bg1"/>
                </a:solidFill>
                <a:latin typeface="柳公权柳体" panose="02000000000000000000" pitchFamily="2" charset="-122"/>
                <a:ea typeface="柳公权柳体" panose="02000000000000000000" pitchFamily="2" charset="-122"/>
              </a:rPr>
              <a:t>剪不断，理还乱，是离愁。别是一般滋味在心头。</a:t>
            </a:r>
          </a:p>
        </p:txBody>
      </p:sp>
      <p:pic>
        <p:nvPicPr>
          <p:cNvPr id="2" name="PA_Cloudmusic ">
            <a:hlinkClick r:id="" action="ppaction://media"/>
          </p:cNvPr>
          <p:cNvPicPr>
            <a:picLocks noChangeAspect="1"/>
          </p:cNvPicPr>
          <p:nvPr>
            <a:audioFile r:link="rId9"/>
            <p:extLst>
              <p:ext uri="{DAA4B4D4-6D71-4841-9C94-3DE7FCFB9230}">
                <p14:media xmlns:p14="http://schemas.microsoft.com/office/powerpoint/2010/main" r:embed="rId8"/>
              </p:ext>
            </p:extLst>
          </p:nvPr>
        </p:nvPicPr>
        <p:blipFill>
          <a:blip r:embed="rId16"/>
          <a:stretch>
            <a:fillRect/>
          </a:stretch>
        </p:blipFill>
        <p:spPr>
          <a:xfrm>
            <a:off x="-879331" y="304824"/>
            <a:ext cx="609600" cy="609600"/>
          </a:xfrm>
          <a:prstGeom prst="rect">
            <a:avLst/>
          </a:prstGeom>
        </p:spPr>
      </p:pic>
      <p:pic>
        <p:nvPicPr>
          <p:cNvPr id="16" name="图片 15">
            <a:extLst>
              <a:ext uri="{FF2B5EF4-FFF2-40B4-BE49-F238E27FC236}">
                <a16:creationId xmlns:a16="http://schemas.microsoft.com/office/drawing/2014/main" id="{B6E4DEA4-064E-468A-9C03-74647E00DDC6}"/>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80999" y="7147079"/>
            <a:ext cx="11430000" cy="7239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10" presetClass="entr" presetSubtype="0" fill="hold" nodeType="withEffect">
                                  <p:stCondLst>
                                    <p:cond delay="1500"/>
                                  </p:stCondLst>
                                  <p:childTnLst>
                                    <p:set>
                                      <p:cBhvr>
                                        <p:cTn id="8" dur="1" fill="hold">
                                          <p:stCondLst>
                                            <p:cond delay="0"/>
                                          </p:stCondLst>
                                        </p:cTn>
                                        <p:tgtEl>
                                          <p:spTgt spid="15"/>
                                        </p:tgtEl>
                                        <p:attrNameLst>
                                          <p:attrName>style.visibility</p:attrName>
                                        </p:attrNameLst>
                                      </p:cBhvr>
                                      <p:to>
                                        <p:strVal val="visible"/>
                                      </p:to>
                                    </p:set>
                                    <p:animEffect transition="in" filter="fade">
                                      <p:cBhvr>
                                        <p:cTn id="9" dur="500"/>
                                        <p:tgtEl>
                                          <p:spTgt spid="15"/>
                                        </p:tgtEl>
                                      </p:cBhvr>
                                    </p:animEffect>
                                  </p:childTnLst>
                                </p:cTn>
                              </p:par>
                              <p:par>
                                <p:cTn id="10" presetID="53" presetClass="entr" presetSubtype="16" fill="hold" nodeType="withEffect">
                                  <p:stCondLst>
                                    <p:cond delay="150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6" presetClass="emph" presetSubtype="0" accel="30000" decel="26000" autoRev="1" fill="hold" nodeType="withEffect">
                                  <p:stCondLst>
                                    <p:cond delay="1900"/>
                                  </p:stCondLst>
                                  <p:childTnLst>
                                    <p:animScale>
                                      <p:cBhvr>
                                        <p:cTn id="16" dur="500" fill="hold"/>
                                        <p:tgtEl>
                                          <p:spTgt spid="15"/>
                                        </p:tgtEl>
                                      </p:cBhvr>
                                      <p:by x="110000" y="110000"/>
                                    </p:animScale>
                                  </p:childTnLst>
                                </p:cTn>
                              </p:par>
                              <p:par>
                                <p:cTn id="17" presetID="2" presetClass="entr" presetSubtype="4" decel="100000"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500" fill="hold"/>
                                        <p:tgtEl>
                                          <p:spTgt spid="10"/>
                                        </p:tgtEl>
                                        <p:attrNameLst>
                                          <p:attrName>ppt_x</p:attrName>
                                        </p:attrNameLst>
                                      </p:cBhvr>
                                      <p:tavLst>
                                        <p:tav tm="0">
                                          <p:val>
                                            <p:strVal val="#ppt_x"/>
                                          </p:val>
                                        </p:tav>
                                        <p:tav tm="100000">
                                          <p:val>
                                            <p:strVal val="#ppt_x"/>
                                          </p:val>
                                        </p:tav>
                                      </p:tavLst>
                                    </p:anim>
                                    <p:anim calcmode="lin" valueType="num">
                                      <p:cBhvr additive="base">
                                        <p:cTn id="20" dur="1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500" fill="hold"/>
                                        <p:tgtEl>
                                          <p:spTgt spid="14"/>
                                        </p:tgtEl>
                                        <p:attrNameLst>
                                          <p:attrName>ppt_x</p:attrName>
                                        </p:attrNameLst>
                                      </p:cBhvr>
                                      <p:tavLst>
                                        <p:tav tm="0">
                                          <p:val>
                                            <p:strVal val="#ppt_x"/>
                                          </p:val>
                                        </p:tav>
                                        <p:tav tm="100000">
                                          <p:val>
                                            <p:strVal val="#ppt_x"/>
                                          </p:val>
                                        </p:tav>
                                      </p:tavLst>
                                    </p:anim>
                                    <p:anim calcmode="lin" valueType="num">
                                      <p:cBhvr additive="base">
                                        <p:cTn id="24" dur="1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1500" fill="hold"/>
                                        <p:tgtEl>
                                          <p:spTgt spid="11"/>
                                        </p:tgtEl>
                                        <p:attrNameLst>
                                          <p:attrName>ppt_x</p:attrName>
                                        </p:attrNameLst>
                                      </p:cBhvr>
                                      <p:tavLst>
                                        <p:tav tm="0">
                                          <p:val>
                                            <p:strVal val="#ppt_x"/>
                                          </p:val>
                                        </p:tav>
                                        <p:tav tm="100000">
                                          <p:val>
                                            <p:strVal val="#ppt_x"/>
                                          </p:val>
                                        </p:tav>
                                      </p:tavLst>
                                    </p:anim>
                                    <p:anim calcmode="lin" valueType="num">
                                      <p:cBhvr additive="base">
                                        <p:cTn id="28" dur="1500" fill="hold"/>
                                        <p:tgtEl>
                                          <p:spTgt spid="11"/>
                                        </p:tgtEl>
                                        <p:attrNameLst>
                                          <p:attrName>ppt_y</p:attrName>
                                        </p:attrNameLst>
                                      </p:cBhvr>
                                      <p:tavLst>
                                        <p:tav tm="0">
                                          <p:val>
                                            <p:strVal val="1+#ppt_h/2"/>
                                          </p:val>
                                        </p:tav>
                                        <p:tav tm="100000">
                                          <p:val>
                                            <p:strVal val="#ppt_y"/>
                                          </p:val>
                                        </p:tav>
                                      </p:tavLst>
                                    </p:anim>
                                  </p:childTnLst>
                                </p:cTn>
                              </p:par>
                              <p:par>
                                <p:cTn id="29" presetID="10" presetClass="entr" presetSubtype="0" fill="hold" nodeType="withEffect">
                                  <p:stCondLst>
                                    <p:cond delay="15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53" presetClass="entr" presetSubtype="16" fill="hold" nodeType="withEffect">
                                  <p:stCondLst>
                                    <p:cond delay="150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par>
                                <p:cTn id="37" presetID="6" presetClass="emph" presetSubtype="0" accel="30000" decel="26000" autoRev="1" fill="hold" nodeType="withEffect">
                                  <p:stCondLst>
                                    <p:cond delay="1900"/>
                                  </p:stCondLst>
                                  <p:childTnLst>
                                    <p:animScale>
                                      <p:cBhvr>
                                        <p:cTn id="38" dur="500" fill="hold"/>
                                        <p:tgtEl>
                                          <p:spTgt spid="7"/>
                                        </p:tgtEl>
                                      </p:cBhvr>
                                      <p:by x="110000" y="110000"/>
                                    </p:animScale>
                                  </p:childTnLst>
                                </p:cTn>
                              </p:par>
                              <p:par>
                                <p:cTn id="39" presetID="10" presetClass="entr" presetSubtype="0" fill="hold" nodeType="withEffect">
                                  <p:stCondLst>
                                    <p:cond delay="150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par>
                                <p:cTn id="42" presetID="6" presetClass="emph" presetSubtype="0" accel="30000" decel="26000" autoRev="1" fill="hold" nodeType="withEffect">
                                  <p:stCondLst>
                                    <p:cond delay="1900"/>
                                  </p:stCondLst>
                                  <p:childTnLst>
                                    <p:animScale>
                                      <p:cBhvr>
                                        <p:cTn id="43" dur="500" fill="hold"/>
                                        <p:tgtEl>
                                          <p:spTgt spid="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hold" display="0">
                  <p:stCondLst>
                    <p:cond delay="indefinite"/>
                  </p:stCondLst>
                  <p:endCondLst>
                    <p:cond evt="onStopAudio" delay="0">
                      <p:tgtEl>
                        <p:sldTgt/>
                      </p:tgtEl>
                    </p:cond>
                  </p:endCondLst>
                </p:cTn>
                <p:tgtEl>
                  <p:spTgt spid="2"/>
                </p:tgtEl>
              </p:cMediaNode>
            </p:audio>
          </p:childTnLst>
        </p:cTn>
      </p:par>
    </p:tnLst>
    <p:bldLst>
      <p:bldP spid="10" grpId="0" autoUpdateAnimBg="0"/>
      <p:bldP spid="11" grpId="0" autoUpdateAnimBg="0"/>
      <p:bldP spid="14"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C:\Users\Administrator\Desktop\中国风素材\20661287_205529056000_2.jpg"/>
          <p:cNvPicPr>
            <a:picLocks noChangeAspect="1" noChangeArrowheads="1"/>
          </p:cNvPicPr>
          <p:nvPr/>
        </p:nvPicPr>
        <p:blipFill rotWithShape="1">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backgroundRemoval t="7380" b="100000" l="50391" r="99219"/>
                    </a14:imgEffect>
                  </a14:imgLayer>
                </a14:imgProps>
              </a:ext>
              <a:ext uri="{28A0092B-C50C-407E-A947-70E740481C1C}">
                <a14:useLocalDpi xmlns:a14="http://schemas.microsoft.com/office/drawing/2010/main" val="0"/>
              </a:ext>
            </a:extLst>
          </a:blip>
          <a:srcRect l="49826" t="5735" r="6328"/>
          <a:stretch>
            <a:fillRect/>
          </a:stretch>
        </p:blipFill>
        <p:spPr bwMode="auto">
          <a:xfrm flipH="1">
            <a:off x="6216659" y="1941095"/>
            <a:ext cx="1192415" cy="166232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C:\Users\Administrator\Desktop\中国风素材\20661287_205529056000_2.jpg"/>
          <p:cNvPicPr>
            <a:picLocks noChangeAspect="1" noChangeArrowheads="1"/>
          </p:cNvPicPr>
          <p:nvPr/>
        </p:nvPicPr>
        <p:blipFill rotWithShape="1">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backgroundRemoval t="7380" b="100000" l="50391" r="99219"/>
                    </a14:imgEffect>
                  </a14:imgLayer>
                </a14:imgProps>
              </a:ext>
              <a:ext uri="{28A0092B-C50C-407E-A947-70E740481C1C}">
                <a14:useLocalDpi xmlns:a14="http://schemas.microsoft.com/office/drawing/2010/main" val="0"/>
              </a:ext>
            </a:extLst>
          </a:blip>
          <a:srcRect l="49826" t="5735" r="6328"/>
          <a:stretch>
            <a:fillRect/>
          </a:stretch>
        </p:blipFill>
        <p:spPr bwMode="auto">
          <a:xfrm flipH="1">
            <a:off x="4785768" y="1949607"/>
            <a:ext cx="1192415" cy="166232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C:\Users\Administrator\Desktop\中国风素材\20661287_205529056000_2.jpg"/>
          <p:cNvPicPr>
            <a:picLocks noChangeAspect="1" noChangeArrowheads="1"/>
          </p:cNvPicPr>
          <p:nvPr/>
        </p:nvPicPr>
        <p:blipFill rotWithShape="1">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backgroundRemoval t="7380" b="100000" l="50391" r="99219"/>
                    </a14:imgEffect>
                  </a14:imgLayer>
                </a14:imgProps>
              </a:ext>
              <a:ext uri="{28A0092B-C50C-407E-A947-70E740481C1C}">
                <a14:useLocalDpi xmlns:a14="http://schemas.microsoft.com/office/drawing/2010/main" val="0"/>
              </a:ext>
            </a:extLst>
          </a:blip>
          <a:srcRect l="49826" t="5735" r="6328"/>
          <a:stretch>
            <a:fillRect/>
          </a:stretch>
        </p:blipFill>
        <p:spPr bwMode="auto">
          <a:xfrm flipH="1">
            <a:off x="3291794" y="1949607"/>
            <a:ext cx="1192415" cy="166232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C:\Users\Administrator\Desktop\中国风素材\20661287_205529056000_2.jpg"/>
          <p:cNvPicPr>
            <a:picLocks noChangeAspect="1" noChangeArrowheads="1"/>
          </p:cNvPicPr>
          <p:nvPr/>
        </p:nvPicPr>
        <p:blipFill rotWithShape="1">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backgroundRemoval t="7380" b="100000" l="50391" r="99219"/>
                    </a14:imgEffect>
                  </a14:imgLayer>
                </a14:imgProps>
              </a:ext>
              <a:ext uri="{28A0092B-C50C-407E-A947-70E740481C1C}">
                <a14:useLocalDpi xmlns:a14="http://schemas.microsoft.com/office/drawing/2010/main" val="0"/>
              </a:ext>
            </a:extLst>
          </a:blip>
          <a:srcRect l="49826" t="5735" r="6328"/>
          <a:stretch>
            <a:fillRect/>
          </a:stretch>
        </p:blipFill>
        <p:spPr bwMode="auto">
          <a:xfrm flipH="1">
            <a:off x="7584956" y="1941095"/>
            <a:ext cx="1192415" cy="166232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3558584" y="2579367"/>
            <a:ext cx="633448" cy="633448"/>
            <a:chOff x="2981068" y="1456420"/>
            <a:chExt cx="633448" cy="633448"/>
          </a:xfrm>
          <a:solidFill>
            <a:schemeClr val="bg1"/>
          </a:solidFill>
        </p:grpSpPr>
        <p:sp>
          <p:nvSpPr>
            <p:cNvPr id="3" name="椭圆 2"/>
            <p:cNvSpPr/>
            <p:nvPr/>
          </p:nvSpPr>
          <p:spPr>
            <a:xfrm>
              <a:off x="3013623" y="1488975"/>
              <a:ext cx="568339" cy="56833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28274E"/>
                  </a:solidFill>
                  <a:latin typeface="柳公权柳体" panose="02000000000000000000" pitchFamily="2" charset="-122"/>
                  <a:ea typeface="柳公权柳体" panose="02000000000000000000" pitchFamily="2" charset="-122"/>
                </a:rPr>
                <a:t>壹</a:t>
              </a:r>
            </a:p>
          </p:txBody>
        </p:sp>
        <p:sp>
          <p:nvSpPr>
            <p:cNvPr id="4" name="椭圆 3"/>
            <p:cNvSpPr>
              <a:spLocks noChangeAspect="1"/>
            </p:cNvSpPr>
            <p:nvPr/>
          </p:nvSpPr>
          <p:spPr>
            <a:xfrm>
              <a:off x="2981068" y="1456420"/>
              <a:ext cx="633448" cy="633448"/>
            </a:xfrm>
            <a:prstGeom prst="ellipse">
              <a:avLst/>
            </a:pr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28274E"/>
                  </a:solidFill>
                  <a:latin typeface="柳公权柳体" panose="02000000000000000000" pitchFamily="2" charset="-122"/>
                  <a:ea typeface="柳公权柳体" panose="02000000000000000000" pitchFamily="2" charset="-122"/>
                </a:rPr>
                <a:t>壹</a:t>
              </a:r>
            </a:p>
          </p:txBody>
        </p:sp>
      </p:grpSp>
      <p:grpSp>
        <p:nvGrpSpPr>
          <p:cNvPr id="5" name="组合 4"/>
          <p:cNvGrpSpPr/>
          <p:nvPr/>
        </p:nvGrpSpPr>
        <p:grpSpPr>
          <a:xfrm>
            <a:off x="4989475" y="2583178"/>
            <a:ext cx="633448" cy="633448"/>
            <a:chOff x="4411959" y="1460231"/>
            <a:chExt cx="633448" cy="633448"/>
          </a:xfrm>
          <a:solidFill>
            <a:schemeClr val="bg1"/>
          </a:solidFill>
        </p:grpSpPr>
        <p:sp>
          <p:nvSpPr>
            <p:cNvPr id="6" name="椭圆 5"/>
            <p:cNvSpPr/>
            <p:nvPr/>
          </p:nvSpPr>
          <p:spPr>
            <a:xfrm>
              <a:off x="4444514" y="1492786"/>
              <a:ext cx="568339" cy="56833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28274E"/>
                  </a:solidFill>
                  <a:latin typeface="柳公权柳体" panose="02000000000000000000" pitchFamily="2" charset="-122"/>
                  <a:ea typeface="柳公权柳体" panose="02000000000000000000" pitchFamily="2" charset="-122"/>
                </a:rPr>
                <a:t>贰</a:t>
              </a:r>
            </a:p>
          </p:txBody>
        </p:sp>
        <p:sp>
          <p:nvSpPr>
            <p:cNvPr id="7" name="椭圆 6"/>
            <p:cNvSpPr>
              <a:spLocks noChangeAspect="1"/>
            </p:cNvSpPr>
            <p:nvPr/>
          </p:nvSpPr>
          <p:spPr>
            <a:xfrm>
              <a:off x="4411959" y="1460231"/>
              <a:ext cx="633448" cy="633448"/>
            </a:xfrm>
            <a:prstGeom prst="ellipse">
              <a:avLst/>
            </a:pr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28274E"/>
                  </a:solidFill>
                  <a:latin typeface="柳公权柳体" panose="02000000000000000000" pitchFamily="2" charset="-122"/>
                  <a:ea typeface="柳公权柳体" panose="02000000000000000000" pitchFamily="2" charset="-122"/>
                </a:rPr>
                <a:t>贰</a:t>
              </a:r>
            </a:p>
          </p:txBody>
        </p:sp>
      </p:grpSp>
      <p:grpSp>
        <p:nvGrpSpPr>
          <p:cNvPr id="8" name="组合 7"/>
          <p:cNvGrpSpPr/>
          <p:nvPr/>
        </p:nvGrpSpPr>
        <p:grpSpPr>
          <a:xfrm>
            <a:off x="6424280" y="2583178"/>
            <a:ext cx="633448" cy="633448"/>
            <a:chOff x="5846764" y="1460231"/>
            <a:chExt cx="633448" cy="633448"/>
          </a:xfrm>
          <a:solidFill>
            <a:schemeClr val="bg1"/>
          </a:solidFill>
        </p:grpSpPr>
        <p:sp>
          <p:nvSpPr>
            <p:cNvPr id="9" name="椭圆 8"/>
            <p:cNvSpPr/>
            <p:nvPr/>
          </p:nvSpPr>
          <p:spPr>
            <a:xfrm>
              <a:off x="5879319" y="1492786"/>
              <a:ext cx="568339" cy="56833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28274E"/>
                  </a:solidFill>
                  <a:latin typeface="柳公权柳体" panose="02000000000000000000" pitchFamily="2" charset="-122"/>
                  <a:ea typeface="柳公权柳体" panose="02000000000000000000" pitchFamily="2" charset="-122"/>
                </a:rPr>
                <a:t>叁</a:t>
              </a:r>
            </a:p>
          </p:txBody>
        </p:sp>
        <p:sp>
          <p:nvSpPr>
            <p:cNvPr id="10" name="椭圆 9"/>
            <p:cNvSpPr>
              <a:spLocks noChangeAspect="1"/>
            </p:cNvSpPr>
            <p:nvPr/>
          </p:nvSpPr>
          <p:spPr>
            <a:xfrm>
              <a:off x="5846764" y="1460231"/>
              <a:ext cx="633448" cy="633448"/>
            </a:xfrm>
            <a:prstGeom prst="ellipse">
              <a:avLst/>
            </a:pr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28274E"/>
                  </a:solidFill>
                  <a:latin typeface="柳公权柳体" panose="02000000000000000000" pitchFamily="2" charset="-122"/>
                  <a:ea typeface="柳公权柳体" panose="02000000000000000000" pitchFamily="2" charset="-122"/>
                </a:rPr>
                <a:t>叁</a:t>
              </a:r>
            </a:p>
          </p:txBody>
        </p:sp>
      </p:grpSp>
      <p:grpSp>
        <p:nvGrpSpPr>
          <p:cNvPr id="11" name="组合 10"/>
          <p:cNvGrpSpPr/>
          <p:nvPr/>
        </p:nvGrpSpPr>
        <p:grpSpPr>
          <a:xfrm>
            <a:off x="7864440" y="2583178"/>
            <a:ext cx="633448" cy="633448"/>
            <a:chOff x="7286924" y="1460231"/>
            <a:chExt cx="633448" cy="633448"/>
          </a:xfrm>
          <a:solidFill>
            <a:schemeClr val="bg1"/>
          </a:solidFill>
        </p:grpSpPr>
        <p:sp>
          <p:nvSpPr>
            <p:cNvPr id="12" name="椭圆 11"/>
            <p:cNvSpPr/>
            <p:nvPr/>
          </p:nvSpPr>
          <p:spPr>
            <a:xfrm>
              <a:off x="7319479" y="1492786"/>
              <a:ext cx="568339" cy="568339"/>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28274E"/>
                  </a:solidFill>
                  <a:latin typeface="柳公权柳体" panose="02000000000000000000" pitchFamily="2" charset="-122"/>
                  <a:ea typeface="柳公权柳体" panose="02000000000000000000" pitchFamily="2" charset="-122"/>
                </a:rPr>
                <a:t>肆</a:t>
              </a:r>
            </a:p>
          </p:txBody>
        </p:sp>
        <p:sp>
          <p:nvSpPr>
            <p:cNvPr id="13" name="椭圆 12"/>
            <p:cNvSpPr>
              <a:spLocks noChangeAspect="1"/>
            </p:cNvSpPr>
            <p:nvPr/>
          </p:nvSpPr>
          <p:spPr>
            <a:xfrm>
              <a:off x="7286924" y="1460231"/>
              <a:ext cx="633448" cy="633448"/>
            </a:xfrm>
            <a:prstGeom prst="ellipse">
              <a:avLst/>
            </a:pr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28274E"/>
                  </a:solidFill>
                  <a:latin typeface="柳公权柳体" panose="02000000000000000000" pitchFamily="2" charset="-122"/>
                  <a:ea typeface="柳公权柳体" panose="02000000000000000000" pitchFamily="2" charset="-122"/>
                </a:rPr>
                <a:t>肆</a:t>
              </a:r>
            </a:p>
          </p:txBody>
        </p:sp>
      </p:grpSp>
      <p:sp>
        <p:nvSpPr>
          <p:cNvPr id="14" name="文本框 13"/>
          <p:cNvSpPr txBox="1"/>
          <p:nvPr/>
        </p:nvSpPr>
        <p:spPr>
          <a:xfrm>
            <a:off x="3659393" y="3447274"/>
            <a:ext cx="430887" cy="2268252"/>
          </a:xfrm>
          <a:prstGeom prst="rect">
            <a:avLst/>
          </a:prstGeom>
          <a:noFill/>
        </p:spPr>
        <p:txBody>
          <a:bodyPr vert="eaVert" wrap="square" rtlCol="0">
            <a:spAutoFit/>
          </a:bodyPr>
          <a:lstStyle/>
          <a:p>
            <a:r>
              <a:rPr lang="zh-CN" altLang="en-US" sz="1600" spc="188" dirty="0">
                <a:solidFill>
                  <a:schemeClr val="bg1"/>
                </a:solidFill>
                <a:latin typeface="柳公权柳体" panose="02000000000000000000" pitchFamily="2" charset="-122"/>
                <a:ea typeface="柳公权柳体" panose="02000000000000000000" pitchFamily="2" charset="-122"/>
              </a:rPr>
              <a:t>单击此处输入标题</a:t>
            </a:r>
          </a:p>
        </p:txBody>
      </p:sp>
      <p:sp>
        <p:nvSpPr>
          <p:cNvPr id="15" name="文本框 14"/>
          <p:cNvSpPr txBox="1"/>
          <p:nvPr/>
        </p:nvSpPr>
        <p:spPr>
          <a:xfrm>
            <a:off x="5056128" y="3447274"/>
            <a:ext cx="430887" cy="2484276"/>
          </a:xfrm>
          <a:prstGeom prst="rect">
            <a:avLst/>
          </a:prstGeom>
          <a:noFill/>
        </p:spPr>
        <p:txBody>
          <a:bodyPr vert="eaVert" wrap="square" rtlCol="0">
            <a:spAutoFit/>
          </a:bodyPr>
          <a:lstStyle/>
          <a:p>
            <a:r>
              <a:rPr lang="zh-CN" altLang="en-US" sz="1600" spc="188" dirty="0">
                <a:solidFill>
                  <a:schemeClr val="bg1"/>
                </a:solidFill>
                <a:latin typeface="柳公权柳体" panose="02000000000000000000" pitchFamily="2" charset="-122"/>
                <a:ea typeface="柳公权柳体" panose="02000000000000000000" pitchFamily="2" charset="-122"/>
              </a:rPr>
              <a:t>单击此处输入标题</a:t>
            </a:r>
          </a:p>
        </p:txBody>
      </p:sp>
      <p:sp>
        <p:nvSpPr>
          <p:cNvPr id="16" name="文本框 15"/>
          <p:cNvSpPr txBox="1"/>
          <p:nvPr/>
        </p:nvSpPr>
        <p:spPr>
          <a:xfrm>
            <a:off x="6529357" y="3447274"/>
            <a:ext cx="430887" cy="2484276"/>
          </a:xfrm>
          <a:prstGeom prst="rect">
            <a:avLst/>
          </a:prstGeom>
          <a:noFill/>
        </p:spPr>
        <p:txBody>
          <a:bodyPr vert="eaVert" wrap="square" rtlCol="0">
            <a:spAutoFit/>
          </a:bodyPr>
          <a:lstStyle/>
          <a:p>
            <a:r>
              <a:rPr lang="zh-CN" altLang="en-US" sz="1600" spc="188" dirty="0">
                <a:solidFill>
                  <a:schemeClr val="bg1"/>
                </a:solidFill>
                <a:latin typeface="柳公权柳体" panose="02000000000000000000" pitchFamily="2" charset="-122"/>
                <a:ea typeface="柳公权柳体" panose="02000000000000000000" pitchFamily="2" charset="-122"/>
              </a:rPr>
              <a:t>单击此处输入标题</a:t>
            </a:r>
          </a:p>
        </p:txBody>
      </p:sp>
      <p:sp>
        <p:nvSpPr>
          <p:cNvPr id="17" name="文本框 16"/>
          <p:cNvSpPr txBox="1"/>
          <p:nvPr/>
        </p:nvSpPr>
        <p:spPr>
          <a:xfrm>
            <a:off x="7970775" y="3447274"/>
            <a:ext cx="430887" cy="2484276"/>
          </a:xfrm>
          <a:prstGeom prst="rect">
            <a:avLst/>
          </a:prstGeom>
          <a:noFill/>
        </p:spPr>
        <p:txBody>
          <a:bodyPr vert="eaVert" wrap="square" rtlCol="0">
            <a:spAutoFit/>
          </a:bodyPr>
          <a:lstStyle/>
          <a:p>
            <a:r>
              <a:rPr lang="zh-CN" altLang="en-US" sz="1600" spc="188" dirty="0">
                <a:solidFill>
                  <a:schemeClr val="bg1"/>
                </a:solidFill>
                <a:latin typeface="柳公权柳体" panose="02000000000000000000" pitchFamily="2" charset="-122"/>
                <a:ea typeface="柳公权柳体" panose="02000000000000000000" pitchFamily="2" charset="-122"/>
              </a:rPr>
              <a:t>单击此处输入标题</a:t>
            </a:r>
          </a:p>
        </p:txBody>
      </p:sp>
      <p:grpSp>
        <p:nvGrpSpPr>
          <p:cNvPr id="18" name="组合 17"/>
          <p:cNvGrpSpPr/>
          <p:nvPr/>
        </p:nvGrpSpPr>
        <p:grpSpPr>
          <a:xfrm>
            <a:off x="5208451" y="564816"/>
            <a:ext cx="1893892" cy="629194"/>
            <a:chOff x="5060153" y="570199"/>
            <a:chExt cx="1893892" cy="629194"/>
          </a:xfrm>
        </p:grpSpPr>
        <p:grpSp>
          <p:nvGrpSpPr>
            <p:cNvPr id="19" name="组合 18"/>
            <p:cNvGrpSpPr/>
            <p:nvPr/>
          </p:nvGrpSpPr>
          <p:grpSpPr>
            <a:xfrm>
              <a:off x="5060153" y="570199"/>
              <a:ext cx="1893892" cy="629194"/>
              <a:chOff x="4611304" y="570199"/>
              <a:chExt cx="1893892" cy="629194"/>
            </a:xfrm>
          </p:grpSpPr>
          <p:sp>
            <p:nvSpPr>
              <p:cNvPr id="21" name="矩形 20"/>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柳公权柳体" panose="02000000000000000000" pitchFamily="2" charset="-122"/>
                  <a:ea typeface="柳公权柳体" panose="02000000000000000000" pitchFamily="2" charset="-122"/>
                </a:endParaRPr>
              </a:p>
            </p:txBody>
          </p:sp>
          <p:sp>
            <p:nvSpPr>
              <p:cNvPr id="22" name="文本框 21"/>
              <p:cNvSpPr txBox="1"/>
              <p:nvPr/>
            </p:nvSpPr>
            <p:spPr>
              <a:xfrm>
                <a:off x="4611304" y="670964"/>
                <a:ext cx="1893892" cy="461665"/>
              </a:xfrm>
              <a:prstGeom prst="rect">
                <a:avLst/>
              </a:prstGeom>
              <a:solidFill>
                <a:schemeClr val="bg1"/>
              </a:solidFill>
            </p:spPr>
            <p:txBody>
              <a:bodyPr vert="horz" wrap="square" rtlCol="0">
                <a:spAutoFit/>
              </a:bodyPr>
              <a:lstStyle/>
              <a:p>
                <a:pPr algn="ctr"/>
                <a:r>
                  <a:rPr lang="zh-CN" altLang="en-US" sz="2400" dirty="0">
                    <a:solidFill>
                      <a:srgbClr val="28274E"/>
                    </a:solidFill>
                    <a:latin typeface="柳公权柳体" panose="02000000000000000000" pitchFamily="2" charset="-122"/>
                    <a:ea typeface="柳公权柳体" panose="02000000000000000000" pitchFamily="2" charset="-122"/>
                    <a:cs typeface="Tahoma" panose="020B0604030504040204" pitchFamily="34" charset="0"/>
                  </a:rPr>
                  <a:t>第一章</a:t>
                </a:r>
              </a:p>
            </p:txBody>
          </p:sp>
        </p:grpSp>
        <p:sp>
          <p:nvSpPr>
            <p:cNvPr id="20" name="矩形 19"/>
            <p:cNvSpPr/>
            <p:nvPr/>
          </p:nvSpPr>
          <p:spPr>
            <a:xfrm>
              <a:off x="5620615" y="1003406"/>
              <a:ext cx="889987" cy="184666"/>
            </a:xfrm>
            <a:prstGeom prst="rect">
              <a:avLst/>
            </a:prstGeom>
          </p:spPr>
          <p:txBody>
            <a:bodyPr wrap="none">
              <a:spAutoFit/>
            </a:bodyPr>
            <a:lstStyle/>
            <a:p>
              <a:r>
                <a:rPr lang="en-US" altLang="zh-CN" sz="600" dirty="0">
                  <a:solidFill>
                    <a:schemeClr val="bg1">
                      <a:lumMod val="50000"/>
                    </a:schemeClr>
                  </a:solidFill>
                  <a:latin typeface="柳公权柳体" panose="02000000000000000000" pitchFamily="2" charset="-122"/>
                  <a:ea typeface="柳公权柳体" panose="02000000000000000000" pitchFamily="2" charset="-122"/>
                </a:rPr>
                <a:t>LOVE CHINA WIND</a:t>
              </a:r>
              <a:endParaRPr lang="zh-CN" altLang="en-US" sz="600" dirty="0">
                <a:solidFill>
                  <a:schemeClr val="bg1">
                    <a:lumMod val="50000"/>
                  </a:schemeClr>
                </a:solidFill>
                <a:latin typeface="柳公权柳体" panose="02000000000000000000" pitchFamily="2" charset="-122"/>
                <a:ea typeface="柳公权柳体" panose="02000000000000000000"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4"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ppt_x"/>
                                          </p:val>
                                        </p:tav>
                                        <p:tav tm="100000">
                                          <p:val>
                                            <p:strVal val="#ppt_x"/>
                                          </p:val>
                                        </p:tav>
                                      </p:tavLst>
                                    </p:anim>
                                    <p:anim calcmode="lin" valueType="num">
                                      <p:cBhvr additive="base">
                                        <p:cTn id="35" dur="500" fill="hold"/>
                                        <p:tgtEl>
                                          <p:spTgt spid="16"/>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 presetClass="entr" presetSubtype="4"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42"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1250"/>
                                        <p:tgtEl>
                                          <p:spTgt spid="18"/>
                                        </p:tgtEl>
                                      </p:cBhvr>
                                    </p:animEffect>
                                    <p:anim calcmode="lin" valueType="num">
                                      <p:cBhvr>
                                        <p:cTn id="45" dur="1250" fill="hold"/>
                                        <p:tgtEl>
                                          <p:spTgt spid="18"/>
                                        </p:tgtEl>
                                        <p:attrNameLst>
                                          <p:attrName>ppt_x</p:attrName>
                                        </p:attrNameLst>
                                      </p:cBhvr>
                                      <p:tavLst>
                                        <p:tav tm="0">
                                          <p:val>
                                            <p:strVal val="#ppt_x"/>
                                          </p:val>
                                        </p:tav>
                                        <p:tav tm="100000">
                                          <p:val>
                                            <p:strVal val="#ppt_x"/>
                                          </p:val>
                                        </p:tav>
                                      </p:tavLst>
                                    </p:anim>
                                    <p:anim calcmode="lin" valueType="num">
                                      <p:cBhvr>
                                        <p:cTn id="46" dur="1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descr="C:\Users\Administrator\Desktop\中国风素材\20661287_205529056000_2.jpg"/>
          <p:cNvPicPr>
            <a:picLocks noChangeAspect="1" noChangeArrowheads="1"/>
          </p:cNvPicPr>
          <p:nvPr/>
        </p:nvPicPr>
        <p:blipFill rotWithShape="1">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backgroundRemoval t="7380" b="100000" l="50391" r="99219"/>
                    </a14:imgEffect>
                  </a14:imgLayer>
                </a14:imgProps>
              </a:ext>
              <a:ext uri="{28A0092B-C50C-407E-A947-70E740481C1C}">
                <a14:useLocalDpi xmlns:a14="http://schemas.microsoft.com/office/drawing/2010/main" val="0"/>
              </a:ext>
            </a:extLst>
          </a:blip>
          <a:srcRect l="49826" t="5735" r="6328"/>
          <a:stretch>
            <a:fillRect/>
          </a:stretch>
        </p:blipFill>
        <p:spPr bwMode="auto">
          <a:xfrm rot="2148014" flipH="1">
            <a:off x="3441558" y="2804821"/>
            <a:ext cx="2526687" cy="3522402"/>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426905" y="1373768"/>
            <a:ext cx="6105571" cy="3786659"/>
            <a:chOff x="671851" y="1447086"/>
            <a:chExt cx="4945896" cy="3067432"/>
          </a:xfrm>
          <a:solidFill>
            <a:srgbClr val="FFFFFF"/>
          </a:solidFill>
        </p:grpSpPr>
        <p:sp>
          <p:nvSpPr>
            <p:cNvPr id="2" name="椭圆 1"/>
            <p:cNvSpPr/>
            <p:nvPr/>
          </p:nvSpPr>
          <p:spPr>
            <a:xfrm>
              <a:off x="1465787" y="1447086"/>
              <a:ext cx="3067432" cy="3067432"/>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latin typeface="柳公权柳体" panose="02000000000000000000" pitchFamily="2" charset="-122"/>
                <a:ea typeface="柳公权柳体" panose="02000000000000000000" pitchFamily="2" charset="-122"/>
              </a:endParaRPr>
            </a:p>
          </p:txBody>
        </p:sp>
        <p:pic>
          <p:nvPicPr>
            <p:cNvPr id="6" name="图片 5"/>
            <p:cNvPicPr>
              <a:picLocks noChangeAspect="1"/>
            </p:cNvPicPr>
            <p:nvPr/>
          </p:nvPicPr>
          <p:blipFill>
            <a:blip r:embed="rId5" cstate="print">
              <a:biLevel thresh="50000"/>
              <a:extLst>
                <a:ext uri="{28A0092B-C50C-407E-A947-70E740481C1C}">
                  <a14:useLocalDpi xmlns:a14="http://schemas.microsoft.com/office/drawing/2010/main" val="0"/>
                </a:ext>
              </a:extLst>
            </a:blip>
            <a:stretch>
              <a:fillRect/>
            </a:stretch>
          </p:blipFill>
          <p:spPr>
            <a:xfrm>
              <a:off x="671851" y="3336624"/>
              <a:ext cx="1819603" cy="696388"/>
            </a:xfrm>
            <a:prstGeom prst="rect">
              <a:avLst/>
            </a:prstGeom>
            <a:noFill/>
          </p:spPr>
        </p:pic>
        <p:pic>
          <p:nvPicPr>
            <p:cNvPr id="7" name="图片 6"/>
            <p:cNvPicPr>
              <a:picLocks noChangeAspect="1"/>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3245340" y="2097355"/>
              <a:ext cx="2372407" cy="787479"/>
            </a:xfrm>
            <a:prstGeom prst="rect">
              <a:avLst/>
            </a:prstGeom>
            <a:noFill/>
          </p:spPr>
        </p:pic>
      </p:grpSp>
      <p:grpSp>
        <p:nvGrpSpPr>
          <p:cNvPr id="4" name="组合 3"/>
          <p:cNvGrpSpPr/>
          <p:nvPr/>
        </p:nvGrpSpPr>
        <p:grpSpPr>
          <a:xfrm>
            <a:off x="8816258" y="1710209"/>
            <a:ext cx="1631828" cy="3788858"/>
            <a:chOff x="8817097" y="1709678"/>
            <a:chExt cx="1632331" cy="3790028"/>
          </a:xfrm>
        </p:grpSpPr>
        <p:sp>
          <p:nvSpPr>
            <p:cNvPr id="8" name="文本框 7"/>
            <p:cNvSpPr txBox="1"/>
            <p:nvPr/>
          </p:nvSpPr>
          <p:spPr>
            <a:xfrm>
              <a:off x="9936373" y="1709678"/>
              <a:ext cx="513055" cy="2285947"/>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r>
                <a:rPr lang="zh-CN" altLang="en-US" sz="2135" dirty="0">
                  <a:solidFill>
                    <a:schemeClr val="bg1"/>
                  </a:solidFill>
                  <a:latin typeface="柳公权柳体" panose="02000000000000000000" pitchFamily="2" charset="-122"/>
                  <a:ea typeface="柳公权柳体" panose="02000000000000000000" pitchFamily="2" charset="-122"/>
                </a:rPr>
                <a:t>请在这里输入标题</a:t>
              </a:r>
            </a:p>
          </p:txBody>
        </p:sp>
        <p:cxnSp>
          <p:nvCxnSpPr>
            <p:cNvPr id="10" name="直接连接符 9"/>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12" name="文本框 11"/>
            <p:cNvSpPr txBox="1"/>
            <p:nvPr/>
          </p:nvSpPr>
          <p:spPr>
            <a:xfrm>
              <a:off x="8817097" y="1709678"/>
              <a:ext cx="831253" cy="3790028"/>
            </a:xfrm>
            <a:prstGeom prst="rect">
              <a:avLst/>
            </a:prstGeom>
            <a:noFill/>
          </p:spPr>
          <p:txBody>
            <a:bodyPr vert="eaVert" wrap="none" rtlCol="0">
              <a:spAutoFit/>
            </a:bodyPr>
            <a:lstStyle/>
            <a:p>
              <a:r>
                <a:rPr lang="zh-CN" altLang="en-US" sz="1400" dirty="0">
                  <a:solidFill>
                    <a:schemeClr val="bg1"/>
                  </a:solidFill>
                  <a:latin typeface="柳公权柳体" panose="02000000000000000000" pitchFamily="2" charset="-122"/>
                  <a:ea typeface="柳公权柳体" panose="02000000000000000000" pitchFamily="2" charset="-122"/>
                </a:rPr>
                <a:t>水墨主题请在此输入文字  水墨主题请在此输入</a:t>
              </a:r>
              <a:endParaRPr lang="en-US" altLang="zh-CN" sz="1400" dirty="0">
                <a:solidFill>
                  <a:schemeClr val="bg1"/>
                </a:solidFill>
                <a:latin typeface="柳公权柳体" panose="02000000000000000000" pitchFamily="2" charset="-122"/>
                <a:ea typeface="柳公权柳体" panose="02000000000000000000" pitchFamily="2" charset="-122"/>
              </a:endParaRPr>
            </a:p>
            <a:p>
              <a:r>
                <a:rPr lang="zh-CN" altLang="en-US" sz="1400" dirty="0">
                  <a:solidFill>
                    <a:schemeClr val="bg1"/>
                  </a:solidFill>
                  <a:latin typeface="柳公权柳体" panose="02000000000000000000" pitchFamily="2" charset="-122"/>
                  <a:ea typeface="柳公权柳体" panose="02000000000000000000" pitchFamily="2" charset="-122"/>
                </a:rPr>
                <a:t>文字  水墨主题请在此输入文字 水墨主题请在</a:t>
              </a:r>
              <a:endParaRPr lang="en-US" altLang="zh-CN" sz="1400" dirty="0">
                <a:solidFill>
                  <a:schemeClr val="bg1"/>
                </a:solidFill>
                <a:latin typeface="柳公权柳体" panose="02000000000000000000" pitchFamily="2" charset="-122"/>
                <a:ea typeface="柳公权柳体" panose="02000000000000000000" pitchFamily="2" charset="-122"/>
              </a:endParaRPr>
            </a:p>
            <a:p>
              <a:r>
                <a:rPr lang="zh-CN" altLang="en-US" sz="1400" dirty="0">
                  <a:solidFill>
                    <a:schemeClr val="bg1"/>
                  </a:solidFill>
                  <a:latin typeface="柳公权柳体" panose="02000000000000000000" pitchFamily="2" charset="-122"/>
                  <a:ea typeface="柳公权柳体" panose="02000000000000000000" pitchFamily="2" charset="-122"/>
                </a:rPr>
                <a:t>此输入文字 </a:t>
              </a:r>
            </a:p>
          </p:txBody>
        </p:sp>
      </p:grpSp>
      <p:grpSp>
        <p:nvGrpSpPr>
          <p:cNvPr id="9" name="组合 8"/>
          <p:cNvGrpSpPr/>
          <p:nvPr/>
        </p:nvGrpSpPr>
        <p:grpSpPr>
          <a:xfrm>
            <a:off x="6809276" y="1710209"/>
            <a:ext cx="1704642" cy="3788858"/>
            <a:chOff x="6809495" y="1709678"/>
            <a:chExt cx="1705168" cy="3790028"/>
          </a:xfrm>
        </p:grpSpPr>
        <p:sp>
          <p:nvSpPr>
            <p:cNvPr id="19" name="文本框 18"/>
            <p:cNvSpPr txBox="1"/>
            <p:nvPr/>
          </p:nvSpPr>
          <p:spPr>
            <a:xfrm>
              <a:off x="8001608" y="1709678"/>
              <a:ext cx="513055" cy="2285947"/>
            </a:xfrm>
            <a:prstGeom prst="rect">
              <a:avLst/>
            </a:prstGeom>
            <a:noFill/>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r>
                <a:rPr lang="zh-CN" altLang="en-US" sz="2135" dirty="0">
                  <a:solidFill>
                    <a:schemeClr val="bg1"/>
                  </a:solidFill>
                  <a:latin typeface="柳公权柳体" panose="02000000000000000000" pitchFamily="2" charset="-122"/>
                  <a:ea typeface="柳公权柳体" panose="02000000000000000000" pitchFamily="2" charset="-122"/>
                </a:rPr>
                <a:t>请在这里输入标题</a:t>
              </a:r>
            </a:p>
          </p:txBody>
        </p:sp>
        <p:cxnSp>
          <p:nvCxnSpPr>
            <p:cNvPr id="20" name="直接连接符 19"/>
            <p:cNvCxnSpPr/>
            <p:nvPr/>
          </p:nvCxnSpPr>
          <p:spPr>
            <a:xfrm>
              <a:off x="7820079"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21" name="文本框 20"/>
            <p:cNvSpPr txBox="1"/>
            <p:nvPr/>
          </p:nvSpPr>
          <p:spPr>
            <a:xfrm>
              <a:off x="6809495" y="1709678"/>
              <a:ext cx="831253" cy="3790028"/>
            </a:xfrm>
            <a:prstGeom prst="rect">
              <a:avLst/>
            </a:prstGeom>
            <a:noFill/>
          </p:spPr>
          <p:txBody>
            <a:bodyPr vert="eaVert" wrap="none" rtlCol="0">
              <a:spAutoFit/>
            </a:bodyPr>
            <a:lstStyle/>
            <a:p>
              <a:r>
                <a:rPr lang="zh-CN" altLang="en-US" sz="1400" dirty="0">
                  <a:solidFill>
                    <a:schemeClr val="bg1"/>
                  </a:solidFill>
                  <a:latin typeface="柳公权柳体" panose="02000000000000000000" pitchFamily="2" charset="-122"/>
                  <a:ea typeface="柳公权柳体" panose="02000000000000000000" pitchFamily="2" charset="-122"/>
                </a:rPr>
                <a:t>水墨主题请在此输入文字  水墨主题请在此输入</a:t>
              </a:r>
              <a:endParaRPr lang="en-US" altLang="zh-CN" sz="1400" dirty="0">
                <a:solidFill>
                  <a:schemeClr val="bg1"/>
                </a:solidFill>
                <a:latin typeface="柳公权柳体" panose="02000000000000000000" pitchFamily="2" charset="-122"/>
                <a:ea typeface="柳公权柳体" panose="02000000000000000000" pitchFamily="2" charset="-122"/>
              </a:endParaRPr>
            </a:p>
            <a:p>
              <a:r>
                <a:rPr lang="zh-CN" altLang="en-US" sz="1400" dirty="0">
                  <a:solidFill>
                    <a:schemeClr val="bg1"/>
                  </a:solidFill>
                  <a:latin typeface="柳公权柳体" panose="02000000000000000000" pitchFamily="2" charset="-122"/>
                  <a:ea typeface="柳公权柳体" panose="02000000000000000000" pitchFamily="2" charset="-122"/>
                </a:rPr>
                <a:t>文字  水墨主题请在此输入文字 水墨主题请在</a:t>
              </a:r>
              <a:endParaRPr lang="en-US" altLang="zh-CN" sz="1400" dirty="0">
                <a:solidFill>
                  <a:schemeClr val="bg1"/>
                </a:solidFill>
                <a:latin typeface="柳公权柳体" panose="02000000000000000000" pitchFamily="2" charset="-122"/>
                <a:ea typeface="柳公权柳体" panose="02000000000000000000" pitchFamily="2" charset="-122"/>
              </a:endParaRPr>
            </a:p>
            <a:p>
              <a:r>
                <a:rPr lang="zh-CN" altLang="en-US" sz="1400" dirty="0">
                  <a:solidFill>
                    <a:schemeClr val="bg1"/>
                  </a:solidFill>
                  <a:latin typeface="柳公权柳体" panose="02000000000000000000" pitchFamily="2" charset="-122"/>
                  <a:ea typeface="柳公权柳体" panose="02000000000000000000" pitchFamily="2" charset="-122"/>
                </a:rPr>
                <a:t>此输入文字 </a:t>
              </a:r>
            </a:p>
          </p:txBody>
        </p:sp>
      </p:grpSp>
      <p:sp>
        <p:nvSpPr>
          <p:cNvPr id="17" name="文本框 16"/>
          <p:cNvSpPr txBox="1"/>
          <p:nvPr/>
        </p:nvSpPr>
        <p:spPr>
          <a:xfrm>
            <a:off x="1923168" y="2674648"/>
            <a:ext cx="2646878" cy="1393233"/>
          </a:xfrm>
          <a:prstGeom prst="rect">
            <a:avLst/>
          </a:prstGeom>
          <a:noFill/>
        </p:spPr>
        <p:txBody>
          <a:bodyPr vert="eaVert" wrap="square" rtlCol="0">
            <a:spAutoFit/>
          </a:bodyPr>
          <a:lstStyle/>
          <a:p>
            <a:r>
              <a:rPr lang="zh-CN" altLang="en-US" sz="4000" spc="251" dirty="0">
                <a:solidFill>
                  <a:schemeClr val="bg1"/>
                </a:solidFill>
                <a:latin typeface="柳公权柳体" panose="02000000000000000000" pitchFamily="2" charset="-122"/>
                <a:ea typeface="柳公权柳体" panose="02000000000000000000" pitchFamily="2" charset="-122"/>
              </a:rPr>
              <a:t>单击此处输入标题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heckerboard(across)">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heckerboard(across)">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76793" y="1365408"/>
            <a:ext cx="1180736" cy="10668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zh-CN" altLang="en-US" sz="4000" dirty="0">
                <a:solidFill>
                  <a:schemeClr val="bg1"/>
                </a:solidFill>
                <a:latin typeface="柳公权柳体" panose="02000000000000000000" pitchFamily="2" charset="-122"/>
                <a:ea typeface="柳公权柳体" panose="02000000000000000000" pitchFamily="2" charset="-122"/>
              </a:rPr>
              <a:t>标</a:t>
            </a:r>
          </a:p>
        </p:txBody>
      </p:sp>
      <p:sp>
        <p:nvSpPr>
          <p:cNvPr id="4" name="矩形 3"/>
          <p:cNvSpPr/>
          <p:nvPr/>
        </p:nvSpPr>
        <p:spPr>
          <a:xfrm>
            <a:off x="4216370" y="1365408"/>
            <a:ext cx="1180736" cy="10668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zh-CN" altLang="en-US" sz="4000" dirty="0">
                <a:solidFill>
                  <a:schemeClr val="bg1"/>
                </a:solidFill>
                <a:latin typeface="柳公权柳体" panose="02000000000000000000" pitchFamily="2" charset="-122"/>
                <a:ea typeface="柳公权柳体" panose="02000000000000000000" pitchFamily="2" charset="-122"/>
              </a:rPr>
              <a:t>题</a:t>
            </a:r>
          </a:p>
        </p:txBody>
      </p:sp>
      <p:sp>
        <p:nvSpPr>
          <p:cNvPr id="6" name="矩形 5"/>
          <p:cNvSpPr/>
          <p:nvPr/>
        </p:nvSpPr>
        <p:spPr>
          <a:xfrm>
            <a:off x="6355948" y="1365408"/>
            <a:ext cx="1180736" cy="10668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zh-CN" altLang="en-US" sz="4000" dirty="0">
                <a:solidFill>
                  <a:schemeClr val="bg1"/>
                </a:solidFill>
                <a:latin typeface="柳公权柳体" panose="02000000000000000000" pitchFamily="2" charset="-122"/>
                <a:ea typeface="柳公权柳体" panose="02000000000000000000" pitchFamily="2" charset="-122"/>
              </a:rPr>
              <a:t>文</a:t>
            </a:r>
          </a:p>
        </p:txBody>
      </p:sp>
      <p:sp>
        <p:nvSpPr>
          <p:cNvPr id="7" name="矩形 6"/>
          <p:cNvSpPr/>
          <p:nvPr/>
        </p:nvSpPr>
        <p:spPr>
          <a:xfrm>
            <a:off x="8495527" y="1365408"/>
            <a:ext cx="1180736" cy="10668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zh-CN" altLang="en-US" sz="4000" dirty="0">
                <a:solidFill>
                  <a:schemeClr val="bg1"/>
                </a:solidFill>
                <a:latin typeface="柳公权柳体" panose="02000000000000000000" pitchFamily="2" charset="-122"/>
                <a:ea typeface="柳公权柳体" panose="02000000000000000000" pitchFamily="2" charset="-122"/>
              </a:rPr>
              <a:t>字</a:t>
            </a:r>
          </a:p>
        </p:txBody>
      </p:sp>
      <p:grpSp>
        <p:nvGrpSpPr>
          <p:cNvPr id="8" name="组合 7"/>
          <p:cNvGrpSpPr/>
          <p:nvPr/>
        </p:nvGrpSpPr>
        <p:grpSpPr>
          <a:xfrm>
            <a:off x="4212375" y="2659346"/>
            <a:ext cx="1354830" cy="3705138"/>
            <a:chOff x="9094180" y="1709678"/>
            <a:chExt cx="1355248" cy="3706281"/>
          </a:xfrm>
        </p:grpSpPr>
        <p:sp>
          <p:nvSpPr>
            <p:cNvPr id="9" name="文本框 8"/>
            <p:cNvSpPr txBox="1"/>
            <p:nvPr/>
          </p:nvSpPr>
          <p:spPr>
            <a:xfrm>
              <a:off x="9977486" y="1709678"/>
              <a:ext cx="471942" cy="2003730"/>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bg1"/>
                  </a:solidFill>
                  <a:latin typeface="柳公权柳体" panose="02000000000000000000" pitchFamily="2" charset="-122"/>
                  <a:ea typeface="柳公权柳体" panose="02000000000000000000" pitchFamily="2" charset="-122"/>
                </a:rPr>
                <a:t>请在这里输入标题</a:t>
              </a:r>
            </a:p>
          </p:txBody>
        </p:sp>
        <p:cxnSp>
          <p:nvCxnSpPr>
            <p:cNvPr id="10" name="直接连接符 9"/>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11" name="文本框 10"/>
            <p:cNvSpPr txBox="1"/>
            <p:nvPr/>
          </p:nvSpPr>
          <p:spPr>
            <a:xfrm>
              <a:off x="9094180" y="1709678"/>
              <a:ext cx="554169" cy="3264080"/>
            </a:xfrm>
            <a:prstGeom prst="rect">
              <a:avLst/>
            </a:prstGeom>
            <a:noFill/>
          </p:spPr>
          <p:txBody>
            <a:bodyPr vert="eaVert" wrap="none" rtlCol="0">
              <a:spAutoFit/>
            </a:bodyPr>
            <a:lstStyle/>
            <a:p>
              <a:r>
                <a:rPr lang="zh-CN" altLang="en-US" sz="1200" dirty="0">
                  <a:solidFill>
                    <a:schemeClr val="bg1"/>
                  </a:solidFill>
                  <a:latin typeface="柳公权柳体" panose="02000000000000000000" pitchFamily="2" charset="-122"/>
                  <a:ea typeface="柳公权柳体" panose="02000000000000000000" pitchFamily="2" charset="-122"/>
                </a:rPr>
                <a:t>水墨主题请在此输入文字  水墨主题请在此输入</a:t>
              </a:r>
              <a:endParaRPr lang="en-US" altLang="zh-CN" sz="1200" dirty="0">
                <a:solidFill>
                  <a:schemeClr val="bg1"/>
                </a:solidFill>
                <a:latin typeface="柳公权柳体" panose="02000000000000000000" pitchFamily="2" charset="-122"/>
                <a:ea typeface="柳公权柳体" panose="02000000000000000000" pitchFamily="2" charset="-122"/>
              </a:endParaRPr>
            </a:p>
            <a:p>
              <a:r>
                <a:rPr lang="zh-CN" altLang="en-US" sz="1200" dirty="0">
                  <a:solidFill>
                    <a:schemeClr val="bg1"/>
                  </a:solidFill>
                  <a:latin typeface="柳公权柳体" panose="02000000000000000000" pitchFamily="2" charset="-122"/>
                  <a:ea typeface="柳公权柳体" panose="02000000000000000000" pitchFamily="2" charset="-122"/>
                </a:rPr>
                <a:t>文字  水墨主题请在此输入文字 水墨主题请在</a:t>
              </a:r>
              <a:endParaRPr lang="en-US" altLang="zh-CN" sz="1200" dirty="0">
                <a:solidFill>
                  <a:schemeClr val="bg1"/>
                </a:solidFill>
                <a:latin typeface="柳公权柳体" panose="02000000000000000000" pitchFamily="2" charset="-122"/>
                <a:ea typeface="柳公权柳体" panose="02000000000000000000" pitchFamily="2" charset="-122"/>
              </a:endParaRPr>
            </a:p>
          </p:txBody>
        </p:sp>
      </p:grpSp>
      <p:grpSp>
        <p:nvGrpSpPr>
          <p:cNvPr id="12" name="组合 11"/>
          <p:cNvGrpSpPr/>
          <p:nvPr/>
        </p:nvGrpSpPr>
        <p:grpSpPr>
          <a:xfrm>
            <a:off x="2039610" y="2659346"/>
            <a:ext cx="1427643" cy="3705138"/>
            <a:chOff x="7086579" y="1709678"/>
            <a:chExt cx="1428084" cy="3706281"/>
          </a:xfrm>
        </p:grpSpPr>
        <p:sp>
          <p:nvSpPr>
            <p:cNvPr id="13" name="文本框 12"/>
            <p:cNvSpPr txBox="1"/>
            <p:nvPr/>
          </p:nvSpPr>
          <p:spPr>
            <a:xfrm>
              <a:off x="8042721" y="1709678"/>
              <a:ext cx="471942" cy="2003730"/>
            </a:xfrm>
            <a:prstGeom prst="rect">
              <a:avLst/>
            </a:prstGeom>
            <a:noFill/>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bg1"/>
                  </a:solidFill>
                  <a:latin typeface="柳公权柳体" panose="02000000000000000000" pitchFamily="2" charset="-122"/>
                  <a:ea typeface="柳公权柳体" panose="02000000000000000000" pitchFamily="2" charset="-122"/>
                </a:rPr>
                <a:t>请在这里输入标题</a:t>
              </a:r>
            </a:p>
          </p:txBody>
        </p:sp>
        <p:cxnSp>
          <p:nvCxnSpPr>
            <p:cNvPr id="14" name="直接连接符 13"/>
            <p:cNvCxnSpPr/>
            <p:nvPr/>
          </p:nvCxnSpPr>
          <p:spPr>
            <a:xfrm>
              <a:off x="7820079"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15" name="文本框 14"/>
            <p:cNvSpPr txBox="1"/>
            <p:nvPr/>
          </p:nvSpPr>
          <p:spPr>
            <a:xfrm>
              <a:off x="7086579" y="1709678"/>
              <a:ext cx="554169" cy="3264080"/>
            </a:xfrm>
            <a:prstGeom prst="rect">
              <a:avLst/>
            </a:prstGeom>
            <a:noFill/>
          </p:spPr>
          <p:txBody>
            <a:bodyPr vert="eaVert" wrap="none" rtlCol="0">
              <a:spAutoFit/>
            </a:bodyPr>
            <a:lstStyle/>
            <a:p>
              <a:r>
                <a:rPr lang="zh-CN" altLang="en-US" sz="1200" dirty="0">
                  <a:solidFill>
                    <a:schemeClr val="bg1"/>
                  </a:solidFill>
                  <a:latin typeface="柳公权柳体" panose="02000000000000000000" pitchFamily="2" charset="-122"/>
                  <a:ea typeface="柳公权柳体" panose="02000000000000000000" pitchFamily="2" charset="-122"/>
                </a:rPr>
                <a:t>水墨主题请在此输入文字  水墨主题请在此输入</a:t>
              </a:r>
              <a:endParaRPr lang="en-US" altLang="zh-CN" sz="1200" dirty="0">
                <a:solidFill>
                  <a:schemeClr val="bg1"/>
                </a:solidFill>
                <a:latin typeface="柳公权柳体" panose="02000000000000000000" pitchFamily="2" charset="-122"/>
                <a:ea typeface="柳公权柳体" panose="02000000000000000000" pitchFamily="2" charset="-122"/>
              </a:endParaRPr>
            </a:p>
            <a:p>
              <a:r>
                <a:rPr lang="zh-CN" altLang="en-US" sz="1200" dirty="0">
                  <a:solidFill>
                    <a:schemeClr val="bg1"/>
                  </a:solidFill>
                  <a:latin typeface="柳公权柳体" panose="02000000000000000000" pitchFamily="2" charset="-122"/>
                  <a:ea typeface="柳公权柳体" panose="02000000000000000000" pitchFamily="2" charset="-122"/>
                </a:rPr>
                <a:t>文字  水墨主题请在此输入文字 水墨主题请在</a:t>
              </a:r>
              <a:endParaRPr lang="en-US" altLang="zh-CN" sz="1200" dirty="0">
                <a:solidFill>
                  <a:schemeClr val="bg1"/>
                </a:solidFill>
                <a:latin typeface="柳公权柳体" panose="02000000000000000000" pitchFamily="2" charset="-122"/>
                <a:ea typeface="柳公权柳体" panose="02000000000000000000" pitchFamily="2" charset="-122"/>
              </a:endParaRPr>
            </a:p>
          </p:txBody>
        </p:sp>
      </p:grpSp>
      <p:grpSp>
        <p:nvGrpSpPr>
          <p:cNvPr id="16" name="组合 15"/>
          <p:cNvGrpSpPr/>
          <p:nvPr/>
        </p:nvGrpSpPr>
        <p:grpSpPr>
          <a:xfrm>
            <a:off x="6306287" y="2659346"/>
            <a:ext cx="1354830" cy="3705138"/>
            <a:chOff x="9094180" y="1709678"/>
            <a:chExt cx="1355248" cy="3706281"/>
          </a:xfrm>
        </p:grpSpPr>
        <p:sp>
          <p:nvSpPr>
            <p:cNvPr id="17" name="文本框 16"/>
            <p:cNvSpPr txBox="1"/>
            <p:nvPr/>
          </p:nvSpPr>
          <p:spPr>
            <a:xfrm>
              <a:off x="9977486" y="1709678"/>
              <a:ext cx="471942" cy="2003730"/>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bg1"/>
                  </a:solidFill>
                  <a:latin typeface="柳公权柳体" panose="02000000000000000000" pitchFamily="2" charset="-122"/>
                  <a:ea typeface="柳公权柳体" panose="02000000000000000000" pitchFamily="2" charset="-122"/>
                </a:rPr>
                <a:t>请在这里输入标题</a:t>
              </a:r>
            </a:p>
          </p:txBody>
        </p:sp>
        <p:cxnSp>
          <p:nvCxnSpPr>
            <p:cNvPr id="18" name="直接连接符 17"/>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19" name="文本框 18"/>
            <p:cNvSpPr txBox="1"/>
            <p:nvPr/>
          </p:nvSpPr>
          <p:spPr>
            <a:xfrm>
              <a:off x="9094180" y="1709678"/>
              <a:ext cx="554169" cy="3264080"/>
            </a:xfrm>
            <a:prstGeom prst="rect">
              <a:avLst/>
            </a:prstGeom>
            <a:noFill/>
          </p:spPr>
          <p:txBody>
            <a:bodyPr vert="eaVert" wrap="none" rtlCol="0">
              <a:spAutoFit/>
            </a:bodyPr>
            <a:lstStyle/>
            <a:p>
              <a:r>
                <a:rPr lang="zh-CN" altLang="en-US" sz="1200" dirty="0">
                  <a:solidFill>
                    <a:schemeClr val="bg1"/>
                  </a:solidFill>
                  <a:latin typeface="柳公权柳体" panose="02000000000000000000" pitchFamily="2" charset="-122"/>
                  <a:ea typeface="柳公权柳体" panose="02000000000000000000" pitchFamily="2" charset="-122"/>
                </a:rPr>
                <a:t>水墨主题请在此输入文字  水墨主题请在此输入</a:t>
              </a:r>
              <a:endParaRPr lang="en-US" altLang="zh-CN" sz="1200" dirty="0">
                <a:solidFill>
                  <a:schemeClr val="bg1"/>
                </a:solidFill>
                <a:latin typeface="柳公权柳体" panose="02000000000000000000" pitchFamily="2" charset="-122"/>
                <a:ea typeface="柳公权柳体" panose="02000000000000000000" pitchFamily="2" charset="-122"/>
              </a:endParaRPr>
            </a:p>
            <a:p>
              <a:r>
                <a:rPr lang="zh-CN" altLang="en-US" sz="1200" dirty="0">
                  <a:solidFill>
                    <a:schemeClr val="bg1"/>
                  </a:solidFill>
                  <a:latin typeface="柳公权柳体" panose="02000000000000000000" pitchFamily="2" charset="-122"/>
                  <a:ea typeface="柳公权柳体" panose="02000000000000000000" pitchFamily="2" charset="-122"/>
                </a:rPr>
                <a:t>文字  水墨主题请在此输入文字 水墨主题请在</a:t>
              </a:r>
              <a:endParaRPr lang="en-US" altLang="zh-CN" sz="1200" dirty="0">
                <a:solidFill>
                  <a:schemeClr val="bg1"/>
                </a:solidFill>
                <a:latin typeface="柳公权柳体" panose="02000000000000000000" pitchFamily="2" charset="-122"/>
                <a:ea typeface="柳公权柳体" panose="02000000000000000000" pitchFamily="2" charset="-122"/>
              </a:endParaRPr>
            </a:p>
          </p:txBody>
        </p:sp>
      </p:grpSp>
      <p:grpSp>
        <p:nvGrpSpPr>
          <p:cNvPr id="20" name="组合 19"/>
          <p:cNvGrpSpPr/>
          <p:nvPr/>
        </p:nvGrpSpPr>
        <p:grpSpPr>
          <a:xfrm>
            <a:off x="8498892" y="2659346"/>
            <a:ext cx="1354830" cy="3705138"/>
            <a:chOff x="9094180" y="1709678"/>
            <a:chExt cx="1355248" cy="3706281"/>
          </a:xfrm>
        </p:grpSpPr>
        <p:sp>
          <p:nvSpPr>
            <p:cNvPr id="21" name="文本框 20"/>
            <p:cNvSpPr txBox="1"/>
            <p:nvPr/>
          </p:nvSpPr>
          <p:spPr>
            <a:xfrm>
              <a:off x="9977486" y="1709678"/>
              <a:ext cx="471942" cy="2003730"/>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bg1"/>
                  </a:solidFill>
                  <a:latin typeface="柳公权柳体" panose="02000000000000000000" pitchFamily="2" charset="-122"/>
                  <a:ea typeface="柳公权柳体" panose="02000000000000000000" pitchFamily="2" charset="-122"/>
                </a:rPr>
                <a:t>请在这里输入标题</a:t>
              </a:r>
            </a:p>
          </p:txBody>
        </p:sp>
        <p:cxnSp>
          <p:nvCxnSpPr>
            <p:cNvPr id="22" name="直接连接符 21"/>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23" name="文本框 22"/>
            <p:cNvSpPr txBox="1"/>
            <p:nvPr/>
          </p:nvSpPr>
          <p:spPr>
            <a:xfrm>
              <a:off x="9094180" y="1709678"/>
              <a:ext cx="554169" cy="3264080"/>
            </a:xfrm>
            <a:prstGeom prst="rect">
              <a:avLst/>
            </a:prstGeom>
            <a:noFill/>
          </p:spPr>
          <p:txBody>
            <a:bodyPr vert="eaVert" wrap="none" rtlCol="0">
              <a:spAutoFit/>
            </a:bodyPr>
            <a:lstStyle/>
            <a:p>
              <a:r>
                <a:rPr lang="zh-CN" altLang="en-US" sz="1200" dirty="0">
                  <a:solidFill>
                    <a:schemeClr val="bg1"/>
                  </a:solidFill>
                  <a:latin typeface="柳公权柳体" panose="02000000000000000000" pitchFamily="2" charset="-122"/>
                  <a:ea typeface="柳公权柳体" panose="02000000000000000000" pitchFamily="2" charset="-122"/>
                </a:rPr>
                <a:t>水墨主题请在此输入文字  水墨主题请在此输入</a:t>
              </a:r>
              <a:endParaRPr lang="en-US" altLang="zh-CN" sz="1200" dirty="0">
                <a:solidFill>
                  <a:schemeClr val="bg1"/>
                </a:solidFill>
                <a:latin typeface="柳公权柳体" panose="02000000000000000000" pitchFamily="2" charset="-122"/>
                <a:ea typeface="柳公权柳体" panose="02000000000000000000" pitchFamily="2" charset="-122"/>
              </a:endParaRPr>
            </a:p>
            <a:p>
              <a:r>
                <a:rPr lang="zh-CN" altLang="en-US" sz="1200" dirty="0">
                  <a:solidFill>
                    <a:schemeClr val="bg1"/>
                  </a:solidFill>
                  <a:latin typeface="柳公权柳体" panose="02000000000000000000" pitchFamily="2" charset="-122"/>
                  <a:ea typeface="柳公权柳体" panose="02000000000000000000" pitchFamily="2" charset="-122"/>
                </a:rPr>
                <a:t>文字  水墨主题请在此输入文字 水墨主题请在</a:t>
              </a:r>
              <a:endParaRPr lang="en-US" altLang="zh-CN" sz="1200" dirty="0">
                <a:solidFill>
                  <a:schemeClr val="bg1"/>
                </a:solidFill>
                <a:latin typeface="柳公权柳体" panose="02000000000000000000" pitchFamily="2" charset="-122"/>
                <a:ea typeface="柳公权柳体" panose="02000000000000000000"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250"/>
                                        <p:tgtEl>
                                          <p:spTgt spid="4"/>
                                        </p:tgtEl>
                                      </p:cBhvr>
                                    </p:animEffect>
                                    <p:anim calcmode="lin" valueType="num">
                                      <p:cBhvr>
                                        <p:cTn id="14" dur="1250" fill="hold"/>
                                        <p:tgtEl>
                                          <p:spTgt spid="4"/>
                                        </p:tgtEl>
                                        <p:attrNameLst>
                                          <p:attrName>ppt_x</p:attrName>
                                        </p:attrNameLst>
                                      </p:cBhvr>
                                      <p:tavLst>
                                        <p:tav tm="0">
                                          <p:val>
                                            <p:strVal val="#ppt_x"/>
                                          </p:val>
                                        </p:tav>
                                        <p:tav tm="100000">
                                          <p:val>
                                            <p:strVal val="#ppt_x"/>
                                          </p:val>
                                        </p:tav>
                                      </p:tavLst>
                                    </p:anim>
                                    <p:anim calcmode="lin" valueType="num">
                                      <p:cBhvr>
                                        <p:cTn id="15" dur="125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250"/>
                                        <p:tgtEl>
                                          <p:spTgt spid="6"/>
                                        </p:tgtEl>
                                      </p:cBhvr>
                                    </p:animEffect>
                                    <p:anim calcmode="lin" valueType="num">
                                      <p:cBhvr>
                                        <p:cTn id="20" dur="1250" fill="hold"/>
                                        <p:tgtEl>
                                          <p:spTgt spid="6"/>
                                        </p:tgtEl>
                                        <p:attrNameLst>
                                          <p:attrName>ppt_x</p:attrName>
                                        </p:attrNameLst>
                                      </p:cBhvr>
                                      <p:tavLst>
                                        <p:tav tm="0">
                                          <p:val>
                                            <p:strVal val="#ppt_x"/>
                                          </p:val>
                                        </p:tav>
                                        <p:tav tm="100000">
                                          <p:val>
                                            <p:strVal val="#ppt_x"/>
                                          </p:val>
                                        </p:tav>
                                      </p:tavLst>
                                    </p:anim>
                                    <p:anim calcmode="lin" valueType="num">
                                      <p:cBhvr>
                                        <p:cTn id="21" dur="125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45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250"/>
                                        <p:tgtEl>
                                          <p:spTgt spid="7"/>
                                        </p:tgtEl>
                                      </p:cBhvr>
                                    </p:animEffect>
                                    <p:anim calcmode="lin" valueType="num">
                                      <p:cBhvr>
                                        <p:cTn id="26" dur="1250" fill="hold"/>
                                        <p:tgtEl>
                                          <p:spTgt spid="7"/>
                                        </p:tgtEl>
                                        <p:attrNameLst>
                                          <p:attrName>ppt_x</p:attrName>
                                        </p:attrNameLst>
                                      </p:cBhvr>
                                      <p:tavLst>
                                        <p:tav tm="0">
                                          <p:val>
                                            <p:strVal val="#ppt_x"/>
                                          </p:val>
                                        </p:tav>
                                        <p:tav tm="100000">
                                          <p:val>
                                            <p:strVal val="#ppt_x"/>
                                          </p:val>
                                        </p:tav>
                                      </p:tavLst>
                                    </p:anim>
                                    <p:anim calcmode="lin" valueType="num">
                                      <p:cBhvr>
                                        <p:cTn id="27" dur="125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checkerboard(across)">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checkerboard(across)">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checkerboard(across)">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7" cstate="print">
            <a:extLst>
              <a:ext uri="{28A0092B-C50C-407E-A947-70E740481C1C}">
                <a14:useLocalDpi xmlns:a14="http://schemas.microsoft.com/office/drawing/2010/main" val="0"/>
              </a:ext>
            </a:extLst>
          </a:blip>
          <a:srcRect t="58871"/>
          <a:stretch>
            <a:fillRect/>
          </a:stretch>
        </p:blipFill>
        <p:spPr>
          <a:xfrm>
            <a:off x="0" y="-13648"/>
            <a:ext cx="12191999" cy="7021412"/>
          </a:xfrm>
          <a:prstGeom prst="rect">
            <a:avLst/>
          </a:prstGeom>
        </p:spPr>
      </p:pic>
      <p:pic>
        <p:nvPicPr>
          <p:cNvPr id="7" name="PA_库_图片 6"/>
          <p:cNvPicPr>
            <a:picLocks noChangeAspect="1"/>
          </p:cNvPicPr>
          <p:nvPr>
            <p:custDataLst>
              <p:tags r:id="rId1"/>
            </p:custDataLst>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a:off x="1748490" y="-787901"/>
            <a:ext cx="1819734" cy="1575802"/>
          </a:xfrm>
          <a:prstGeom prst="rect">
            <a:avLst/>
          </a:prstGeom>
          <a:effectLst>
            <a:glow rad="762000">
              <a:schemeClr val="bg1">
                <a:alpha val="15000"/>
              </a:schemeClr>
            </a:glow>
          </a:effectLst>
        </p:spPr>
      </p:pic>
      <p:pic>
        <p:nvPicPr>
          <p:cNvPr id="9" name="图片 8"/>
          <p:cNvPicPr>
            <a:picLocks noChangeAspect="1"/>
          </p:cNvPicPr>
          <p:nvPr/>
        </p:nvPicPr>
        <p:blipFill rotWithShape="1">
          <a:blip r:embed="rId10" cstate="print">
            <a:extLst>
              <a:ext uri="{28A0092B-C50C-407E-A947-70E740481C1C}">
                <a14:useLocalDpi xmlns:a14="http://schemas.microsoft.com/office/drawing/2010/main" val="0"/>
              </a:ext>
            </a:extLst>
          </a:blip>
          <a:srcRect t="51621"/>
          <a:stretch>
            <a:fillRect/>
          </a:stretch>
        </p:blipFill>
        <p:spPr>
          <a:xfrm>
            <a:off x="1" y="-1251284"/>
            <a:ext cx="12191998" cy="8259048"/>
          </a:xfrm>
          <a:prstGeom prst="rect">
            <a:avLst/>
          </a:prstGeom>
        </p:spPr>
      </p:pic>
      <p:sp>
        <p:nvSpPr>
          <p:cNvPr id="11" name="PA_库_文本框 10"/>
          <p:cNvSpPr txBox="1"/>
          <p:nvPr>
            <p:custDataLst>
              <p:tags r:id="rId2"/>
            </p:custDataLst>
          </p:nvPr>
        </p:nvSpPr>
        <p:spPr>
          <a:xfrm>
            <a:off x="5370462" y="674234"/>
            <a:ext cx="1415772" cy="5346474"/>
          </a:xfrm>
          <a:prstGeom prst="rect">
            <a:avLst/>
          </a:prstGeom>
          <a:noFill/>
        </p:spPr>
        <p:txBody>
          <a:bodyPr vert="eaVert" wrap="square" rtlCol="0">
            <a:spAutoFit/>
          </a:bodyPr>
          <a:lstStyle/>
          <a:p>
            <a:pPr algn="dist"/>
            <a:r>
              <a:rPr lang="zh-CN" altLang="en-US" sz="8000" b="1" dirty="0">
                <a:solidFill>
                  <a:schemeClr val="bg1"/>
                </a:solidFill>
                <a:latin typeface="文悦青龙体 (非商业使用) W5" pitchFamily="50" charset="-122"/>
                <a:ea typeface="文悦青龙体 (非商业使用) W5" pitchFamily="50" charset="-122"/>
              </a:rPr>
              <a:t>第叁章</a:t>
            </a:r>
          </a:p>
        </p:txBody>
      </p:sp>
      <p:grpSp>
        <p:nvGrpSpPr>
          <p:cNvPr id="15" name="PA_库_组合 14"/>
          <p:cNvGrpSpPr/>
          <p:nvPr>
            <p:custDataLst>
              <p:tags r:id="rId3"/>
            </p:custDataLst>
          </p:nvPr>
        </p:nvGrpSpPr>
        <p:grpSpPr>
          <a:xfrm>
            <a:off x="4958785" y="446567"/>
            <a:ext cx="2082044" cy="5964866"/>
            <a:chOff x="4465674" y="318976"/>
            <a:chExt cx="2502196" cy="5575005"/>
          </a:xfrm>
        </p:grpSpPr>
        <p:sp>
          <p:nvSpPr>
            <p:cNvPr id="12" name="矩形 11"/>
            <p:cNvSpPr/>
            <p:nvPr/>
          </p:nvSpPr>
          <p:spPr>
            <a:xfrm>
              <a:off x="4465674" y="318976"/>
              <a:ext cx="2349796" cy="542260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18074" y="471376"/>
              <a:ext cx="2349796" cy="542260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PA_库_文本框 13"/>
          <p:cNvSpPr txBox="1"/>
          <p:nvPr>
            <p:custDataLst>
              <p:tags r:id="rId4"/>
            </p:custDataLst>
          </p:nvPr>
        </p:nvSpPr>
        <p:spPr>
          <a:xfrm>
            <a:off x="5139882" y="957770"/>
            <a:ext cx="1846659" cy="5225995"/>
          </a:xfrm>
          <a:prstGeom prst="rect">
            <a:avLst/>
          </a:prstGeom>
          <a:noFill/>
        </p:spPr>
        <p:txBody>
          <a:bodyPr vert="eaVert" wrap="square" rtlCol="0">
            <a:spAutoFit/>
          </a:bodyPr>
          <a:lstStyle/>
          <a:p>
            <a:r>
              <a:rPr lang="zh-CN" altLang="en-US" dirty="0">
                <a:solidFill>
                  <a:schemeClr val="bg1"/>
                </a:solidFill>
                <a:latin typeface="柳公权柳体" panose="02000000000000000000" pitchFamily="2" charset="-122"/>
                <a:ea typeface="柳公权柳体" panose="02000000000000000000" pitchFamily="2" charset="-122"/>
              </a:rPr>
              <a:t>无言独上西楼，月如钩。寂寞梧桐深院锁清秋。</a:t>
            </a:r>
            <a:br>
              <a:rPr lang="zh-CN" altLang="en-US" dirty="0">
                <a:solidFill>
                  <a:schemeClr val="bg1"/>
                </a:solidFill>
                <a:latin typeface="柳公权柳体" panose="02000000000000000000" pitchFamily="2" charset="-122"/>
                <a:ea typeface="柳公权柳体" panose="02000000000000000000" pitchFamily="2" charset="-122"/>
              </a:rPr>
            </a:br>
            <a:endParaRPr lang="en-US" altLang="zh-CN" dirty="0">
              <a:solidFill>
                <a:schemeClr val="bg1"/>
              </a:solidFill>
              <a:latin typeface="柳公权柳体" panose="02000000000000000000" pitchFamily="2" charset="-122"/>
              <a:ea typeface="柳公权柳体" panose="02000000000000000000" pitchFamily="2" charset="-122"/>
            </a:endParaRPr>
          </a:p>
          <a:p>
            <a:endParaRPr lang="en-US" altLang="zh-CN" dirty="0">
              <a:solidFill>
                <a:schemeClr val="bg1"/>
              </a:solidFill>
              <a:latin typeface="柳公权柳体" panose="02000000000000000000" pitchFamily="2" charset="-122"/>
              <a:ea typeface="柳公权柳体" panose="02000000000000000000" pitchFamily="2" charset="-122"/>
            </a:endParaRPr>
          </a:p>
          <a:p>
            <a:endParaRPr lang="en-US" altLang="zh-CN" dirty="0">
              <a:solidFill>
                <a:schemeClr val="bg1"/>
              </a:solidFill>
              <a:latin typeface="柳公权柳体" panose="02000000000000000000" pitchFamily="2" charset="-122"/>
              <a:ea typeface="柳公权柳体" panose="02000000000000000000" pitchFamily="2" charset="-122"/>
            </a:endParaRPr>
          </a:p>
          <a:p>
            <a:endParaRPr lang="en-US" altLang="zh-CN" dirty="0">
              <a:solidFill>
                <a:schemeClr val="bg1"/>
              </a:solidFill>
              <a:latin typeface="柳公权柳体" panose="02000000000000000000" pitchFamily="2" charset="-122"/>
              <a:ea typeface="柳公权柳体" panose="02000000000000000000" pitchFamily="2" charset="-122"/>
            </a:endParaRPr>
          </a:p>
          <a:p>
            <a:r>
              <a:rPr lang="zh-CN" altLang="en-US" dirty="0">
                <a:solidFill>
                  <a:schemeClr val="bg1"/>
                </a:solidFill>
                <a:latin typeface="柳公权柳体" panose="02000000000000000000" pitchFamily="2" charset="-122"/>
                <a:ea typeface="柳公权柳体" panose="02000000000000000000" pitchFamily="2" charset="-122"/>
              </a:rPr>
              <a:t>剪不断，理还乱，是离愁。别是一般滋味在心头。</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53" presetClass="entr" presetSubtype="16" fill="hold" nodeType="withEffect">
                                  <p:stCondLst>
                                    <p:cond delay="150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par>
                                <p:cTn id="13" presetID="6" presetClass="emph" presetSubtype="0" accel="30000" decel="26000" autoRev="1" fill="hold" nodeType="withEffect">
                                  <p:stCondLst>
                                    <p:cond delay="1900"/>
                                  </p:stCondLst>
                                  <p:childTnLst>
                                    <p:animScale>
                                      <p:cBhvr>
                                        <p:cTn id="14" dur="500" fill="hold"/>
                                        <p:tgtEl>
                                          <p:spTgt spid="15"/>
                                        </p:tgtEl>
                                      </p:cBhvr>
                                      <p:by x="110000" y="110000"/>
                                    </p:animScale>
                                  </p:childTnLst>
                                </p:cTn>
                              </p:par>
                              <p:par>
                                <p:cTn id="15" presetID="2" presetClass="entr" presetSubtype="4" decel="100000" fill="hold" grpId="0" nodeType="withEffect">
                                  <p:stCondLst>
                                    <p:cond delay="25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500" fill="hold"/>
                                        <p:tgtEl>
                                          <p:spTgt spid="14"/>
                                        </p:tgtEl>
                                        <p:attrNameLst>
                                          <p:attrName>ppt_x</p:attrName>
                                        </p:attrNameLst>
                                      </p:cBhvr>
                                      <p:tavLst>
                                        <p:tav tm="0">
                                          <p:val>
                                            <p:strVal val="#ppt_x"/>
                                          </p:val>
                                        </p:tav>
                                        <p:tav tm="100000">
                                          <p:val>
                                            <p:strVal val="#ppt_x"/>
                                          </p:val>
                                        </p:tav>
                                      </p:tavLst>
                                    </p:anim>
                                    <p:anim calcmode="lin" valueType="num">
                                      <p:cBhvr additive="base">
                                        <p:cTn id="18" dur="1500" fill="hold"/>
                                        <p:tgtEl>
                                          <p:spTgt spid="14"/>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25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1500" fill="hold"/>
                                        <p:tgtEl>
                                          <p:spTgt spid="11"/>
                                        </p:tgtEl>
                                        <p:attrNameLst>
                                          <p:attrName>ppt_x</p:attrName>
                                        </p:attrNameLst>
                                      </p:cBhvr>
                                      <p:tavLst>
                                        <p:tav tm="0">
                                          <p:val>
                                            <p:strVal val="#ppt_x"/>
                                          </p:val>
                                        </p:tav>
                                        <p:tav tm="100000">
                                          <p:val>
                                            <p:strVal val="#ppt_x"/>
                                          </p:val>
                                        </p:tav>
                                      </p:tavLst>
                                    </p:anim>
                                    <p:anim calcmode="lin" valueType="num">
                                      <p:cBhvr additive="base">
                                        <p:cTn id="22" dur="1500" fill="hold"/>
                                        <p:tgtEl>
                                          <p:spTgt spid="11"/>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15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53" presetClass="entr" presetSubtype="16" fill="hold" nodeType="withEffect">
                                  <p:stCondLst>
                                    <p:cond delay="150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6" presetClass="emph" presetSubtype="0" accel="30000" decel="26000" autoRev="1" fill="hold" nodeType="withEffect">
                                  <p:stCondLst>
                                    <p:cond delay="1900"/>
                                  </p:stCondLst>
                                  <p:childTnLst>
                                    <p:animScale>
                                      <p:cBhvr>
                                        <p:cTn id="32" dur="500" fill="hold"/>
                                        <p:tgtEl>
                                          <p:spTgt spid="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4"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67865" y="1241194"/>
            <a:ext cx="2063592" cy="50390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5135239" y="1241194"/>
            <a:ext cx="2063592" cy="50390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a:off x="8302614" y="1241194"/>
            <a:ext cx="2063592" cy="50390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矩形 18"/>
          <p:cNvSpPr/>
          <p:nvPr/>
        </p:nvSpPr>
        <p:spPr>
          <a:xfrm>
            <a:off x="1975217" y="1241194"/>
            <a:ext cx="2063592" cy="70868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8274E"/>
              </a:solidFill>
            </a:endParaRPr>
          </a:p>
        </p:txBody>
      </p:sp>
      <p:sp>
        <p:nvSpPr>
          <p:cNvPr id="20" name="矩形 19"/>
          <p:cNvSpPr/>
          <p:nvPr/>
        </p:nvSpPr>
        <p:spPr>
          <a:xfrm>
            <a:off x="5142592" y="1241194"/>
            <a:ext cx="2063592" cy="70868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8274E"/>
              </a:solidFill>
            </a:endParaRPr>
          </a:p>
        </p:txBody>
      </p:sp>
      <p:sp>
        <p:nvSpPr>
          <p:cNvPr id="21" name="矩形 20"/>
          <p:cNvSpPr/>
          <p:nvPr/>
        </p:nvSpPr>
        <p:spPr>
          <a:xfrm>
            <a:off x="8286572" y="1241194"/>
            <a:ext cx="2063592" cy="70868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8274E"/>
              </a:solidFill>
            </a:endParaRPr>
          </a:p>
        </p:txBody>
      </p:sp>
      <p:grpSp>
        <p:nvGrpSpPr>
          <p:cNvPr id="22" name="组合 21"/>
          <p:cNvGrpSpPr/>
          <p:nvPr/>
        </p:nvGrpSpPr>
        <p:grpSpPr>
          <a:xfrm>
            <a:off x="2365162" y="2392968"/>
            <a:ext cx="1427643" cy="3227807"/>
            <a:chOff x="7086579" y="1709678"/>
            <a:chExt cx="1428084" cy="3228803"/>
          </a:xfrm>
        </p:grpSpPr>
        <p:sp>
          <p:nvSpPr>
            <p:cNvPr id="23" name="文本框 22"/>
            <p:cNvSpPr txBox="1"/>
            <p:nvPr/>
          </p:nvSpPr>
          <p:spPr>
            <a:xfrm>
              <a:off x="8042721" y="1709678"/>
              <a:ext cx="471942" cy="2003730"/>
            </a:xfrm>
            <a:prstGeom prst="rect">
              <a:avLst/>
            </a:prstGeom>
            <a:noFill/>
            <a:ln>
              <a:solidFill>
                <a:srgbClr val="28274E"/>
              </a:solidFill>
            </a:ln>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tx1">
                      <a:lumMod val="65000"/>
                      <a:lumOff val="35000"/>
                    </a:schemeClr>
                  </a:solidFill>
                </a:rPr>
                <a:t>请在这里输入标题</a:t>
              </a:r>
            </a:p>
          </p:txBody>
        </p:sp>
        <p:sp>
          <p:nvSpPr>
            <p:cNvPr id="25" name="文本框 24"/>
            <p:cNvSpPr txBox="1"/>
            <p:nvPr/>
          </p:nvSpPr>
          <p:spPr>
            <a:xfrm>
              <a:off x="7086579" y="1709678"/>
              <a:ext cx="554169" cy="3228803"/>
            </a:xfrm>
            <a:prstGeom prst="rect">
              <a:avLst/>
            </a:prstGeom>
            <a:noFill/>
          </p:spPr>
          <p:txBody>
            <a:bodyPr vert="eaVert" wrap="none" rtlCol="0">
              <a:spAutoFit/>
            </a:bodyPr>
            <a:lstStyle/>
            <a:p>
              <a:r>
                <a:rPr lang="zh-CN" altLang="en-US" sz="1200" dirty="0">
                  <a:solidFill>
                    <a:schemeClr val="tx1">
                      <a:lumMod val="65000"/>
                      <a:lumOff val="35000"/>
                    </a:schemeClr>
                  </a:solidFill>
                  <a:latin typeface="方正隶二繁体" panose="03000509000000000000" pitchFamily="65" charset="-122"/>
                  <a:ea typeface="方正隶二繁体" panose="03000509000000000000" pitchFamily="65" charset="-122"/>
                </a:rPr>
                <a:t>水墨主题请在此输入文字  水墨主题请在此输入</a:t>
              </a:r>
              <a:endParaRPr lang="en-US" altLang="zh-CN" sz="1200" dirty="0">
                <a:solidFill>
                  <a:schemeClr val="tx1">
                    <a:lumMod val="65000"/>
                    <a:lumOff val="35000"/>
                  </a:schemeClr>
                </a:solidFill>
                <a:latin typeface="方正隶二繁体" panose="03000509000000000000" pitchFamily="65" charset="-122"/>
                <a:ea typeface="方正隶二繁体" panose="03000509000000000000" pitchFamily="65" charset="-122"/>
              </a:endParaRPr>
            </a:p>
            <a:p>
              <a:r>
                <a:rPr lang="zh-CN" altLang="en-US" sz="1200" dirty="0">
                  <a:solidFill>
                    <a:schemeClr val="tx1">
                      <a:lumMod val="65000"/>
                      <a:lumOff val="35000"/>
                    </a:schemeClr>
                  </a:solidFill>
                  <a:latin typeface="方正隶二繁体" panose="03000509000000000000" pitchFamily="65" charset="-122"/>
                  <a:ea typeface="方正隶二繁体" panose="03000509000000000000" pitchFamily="65" charset="-122"/>
                </a:rPr>
                <a:t>文字  水墨主题请在此输入文字 水墨主题请在</a:t>
              </a:r>
              <a:endParaRPr lang="en-US" altLang="zh-CN" sz="1200" dirty="0">
                <a:solidFill>
                  <a:schemeClr val="tx1">
                    <a:lumMod val="65000"/>
                    <a:lumOff val="35000"/>
                  </a:schemeClr>
                </a:solidFill>
                <a:latin typeface="方正隶二繁体" panose="03000509000000000000" pitchFamily="65" charset="-122"/>
                <a:ea typeface="方正隶二繁体" panose="03000509000000000000" pitchFamily="65" charset="-122"/>
              </a:endParaRPr>
            </a:p>
          </p:txBody>
        </p:sp>
      </p:grpSp>
      <p:grpSp>
        <p:nvGrpSpPr>
          <p:cNvPr id="26" name="组合 25"/>
          <p:cNvGrpSpPr/>
          <p:nvPr/>
        </p:nvGrpSpPr>
        <p:grpSpPr>
          <a:xfrm>
            <a:off x="5507289" y="2392968"/>
            <a:ext cx="1427643" cy="3227807"/>
            <a:chOff x="7086579" y="1709678"/>
            <a:chExt cx="1428084" cy="3228803"/>
          </a:xfrm>
        </p:grpSpPr>
        <p:sp>
          <p:nvSpPr>
            <p:cNvPr id="27" name="文本框 26"/>
            <p:cNvSpPr txBox="1"/>
            <p:nvPr/>
          </p:nvSpPr>
          <p:spPr>
            <a:xfrm>
              <a:off x="8042721" y="1709678"/>
              <a:ext cx="471942" cy="2003730"/>
            </a:xfrm>
            <a:prstGeom prst="rect">
              <a:avLst/>
            </a:prstGeom>
            <a:noFill/>
            <a:ln>
              <a:solidFill>
                <a:srgbClr val="28274E"/>
              </a:solidFill>
            </a:ln>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tx1">
                      <a:lumMod val="65000"/>
                      <a:lumOff val="35000"/>
                    </a:schemeClr>
                  </a:solidFill>
                </a:rPr>
                <a:t>请在这里输入标题</a:t>
              </a:r>
            </a:p>
          </p:txBody>
        </p:sp>
        <p:sp>
          <p:nvSpPr>
            <p:cNvPr id="29" name="文本框 28"/>
            <p:cNvSpPr txBox="1"/>
            <p:nvPr/>
          </p:nvSpPr>
          <p:spPr>
            <a:xfrm>
              <a:off x="7086579" y="1709678"/>
              <a:ext cx="554169" cy="3228803"/>
            </a:xfrm>
            <a:prstGeom prst="rect">
              <a:avLst/>
            </a:prstGeom>
            <a:noFill/>
          </p:spPr>
          <p:txBody>
            <a:bodyPr vert="eaVert" wrap="none" rtlCol="0">
              <a:spAutoFit/>
            </a:bodyPr>
            <a:lstStyle/>
            <a:p>
              <a:r>
                <a:rPr lang="zh-CN" altLang="en-US" sz="1200" dirty="0">
                  <a:solidFill>
                    <a:schemeClr val="tx1">
                      <a:lumMod val="65000"/>
                      <a:lumOff val="35000"/>
                    </a:schemeClr>
                  </a:solidFill>
                  <a:latin typeface="方正隶二繁体" panose="03000509000000000000" pitchFamily="65" charset="-122"/>
                  <a:ea typeface="方正隶二繁体" panose="03000509000000000000" pitchFamily="65" charset="-122"/>
                </a:rPr>
                <a:t>水墨主题请在此输入文字  水墨主题请在此输入</a:t>
              </a:r>
              <a:endParaRPr lang="en-US" altLang="zh-CN" sz="1200" dirty="0">
                <a:solidFill>
                  <a:schemeClr val="tx1">
                    <a:lumMod val="65000"/>
                    <a:lumOff val="35000"/>
                  </a:schemeClr>
                </a:solidFill>
                <a:latin typeface="方正隶二繁体" panose="03000509000000000000" pitchFamily="65" charset="-122"/>
                <a:ea typeface="方正隶二繁体" panose="03000509000000000000" pitchFamily="65" charset="-122"/>
              </a:endParaRPr>
            </a:p>
            <a:p>
              <a:r>
                <a:rPr lang="zh-CN" altLang="en-US" sz="1200" dirty="0">
                  <a:solidFill>
                    <a:schemeClr val="tx1">
                      <a:lumMod val="65000"/>
                      <a:lumOff val="35000"/>
                    </a:schemeClr>
                  </a:solidFill>
                  <a:latin typeface="方正隶二繁体" panose="03000509000000000000" pitchFamily="65" charset="-122"/>
                  <a:ea typeface="方正隶二繁体" panose="03000509000000000000" pitchFamily="65" charset="-122"/>
                </a:rPr>
                <a:t>文字  水墨主题请在此输入文字 水墨主题请在</a:t>
              </a:r>
              <a:endParaRPr lang="en-US" altLang="zh-CN" sz="1200" dirty="0">
                <a:solidFill>
                  <a:schemeClr val="tx1">
                    <a:lumMod val="65000"/>
                    <a:lumOff val="35000"/>
                  </a:schemeClr>
                </a:solidFill>
                <a:latin typeface="方正隶二繁体" panose="03000509000000000000" pitchFamily="65" charset="-122"/>
                <a:ea typeface="方正隶二繁体" panose="03000509000000000000" pitchFamily="65" charset="-122"/>
              </a:endParaRPr>
            </a:p>
          </p:txBody>
        </p:sp>
      </p:grpSp>
      <p:grpSp>
        <p:nvGrpSpPr>
          <p:cNvPr id="30" name="组合 29"/>
          <p:cNvGrpSpPr/>
          <p:nvPr/>
        </p:nvGrpSpPr>
        <p:grpSpPr>
          <a:xfrm>
            <a:off x="8651269" y="2423631"/>
            <a:ext cx="1427643" cy="3227807"/>
            <a:chOff x="7086579" y="1709678"/>
            <a:chExt cx="1428084" cy="3228803"/>
          </a:xfrm>
        </p:grpSpPr>
        <p:sp>
          <p:nvSpPr>
            <p:cNvPr id="31" name="文本框 30"/>
            <p:cNvSpPr txBox="1"/>
            <p:nvPr/>
          </p:nvSpPr>
          <p:spPr>
            <a:xfrm>
              <a:off x="8042721" y="1709678"/>
              <a:ext cx="471942" cy="2003730"/>
            </a:xfrm>
            <a:prstGeom prst="rect">
              <a:avLst/>
            </a:prstGeom>
            <a:noFill/>
            <a:ln>
              <a:solidFill>
                <a:srgbClr val="28274E"/>
              </a:solidFill>
            </a:ln>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tx1">
                      <a:lumMod val="65000"/>
                      <a:lumOff val="35000"/>
                    </a:schemeClr>
                  </a:solidFill>
                </a:rPr>
                <a:t>请在这里输入标题</a:t>
              </a:r>
            </a:p>
          </p:txBody>
        </p:sp>
        <p:sp>
          <p:nvSpPr>
            <p:cNvPr id="33" name="文本框 32"/>
            <p:cNvSpPr txBox="1"/>
            <p:nvPr/>
          </p:nvSpPr>
          <p:spPr>
            <a:xfrm>
              <a:off x="7086579" y="1709678"/>
              <a:ext cx="554169" cy="3228803"/>
            </a:xfrm>
            <a:prstGeom prst="rect">
              <a:avLst/>
            </a:prstGeom>
            <a:noFill/>
          </p:spPr>
          <p:txBody>
            <a:bodyPr vert="eaVert" wrap="none" rtlCol="0">
              <a:spAutoFit/>
            </a:bodyPr>
            <a:lstStyle/>
            <a:p>
              <a:r>
                <a:rPr lang="zh-CN" altLang="en-US" sz="1200" dirty="0">
                  <a:solidFill>
                    <a:schemeClr val="tx1">
                      <a:lumMod val="65000"/>
                      <a:lumOff val="35000"/>
                    </a:schemeClr>
                  </a:solidFill>
                  <a:latin typeface="方正隶二繁体" panose="03000509000000000000" pitchFamily="65" charset="-122"/>
                  <a:ea typeface="方正隶二繁体" panose="03000509000000000000" pitchFamily="65" charset="-122"/>
                </a:rPr>
                <a:t>水墨主题请在此输入文字  水墨主题请在此输入</a:t>
              </a:r>
              <a:endParaRPr lang="en-US" altLang="zh-CN" sz="1200" dirty="0">
                <a:solidFill>
                  <a:schemeClr val="tx1">
                    <a:lumMod val="65000"/>
                    <a:lumOff val="35000"/>
                  </a:schemeClr>
                </a:solidFill>
                <a:latin typeface="方正隶二繁体" panose="03000509000000000000" pitchFamily="65" charset="-122"/>
                <a:ea typeface="方正隶二繁体" panose="03000509000000000000" pitchFamily="65" charset="-122"/>
              </a:endParaRPr>
            </a:p>
            <a:p>
              <a:r>
                <a:rPr lang="zh-CN" altLang="en-US" sz="1200" dirty="0">
                  <a:solidFill>
                    <a:schemeClr val="tx1">
                      <a:lumMod val="65000"/>
                      <a:lumOff val="35000"/>
                    </a:schemeClr>
                  </a:solidFill>
                  <a:latin typeface="方正隶二繁体" panose="03000509000000000000" pitchFamily="65" charset="-122"/>
                  <a:ea typeface="方正隶二繁体" panose="03000509000000000000" pitchFamily="65" charset="-122"/>
                </a:rPr>
                <a:t>文字  水墨主题请在此输入文字 水墨主题请在</a:t>
              </a:r>
              <a:endParaRPr lang="en-US" altLang="zh-CN" sz="1200" dirty="0">
                <a:solidFill>
                  <a:schemeClr val="tx1">
                    <a:lumMod val="65000"/>
                    <a:lumOff val="35000"/>
                  </a:schemeClr>
                </a:solidFill>
                <a:latin typeface="方正隶二繁体" panose="03000509000000000000" pitchFamily="65" charset="-122"/>
                <a:ea typeface="方正隶二繁体" panose="03000509000000000000" pitchFamily="65" charset="-122"/>
              </a:endParaRPr>
            </a:p>
          </p:txBody>
        </p:sp>
      </p:grpSp>
      <p:pic>
        <p:nvPicPr>
          <p:cNvPr id="17" name="Picture 2" descr="C:\Users\Administrator\Desktop\中国风素材\20661287_205529056000_2.jpg"/>
          <p:cNvPicPr>
            <a:picLocks noChangeAspect="1" noChangeArrowheads="1"/>
          </p:cNvPicPr>
          <p:nvPr/>
        </p:nvPicPr>
        <p:blipFill rotWithShape="1">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backgroundRemoval t="7380" b="100000" l="50391" r="99219"/>
                    </a14:imgEffect>
                  </a14:imgLayer>
                </a14:imgProps>
              </a:ext>
              <a:ext uri="{28A0092B-C50C-407E-A947-70E740481C1C}">
                <a14:useLocalDpi xmlns:a14="http://schemas.microsoft.com/office/drawing/2010/main" val="0"/>
              </a:ext>
            </a:extLst>
          </a:blip>
          <a:srcRect l="49826" t="5735" r="6328"/>
          <a:stretch>
            <a:fillRect/>
          </a:stretch>
        </p:blipFill>
        <p:spPr bwMode="auto">
          <a:xfrm flipH="1">
            <a:off x="1959175" y="730647"/>
            <a:ext cx="1192415" cy="166232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Users\Administrator\Desktop\中国风素材\20661287_205529056000_2.jpg"/>
          <p:cNvPicPr>
            <a:picLocks noChangeAspect="1" noChangeArrowheads="1"/>
          </p:cNvPicPr>
          <p:nvPr/>
        </p:nvPicPr>
        <p:blipFill rotWithShape="1">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backgroundRemoval t="7380" b="100000" l="50391" r="99219"/>
                    </a14:imgEffect>
                  </a14:imgLayer>
                </a14:imgProps>
              </a:ext>
              <a:ext uri="{28A0092B-C50C-407E-A947-70E740481C1C}">
                <a14:useLocalDpi xmlns:a14="http://schemas.microsoft.com/office/drawing/2010/main" val="0"/>
              </a:ext>
            </a:extLst>
          </a:blip>
          <a:srcRect l="49826" t="5735" r="6328"/>
          <a:stretch>
            <a:fillRect/>
          </a:stretch>
        </p:blipFill>
        <p:spPr bwMode="auto">
          <a:xfrm flipH="1">
            <a:off x="5111845" y="509101"/>
            <a:ext cx="1192415" cy="166232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C:\Users\Administrator\Desktop\中国风素材\20661287_205529056000_2.jpg"/>
          <p:cNvPicPr>
            <a:picLocks noChangeAspect="1" noChangeArrowheads="1"/>
          </p:cNvPicPr>
          <p:nvPr/>
        </p:nvPicPr>
        <p:blipFill rotWithShape="1">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backgroundRemoval t="7380" b="100000" l="50391" r="99219"/>
                    </a14:imgEffect>
                  </a14:imgLayer>
                </a14:imgProps>
              </a:ext>
              <a:ext uri="{28A0092B-C50C-407E-A947-70E740481C1C}">
                <a14:useLocalDpi xmlns:a14="http://schemas.microsoft.com/office/drawing/2010/main" val="0"/>
              </a:ext>
            </a:extLst>
          </a:blip>
          <a:srcRect l="49826" t="5735" r="6328"/>
          <a:stretch>
            <a:fillRect/>
          </a:stretch>
        </p:blipFill>
        <p:spPr bwMode="auto">
          <a:xfrm flipH="1">
            <a:off x="8286572" y="730646"/>
            <a:ext cx="1192415" cy="166232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up)">
                                      <p:cBhvr>
                                        <p:cTn id="21" dur="500"/>
                                        <p:tgtEl>
                                          <p:spTgt spid="2"/>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up)">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checkerboard(across)">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checkerboard(across)">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checkerboard(across)">
                                      <p:cBhvr>
                                        <p:cTn id="4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18" grpId="0" animBg="1"/>
      <p:bldP spid="19"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30881" y="2910633"/>
            <a:ext cx="1891043" cy="1877438"/>
            <a:chOff x="530881" y="2910633"/>
            <a:chExt cx="1891043" cy="1877438"/>
          </a:xfrm>
        </p:grpSpPr>
        <p:sp>
          <p:nvSpPr>
            <p:cNvPr id="4" name="文本框 3"/>
            <p:cNvSpPr txBox="1"/>
            <p:nvPr/>
          </p:nvSpPr>
          <p:spPr>
            <a:xfrm>
              <a:off x="530881" y="2910633"/>
              <a:ext cx="1359551" cy="369332"/>
            </a:xfrm>
            <a:prstGeom prst="rect">
              <a:avLst/>
            </a:prstGeom>
            <a:noFill/>
          </p:spPr>
          <p:txBody>
            <a:bodyPr wrap="square" rtlCol="0">
              <a:spAutoFit/>
            </a:bodyPr>
            <a:lstStyle/>
            <a:p>
              <a:pPr algn="dist"/>
              <a:r>
                <a:rPr lang="zh-CN" altLang="en-US" b="1" dirty="0">
                  <a:solidFill>
                    <a:schemeClr val="bg1"/>
                  </a:solidFill>
                  <a:latin typeface="柳公权柳体" panose="02000000000000000000" pitchFamily="2" charset="-122"/>
                  <a:ea typeface="柳公权柳体" panose="02000000000000000000" pitchFamily="2" charset="-122"/>
                </a:rPr>
                <a:t>输入标题</a:t>
              </a:r>
            </a:p>
          </p:txBody>
        </p:sp>
        <p:sp>
          <p:nvSpPr>
            <p:cNvPr id="5" name="文本框 4"/>
            <p:cNvSpPr txBox="1"/>
            <p:nvPr/>
          </p:nvSpPr>
          <p:spPr>
            <a:xfrm>
              <a:off x="530881" y="3310743"/>
              <a:ext cx="1891043" cy="1477328"/>
            </a:xfrm>
            <a:prstGeom prst="rect">
              <a:avLst/>
            </a:prstGeom>
            <a:noFill/>
          </p:spPr>
          <p:txBody>
            <a:bodyPr wrap="square" rtlCol="0">
              <a:spAutoFit/>
            </a:bodyPr>
            <a:lstStyle/>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单击此处输入文本</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内容，单击此处输入文本</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内容，单击此处输入</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文本内容，单击此处输</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入文本内容</a:t>
              </a:r>
            </a:p>
          </p:txBody>
        </p:sp>
      </p:grpSp>
      <p:grpSp>
        <p:nvGrpSpPr>
          <p:cNvPr id="6" name="组合 5"/>
          <p:cNvGrpSpPr/>
          <p:nvPr/>
        </p:nvGrpSpPr>
        <p:grpSpPr>
          <a:xfrm>
            <a:off x="2623892" y="2910633"/>
            <a:ext cx="1891043" cy="1877438"/>
            <a:chOff x="2758779" y="2910633"/>
            <a:chExt cx="1891043" cy="1877438"/>
          </a:xfrm>
        </p:grpSpPr>
        <p:sp>
          <p:nvSpPr>
            <p:cNvPr id="7" name="文本框 6"/>
            <p:cNvSpPr txBox="1"/>
            <p:nvPr/>
          </p:nvSpPr>
          <p:spPr>
            <a:xfrm>
              <a:off x="2758779" y="2910633"/>
              <a:ext cx="1359551" cy="369332"/>
            </a:xfrm>
            <a:prstGeom prst="rect">
              <a:avLst/>
            </a:prstGeom>
            <a:noFill/>
          </p:spPr>
          <p:txBody>
            <a:bodyPr wrap="square" rtlCol="0">
              <a:spAutoFit/>
            </a:bodyPr>
            <a:lstStyle/>
            <a:p>
              <a:pPr algn="dist"/>
              <a:r>
                <a:rPr lang="zh-CN" altLang="en-US" b="1" dirty="0">
                  <a:solidFill>
                    <a:schemeClr val="bg1"/>
                  </a:solidFill>
                  <a:latin typeface="柳公权柳体" panose="02000000000000000000" pitchFamily="2" charset="-122"/>
                  <a:ea typeface="柳公权柳体" panose="02000000000000000000" pitchFamily="2" charset="-122"/>
                </a:rPr>
                <a:t>输入标题</a:t>
              </a:r>
            </a:p>
          </p:txBody>
        </p:sp>
        <p:sp>
          <p:nvSpPr>
            <p:cNvPr id="8" name="文本框 7"/>
            <p:cNvSpPr txBox="1"/>
            <p:nvPr/>
          </p:nvSpPr>
          <p:spPr>
            <a:xfrm>
              <a:off x="2758779" y="3310743"/>
              <a:ext cx="1891043" cy="1477328"/>
            </a:xfrm>
            <a:prstGeom prst="rect">
              <a:avLst/>
            </a:prstGeom>
            <a:noFill/>
          </p:spPr>
          <p:txBody>
            <a:bodyPr wrap="square" rtlCol="0">
              <a:spAutoFit/>
            </a:bodyPr>
            <a:lstStyle/>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单击此处输入文本</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内容，单击此处输入文本</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内容，单击此处输入</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文本内容，单击此处输</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入文本内容</a:t>
              </a:r>
            </a:p>
          </p:txBody>
        </p:sp>
      </p:grpSp>
      <p:grpSp>
        <p:nvGrpSpPr>
          <p:cNvPr id="9" name="组合 8"/>
          <p:cNvGrpSpPr/>
          <p:nvPr/>
        </p:nvGrpSpPr>
        <p:grpSpPr>
          <a:xfrm>
            <a:off x="7542180" y="2910633"/>
            <a:ext cx="1891043" cy="1877438"/>
            <a:chOff x="7345397" y="2903701"/>
            <a:chExt cx="1891043" cy="1877438"/>
          </a:xfrm>
        </p:grpSpPr>
        <p:sp>
          <p:nvSpPr>
            <p:cNvPr id="10" name="文本框 9"/>
            <p:cNvSpPr txBox="1"/>
            <p:nvPr/>
          </p:nvSpPr>
          <p:spPr>
            <a:xfrm>
              <a:off x="7345397" y="2903701"/>
              <a:ext cx="1359551" cy="369332"/>
            </a:xfrm>
            <a:prstGeom prst="rect">
              <a:avLst/>
            </a:prstGeom>
            <a:noFill/>
          </p:spPr>
          <p:txBody>
            <a:bodyPr wrap="square" rtlCol="0">
              <a:spAutoFit/>
            </a:bodyPr>
            <a:lstStyle/>
            <a:p>
              <a:pPr algn="dist"/>
              <a:r>
                <a:rPr lang="zh-CN" altLang="en-US" b="1" dirty="0">
                  <a:solidFill>
                    <a:schemeClr val="bg1"/>
                  </a:solidFill>
                  <a:latin typeface="柳公权柳体" panose="02000000000000000000" pitchFamily="2" charset="-122"/>
                  <a:ea typeface="柳公权柳体" panose="02000000000000000000" pitchFamily="2" charset="-122"/>
                </a:rPr>
                <a:t>输入标题</a:t>
              </a:r>
            </a:p>
          </p:txBody>
        </p:sp>
        <p:sp>
          <p:nvSpPr>
            <p:cNvPr id="11" name="文本框 10"/>
            <p:cNvSpPr txBox="1"/>
            <p:nvPr/>
          </p:nvSpPr>
          <p:spPr>
            <a:xfrm>
              <a:off x="7345397" y="3303811"/>
              <a:ext cx="1891043" cy="1477328"/>
            </a:xfrm>
            <a:prstGeom prst="rect">
              <a:avLst/>
            </a:prstGeom>
            <a:noFill/>
          </p:spPr>
          <p:txBody>
            <a:bodyPr wrap="square" rtlCol="0">
              <a:spAutoFit/>
            </a:bodyPr>
            <a:lstStyle/>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单击此处输入文本</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内容，单击此处输入文本</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内容，单击此处输入</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文本内容，单击此处输</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入文本内容</a:t>
              </a:r>
            </a:p>
          </p:txBody>
        </p:sp>
      </p:grpSp>
      <p:grpSp>
        <p:nvGrpSpPr>
          <p:cNvPr id="12" name="组合 11"/>
          <p:cNvGrpSpPr/>
          <p:nvPr/>
        </p:nvGrpSpPr>
        <p:grpSpPr>
          <a:xfrm>
            <a:off x="9573295" y="2910633"/>
            <a:ext cx="1891043" cy="1877438"/>
            <a:chOff x="9573295" y="2910633"/>
            <a:chExt cx="1891043" cy="1877438"/>
          </a:xfrm>
        </p:grpSpPr>
        <p:sp>
          <p:nvSpPr>
            <p:cNvPr id="13" name="文本框 12"/>
            <p:cNvSpPr txBox="1"/>
            <p:nvPr/>
          </p:nvSpPr>
          <p:spPr>
            <a:xfrm>
              <a:off x="9573295" y="2910633"/>
              <a:ext cx="1359551" cy="369332"/>
            </a:xfrm>
            <a:prstGeom prst="rect">
              <a:avLst/>
            </a:prstGeom>
            <a:noFill/>
          </p:spPr>
          <p:txBody>
            <a:bodyPr wrap="square" rtlCol="0">
              <a:spAutoFit/>
            </a:bodyPr>
            <a:lstStyle/>
            <a:p>
              <a:pPr algn="dist"/>
              <a:r>
                <a:rPr lang="zh-CN" altLang="en-US" b="1" dirty="0">
                  <a:solidFill>
                    <a:schemeClr val="bg1"/>
                  </a:solidFill>
                  <a:latin typeface="柳公权柳体" panose="02000000000000000000" pitchFamily="2" charset="-122"/>
                  <a:ea typeface="柳公权柳体" panose="02000000000000000000" pitchFamily="2" charset="-122"/>
                </a:rPr>
                <a:t>输入标题</a:t>
              </a:r>
            </a:p>
          </p:txBody>
        </p:sp>
        <p:sp>
          <p:nvSpPr>
            <p:cNvPr id="14" name="文本框 13"/>
            <p:cNvSpPr txBox="1"/>
            <p:nvPr/>
          </p:nvSpPr>
          <p:spPr>
            <a:xfrm>
              <a:off x="9573295" y="3310743"/>
              <a:ext cx="1891043" cy="1477328"/>
            </a:xfrm>
            <a:prstGeom prst="rect">
              <a:avLst/>
            </a:prstGeom>
            <a:noFill/>
          </p:spPr>
          <p:txBody>
            <a:bodyPr wrap="square" rtlCol="0">
              <a:spAutoFit/>
            </a:bodyPr>
            <a:lstStyle/>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单击此处输入文本</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内容，单击此处输入文本</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内容，单击此处输入</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文本内容，单击此处输</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入文本内容</a:t>
              </a:r>
            </a:p>
          </p:txBody>
        </p:sp>
      </p:grpSp>
      <p:pic>
        <p:nvPicPr>
          <p:cNvPr id="25" name="图片 24"/>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251420" y="1302447"/>
            <a:ext cx="3818865" cy="395503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24304" y="1452503"/>
            <a:ext cx="695325" cy="521970"/>
          </a:xfrm>
          <a:prstGeom prst="rect">
            <a:avLst/>
          </a:prstGeom>
          <a:noFill/>
        </p:spPr>
        <p:txBody>
          <a:bodyPr wrap="square" rtlCol="0">
            <a:spAutoFit/>
          </a:bodyPr>
          <a:lstStyle/>
          <a:p>
            <a:pPr algn="r"/>
            <a:r>
              <a:rPr lang="en-US" altLang="zh-CN" sz="2800" b="1" dirty="0">
                <a:solidFill>
                  <a:schemeClr val="bg1"/>
                </a:solidFill>
                <a:latin typeface="柳公权柳体" panose="02000000000000000000" pitchFamily="2" charset="-122"/>
                <a:ea typeface="柳公权柳体" panose="02000000000000000000" pitchFamily="2" charset="-122"/>
                <a:cs typeface="+mn-ea"/>
                <a:sym typeface="+mn-lt"/>
              </a:rPr>
              <a:t>01</a:t>
            </a:r>
          </a:p>
        </p:txBody>
      </p:sp>
      <p:sp>
        <p:nvSpPr>
          <p:cNvPr id="3" name="文本框 2"/>
          <p:cNvSpPr txBox="1"/>
          <p:nvPr/>
        </p:nvSpPr>
        <p:spPr>
          <a:xfrm>
            <a:off x="5124304" y="2540791"/>
            <a:ext cx="695325" cy="521970"/>
          </a:xfrm>
          <a:prstGeom prst="rect">
            <a:avLst/>
          </a:prstGeom>
          <a:noFill/>
        </p:spPr>
        <p:txBody>
          <a:bodyPr wrap="square" rtlCol="0">
            <a:spAutoFit/>
          </a:bodyPr>
          <a:lstStyle/>
          <a:p>
            <a:pPr algn="r"/>
            <a:r>
              <a:rPr lang="en-US" altLang="zh-CN" sz="2800" b="1" dirty="0">
                <a:solidFill>
                  <a:schemeClr val="bg1"/>
                </a:solidFill>
                <a:latin typeface="柳公权柳体" panose="02000000000000000000" pitchFamily="2" charset="-122"/>
                <a:ea typeface="柳公权柳体" panose="02000000000000000000" pitchFamily="2" charset="-122"/>
                <a:cs typeface="+mn-ea"/>
                <a:sym typeface="+mn-lt"/>
              </a:rPr>
              <a:t>02</a:t>
            </a:r>
          </a:p>
        </p:txBody>
      </p:sp>
      <p:sp>
        <p:nvSpPr>
          <p:cNvPr id="4" name="文本框 3"/>
          <p:cNvSpPr txBox="1"/>
          <p:nvPr/>
        </p:nvSpPr>
        <p:spPr>
          <a:xfrm>
            <a:off x="5124304" y="3801638"/>
            <a:ext cx="695325" cy="521970"/>
          </a:xfrm>
          <a:prstGeom prst="rect">
            <a:avLst/>
          </a:prstGeom>
          <a:noFill/>
        </p:spPr>
        <p:txBody>
          <a:bodyPr wrap="square" rtlCol="0">
            <a:spAutoFit/>
          </a:bodyPr>
          <a:lstStyle/>
          <a:p>
            <a:pPr algn="r"/>
            <a:r>
              <a:rPr lang="en-US" altLang="zh-CN" sz="2800" b="1" dirty="0">
                <a:solidFill>
                  <a:schemeClr val="bg1"/>
                </a:solidFill>
                <a:latin typeface="柳公权柳体" panose="02000000000000000000" pitchFamily="2" charset="-122"/>
                <a:ea typeface="柳公权柳体" panose="02000000000000000000" pitchFamily="2" charset="-122"/>
                <a:cs typeface="+mn-ea"/>
                <a:sym typeface="+mn-lt"/>
              </a:rPr>
              <a:t>03</a:t>
            </a:r>
          </a:p>
        </p:txBody>
      </p:sp>
      <p:sp>
        <p:nvSpPr>
          <p:cNvPr id="5" name="矩形 4"/>
          <p:cNvSpPr/>
          <p:nvPr/>
        </p:nvSpPr>
        <p:spPr>
          <a:xfrm>
            <a:off x="5985305" y="1350408"/>
            <a:ext cx="5605450" cy="769441"/>
          </a:xfrm>
          <a:prstGeom prst="rect">
            <a:avLst/>
          </a:prstGeom>
        </p:spPr>
        <p:txBody>
          <a:bodyPr wrap="square">
            <a:spAutoFit/>
          </a:bodyPr>
          <a:lstStyle/>
          <a:p>
            <a:pPr>
              <a:lnSpc>
                <a:spcPct val="200000"/>
              </a:lnSpc>
            </a:pPr>
            <a:r>
              <a:rPr lang="zh-CN" altLang="en-US" sz="1100" dirty="0">
                <a:solidFill>
                  <a:schemeClr val="bg1"/>
                </a:solidFill>
                <a:latin typeface="柳公权柳体" panose="02000000000000000000" pitchFamily="2" charset="-122"/>
                <a:ea typeface="柳公权柳体" panose="02000000000000000000" pitchFamily="2" charset="-122"/>
                <a:cs typeface="+mn-ea"/>
                <a:sym typeface="+mn-lt"/>
              </a:rPr>
              <a:t>单击此处输入文本内容，单击此处输入文本内容，单击此处输入文本内容，单击此处输入文本内容，单击此处输入文本内容，单击此处输入文本内容</a:t>
            </a:r>
          </a:p>
        </p:txBody>
      </p:sp>
      <p:sp>
        <p:nvSpPr>
          <p:cNvPr id="6" name="矩形 5"/>
          <p:cNvSpPr/>
          <p:nvPr/>
        </p:nvSpPr>
        <p:spPr>
          <a:xfrm>
            <a:off x="6010567" y="2462596"/>
            <a:ext cx="5580188" cy="769441"/>
          </a:xfrm>
          <a:prstGeom prst="rect">
            <a:avLst/>
          </a:prstGeom>
        </p:spPr>
        <p:txBody>
          <a:bodyPr wrap="square">
            <a:spAutoFit/>
          </a:bodyPr>
          <a:lstStyle/>
          <a:p>
            <a:pPr>
              <a:lnSpc>
                <a:spcPct val="200000"/>
              </a:lnSpc>
            </a:pPr>
            <a:r>
              <a:rPr lang="zh-CN" altLang="en-US" sz="1100" dirty="0">
                <a:solidFill>
                  <a:schemeClr val="bg1"/>
                </a:solidFill>
                <a:latin typeface="柳公权柳体" panose="02000000000000000000" pitchFamily="2" charset="-122"/>
                <a:ea typeface="柳公权柳体" panose="02000000000000000000" pitchFamily="2" charset="-122"/>
                <a:cs typeface="+mn-ea"/>
                <a:sym typeface="+mn-lt"/>
              </a:rPr>
              <a:t>单击此处输入文本内容，单击此处输入文本内容，单击此处输入文本内容，单击此处输入文本内容，单击此处输入文本内容，单击此处输入文本内容</a:t>
            </a:r>
          </a:p>
        </p:txBody>
      </p:sp>
      <p:sp>
        <p:nvSpPr>
          <p:cNvPr id="7" name="矩形 6"/>
          <p:cNvSpPr/>
          <p:nvPr/>
        </p:nvSpPr>
        <p:spPr>
          <a:xfrm>
            <a:off x="5985305" y="3701672"/>
            <a:ext cx="5605450" cy="769441"/>
          </a:xfrm>
          <a:prstGeom prst="rect">
            <a:avLst/>
          </a:prstGeom>
        </p:spPr>
        <p:txBody>
          <a:bodyPr wrap="square">
            <a:spAutoFit/>
          </a:bodyPr>
          <a:lstStyle/>
          <a:p>
            <a:pPr>
              <a:lnSpc>
                <a:spcPct val="200000"/>
              </a:lnSpc>
            </a:pPr>
            <a:r>
              <a:rPr lang="zh-CN" altLang="en-US" sz="1100" dirty="0">
                <a:solidFill>
                  <a:schemeClr val="bg1"/>
                </a:solidFill>
                <a:latin typeface="柳公权柳体" panose="02000000000000000000" pitchFamily="2" charset="-122"/>
                <a:ea typeface="柳公权柳体" panose="02000000000000000000" pitchFamily="2" charset="-122"/>
                <a:cs typeface="+mn-ea"/>
                <a:sym typeface="+mn-lt"/>
              </a:rPr>
              <a:t>单击此处输入文本内容，单击此处输入文本内容，单击此处输入文本内容，单击此处输入文本内容，单击此处输入文本内容，单击此处输入文本内容</a:t>
            </a:r>
          </a:p>
        </p:txBody>
      </p:sp>
      <p:pic>
        <p:nvPicPr>
          <p:cNvPr id="8" name="图片 7"/>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601245" y="36785"/>
            <a:ext cx="4780965" cy="6533985"/>
          </a:xfrm>
          <a:prstGeom prst="rect">
            <a:avLst/>
          </a:prstGeom>
        </p:spPr>
      </p:pic>
      <p:sp>
        <p:nvSpPr>
          <p:cNvPr id="9" name="文本框 8"/>
          <p:cNvSpPr txBox="1"/>
          <p:nvPr/>
        </p:nvSpPr>
        <p:spPr>
          <a:xfrm>
            <a:off x="5124304" y="4986012"/>
            <a:ext cx="695325" cy="521970"/>
          </a:xfrm>
          <a:prstGeom prst="rect">
            <a:avLst/>
          </a:prstGeom>
          <a:noFill/>
        </p:spPr>
        <p:txBody>
          <a:bodyPr wrap="square" rtlCol="0">
            <a:spAutoFit/>
          </a:bodyPr>
          <a:lstStyle/>
          <a:p>
            <a:pPr algn="r"/>
            <a:r>
              <a:rPr lang="en-US" altLang="zh-CN" sz="2800" b="1" dirty="0">
                <a:solidFill>
                  <a:schemeClr val="bg1"/>
                </a:solidFill>
                <a:latin typeface="柳公权柳体" panose="02000000000000000000" pitchFamily="2" charset="-122"/>
                <a:ea typeface="柳公权柳体" panose="02000000000000000000" pitchFamily="2" charset="-122"/>
                <a:cs typeface="+mn-ea"/>
                <a:sym typeface="+mn-lt"/>
              </a:rPr>
              <a:t>04</a:t>
            </a:r>
          </a:p>
        </p:txBody>
      </p:sp>
      <p:sp>
        <p:nvSpPr>
          <p:cNvPr id="10" name="矩形 9"/>
          <p:cNvSpPr/>
          <p:nvPr/>
        </p:nvSpPr>
        <p:spPr>
          <a:xfrm>
            <a:off x="5985305" y="4886046"/>
            <a:ext cx="5605450" cy="769441"/>
          </a:xfrm>
          <a:prstGeom prst="rect">
            <a:avLst/>
          </a:prstGeom>
        </p:spPr>
        <p:txBody>
          <a:bodyPr wrap="square">
            <a:spAutoFit/>
          </a:bodyPr>
          <a:lstStyle/>
          <a:p>
            <a:pPr>
              <a:lnSpc>
                <a:spcPct val="200000"/>
              </a:lnSpc>
            </a:pPr>
            <a:r>
              <a:rPr lang="zh-CN" altLang="en-US" sz="1100" dirty="0">
                <a:solidFill>
                  <a:schemeClr val="bg1"/>
                </a:solidFill>
                <a:latin typeface="柳公权柳体" panose="02000000000000000000" pitchFamily="2" charset="-122"/>
                <a:ea typeface="柳公权柳体" panose="02000000000000000000" pitchFamily="2" charset="-122"/>
                <a:cs typeface="+mn-ea"/>
                <a:sym typeface="+mn-lt"/>
              </a:rPr>
              <a:t>单击此处输入文本内容，单击此处输入文本内容，单击此处输入文本内容，单击此处输入文本内容，单击此处输入文本内容，单击此处输入文本内容</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42"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53" presetClass="entr" presetSubtype="16"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
                                          </p:val>
                                        </p:tav>
                                        <p:tav tm="100000">
                                          <p:val>
                                            <p:strVal val="#ppt_w"/>
                                          </p:val>
                                        </p:tav>
                                      </p:tavLst>
                                    </p:anim>
                                    <p:anim calcmode="lin" valueType="num">
                                      <p:cBhvr>
                                        <p:cTn id="50" dur="500" fill="hold"/>
                                        <p:tgtEl>
                                          <p:spTgt spid="9"/>
                                        </p:tgtEl>
                                        <p:attrNameLst>
                                          <p:attrName>ppt_h</p:attrName>
                                        </p:attrNameLst>
                                      </p:cBhvr>
                                      <p:tavLst>
                                        <p:tav tm="0">
                                          <p:val>
                                            <p:fltVal val="0"/>
                                          </p:val>
                                        </p:tav>
                                        <p:tav tm="100000">
                                          <p:val>
                                            <p:strVal val="#ppt_h"/>
                                          </p:val>
                                        </p:tav>
                                      </p:tavLst>
                                    </p:anim>
                                    <p:animEffect transition="in" filter="fade">
                                      <p:cBhvr>
                                        <p:cTn id="51" dur="500"/>
                                        <p:tgtEl>
                                          <p:spTgt spid="9"/>
                                        </p:tgtEl>
                                      </p:cBhvr>
                                    </p:animEffect>
                                  </p:childTnLst>
                                </p:cTn>
                              </p:par>
                            </p:childTnLst>
                          </p:cTn>
                        </p:par>
                        <p:par>
                          <p:cTn id="52" fill="hold">
                            <p:stCondLst>
                              <p:cond delay="6000"/>
                            </p:stCondLst>
                            <p:childTnLst>
                              <p:par>
                                <p:cTn id="53" presetID="42"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1000"/>
                                        <p:tgtEl>
                                          <p:spTgt spid="10"/>
                                        </p:tgtEl>
                                      </p:cBhvr>
                                    </p:animEffect>
                                    <p:anim calcmode="lin" valueType="num">
                                      <p:cBhvr>
                                        <p:cTn id="56" dur="1000" fill="hold"/>
                                        <p:tgtEl>
                                          <p:spTgt spid="10"/>
                                        </p:tgtEl>
                                        <p:attrNameLst>
                                          <p:attrName>ppt_x</p:attrName>
                                        </p:attrNameLst>
                                      </p:cBhvr>
                                      <p:tavLst>
                                        <p:tav tm="0">
                                          <p:val>
                                            <p:strVal val="#ppt_x"/>
                                          </p:val>
                                        </p:tav>
                                        <p:tav tm="100000">
                                          <p:val>
                                            <p:strVal val="#ppt_x"/>
                                          </p:val>
                                        </p:tav>
                                      </p:tavLst>
                                    </p:anim>
                                    <p:anim calcmode="lin" valueType="num">
                                      <p:cBhvr>
                                        <p:cTn id="5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49787" y="2234228"/>
            <a:ext cx="677108" cy="1815882"/>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bg1"/>
                </a:solidFill>
                <a:effectLst/>
                <a:uLnTx/>
                <a:uFillTx/>
                <a:latin typeface="柳公权柳体" panose="02000000000000000000" pitchFamily="2" charset="-122"/>
                <a:ea typeface="柳公权柳体" panose="02000000000000000000" pitchFamily="2" charset="-122"/>
                <a:cs typeface="+mn-ea"/>
                <a:sym typeface="+mn-lt"/>
              </a:rPr>
              <a:t>输入标题</a:t>
            </a:r>
          </a:p>
        </p:txBody>
      </p:sp>
      <p:cxnSp>
        <p:nvCxnSpPr>
          <p:cNvPr id="3" name="直接连接符 2"/>
          <p:cNvCxnSpPr/>
          <p:nvPr/>
        </p:nvCxnSpPr>
        <p:spPr>
          <a:xfrm>
            <a:off x="8111736" y="2234228"/>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7096075" y="2234228"/>
            <a:ext cx="1015663" cy="3223892"/>
          </a:xfrm>
          <a:prstGeom prst="rect">
            <a:avLst/>
          </a:prstGeom>
          <a:noFill/>
        </p:spPr>
        <p:txBody>
          <a:bodyPr vert="eaVert" wrap="square" rtlCol="0">
            <a:spAutoFit/>
          </a:bodyPr>
          <a:lstStyle/>
          <a:p>
            <a:pPr>
              <a:lnSpc>
                <a:spcPct val="150000"/>
              </a:lnSpc>
              <a:defRPr/>
            </a:pPr>
            <a:r>
              <a:rPr kumimoji="0" lang="zh-CN" altLang="en-US" sz="1200" b="0" i="0" u="none" strike="noStrike" kern="1200" cap="none" spc="0" normalizeH="0" baseline="0" noProof="0" dirty="0">
                <a:ln>
                  <a:noFill/>
                </a:ln>
                <a:solidFill>
                  <a:schemeClr val="bg1"/>
                </a:solidFill>
                <a:effectLst/>
                <a:uLnTx/>
                <a:uFillTx/>
                <a:latin typeface="柳公权柳体" panose="02000000000000000000" pitchFamily="2" charset="-122"/>
                <a:ea typeface="柳公权柳体" panose="02000000000000000000" pitchFamily="2" charset="-122"/>
                <a:cs typeface="+mn-ea"/>
                <a:sym typeface="+mn-lt"/>
              </a:rPr>
              <a:t>单击此处输入文本</a:t>
            </a:r>
            <a:r>
              <a:rPr lang="zh-CN" altLang="en-US" sz="1200" dirty="0">
                <a:solidFill>
                  <a:schemeClr val="bg1"/>
                </a:solidFill>
                <a:latin typeface="柳公权柳体" panose="02000000000000000000" pitchFamily="2" charset="-122"/>
                <a:ea typeface="柳公权柳体" panose="02000000000000000000" pitchFamily="2" charset="-122"/>
                <a:cs typeface="+mn-ea"/>
                <a:sym typeface="+mn-lt"/>
              </a:rPr>
              <a:t>内容，单击此处输入文本内容，单击此处输入文本内容，单击此处输入文本内容，单击此处输入文本内容</a:t>
            </a:r>
          </a:p>
        </p:txBody>
      </p:sp>
      <p:cxnSp>
        <p:nvCxnSpPr>
          <p:cNvPr id="6" name="直接连接符 5"/>
          <p:cNvCxnSpPr/>
          <p:nvPr/>
        </p:nvCxnSpPr>
        <p:spPr>
          <a:xfrm>
            <a:off x="5265761" y="2234228"/>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414717" y="2234228"/>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503810" y="2234228"/>
            <a:ext cx="677108" cy="1815882"/>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bg1"/>
                </a:solidFill>
                <a:effectLst/>
                <a:uLnTx/>
                <a:uFillTx/>
                <a:latin typeface="柳公权柳体" panose="02000000000000000000" pitchFamily="2" charset="-122"/>
                <a:ea typeface="柳公权柳体" panose="02000000000000000000" pitchFamily="2" charset="-122"/>
                <a:cs typeface="+mn-ea"/>
                <a:sym typeface="+mn-lt"/>
              </a:rPr>
              <a:t>输入标题</a:t>
            </a:r>
          </a:p>
        </p:txBody>
      </p:sp>
      <p:sp>
        <p:nvSpPr>
          <p:cNvPr id="12" name="文本框 11"/>
          <p:cNvSpPr txBox="1"/>
          <p:nvPr/>
        </p:nvSpPr>
        <p:spPr>
          <a:xfrm>
            <a:off x="4240671" y="2234228"/>
            <a:ext cx="1015663" cy="3223892"/>
          </a:xfrm>
          <a:prstGeom prst="rect">
            <a:avLst/>
          </a:prstGeom>
          <a:noFill/>
        </p:spPr>
        <p:txBody>
          <a:bodyPr vert="eaVert" wrap="square" rtlCol="0">
            <a:spAutoFit/>
          </a:bodyPr>
          <a:lstStyle/>
          <a:p>
            <a:pPr>
              <a:lnSpc>
                <a:spcPct val="150000"/>
              </a:lnSpc>
              <a:defRPr/>
            </a:pPr>
            <a:r>
              <a:rPr kumimoji="0" lang="zh-CN" altLang="en-US" sz="1200" b="0" i="0" u="none" strike="noStrike" kern="1200" cap="none" spc="0" normalizeH="0" baseline="0" noProof="0" dirty="0">
                <a:ln>
                  <a:noFill/>
                </a:ln>
                <a:solidFill>
                  <a:schemeClr val="bg1"/>
                </a:solidFill>
                <a:effectLst/>
                <a:uLnTx/>
                <a:uFillTx/>
                <a:latin typeface="柳公权柳体" panose="02000000000000000000" pitchFamily="2" charset="-122"/>
                <a:ea typeface="柳公权柳体" panose="02000000000000000000" pitchFamily="2" charset="-122"/>
                <a:cs typeface="+mn-ea"/>
                <a:sym typeface="+mn-lt"/>
              </a:rPr>
              <a:t>单击此处输入文本</a:t>
            </a:r>
            <a:r>
              <a:rPr lang="zh-CN" altLang="en-US" sz="1200" dirty="0">
                <a:solidFill>
                  <a:schemeClr val="bg1"/>
                </a:solidFill>
                <a:latin typeface="柳公权柳体" panose="02000000000000000000" pitchFamily="2" charset="-122"/>
                <a:ea typeface="柳公权柳体" panose="02000000000000000000" pitchFamily="2" charset="-122"/>
                <a:cs typeface="+mn-ea"/>
                <a:sym typeface="+mn-lt"/>
              </a:rPr>
              <a:t>内容，单击此处输入文本内容，单击此处输入文本内容，单击此处输入文本内容，单击此处输入文本内容</a:t>
            </a:r>
          </a:p>
        </p:txBody>
      </p:sp>
      <p:sp>
        <p:nvSpPr>
          <p:cNvPr id="13" name="文本框 12"/>
          <p:cNvSpPr txBox="1"/>
          <p:nvPr/>
        </p:nvSpPr>
        <p:spPr>
          <a:xfrm>
            <a:off x="2652766" y="2234228"/>
            <a:ext cx="677108" cy="1815882"/>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bg1"/>
                </a:solidFill>
                <a:effectLst/>
                <a:uLnTx/>
                <a:uFillTx/>
                <a:latin typeface="柳公权柳体" panose="02000000000000000000" pitchFamily="2" charset="-122"/>
                <a:ea typeface="柳公权柳体" panose="02000000000000000000" pitchFamily="2" charset="-122"/>
                <a:cs typeface="+mn-ea"/>
                <a:sym typeface="+mn-lt"/>
              </a:rPr>
              <a:t>输入标题</a:t>
            </a:r>
          </a:p>
        </p:txBody>
      </p:sp>
      <p:sp>
        <p:nvSpPr>
          <p:cNvPr id="14" name="文本框 13"/>
          <p:cNvSpPr txBox="1"/>
          <p:nvPr/>
        </p:nvSpPr>
        <p:spPr>
          <a:xfrm>
            <a:off x="1399054" y="2234228"/>
            <a:ext cx="1015663" cy="3223892"/>
          </a:xfrm>
          <a:prstGeom prst="rect">
            <a:avLst/>
          </a:prstGeom>
          <a:noFill/>
        </p:spPr>
        <p:txBody>
          <a:bodyPr vert="eaVert" wrap="square" rtlCol="0">
            <a:spAutoFit/>
          </a:bodyPr>
          <a:lstStyle/>
          <a:p>
            <a:pPr>
              <a:lnSpc>
                <a:spcPct val="150000"/>
              </a:lnSpc>
              <a:defRPr/>
            </a:pPr>
            <a:r>
              <a:rPr kumimoji="0" lang="zh-CN" altLang="en-US" sz="1200" b="0" i="0" u="none" strike="noStrike" kern="1200" cap="none" spc="0" normalizeH="0" baseline="0" noProof="0" dirty="0">
                <a:ln>
                  <a:noFill/>
                </a:ln>
                <a:solidFill>
                  <a:schemeClr val="bg1"/>
                </a:solidFill>
                <a:effectLst/>
                <a:uLnTx/>
                <a:uFillTx/>
                <a:latin typeface="柳公权柳体" panose="02000000000000000000" pitchFamily="2" charset="-122"/>
                <a:ea typeface="柳公权柳体" panose="02000000000000000000" pitchFamily="2" charset="-122"/>
                <a:cs typeface="+mn-ea"/>
                <a:sym typeface="+mn-lt"/>
              </a:rPr>
              <a:t>单击此处输入文本</a:t>
            </a:r>
            <a:r>
              <a:rPr lang="zh-CN" altLang="en-US" sz="1200" dirty="0">
                <a:solidFill>
                  <a:schemeClr val="bg1"/>
                </a:solidFill>
                <a:latin typeface="柳公权柳体" panose="02000000000000000000" pitchFamily="2" charset="-122"/>
                <a:ea typeface="柳公权柳体" panose="02000000000000000000" pitchFamily="2" charset="-122"/>
                <a:cs typeface="+mn-ea"/>
                <a:sym typeface="+mn-lt"/>
              </a:rPr>
              <a:t>内容，单击此处输入文本内容，单击此处输入文本内容，单击此处输入文本内容，单击此处输入文本内容</a:t>
            </a:r>
          </a:p>
        </p:txBody>
      </p:sp>
      <p:pic>
        <p:nvPicPr>
          <p:cNvPr id="18" name="图片 17" descr="图片包含 花瓶, 鲜花, 小, 掌握&#10;&#10;已生成极高可信度的说明"/>
          <p:cNvPicPr>
            <a:picLocks noChangeAspect="1"/>
          </p:cNvPicPr>
          <p:nvPr/>
        </p:nvPicPr>
        <p:blipFill rotWithShape="1">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r="6816"/>
          <a:stretch>
            <a:fillRect/>
          </a:stretch>
        </p:blipFill>
        <p:spPr>
          <a:xfrm flipH="1">
            <a:off x="8580588" y="771327"/>
            <a:ext cx="3771667" cy="474168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250"/>
                                        <p:tgtEl>
                                          <p:spTgt spid="2"/>
                                        </p:tgtEl>
                                      </p:cBhvr>
                                    </p:animEffect>
                                  </p:childTnLst>
                                </p:cTn>
                              </p:par>
                            </p:childTnLst>
                          </p:cTn>
                        </p:par>
                        <p:par>
                          <p:cTn id="14" fill="hold">
                            <p:stCondLst>
                              <p:cond delay="25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250"/>
                                        <p:tgtEl>
                                          <p:spTgt spid="3"/>
                                        </p:tgtEl>
                                      </p:cBhvr>
                                    </p:animEffect>
                                  </p:childTnLst>
                                </p:cTn>
                              </p:par>
                            </p:childTnLst>
                          </p:cTn>
                        </p:par>
                        <p:par>
                          <p:cTn id="18" fill="hold">
                            <p:stCondLst>
                              <p:cond delay="400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250"/>
                                        <p:tgtEl>
                                          <p:spTgt spid="4"/>
                                        </p:tgtEl>
                                      </p:cBhvr>
                                    </p:animEffect>
                                  </p:childTnLst>
                                </p:cTn>
                              </p:par>
                            </p:childTnLst>
                          </p:cTn>
                        </p:par>
                        <p:par>
                          <p:cTn id="22" fill="hold">
                            <p:stCondLst>
                              <p:cond delay="5500"/>
                            </p:stCondLst>
                            <p:childTnLst>
                              <p:par>
                                <p:cTn id="23" presetID="10"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250"/>
                                        <p:tgtEl>
                                          <p:spTgt spid="6"/>
                                        </p:tgtEl>
                                      </p:cBhvr>
                                    </p:animEffect>
                                  </p:childTnLst>
                                </p:cTn>
                              </p:par>
                            </p:childTnLst>
                          </p:cTn>
                        </p:par>
                        <p:par>
                          <p:cTn id="26" fill="hold">
                            <p:stCondLst>
                              <p:cond delay="7000"/>
                            </p:stCondLst>
                            <p:childTnLst>
                              <p:par>
                                <p:cTn id="27" presetID="10"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250"/>
                                        <p:tgtEl>
                                          <p:spTgt spid="9"/>
                                        </p:tgtEl>
                                      </p:cBhvr>
                                    </p:animEffect>
                                  </p:childTnLst>
                                </p:cTn>
                              </p:par>
                            </p:childTnLst>
                          </p:cTn>
                        </p:par>
                        <p:par>
                          <p:cTn id="30" fill="hold">
                            <p:stCondLst>
                              <p:cond delay="8500"/>
                            </p:stCondLst>
                            <p:childTnLst>
                              <p:par>
                                <p:cTn id="31" presetID="10"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250"/>
                                        <p:tgtEl>
                                          <p:spTgt spid="11"/>
                                        </p:tgtEl>
                                      </p:cBhvr>
                                    </p:animEffect>
                                  </p:childTnLst>
                                </p:cTn>
                              </p:par>
                            </p:childTnLst>
                          </p:cTn>
                        </p:par>
                        <p:par>
                          <p:cTn id="34" fill="hold">
                            <p:stCondLst>
                              <p:cond delay="10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250"/>
                                        <p:tgtEl>
                                          <p:spTgt spid="12"/>
                                        </p:tgtEl>
                                      </p:cBhvr>
                                    </p:animEffect>
                                  </p:childTnLst>
                                </p:cTn>
                              </p:par>
                            </p:childTnLst>
                          </p:cTn>
                        </p:par>
                        <p:par>
                          <p:cTn id="38" fill="hold">
                            <p:stCondLst>
                              <p:cond delay="11500"/>
                            </p:stCondLst>
                            <p:childTnLst>
                              <p:par>
                                <p:cTn id="39" presetID="10"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250"/>
                                        <p:tgtEl>
                                          <p:spTgt spid="13"/>
                                        </p:tgtEl>
                                      </p:cBhvr>
                                    </p:animEffect>
                                  </p:childTnLst>
                                </p:cTn>
                              </p:par>
                            </p:childTnLst>
                          </p:cTn>
                        </p:par>
                        <p:par>
                          <p:cTn id="42" fill="hold">
                            <p:stCondLst>
                              <p:cond delay="1300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1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1" grpId="0" animBg="1"/>
      <p:bldP spid="12" grpId="0"/>
      <p:bldP spid="13" grpId="0" animBg="1"/>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7" cstate="print">
            <a:extLst>
              <a:ext uri="{28A0092B-C50C-407E-A947-70E740481C1C}">
                <a14:useLocalDpi xmlns:a14="http://schemas.microsoft.com/office/drawing/2010/main" val="0"/>
              </a:ext>
            </a:extLst>
          </a:blip>
          <a:srcRect t="58871"/>
          <a:stretch>
            <a:fillRect/>
          </a:stretch>
        </p:blipFill>
        <p:spPr>
          <a:xfrm>
            <a:off x="0" y="-13648"/>
            <a:ext cx="12191999" cy="7021412"/>
          </a:xfrm>
          <a:prstGeom prst="rect">
            <a:avLst/>
          </a:prstGeom>
        </p:spPr>
      </p:pic>
      <p:pic>
        <p:nvPicPr>
          <p:cNvPr id="7" name="PA_库_图片 6"/>
          <p:cNvPicPr>
            <a:picLocks noChangeAspect="1"/>
          </p:cNvPicPr>
          <p:nvPr>
            <p:custDataLst>
              <p:tags r:id="rId1"/>
            </p:custDataLst>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a:off x="1748490" y="-787901"/>
            <a:ext cx="1819734" cy="1575802"/>
          </a:xfrm>
          <a:prstGeom prst="rect">
            <a:avLst/>
          </a:prstGeom>
          <a:effectLst>
            <a:glow rad="762000">
              <a:schemeClr val="bg1">
                <a:alpha val="15000"/>
              </a:schemeClr>
            </a:glow>
          </a:effectLst>
        </p:spPr>
      </p:pic>
      <p:pic>
        <p:nvPicPr>
          <p:cNvPr id="9" name="图片 8"/>
          <p:cNvPicPr>
            <a:picLocks noChangeAspect="1"/>
          </p:cNvPicPr>
          <p:nvPr/>
        </p:nvPicPr>
        <p:blipFill rotWithShape="1">
          <a:blip r:embed="rId10" cstate="print">
            <a:extLst>
              <a:ext uri="{28A0092B-C50C-407E-A947-70E740481C1C}">
                <a14:useLocalDpi xmlns:a14="http://schemas.microsoft.com/office/drawing/2010/main" val="0"/>
              </a:ext>
            </a:extLst>
          </a:blip>
          <a:srcRect t="51621"/>
          <a:stretch>
            <a:fillRect/>
          </a:stretch>
        </p:blipFill>
        <p:spPr>
          <a:xfrm>
            <a:off x="1" y="-1251284"/>
            <a:ext cx="12191998" cy="8259048"/>
          </a:xfrm>
          <a:prstGeom prst="rect">
            <a:avLst/>
          </a:prstGeom>
        </p:spPr>
      </p:pic>
      <p:sp>
        <p:nvSpPr>
          <p:cNvPr id="11" name="PA_库_文本框 10"/>
          <p:cNvSpPr txBox="1"/>
          <p:nvPr>
            <p:custDataLst>
              <p:tags r:id="rId2"/>
            </p:custDataLst>
          </p:nvPr>
        </p:nvSpPr>
        <p:spPr>
          <a:xfrm>
            <a:off x="5370462" y="674234"/>
            <a:ext cx="1415772" cy="5346474"/>
          </a:xfrm>
          <a:prstGeom prst="rect">
            <a:avLst/>
          </a:prstGeom>
          <a:noFill/>
        </p:spPr>
        <p:txBody>
          <a:bodyPr vert="eaVert" wrap="square" rtlCol="0">
            <a:spAutoFit/>
          </a:bodyPr>
          <a:lstStyle/>
          <a:p>
            <a:pPr algn="dist"/>
            <a:r>
              <a:rPr lang="zh-CN" altLang="en-US" sz="8000" b="1" dirty="0">
                <a:solidFill>
                  <a:schemeClr val="bg1"/>
                </a:solidFill>
                <a:latin typeface="文悦青龙体 (非商业使用) W5" pitchFamily="50" charset="-122"/>
                <a:ea typeface="文悦青龙体 (非商业使用) W5" pitchFamily="50" charset="-122"/>
              </a:rPr>
              <a:t>第肆章</a:t>
            </a:r>
          </a:p>
        </p:txBody>
      </p:sp>
      <p:grpSp>
        <p:nvGrpSpPr>
          <p:cNvPr id="15" name="PA_库_组合 14"/>
          <p:cNvGrpSpPr/>
          <p:nvPr>
            <p:custDataLst>
              <p:tags r:id="rId3"/>
            </p:custDataLst>
          </p:nvPr>
        </p:nvGrpSpPr>
        <p:grpSpPr>
          <a:xfrm>
            <a:off x="4958785" y="446567"/>
            <a:ext cx="2082044" cy="5964866"/>
            <a:chOff x="4465674" y="318976"/>
            <a:chExt cx="2502196" cy="5575005"/>
          </a:xfrm>
        </p:grpSpPr>
        <p:sp>
          <p:nvSpPr>
            <p:cNvPr id="12" name="矩形 11"/>
            <p:cNvSpPr/>
            <p:nvPr/>
          </p:nvSpPr>
          <p:spPr>
            <a:xfrm>
              <a:off x="4465674" y="318976"/>
              <a:ext cx="2349796" cy="542260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18074" y="471376"/>
              <a:ext cx="2349796" cy="542260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PA_库_文本框 13"/>
          <p:cNvSpPr txBox="1"/>
          <p:nvPr>
            <p:custDataLst>
              <p:tags r:id="rId4"/>
            </p:custDataLst>
          </p:nvPr>
        </p:nvSpPr>
        <p:spPr>
          <a:xfrm>
            <a:off x="5139882" y="957770"/>
            <a:ext cx="1846659" cy="5225995"/>
          </a:xfrm>
          <a:prstGeom prst="rect">
            <a:avLst/>
          </a:prstGeom>
          <a:noFill/>
        </p:spPr>
        <p:txBody>
          <a:bodyPr vert="eaVert" wrap="square" rtlCol="0">
            <a:spAutoFit/>
          </a:bodyPr>
          <a:lstStyle/>
          <a:p>
            <a:r>
              <a:rPr lang="zh-CN" altLang="en-US" dirty="0">
                <a:solidFill>
                  <a:schemeClr val="bg1"/>
                </a:solidFill>
                <a:latin typeface="柳公权柳体" panose="02000000000000000000" pitchFamily="2" charset="-122"/>
                <a:ea typeface="柳公权柳体" panose="02000000000000000000" pitchFamily="2" charset="-122"/>
              </a:rPr>
              <a:t>无言独上西楼，月如钩。寂寞梧桐深院锁清秋。</a:t>
            </a:r>
            <a:br>
              <a:rPr lang="zh-CN" altLang="en-US" dirty="0">
                <a:solidFill>
                  <a:schemeClr val="bg1"/>
                </a:solidFill>
                <a:latin typeface="柳公权柳体" panose="02000000000000000000" pitchFamily="2" charset="-122"/>
                <a:ea typeface="柳公权柳体" panose="02000000000000000000" pitchFamily="2" charset="-122"/>
              </a:rPr>
            </a:br>
            <a:endParaRPr lang="en-US" altLang="zh-CN" dirty="0">
              <a:solidFill>
                <a:schemeClr val="bg1"/>
              </a:solidFill>
              <a:latin typeface="柳公权柳体" panose="02000000000000000000" pitchFamily="2" charset="-122"/>
              <a:ea typeface="柳公权柳体" panose="02000000000000000000" pitchFamily="2" charset="-122"/>
            </a:endParaRPr>
          </a:p>
          <a:p>
            <a:endParaRPr lang="en-US" altLang="zh-CN" dirty="0">
              <a:solidFill>
                <a:schemeClr val="bg1"/>
              </a:solidFill>
              <a:latin typeface="柳公权柳体" panose="02000000000000000000" pitchFamily="2" charset="-122"/>
              <a:ea typeface="柳公权柳体" panose="02000000000000000000" pitchFamily="2" charset="-122"/>
            </a:endParaRPr>
          </a:p>
          <a:p>
            <a:endParaRPr lang="en-US" altLang="zh-CN" dirty="0">
              <a:solidFill>
                <a:schemeClr val="bg1"/>
              </a:solidFill>
              <a:latin typeface="柳公权柳体" panose="02000000000000000000" pitchFamily="2" charset="-122"/>
              <a:ea typeface="柳公权柳体" panose="02000000000000000000" pitchFamily="2" charset="-122"/>
            </a:endParaRPr>
          </a:p>
          <a:p>
            <a:endParaRPr lang="en-US" altLang="zh-CN" dirty="0">
              <a:solidFill>
                <a:schemeClr val="bg1"/>
              </a:solidFill>
              <a:latin typeface="柳公权柳体" panose="02000000000000000000" pitchFamily="2" charset="-122"/>
              <a:ea typeface="柳公权柳体" panose="02000000000000000000" pitchFamily="2" charset="-122"/>
            </a:endParaRPr>
          </a:p>
          <a:p>
            <a:r>
              <a:rPr lang="zh-CN" altLang="en-US" dirty="0">
                <a:solidFill>
                  <a:schemeClr val="bg1"/>
                </a:solidFill>
                <a:latin typeface="柳公权柳体" panose="02000000000000000000" pitchFamily="2" charset="-122"/>
                <a:ea typeface="柳公权柳体" panose="02000000000000000000" pitchFamily="2" charset="-122"/>
              </a:rPr>
              <a:t>剪不断，理还乱，是离愁。别是一般滋味在心头。</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53" presetClass="entr" presetSubtype="16" fill="hold" nodeType="withEffect">
                                  <p:stCondLst>
                                    <p:cond delay="150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par>
                                <p:cTn id="13" presetID="6" presetClass="emph" presetSubtype="0" accel="30000" decel="26000" autoRev="1" fill="hold" nodeType="withEffect">
                                  <p:stCondLst>
                                    <p:cond delay="1900"/>
                                  </p:stCondLst>
                                  <p:childTnLst>
                                    <p:animScale>
                                      <p:cBhvr>
                                        <p:cTn id="14" dur="500" fill="hold"/>
                                        <p:tgtEl>
                                          <p:spTgt spid="15"/>
                                        </p:tgtEl>
                                      </p:cBhvr>
                                      <p:by x="110000" y="110000"/>
                                    </p:animScale>
                                  </p:childTnLst>
                                </p:cTn>
                              </p:par>
                              <p:par>
                                <p:cTn id="15" presetID="2" presetClass="entr" presetSubtype="4" decel="100000" fill="hold" grpId="0" nodeType="withEffect">
                                  <p:stCondLst>
                                    <p:cond delay="25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500" fill="hold"/>
                                        <p:tgtEl>
                                          <p:spTgt spid="14"/>
                                        </p:tgtEl>
                                        <p:attrNameLst>
                                          <p:attrName>ppt_x</p:attrName>
                                        </p:attrNameLst>
                                      </p:cBhvr>
                                      <p:tavLst>
                                        <p:tav tm="0">
                                          <p:val>
                                            <p:strVal val="#ppt_x"/>
                                          </p:val>
                                        </p:tav>
                                        <p:tav tm="100000">
                                          <p:val>
                                            <p:strVal val="#ppt_x"/>
                                          </p:val>
                                        </p:tav>
                                      </p:tavLst>
                                    </p:anim>
                                    <p:anim calcmode="lin" valueType="num">
                                      <p:cBhvr additive="base">
                                        <p:cTn id="18" dur="1500" fill="hold"/>
                                        <p:tgtEl>
                                          <p:spTgt spid="14"/>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25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1500" fill="hold"/>
                                        <p:tgtEl>
                                          <p:spTgt spid="11"/>
                                        </p:tgtEl>
                                        <p:attrNameLst>
                                          <p:attrName>ppt_x</p:attrName>
                                        </p:attrNameLst>
                                      </p:cBhvr>
                                      <p:tavLst>
                                        <p:tav tm="0">
                                          <p:val>
                                            <p:strVal val="#ppt_x"/>
                                          </p:val>
                                        </p:tav>
                                        <p:tav tm="100000">
                                          <p:val>
                                            <p:strVal val="#ppt_x"/>
                                          </p:val>
                                        </p:tav>
                                      </p:tavLst>
                                    </p:anim>
                                    <p:anim calcmode="lin" valueType="num">
                                      <p:cBhvr additive="base">
                                        <p:cTn id="22" dur="1500" fill="hold"/>
                                        <p:tgtEl>
                                          <p:spTgt spid="11"/>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15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53" presetClass="entr" presetSubtype="16" fill="hold" nodeType="withEffect">
                                  <p:stCondLst>
                                    <p:cond delay="150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6" presetClass="emph" presetSubtype="0" accel="30000" decel="26000" autoRev="1" fill="hold" nodeType="withEffect">
                                  <p:stCondLst>
                                    <p:cond delay="1900"/>
                                  </p:stCondLst>
                                  <p:childTnLst>
                                    <p:animScale>
                                      <p:cBhvr>
                                        <p:cTn id="32" dur="500" fill="hold"/>
                                        <p:tgtEl>
                                          <p:spTgt spid="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4"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0" y="186627"/>
            <a:ext cx="12261578" cy="3781166"/>
          </a:xfrm>
          <a:prstGeom prst="rect">
            <a:avLst/>
          </a:prstGeom>
        </p:spPr>
      </p:pic>
      <p:sp>
        <p:nvSpPr>
          <p:cNvPr id="3" name="矩形 2"/>
          <p:cNvSpPr/>
          <p:nvPr/>
        </p:nvSpPr>
        <p:spPr>
          <a:xfrm>
            <a:off x="1705537" y="4404694"/>
            <a:ext cx="8899618" cy="1446550"/>
          </a:xfrm>
          <a:prstGeom prst="rect">
            <a:avLst/>
          </a:prstGeom>
        </p:spPr>
        <p:txBody>
          <a:bodyPr wrap="square">
            <a:spAutoFit/>
          </a:bodyPr>
          <a:lstStyle/>
          <a:p>
            <a:pPr>
              <a:lnSpc>
                <a:spcPct val="200000"/>
              </a:lnSpc>
            </a:pPr>
            <a:r>
              <a:rPr lang="zh-CN" altLang="en-US" sz="1100" dirty="0">
                <a:solidFill>
                  <a:schemeClr val="bg1"/>
                </a:solidFill>
                <a:latin typeface="柳公权柳体" panose="02000000000000000000" pitchFamily="2" charset="-122"/>
                <a:ea typeface="柳公权柳体" panose="02000000000000000000" pitchFamily="2" charset="-122"/>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p>
          <a:p>
            <a:pPr>
              <a:lnSpc>
                <a:spcPct val="200000"/>
              </a:lnSpc>
            </a:pPr>
            <a:endParaRPr lang="zh-CN" altLang="en-US" sz="1100" dirty="0">
              <a:solidFill>
                <a:schemeClr val="bg1"/>
              </a:solidFill>
              <a:latin typeface="柳公权柳体" panose="02000000000000000000" pitchFamily="2" charset="-122"/>
              <a:ea typeface="柳公权柳体" panose="02000000000000000000" pitchFamily="2" charset="-122"/>
              <a:cs typeface="+mn-ea"/>
              <a:sym typeface="+mn-lt"/>
            </a:endParaRPr>
          </a:p>
        </p:txBody>
      </p:sp>
      <p:sp>
        <p:nvSpPr>
          <p:cNvPr id="4" name="文本框 3"/>
          <p:cNvSpPr txBox="1"/>
          <p:nvPr/>
        </p:nvSpPr>
        <p:spPr>
          <a:xfrm>
            <a:off x="1705537" y="4035362"/>
            <a:ext cx="2923025" cy="400110"/>
          </a:xfrm>
          <a:prstGeom prst="rect">
            <a:avLst/>
          </a:prstGeom>
          <a:noFill/>
        </p:spPr>
        <p:txBody>
          <a:bodyPr wrap="square" rtlCol="0">
            <a:spAutoFit/>
          </a:bodyPr>
          <a:lstStyle/>
          <a:p>
            <a:pPr algn="dist"/>
            <a:r>
              <a:rPr lang="zh-CN" altLang="en-US" sz="2000" b="1" dirty="0">
                <a:solidFill>
                  <a:schemeClr val="bg1"/>
                </a:solidFill>
                <a:latin typeface="柳公权柳体" panose="02000000000000000000" pitchFamily="2" charset="-122"/>
                <a:ea typeface="柳公权柳体" panose="02000000000000000000" pitchFamily="2" charset="-122"/>
              </a:rPr>
              <a:t>单击此处输入标题</a:t>
            </a:r>
          </a:p>
        </p:txBody>
      </p:sp>
      <p:sp>
        <p:nvSpPr>
          <p:cNvPr id="5" name="矩形 4"/>
          <p:cNvSpPr/>
          <p:nvPr/>
        </p:nvSpPr>
        <p:spPr>
          <a:xfrm>
            <a:off x="1705537" y="5424360"/>
            <a:ext cx="8899618" cy="1107996"/>
          </a:xfrm>
          <a:prstGeom prst="rect">
            <a:avLst/>
          </a:prstGeom>
        </p:spPr>
        <p:txBody>
          <a:bodyPr wrap="square">
            <a:spAutoFit/>
          </a:bodyPr>
          <a:lstStyle/>
          <a:p>
            <a:pPr>
              <a:lnSpc>
                <a:spcPct val="200000"/>
              </a:lnSpc>
            </a:pPr>
            <a:r>
              <a:rPr lang="zh-CN" altLang="en-US" sz="1100" dirty="0">
                <a:solidFill>
                  <a:schemeClr val="bg1"/>
                </a:solidFill>
                <a:latin typeface="柳公权柳体" panose="02000000000000000000" pitchFamily="2" charset="-122"/>
                <a:ea typeface="柳公权柳体" panose="02000000000000000000" pitchFamily="2" charset="-122"/>
                <a:cs typeface="+mn-ea"/>
                <a:sym typeface="+mn-lt"/>
              </a:rPr>
              <a:t>单击此处输入文本内容，单击此处输入文本内容，单击此处输入文本内容，单击此处输入文本内容，单击此处输入文本内容，单击此处输入文本内容，单击此处输入文本内容</a:t>
            </a:r>
          </a:p>
          <a:p>
            <a:pPr>
              <a:lnSpc>
                <a:spcPct val="200000"/>
              </a:lnSpc>
            </a:pPr>
            <a:endParaRPr lang="zh-CN" altLang="en-US" sz="1100" dirty="0">
              <a:solidFill>
                <a:schemeClr val="bg1"/>
              </a:solidFill>
              <a:latin typeface="柳公权柳体" panose="02000000000000000000" pitchFamily="2" charset="-122"/>
              <a:ea typeface="柳公权柳体"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t="9651" b="50047"/>
          <a:stretch>
            <a:fillRect/>
          </a:stretch>
        </p:blipFill>
        <p:spPr>
          <a:xfrm>
            <a:off x="-3455" y="-32084"/>
            <a:ext cx="12195455" cy="6882063"/>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t="51621" b="14150"/>
          <a:stretch>
            <a:fillRect/>
          </a:stretch>
        </p:blipFill>
        <p:spPr>
          <a:xfrm>
            <a:off x="1" y="1022684"/>
            <a:ext cx="12191998" cy="5843337"/>
          </a:xfrm>
          <a:prstGeom prst="rect">
            <a:avLst/>
          </a:prstGeom>
        </p:spPr>
      </p:pic>
      <p:sp>
        <p:nvSpPr>
          <p:cNvPr id="6" name="文本框 5"/>
          <p:cNvSpPr txBox="1"/>
          <p:nvPr/>
        </p:nvSpPr>
        <p:spPr>
          <a:xfrm>
            <a:off x="2544111" y="1190608"/>
            <a:ext cx="1015663" cy="1477328"/>
          </a:xfrm>
          <a:prstGeom prst="rect">
            <a:avLst/>
          </a:prstGeom>
          <a:noFill/>
        </p:spPr>
        <p:txBody>
          <a:bodyPr vert="eaVert" wrap="none" rtlCol="0">
            <a:spAutoFit/>
          </a:bodyPr>
          <a:lstStyle/>
          <a:p>
            <a:r>
              <a:rPr lang="zh-CN" altLang="en-US" sz="5400" dirty="0">
                <a:solidFill>
                  <a:srgbClr val="28274E"/>
                </a:solidFill>
                <a:latin typeface="文悦青龙体 (非商业使用) W5" pitchFamily="50" charset="-122"/>
                <a:ea typeface="文悦青龙体 (非商业使用) W5" pitchFamily="50" charset="-122"/>
              </a:rPr>
              <a:t>目录</a:t>
            </a:r>
          </a:p>
        </p:txBody>
      </p:sp>
      <p:sp>
        <p:nvSpPr>
          <p:cNvPr id="7" name="文本框 6"/>
          <p:cNvSpPr txBox="1"/>
          <p:nvPr/>
        </p:nvSpPr>
        <p:spPr>
          <a:xfrm>
            <a:off x="10361720" y="1022684"/>
            <a:ext cx="461665" cy="784830"/>
          </a:xfrm>
          <a:prstGeom prst="rect">
            <a:avLst/>
          </a:prstGeom>
          <a:noFill/>
          <a:ln>
            <a:solidFill>
              <a:schemeClr val="bg1"/>
            </a:solidFill>
          </a:ln>
        </p:spPr>
        <p:txBody>
          <a:bodyPr vert="eaVert" wrap="none" rtlCol="0">
            <a:spAutoFit/>
          </a:bodyPr>
          <a:lstStyle/>
          <a:p>
            <a:r>
              <a:rPr lang="zh-CN" altLang="en-US" dirty="0">
                <a:solidFill>
                  <a:schemeClr val="bg1"/>
                </a:solidFill>
                <a:latin typeface="柳公权柳体" panose="02000000000000000000" pitchFamily="2" charset="-122"/>
                <a:ea typeface="柳公权柳体" panose="02000000000000000000" pitchFamily="2" charset="-122"/>
              </a:rPr>
              <a:t>第一章</a:t>
            </a:r>
          </a:p>
        </p:txBody>
      </p:sp>
      <p:cxnSp>
        <p:nvCxnSpPr>
          <p:cNvPr id="8" name="直接连接符 7"/>
          <p:cNvCxnSpPr/>
          <p:nvPr/>
        </p:nvCxnSpPr>
        <p:spPr>
          <a:xfrm>
            <a:off x="10145295" y="1022684"/>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8667977" y="1918429"/>
            <a:ext cx="1477328" cy="1169551"/>
          </a:xfrm>
          <a:prstGeom prst="rect">
            <a:avLst/>
          </a:prstGeom>
          <a:noFill/>
        </p:spPr>
        <p:txBody>
          <a:bodyPr vert="eaVert" wrap="none" rtlCol="0">
            <a:spAutoFit/>
          </a:bodyPr>
          <a:lstStyle/>
          <a:p>
            <a:pPr>
              <a:lnSpc>
                <a:spcPct val="150000"/>
              </a:lnSpc>
            </a:pPr>
            <a:r>
              <a:rPr lang="zh-CN" altLang="en-US" sz="1400" dirty="0">
                <a:solidFill>
                  <a:schemeClr val="bg1"/>
                </a:solidFill>
                <a:latin typeface="柳公权柳体" panose="02000000000000000000" pitchFamily="2" charset="-122"/>
                <a:ea typeface="柳公权柳体" panose="02000000000000000000" pitchFamily="2" charset="-122"/>
              </a:rPr>
              <a:t>请在这里，</a:t>
            </a:r>
            <a:endParaRPr lang="en-US" altLang="zh-CN" sz="14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400" dirty="0">
                <a:solidFill>
                  <a:schemeClr val="bg1"/>
                </a:solidFill>
                <a:latin typeface="柳公权柳体" panose="02000000000000000000" pitchFamily="2" charset="-122"/>
                <a:ea typeface="柳公权柳体" panose="02000000000000000000" pitchFamily="2" charset="-122"/>
              </a:rPr>
              <a:t>输入副标</a:t>
            </a:r>
            <a:endParaRPr lang="en-US" altLang="zh-CN" sz="14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400" dirty="0">
                <a:solidFill>
                  <a:schemeClr val="bg1"/>
                </a:solidFill>
                <a:latin typeface="柳公权柳体" panose="02000000000000000000" pitchFamily="2" charset="-122"/>
                <a:ea typeface="柳公权柳体" panose="02000000000000000000" pitchFamily="2" charset="-122"/>
              </a:rPr>
              <a:t>题输入副标题</a:t>
            </a:r>
          </a:p>
          <a:p>
            <a:pPr>
              <a:lnSpc>
                <a:spcPct val="150000"/>
              </a:lnSpc>
            </a:pPr>
            <a:endParaRPr lang="zh-CN" altLang="en-US" sz="1400" dirty="0">
              <a:solidFill>
                <a:schemeClr val="bg1"/>
              </a:solidFill>
              <a:latin typeface="柳公权柳体" panose="02000000000000000000" pitchFamily="2" charset="-122"/>
              <a:ea typeface="柳公权柳体" panose="02000000000000000000" pitchFamily="2" charset="-122"/>
            </a:endParaRPr>
          </a:p>
        </p:txBody>
      </p:sp>
      <p:sp>
        <p:nvSpPr>
          <p:cNvPr id="10" name="文本框 9"/>
          <p:cNvSpPr txBox="1"/>
          <p:nvPr/>
        </p:nvSpPr>
        <p:spPr>
          <a:xfrm>
            <a:off x="8228110" y="1022684"/>
            <a:ext cx="461665" cy="784830"/>
          </a:xfrm>
          <a:prstGeom prst="rect">
            <a:avLst/>
          </a:prstGeom>
          <a:noFill/>
          <a:ln>
            <a:solidFill>
              <a:schemeClr val="bg1"/>
            </a:solidFill>
          </a:ln>
        </p:spPr>
        <p:txBody>
          <a:bodyPr vert="eaVert" wrap="none" rtlCol="0">
            <a:spAutoFit/>
          </a:bodyPr>
          <a:lstStyle/>
          <a:p>
            <a:r>
              <a:rPr lang="zh-CN" altLang="en-US" dirty="0">
                <a:solidFill>
                  <a:schemeClr val="bg1"/>
                </a:solidFill>
                <a:latin typeface="柳公权柳体" panose="02000000000000000000" pitchFamily="2" charset="-122"/>
                <a:ea typeface="柳公权柳体" panose="02000000000000000000" pitchFamily="2" charset="-122"/>
              </a:rPr>
              <a:t>第二章</a:t>
            </a:r>
          </a:p>
        </p:txBody>
      </p:sp>
      <p:cxnSp>
        <p:nvCxnSpPr>
          <p:cNvPr id="11" name="直接连接符 10"/>
          <p:cNvCxnSpPr/>
          <p:nvPr/>
        </p:nvCxnSpPr>
        <p:spPr>
          <a:xfrm>
            <a:off x="8011685" y="1022684"/>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534367" y="1918429"/>
            <a:ext cx="1477328" cy="1169551"/>
          </a:xfrm>
          <a:prstGeom prst="rect">
            <a:avLst/>
          </a:prstGeom>
          <a:noFill/>
        </p:spPr>
        <p:txBody>
          <a:bodyPr vert="eaVert" wrap="none" rtlCol="0">
            <a:spAutoFit/>
          </a:bodyPr>
          <a:lstStyle/>
          <a:p>
            <a:pPr>
              <a:lnSpc>
                <a:spcPct val="150000"/>
              </a:lnSpc>
            </a:pPr>
            <a:r>
              <a:rPr lang="zh-CN" altLang="en-US" sz="1400" dirty="0">
                <a:solidFill>
                  <a:schemeClr val="bg1"/>
                </a:solidFill>
                <a:latin typeface="柳公权柳体" panose="02000000000000000000" pitchFamily="2" charset="-122"/>
                <a:ea typeface="柳公权柳体" panose="02000000000000000000" pitchFamily="2" charset="-122"/>
              </a:rPr>
              <a:t>请在这里，</a:t>
            </a:r>
            <a:endParaRPr lang="en-US" altLang="zh-CN" sz="14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400" dirty="0">
                <a:solidFill>
                  <a:schemeClr val="bg1"/>
                </a:solidFill>
                <a:latin typeface="柳公权柳体" panose="02000000000000000000" pitchFamily="2" charset="-122"/>
                <a:ea typeface="柳公权柳体" panose="02000000000000000000" pitchFamily="2" charset="-122"/>
              </a:rPr>
              <a:t>输入副标</a:t>
            </a:r>
            <a:endParaRPr lang="en-US" altLang="zh-CN" sz="14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400" dirty="0">
                <a:solidFill>
                  <a:schemeClr val="bg1"/>
                </a:solidFill>
                <a:latin typeface="柳公权柳体" panose="02000000000000000000" pitchFamily="2" charset="-122"/>
                <a:ea typeface="柳公权柳体" panose="02000000000000000000" pitchFamily="2" charset="-122"/>
              </a:rPr>
              <a:t>题输入副标题</a:t>
            </a:r>
          </a:p>
          <a:p>
            <a:pPr>
              <a:lnSpc>
                <a:spcPct val="150000"/>
              </a:lnSpc>
            </a:pPr>
            <a:endParaRPr lang="zh-CN" altLang="en-US" sz="1400" dirty="0">
              <a:solidFill>
                <a:schemeClr val="bg1"/>
              </a:solidFill>
              <a:latin typeface="柳公权柳体" panose="02000000000000000000" pitchFamily="2" charset="-122"/>
              <a:ea typeface="柳公权柳体" panose="02000000000000000000" pitchFamily="2" charset="-122"/>
            </a:endParaRPr>
          </a:p>
        </p:txBody>
      </p:sp>
      <p:sp>
        <p:nvSpPr>
          <p:cNvPr id="13" name="文本框 12"/>
          <p:cNvSpPr txBox="1"/>
          <p:nvPr/>
        </p:nvSpPr>
        <p:spPr>
          <a:xfrm>
            <a:off x="6072693" y="1022684"/>
            <a:ext cx="461665" cy="784830"/>
          </a:xfrm>
          <a:prstGeom prst="rect">
            <a:avLst/>
          </a:prstGeom>
          <a:noFill/>
          <a:ln>
            <a:solidFill>
              <a:schemeClr val="bg1"/>
            </a:solidFill>
          </a:ln>
        </p:spPr>
        <p:txBody>
          <a:bodyPr vert="eaVert" wrap="none" rtlCol="0">
            <a:spAutoFit/>
          </a:bodyPr>
          <a:lstStyle/>
          <a:p>
            <a:r>
              <a:rPr lang="zh-CN" altLang="en-US" dirty="0">
                <a:solidFill>
                  <a:schemeClr val="bg1"/>
                </a:solidFill>
                <a:latin typeface="柳公权柳体" panose="02000000000000000000" pitchFamily="2" charset="-122"/>
                <a:ea typeface="柳公权柳体" panose="02000000000000000000" pitchFamily="2" charset="-122"/>
              </a:rPr>
              <a:t>第三章</a:t>
            </a:r>
          </a:p>
        </p:txBody>
      </p:sp>
      <p:cxnSp>
        <p:nvCxnSpPr>
          <p:cNvPr id="14" name="直接连接符 13"/>
          <p:cNvCxnSpPr/>
          <p:nvPr/>
        </p:nvCxnSpPr>
        <p:spPr>
          <a:xfrm>
            <a:off x="5856268" y="1022684"/>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4378950" y="1918429"/>
            <a:ext cx="1477328" cy="1169551"/>
          </a:xfrm>
          <a:prstGeom prst="rect">
            <a:avLst/>
          </a:prstGeom>
          <a:noFill/>
        </p:spPr>
        <p:txBody>
          <a:bodyPr vert="eaVert" wrap="none" rtlCol="0">
            <a:spAutoFit/>
          </a:bodyPr>
          <a:lstStyle/>
          <a:p>
            <a:pPr>
              <a:lnSpc>
                <a:spcPct val="150000"/>
              </a:lnSpc>
            </a:pPr>
            <a:r>
              <a:rPr lang="zh-CN" altLang="en-US" sz="1400" dirty="0">
                <a:solidFill>
                  <a:schemeClr val="bg1"/>
                </a:solidFill>
                <a:latin typeface="柳公权柳体" panose="02000000000000000000" pitchFamily="2" charset="-122"/>
                <a:ea typeface="柳公权柳体" panose="02000000000000000000" pitchFamily="2" charset="-122"/>
              </a:rPr>
              <a:t>请在这里，</a:t>
            </a:r>
            <a:endParaRPr lang="en-US" altLang="zh-CN" sz="14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400" dirty="0">
                <a:solidFill>
                  <a:schemeClr val="bg1"/>
                </a:solidFill>
                <a:latin typeface="柳公权柳体" panose="02000000000000000000" pitchFamily="2" charset="-122"/>
                <a:ea typeface="柳公权柳体" panose="02000000000000000000" pitchFamily="2" charset="-122"/>
              </a:rPr>
              <a:t>输入副标</a:t>
            </a:r>
            <a:endParaRPr lang="en-US" altLang="zh-CN" sz="14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400" dirty="0">
                <a:solidFill>
                  <a:schemeClr val="bg1"/>
                </a:solidFill>
                <a:latin typeface="柳公权柳体" panose="02000000000000000000" pitchFamily="2" charset="-122"/>
                <a:ea typeface="柳公权柳体" panose="02000000000000000000" pitchFamily="2" charset="-122"/>
              </a:rPr>
              <a:t>题输入副标题</a:t>
            </a:r>
          </a:p>
          <a:p>
            <a:pPr>
              <a:lnSpc>
                <a:spcPct val="150000"/>
              </a:lnSpc>
            </a:pPr>
            <a:endParaRPr lang="zh-CN" altLang="en-US" sz="1400" dirty="0">
              <a:solidFill>
                <a:schemeClr val="bg1"/>
              </a:solidFill>
              <a:latin typeface="柳公权柳体" panose="02000000000000000000" pitchFamily="2" charset="-122"/>
              <a:ea typeface="柳公权柳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1250"/>
                                        <p:tgtEl>
                                          <p:spTgt spid="6"/>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250"/>
                                        <p:tgtEl>
                                          <p:spTgt spid="7"/>
                                        </p:tgtEl>
                                      </p:cBhvr>
                                    </p:animEffect>
                                  </p:childTnLst>
                                </p:cTn>
                              </p:par>
                            </p:childTnLst>
                          </p:cTn>
                        </p:par>
                        <p:par>
                          <p:cTn id="12" fill="hold">
                            <p:stCondLst>
                              <p:cond delay="3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250"/>
                                        <p:tgtEl>
                                          <p:spTgt spid="8"/>
                                        </p:tgtEl>
                                      </p:cBhvr>
                                    </p:animEffect>
                                  </p:childTnLst>
                                </p:cTn>
                              </p:par>
                            </p:childTnLst>
                          </p:cTn>
                        </p:par>
                        <p:par>
                          <p:cTn id="16" fill="hold">
                            <p:stCondLst>
                              <p:cond delay="4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250"/>
                                        <p:tgtEl>
                                          <p:spTgt spid="9"/>
                                        </p:tgtEl>
                                      </p:cBhvr>
                                    </p:animEffect>
                                  </p:childTnLst>
                                </p:cTn>
                              </p:par>
                            </p:childTnLst>
                          </p:cTn>
                        </p:par>
                        <p:par>
                          <p:cTn id="20" fill="hold">
                            <p:stCondLst>
                              <p:cond delay="6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250"/>
                                        <p:tgtEl>
                                          <p:spTgt spid="10"/>
                                        </p:tgtEl>
                                      </p:cBhvr>
                                    </p:animEffect>
                                  </p:childTnLst>
                                </p:cTn>
                              </p:par>
                            </p:childTnLst>
                          </p:cTn>
                        </p:par>
                        <p:par>
                          <p:cTn id="24" fill="hold">
                            <p:stCondLst>
                              <p:cond delay="75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250"/>
                                        <p:tgtEl>
                                          <p:spTgt spid="11"/>
                                        </p:tgtEl>
                                      </p:cBhvr>
                                    </p:animEffect>
                                  </p:childTnLst>
                                </p:cTn>
                              </p:par>
                            </p:childTnLst>
                          </p:cTn>
                        </p:par>
                        <p:par>
                          <p:cTn id="28" fill="hold">
                            <p:stCondLst>
                              <p:cond delay="90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250"/>
                                        <p:tgtEl>
                                          <p:spTgt spid="12"/>
                                        </p:tgtEl>
                                      </p:cBhvr>
                                    </p:animEffect>
                                  </p:childTnLst>
                                </p:cTn>
                              </p:par>
                            </p:childTnLst>
                          </p:cTn>
                        </p:par>
                        <p:par>
                          <p:cTn id="32" fill="hold">
                            <p:stCondLst>
                              <p:cond delay="105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250"/>
                                        <p:tgtEl>
                                          <p:spTgt spid="13"/>
                                        </p:tgtEl>
                                      </p:cBhvr>
                                    </p:animEffect>
                                  </p:childTnLst>
                                </p:cTn>
                              </p:par>
                            </p:childTnLst>
                          </p:cTn>
                        </p:par>
                        <p:par>
                          <p:cTn id="36" fill="hold">
                            <p:stCondLst>
                              <p:cond delay="12000"/>
                            </p:stCondLst>
                            <p:childTnLst>
                              <p:par>
                                <p:cTn id="37" presetID="10" presetClass="entr" presetSubtype="0"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250"/>
                                        <p:tgtEl>
                                          <p:spTgt spid="14"/>
                                        </p:tgtEl>
                                      </p:cBhvr>
                                    </p:animEffect>
                                  </p:childTnLst>
                                </p:cTn>
                              </p:par>
                            </p:childTnLst>
                          </p:cTn>
                        </p:par>
                        <p:par>
                          <p:cTn id="40" fill="hold">
                            <p:stCondLst>
                              <p:cond delay="1350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p:bldP spid="10" grpId="0" animBg="1"/>
      <p:bldP spid="12" grpId="0"/>
      <p:bldP spid="13" grpId="0" animBg="1"/>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l="75116" t="2462" r="4234" b="56307"/>
          <a:stretch>
            <a:fillRect/>
          </a:stretch>
        </p:blipFill>
        <p:spPr>
          <a:xfrm rot="14415709">
            <a:off x="3818468" y="928361"/>
            <a:ext cx="3398487" cy="4712664"/>
          </a:xfrm>
          <a:prstGeom prst="rect">
            <a:avLst/>
          </a:prstGeom>
        </p:spPr>
      </p:pic>
      <p:pic>
        <p:nvPicPr>
          <p:cNvPr id="14" name="图片 13"/>
          <p:cNvPicPr>
            <a:picLocks noChangeAspect="1"/>
          </p:cNvPicPr>
          <p:nvPr/>
        </p:nvPicPr>
        <p:blipFill rotWithShape="1">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l="75116" t="2462" r="4234" b="56307"/>
          <a:stretch>
            <a:fillRect/>
          </a:stretch>
        </p:blipFill>
        <p:spPr>
          <a:xfrm rot="6351909">
            <a:off x="8507102" y="747815"/>
            <a:ext cx="3398487" cy="4712664"/>
          </a:xfrm>
          <a:prstGeom prst="rect">
            <a:avLst/>
          </a:prstGeom>
        </p:spPr>
      </p:pic>
      <p:grpSp>
        <p:nvGrpSpPr>
          <p:cNvPr id="18" name="组合 17"/>
          <p:cNvGrpSpPr/>
          <p:nvPr/>
        </p:nvGrpSpPr>
        <p:grpSpPr>
          <a:xfrm>
            <a:off x="1050324" y="-116070"/>
            <a:ext cx="3398487" cy="4712664"/>
            <a:chOff x="1083783" y="98854"/>
            <a:chExt cx="3995224" cy="5318145"/>
          </a:xfrm>
        </p:grpSpPr>
        <p:pic>
          <p:nvPicPr>
            <p:cNvPr id="19" name="图片 18"/>
            <p:cNvPicPr>
              <a:picLocks noChangeAspect="1"/>
            </p:cNvPicPr>
            <p:nvPr/>
          </p:nvPicPr>
          <p:blipFill rotWithShape="1">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l="75116" t="2462" r="4234" b="56307"/>
            <a:stretch>
              <a:fillRect/>
            </a:stretch>
          </p:blipFill>
          <p:spPr>
            <a:xfrm>
              <a:off x="1083783" y="98854"/>
              <a:ext cx="3995224" cy="5318145"/>
            </a:xfrm>
            <a:prstGeom prst="rect">
              <a:avLst/>
            </a:prstGeom>
          </p:spPr>
        </p:pic>
        <p:sp>
          <p:nvSpPr>
            <p:cNvPr id="20" name="椭圆 19"/>
            <p:cNvSpPr/>
            <p:nvPr/>
          </p:nvSpPr>
          <p:spPr>
            <a:xfrm>
              <a:off x="2275451" y="2857408"/>
              <a:ext cx="1635155" cy="1498370"/>
            </a:xfrm>
            <a:prstGeom prst="ellipse">
              <a:avLst/>
            </a:prstGeom>
            <a:solidFill>
              <a:schemeClr val="bg1"/>
            </a:solidFill>
            <a:ln>
              <a:noFill/>
            </a:ln>
            <a:effectLst>
              <a:outerShdw blurRad="50800" dist="76200" dir="66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柳公权柳体" panose="02000000000000000000" pitchFamily="2" charset="-122"/>
                <a:ea typeface="柳公权柳体" panose="02000000000000000000" pitchFamily="2" charset="-122"/>
              </a:endParaRPr>
            </a:p>
          </p:txBody>
        </p:sp>
      </p:grpSp>
      <p:sp>
        <p:nvSpPr>
          <p:cNvPr id="21" name="椭圆 20"/>
          <p:cNvSpPr/>
          <p:nvPr/>
        </p:nvSpPr>
        <p:spPr>
          <a:xfrm>
            <a:off x="5412895" y="2328417"/>
            <a:ext cx="1390924" cy="1327778"/>
          </a:xfrm>
          <a:prstGeom prst="ellipse">
            <a:avLst/>
          </a:prstGeom>
          <a:solidFill>
            <a:schemeClr val="bg1"/>
          </a:solidFill>
          <a:ln>
            <a:noFill/>
          </a:ln>
          <a:effectLst>
            <a:outerShdw blurRad="50800" dist="76200" dir="66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8274E"/>
              </a:solidFill>
              <a:effectLst/>
              <a:uLnTx/>
              <a:uFillTx/>
              <a:latin typeface="柳公权柳体" panose="02000000000000000000" pitchFamily="2" charset="-122"/>
              <a:ea typeface="柳公权柳体" panose="02000000000000000000" pitchFamily="2" charset="-122"/>
            </a:endParaRPr>
          </a:p>
        </p:txBody>
      </p:sp>
      <p:sp>
        <p:nvSpPr>
          <p:cNvPr id="22" name="椭圆 21"/>
          <p:cNvSpPr/>
          <p:nvPr/>
        </p:nvSpPr>
        <p:spPr>
          <a:xfrm>
            <a:off x="8604844" y="2328417"/>
            <a:ext cx="1390924" cy="1327778"/>
          </a:xfrm>
          <a:prstGeom prst="ellipse">
            <a:avLst/>
          </a:prstGeom>
          <a:solidFill>
            <a:schemeClr val="bg1"/>
          </a:solidFill>
          <a:ln>
            <a:noFill/>
          </a:ln>
          <a:effectLst>
            <a:outerShdw blurRad="50800" dist="76200" dir="66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8274E"/>
              </a:solidFill>
              <a:effectLst/>
              <a:uLnTx/>
              <a:uFillTx/>
              <a:latin typeface="柳公权柳体" panose="02000000000000000000" pitchFamily="2" charset="-122"/>
              <a:ea typeface="柳公权柳体" panose="02000000000000000000" pitchFamily="2" charset="-122"/>
            </a:endParaRPr>
          </a:p>
        </p:txBody>
      </p:sp>
      <p:sp>
        <p:nvSpPr>
          <p:cNvPr id="23" name="文本框 22"/>
          <p:cNvSpPr txBox="1"/>
          <p:nvPr/>
        </p:nvSpPr>
        <p:spPr>
          <a:xfrm>
            <a:off x="2447939" y="2699918"/>
            <a:ext cx="864973" cy="584775"/>
          </a:xfrm>
          <a:prstGeom prst="rect">
            <a:avLst/>
          </a:prstGeom>
          <a:noFill/>
        </p:spPr>
        <p:txBody>
          <a:bodyPr wrap="square" rtlCol="0">
            <a:spAutoFit/>
          </a:bodyPr>
          <a:lstStyle/>
          <a:p>
            <a:r>
              <a:rPr lang="en-US" altLang="zh-CN" sz="3200" dirty="0">
                <a:solidFill>
                  <a:srgbClr val="28274E"/>
                </a:solidFill>
                <a:latin typeface="柳公权柳体" panose="02000000000000000000" pitchFamily="2" charset="-122"/>
                <a:ea typeface="柳公权柳体" panose="02000000000000000000" pitchFamily="2" charset="-122"/>
              </a:rPr>
              <a:t>01</a:t>
            </a:r>
            <a:endParaRPr lang="zh-CN" altLang="en-US" sz="3200" dirty="0">
              <a:solidFill>
                <a:srgbClr val="28274E"/>
              </a:solidFill>
              <a:latin typeface="柳公权柳体" panose="02000000000000000000" pitchFamily="2" charset="-122"/>
              <a:ea typeface="柳公权柳体" panose="02000000000000000000" pitchFamily="2" charset="-122"/>
            </a:endParaRPr>
          </a:p>
        </p:txBody>
      </p:sp>
      <p:sp>
        <p:nvSpPr>
          <p:cNvPr id="24" name="文本框 23"/>
          <p:cNvSpPr txBox="1"/>
          <p:nvPr/>
        </p:nvSpPr>
        <p:spPr>
          <a:xfrm>
            <a:off x="5817349" y="2764201"/>
            <a:ext cx="864973" cy="584775"/>
          </a:xfrm>
          <a:prstGeom prst="rect">
            <a:avLst/>
          </a:prstGeom>
          <a:noFill/>
        </p:spPr>
        <p:txBody>
          <a:bodyPr wrap="square" rtlCol="0">
            <a:spAutoFit/>
          </a:bodyPr>
          <a:lstStyle/>
          <a:p>
            <a:r>
              <a:rPr lang="en-US" altLang="zh-CN" sz="3200" dirty="0">
                <a:solidFill>
                  <a:srgbClr val="28274E"/>
                </a:solidFill>
                <a:latin typeface="柳公权柳体" panose="02000000000000000000" pitchFamily="2" charset="-122"/>
                <a:ea typeface="柳公权柳体" panose="02000000000000000000" pitchFamily="2" charset="-122"/>
              </a:rPr>
              <a:t>02</a:t>
            </a:r>
            <a:endParaRPr lang="zh-CN" altLang="en-US" sz="3200" dirty="0">
              <a:solidFill>
                <a:srgbClr val="28274E"/>
              </a:solidFill>
              <a:latin typeface="柳公权柳体" panose="02000000000000000000" pitchFamily="2" charset="-122"/>
              <a:ea typeface="柳公权柳体" panose="02000000000000000000" pitchFamily="2" charset="-122"/>
            </a:endParaRPr>
          </a:p>
        </p:txBody>
      </p:sp>
      <p:sp>
        <p:nvSpPr>
          <p:cNvPr id="25" name="文本框 24"/>
          <p:cNvSpPr txBox="1"/>
          <p:nvPr/>
        </p:nvSpPr>
        <p:spPr>
          <a:xfrm>
            <a:off x="9036908" y="2764200"/>
            <a:ext cx="864973" cy="584775"/>
          </a:xfrm>
          <a:prstGeom prst="rect">
            <a:avLst/>
          </a:prstGeom>
          <a:noFill/>
        </p:spPr>
        <p:txBody>
          <a:bodyPr wrap="square" rtlCol="0">
            <a:spAutoFit/>
          </a:bodyPr>
          <a:lstStyle/>
          <a:p>
            <a:r>
              <a:rPr lang="en-US" altLang="zh-CN" sz="3200" dirty="0">
                <a:solidFill>
                  <a:srgbClr val="28274E"/>
                </a:solidFill>
                <a:latin typeface="柳公权柳体" panose="02000000000000000000" pitchFamily="2" charset="-122"/>
                <a:ea typeface="柳公权柳体" panose="02000000000000000000" pitchFamily="2" charset="-122"/>
              </a:rPr>
              <a:t>03</a:t>
            </a:r>
            <a:endParaRPr lang="zh-CN" altLang="en-US" sz="3200" dirty="0">
              <a:solidFill>
                <a:srgbClr val="28274E"/>
              </a:solidFill>
              <a:latin typeface="柳公权柳体" panose="02000000000000000000" pitchFamily="2" charset="-122"/>
              <a:ea typeface="柳公权柳体" panose="02000000000000000000" pitchFamily="2" charset="-122"/>
            </a:endParaRPr>
          </a:p>
        </p:txBody>
      </p:sp>
      <p:sp>
        <p:nvSpPr>
          <p:cNvPr id="26" name="文本框 25"/>
          <p:cNvSpPr txBox="1"/>
          <p:nvPr/>
        </p:nvSpPr>
        <p:spPr>
          <a:xfrm>
            <a:off x="1975191" y="4443546"/>
            <a:ext cx="2370385" cy="1246495"/>
          </a:xfrm>
          <a:prstGeom prst="rect">
            <a:avLst/>
          </a:prstGeom>
          <a:noFill/>
        </p:spPr>
        <p:txBody>
          <a:bodyPr wrap="square" rtlCol="0">
            <a:spAutoFit/>
          </a:bodyPr>
          <a:lstStyle/>
          <a:p>
            <a:pPr>
              <a:lnSpc>
                <a:spcPct val="150000"/>
              </a:lnSpc>
            </a:pPr>
            <a:r>
              <a:rPr lang="zh-CN" altLang="en-US" sz="1000" dirty="0">
                <a:solidFill>
                  <a:schemeClr val="bg1"/>
                </a:solidFill>
                <a:latin typeface="柳公权柳体" panose="02000000000000000000" pitchFamily="2" charset="-122"/>
                <a:ea typeface="柳公权柳体" panose="02000000000000000000" pitchFamily="2" charset="-122"/>
              </a:rPr>
              <a:t>单击此处输入文本内</a:t>
            </a:r>
            <a:endParaRPr lang="en-US" altLang="zh-CN" sz="10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000" dirty="0">
                <a:solidFill>
                  <a:schemeClr val="bg1"/>
                </a:solidFill>
                <a:latin typeface="柳公权柳体" panose="02000000000000000000" pitchFamily="2" charset="-122"/>
                <a:ea typeface="柳公权柳体" panose="02000000000000000000" pitchFamily="2" charset="-122"/>
              </a:rPr>
              <a:t>容，单击此处输入文本内容，单击此处输入文本内容，单击此处输入文本内容，单击此处输入文本内容</a:t>
            </a:r>
          </a:p>
          <a:p>
            <a:pPr>
              <a:lnSpc>
                <a:spcPct val="150000"/>
              </a:lnSpc>
            </a:pPr>
            <a:endParaRPr lang="zh-CN" altLang="en-US" sz="1000" dirty="0">
              <a:solidFill>
                <a:schemeClr val="bg1"/>
              </a:solidFill>
              <a:latin typeface="柳公权柳体" panose="02000000000000000000" pitchFamily="2" charset="-122"/>
              <a:ea typeface="柳公权柳体" panose="02000000000000000000" pitchFamily="2" charset="-122"/>
            </a:endParaRPr>
          </a:p>
        </p:txBody>
      </p:sp>
      <p:sp>
        <p:nvSpPr>
          <p:cNvPr id="27" name="文本框 26"/>
          <p:cNvSpPr txBox="1"/>
          <p:nvPr/>
        </p:nvSpPr>
        <p:spPr>
          <a:xfrm>
            <a:off x="5270443" y="4443545"/>
            <a:ext cx="2370385" cy="1246495"/>
          </a:xfrm>
          <a:prstGeom prst="rect">
            <a:avLst/>
          </a:prstGeom>
          <a:noFill/>
        </p:spPr>
        <p:txBody>
          <a:bodyPr wrap="square" rtlCol="0">
            <a:spAutoFit/>
          </a:bodyPr>
          <a:lstStyle/>
          <a:p>
            <a:pPr>
              <a:lnSpc>
                <a:spcPct val="150000"/>
              </a:lnSpc>
            </a:pPr>
            <a:r>
              <a:rPr lang="zh-CN" altLang="en-US" sz="1000" dirty="0">
                <a:solidFill>
                  <a:schemeClr val="bg1"/>
                </a:solidFill>
                <a:latin typeface="柳公权柳体" panose="02000000000000000000" pitchFamily="2" charset="-122"/>
                <a:ea typeface="柳公权柳体" panose="02000000000000000000" pitchFamily="2" charset="-122"/>
              </a:rPr>
              <a:t>单击此处输入文本内</a:t>
            </a:r>
            <a:endParaRPr lang="en-US" altLang="zh-CN" sz="10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000" dirty="0">
                <a:solidFill>
                  <a:schemeClr val="bg1"/>
                </a:solidFill>
                <a:latin typeface="柳公权柳体" panose="02000000000000000000" pitchFamily="2" charset="-122"/>
                <a:ea typeface="柳公权柳体" panose="02000000000000000000" pitchFamily="2" charset="-122"/>
              </a:rPr>
              <a:t>容，单击此处输入文本内容，单击此处输入文本内容，单击此处输入文本内容，单击此处输入文本内容</a:t>
            </a:r>
          </a:p>
          <a:p>
            <a:pPr>
              <a:lnSpc>
                <a:spcPct val="150000"/>
              </a:lnSpc>
            </a:pPr>
            <a:endParaRPr lang="zh-CN" altLang="en-US" sz="1000" dirty="0">
              <a:solidFill>
                <a:schemeClr val="bg1"/>
              </a:solidFill>
              <a:latin typeface="柳公权柳体" panose="02000000000000000000" pitchFamily="2" charset="-122"/>
              <a:ea typeface="柳公权柳体" panose="02000000000000000000" pitchFamily="2" charset="-122"/>
            </a:endParaRPr>
          </a:p>
        </p:txBody>
      </p:sp>
      <p:sp>
        <p:nvSpPr>
          <p:cNvPr id="28" name="文本框 27"/>
          <p:cNvSpPr txBox="1"/>
          <p:nvPr/>
        </p:nvSpPr>
        <p:spPr>
          <a:xfrm>
            <a:off x="8284201" y="4442424"/>
            <a:ext cx="2370385" cy="1246495"/>
          </a:xfrm>
          <a:prstGeom prst="rect">
            <a:avLst/>
          </a:prstGeom>
          <a:noFill/>
        </p:spPr>
        <p:txBody>
          <a:bodyPr wrap="square" rtlCol="0">
            <a:spAutoFit/>
          </a:bodyPr>
          <a:lstStyle/>
          <a:p>
            <a:pPr>
              <a:lnSpc>
                <a:spcPct val="150000"/>
              </a:lnSpc>
            </a:pPr>
            <a:r>
              <a:rPr lang="zh-CN" altLang="en-US" sz="1000" dirty="0">
                <a:solidFill>
                  <a:schemeClr val="bg1"/>
                </a:solidFill>
                <a:latin typeface="柳公权柳体" panose="02000000000000000000" pitchFamily="2" charset="-122"/>
                <a:ea typeface="柳公权柳体" panose="02000000000000000000" pitchFamily="2" charset="-122"/>
              </a:rPr>
              <a:t>单击此处输入文本内</a:t>
            </a:r>
            <a:endParaRPr lang="en-US" altLang="zh-CN" sz="10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000" dirty="0">
                <a:solidFill>
                  <a:schemeClr val="bg1"/>
                </a:solidFill>
                <a:latin typeface="柳公权柳体" panose="02000000000000000000" pitchFamily="2" charset="-122"/>
                <a:ea typeface="柳公权柳体" panose="02000000000000000000" pitchFamily="2" charset="-122"/>
              </a:rPr>
              <a:t>容，单击此处输入文本内容，单击此处输入文本内容，单击此处输入文本内容，单击此处输入文本内容</a:t>
            </a:r>
          </a:p>
          <a:p>
            <a:pPr>
              <a:lnSpc>
                <a:spcPct val="150000"/>
              </a:lnSpc>
            </a:pPr>
            <a:endParaRPr lang="zh-CN" altLang="en-US" sz="1000" dirty="0">
              <a:solidFill>
                <a:schemeClr val="bg1"/>
              </a:solidFill>
              <a:latin typeface="柳公权柳体" panose="02000000000000000000" pitchFamily="2" charset="-122"/>
              <a:ea typeface="柳公权柳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2" presetClass="entr" presetSubtype="4"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ppt_x"/>
                                          </p:val>
                                        </p:tav>
                                        <p:tav tm="100000">
                                          <p:val>
                                            <p:strVal val="#ppt_x"/>
                                          </p:val>
                                        </p:tav>
                                      </p:tavLst>
                                    </p:anim>
                                    <p:anim calcmode="lin" valueType="num">
                                      <p:cBhvr additive="base">
                                        <p:cTn id="44" dur="500" fill="hold"/>
                                        <p:tgtEl>
                                          <p:spTgt spid="26"/>
                                        </p:tgtEl>
                                        <p:attrNameLst>
                                          <p:attrName>ppt_y</p:attrName>
                                        </p:attrNameLst>
                                      </p:cBhvr>
                                      <p:tavLst>
                                        <p:tav tm="0">
                                          <p:val>
                                            <p:strVal val="1+#ppt_h/2"/>
                                          </p:val>
                                        </p:tav>
                                        <p:tav tm="100000">
                                          <p:val>
                                            <p:strVal val="#ppt_y"/>
                                          </p:val>
                                        </p:tav>
                                      </p:tavLst>
                                    </p:anim>
                                  </p:childTnLst>
                                </p:cTn>
                              </p:par>
                            </p:childTnLst>
                          </p:cTn>
                        </p:par>
                        <p:par>
                          <p:cTn id="45" fill="hold">
                            <p:stCondLst>
                              <p:cond delay="5000"/>
                            </p:stCondLst>
                            <p:childTnLst>
                              <p:par>
                                <p:cTn id="46" presetID="2" presetClass="entr" presetSubtype="4"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fill="hold"/>
                                        <p:tgtEl>
                                          <p:spTgt spid="27"/>
                                        </p:tgtEl>
                                        <p:attrNameLst>
                                          <p:attrName>ppt_x</p:attrName>
                                        </p:attrNameLst>
                                      </p:cBhvr>
                                      <p:tavLst>
                                        <p:tav tm="0">
                                          <p:val>
                                            <p:strVal val="#ppt_x"/>
                                          </p:val>
                                        </p:tav>
                                        <p:tav tm="100000">
                                          <p:val>
                                            <p:strVal val="#ppt_x"/>
                                          </p:val>
                                        </p:tav>
                                      </p:tavLst>
                                    </p:anim>
                                    <p:anim calcmode="lin" valueType="num">
                                      <p:cBhvr additive="base">
                                        <p:cTn id="49" dur="500" fill="hold"/>
                                        <p:tgtEl>
                                          <p:spTgt spid="27"/>
                                        </p:tgtEl>
                                        <p:attrNameLst>
                                          <p:attrName>ppt_y</p:attrName>
                                        </p:attrNameLst>
                                      </p:cBhvr>
                                      <p:tavLst>
                                        <p:tav tm="0">
                                          <p:val>
                                            <p:strVal val="1+#ppt_h/2"/>
                                          </p:val>
                                        </p:tav>
                                        <p:tav tm="100000">
                                          <p:val>
                                            <p:strVal val="#ppt_y"/>
                                          </p:val>
                                        </p:tav>
                                      </p:tavLst>
                                    </p:anim>
                                  </p:childTnLst>
                                </p:cTn>
                              </p:par>
                            </p:childTnLst>
                          </p:cTn>
                        </p:par>
                        <p:par>
                          <p:cTn id="50" fill="hold">
                            <p:stCondLst>
                              <p:cond delay="5500"/>
                            </p:stCondLst>
                            <p:childTnLst>
                              <p:par>
                                <p:cTn id="51" presetID="2" presetClass="entr" presetSubtype="4"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p:bldP spid="25" grpId="0"/>
      <p:bldP spid="26" grpId="0"/>
      <p:bldP spid="27"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 name="图片 155"/>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354782" y="427839"/>
            <a:ext cx="5653125" cy="2839630"/>
          </a:xfrm>
          <a:prstGeom prst="rect">
            <a:avLst/>
          </a:prstGeom>
        </p:spPr>
      </p:pic>
      <p:sp>
        <p:nvSpPr>
          <p:cNvPr id="2" name="文本框 1"/>
          <p:cNvSpPr txBox="1"/>
          <p:nvPr/>
        </p:nvSpPr>
        <p:spPr>
          <a:xfrm>
            <a:off x="2008375" y="2907162"/>
            <a:ext cx="1076018" cy="461665"/>
          </a:xfrm>
          <a:prstGeom prst="rect">
            <a:avLst/>
          </a:prstGeom>
          <a:noFill/>
        </p:spPr>
        <p:txBody>
          <a:bodyPr wrap="square" rtlCol="0">
            <a:spAutoFit/>
          </a:bodyPr>
          <a:lstStyle/>
          <a:p>
            <a:r>
              <a:rPr lang="en-US" altLang="zh-CN" sz="2400" b="1" dirty="0">
                <a:solidFill>
                  <a:schemeClr val="bg1"/>
                </a:solidFill>
                <a:latin typeface="柳公权柳体" panose="02000000000000000000" pitchFamily="2" charset="-122"/>
                <a:ea typeface="柳公权柳体" panose="02000000000000000000" pitchFamily="2" charset="-122"/>
              </a:rPr>
              <a:t>20XX</a:t>
            </a:r>
            <a:endParaRPr lang="zh-CN" altLang="en-US" sz="2400" b="1" dirty="0">
              <a:solidFill>
                <a:schemeClr val="bg1"/>
              </a:solidFill>
              <a:latin typeface="柳公权柳体" panose="02000000000000000000" pitchFamily="2" charset="-122"/>
              <a:ea typeface="柳公权柳体" panose="02000000000000000000" pitchFamily="2" charset="-122"/>
            </a:endParaRPr>
          </a:p>
        </p:txBody>
      </p:sp>
      <p:sp>
        <p:nvSpPr>
          <p:cNvPr id="3" name="文本框 2"/>
          <p:cNvSpPr txBox="1"/>
          <p:nvPr/>
        </p:nvSpPr>
        <p:spPr>
          <a:xfrm>
            <a:off x="4371805" y="2907162"/>
            <a:ext cx="1076018" cy="461665"/>
          </a:xfrm>
          <a:prstGeom prst="rect">
            <a:avLst/>
          </a:prstGeom>
          <a:noFill/>
        </p:spPr>
        <p:txBody>
          <a:bodyPr wrap="square" rtlCol="0">
            <a:spAutoFit/>
          </a:bodyPr>
          <a:lstStyle/>
          <a:p>
            <a:r>
              <a:rPr lang="en-US" altLang="zh-CN" sz="2400" b="1" dirty="0">
                <a:solidFill>
                  <a:schemeClr val="bg1"/>
                </a:solidFill>
                <a:latin typeface="柳公权柳体" panose="02000000000000000000" pitchFamily="2" charset="-122"/>
                <a:ea typeface="柳公权柳体" panose="02000000000000000000" pitchFamily="2" charset="-122"/>
              </a:rPr>
              <a:t>20XX</a:t>
            </a:r>
            <a:endParaRPr lang="zh-CN" altLang="en-US" sz="2400" b="1" dirty="0">
              <a:solidFill>
                <a:schemeClr val="bg1"/>
              </a:solidFill>
              <a:latin typeface="柳公权柳体" panose="02000000000000000000" pitchFamily="2" charset="-122"/>
              <a:ea typeface="柳公权柳体" panose="02000000000000000000" pitchFamily="2" charset="-122"/>
            </a:endParaRPr>
          </a:p>
        </p:txBody>
      </p:sp>
      <p:sp>
        <p:nvSpPr>
          <p:cNvPr id="4" name="文本框 3"/>
          <p:cNvSpPr txBox="1"/>
          <p:nvPr/>
        </p:nvSpPr>
        <p:spPr>
          <a:xfrm>
            <a:off x="6735234" y="2907162"/>
            <a:ext cx="1076018" cy="461665"/>
          </a:xfrm>
          <a:prstGeom prst="rect">
            <a:avLst/>
          </a:prstGeom>
          <a:noFill/>
        </p:spPr>
        <p:txBody>
          <a:bodyPr wrap="square" rtlCol="0">
            <a:spAutoFit/>
          </a:bodyPr>
          <a:lstStyle/>
          <a:p>
            <a:r>
              <a:rPr lang="en-US" altLang="zh-CN" sz="2400" b="1" dirty="0">
                <a:solidFill>
                  <a:schemeClr val="bg1"/>
                </a:solidFill>
                <a:latin typeface="柳公权柳体" panose="02000000000000000000" pitchFamily="2" charset="-122"/>
                <a:ea typeface="柳公权柳体" panose="02000000000000000000" pitchFamily="2" charset="-122"/>
              </a:rPr>
              <a:t>20XX</a:t>
            </a:r>
            <a:endParaRPr lang="zh-CN" altLang="en-US" sz="2400" b="1" dirty="0">
              <a:solidFill>
                <a:schemeClr val="bg1"/>
              </a:solidFill>
              <a:latin typeface="柳公权柳体" panose="02000000000000000000" pitchFamily="2" charset="-122"/>
              <a:ea typeface="柳公权柳体" panose="02000000000000000000" pitchFamily="2" charset="-122"/>
            </a:endParaRPr>
          </a:p>
        </p:txBody>
      </p:sp>
      <p:sp>
        <p:nvSpPr>
          <p:cNvPr id="5" name="文本框 4"/>
          <p:cNvSpPr txBox="1"/>
          <p:nvPr/>
        </p:nvSpPr>
        <p:spPr>
          <a:xfrm>
            <a:off x="9104929" y="2907162"/>
            <a:ext cx="1076018" cy="461665"/>
          </a:xfrm>
          <a:prstGeom prst="rect">
            <a:avLst/>
          </a:prstGeom>
          <a:noFill/>
        </p:spPr>
        <p:txBody>
          <a:bodyPr wrap="square" rtlCol="0">
            <a:spAutoFit/>
          </a:bodyPr>
          <a:lstStyle/>
          <a:p>
            <a:r>
              <a:rPr lang="en-US" altLang="zh-CN" sz="2400" b="1" dirty="0">
                <a:solidFill>
                  <a:schemeClr val="bg1"/>
                </a:solidFill>
                <a:latin typeface="柳公权柳体" panose="02000000000000000000" pitchFamily="2" charset="-122"/>
                <a:ea typeface="柳公权柳体" panose="02000000000000000000" pitchFamily="2" charset="-122"/>
              </a:rPr>
              <a:t>20XX</a:t>
            </a:r>
            <a:endParaRPr lang="zh-CN" altLang="en-US" sz="2400" b="1" dirty="0">
              <a:solidFill>
                <a:schemeClr val="bg1"/>
              </a:solidFill>
              <a:latin typeface="柳公权柳体" panose="02000000000000000000" pitchFamily="2" charset="-122"/>
              <a:ea typeface="柳公权柳体" panose="02000000000000000000" pitchFamily="2" charset="-122"/>
            </a:endParaRPr>
          </a:p>
        </p:txBody>
      </p:sp>
      <p:sp>
        <p:nvSpPr>
          <p:cNvPr id="6" name="文本框 5"/>
          <p:cNvSpPr txBox="1"/>
          <p:nvPr/>
        </p:nvSpPr>
        <p:spPr>
          <a:xfrm>
            <a:off x="1367429" y="3966670"/>
            <a:ext cx="2040924" cy="1477328"/>
          </a:xfrm>
          <a:prstGeom prst="rect">
            <a:avLst/>
          </a:prstGeom>
          <a:noFill/>
        </p:spPr>
        <p:txBody>
          <a:bodyPr wrap="square" rtlCol="0">
            <a:spAutoFit/>
          </a:bodyPr>
          <a:lstStyle/>
          <a:p>
            <a:pPr algn="ctr">
              <a:lnSpc>
                <a:spcPct val="150000"/>
              </a:lnSpc>
            </a:pPr>
            <a:r>
              <a:rPr lang="zh-CN" altLang="en-US" sz="1000" dirty="0">
                <a:solidFill>
                  <a:schemeClr val="bg1"/>
                </a:solidFill>
                <a:latin typeface="柳公权柳体" panose="02000000000000000000" pitchFamily="2" charset="-122"/>
                <a:ea typeface="柳公权柳体" panose="02000000000000000000" pitchFamily="2" charset="-122"/>
              </a:rPr>
              <a:t>单击此处输入文本内</a:t>
            </a:r>
            <a:endParaRPr lang="en-US" altLang="zh-CN" sz="1000" dirty="0">
              <a:solidFill>
                <a:schemeClr val="bg1"/>
              </a:solidFill>
              <a:latin typeface="柳公权柳体" panose="02000000000000000000" pitchFamily="2" charset="-122"/>
              <a:ea typeface="柳公权柳体" panose="02000000000000000000" pitchFamily="2" charset="-122"/>
            </a:endParaRPr>
          </a:p>
          <a:p>
            <a:pPr algn="ctr">
              <a:lnSpc>
                <a:spcPct val="150000"/>
              </a:lnSpc>
            </a:pPr>
            <a:r>
              <a:rPr lang="zh-CN" altLang="en-US" sz="1000" dirty="0">
                <a:solidFill>
                  <a:schemeClr val="bg1"/>
                </a:solidFill>
                <a:latin typeface="柳公权柳体" panose="02000000000000000000" pitchFamily="2" charset="-122"/>
                <a:ea typeface="柳公权柳体" panose="02000000000000000000" pitchFamily="2" charset="-122"/>
              </a:rPr>
              <a:t>容，单击此处输入文本内容，单击此处输入文本内容，单击此处输入文本内容，单击此处输入文本内容</a:t>
            </a:r>
          </a:p>
          <a:p>
            <a:pPr algn="ctr">
              <a:lnSpc>
                <a:spcPct val="150000"/>
              </a:lnSpc>
            </a:pPr>
            <a:endParaRPr lang="zh-CN" altLang="en-US" sz="1000" dirty="0">
              <a:solidFill>
                <a:schemeClr val="bg1"/>
              </a:solidFill>
              <a:latin typeface="柳公权柳体" panose="02000000000000000000" pitchFamily="2" charset="-122"/>
              <a:ea typeface="柳公权柳体" panose="02000000000000000000" pitchFamily="2" charset="-122"/>
            </a:endParaRPr>
          </a:p>
        </p:txBody>
      </p:sp>
      <p:sp>
        <p:nvSpPr>
          <p:cNvPr id="7" name="文本框 6"/>
          <p:cNvSpPr txBox="1"/>
          <p:nvPr/>
        </p:nvSpPr>
        <p:spPr>
          <a:xfrm>
            <a:off x="3840519" y="3966670"/>
            <a:ext cx="2040924" cy="1477328"/>
          </a:xfrm>
          <a:prstGeom prst="rect">
            <a:avLst/>
          </a:prstGeom>
          <a:noFill/>
        </p:spPr>
        <p:txBody>
          <a:bodyPr wrap="square" rtlCol="0">
            <a:spAutoFit/>
          </a:bodyPr>
          <a:lstStyle/>
          <a:p>
            <a:pPr algn="ctr">
              <a:lnSpc>
                <a:spcPct val="150000"/>
              </a:lnSpc>
            </a:pPr>
            <a:r>
              <a:rPr lang="zh-CN" altLang="en-US" sz="1000" dirty="0">
                <a:solidFill>
                  <a:schemeClr val="bg1"/>
                </a:solidFill>
                <a:latin typeface="柳公权柳体" panose="02000000000000000000" pitchFamily="2" charset="-122"/>
                <a:ea typeface="柳公权柳体" panose="02000000000000000000" pitchFamily="2" charset="-122"/>
              </a:rPr>
              <a:t>单击此处输入文本内</a:t>
            </a:r>
            <a:endParaRPr lang="en-US" altLang="zh-CN" sz="1000" dirty="0">
              <a:solidFill>
                <a:schemeClr val="bg1"/>
              </a:solidFill>
              <a:latin typeface="柳公权柳体" panose="02000000000000000000" pitchFamily="2" charset="-122"/>
              <a:ea typeface="柳公权柳体" panose="02000000000000000000" pitchFamily="2" charset="-122"/>
            </a:endParaRPr>
          </a:p>
          <a:p>
            <a:pPr algn="ctr">
              <a:lnSpc>
                <a:spcPct val="150000"/>
              </a:lnSpc>
            </a:pPr>
            <a:r>
              <a:rPr lang="zh-CN" altLang="en-US" sz="1000" dirty="0">
                <a:solidFill>
                  <a:schemeClr val="bg1"/>
                </a:solidFill>
                <a:latin typeface="柳公权柳体" panose="02000000000000000000" pitchFamily="2" charset="-122"/>
                <a:ea typeface="柳公权柳体" panose="02000000000000000000" pitchFamily="2" charset="-122"/>
              </a:rPr>
              <a:t>容，单击此处输入文本内容，单击此处输入文本内容，单击此处输入文本内容，单击此处输入文本内容</a:t>
            </a:r>
          </a:p>
          <a:p>
            <a:pPr algn="ctr">
              <a:lnSpc>
                <a:spcPct val="150000"/>
              </a:lnSpc>
            </a:pPr>
            <a:endParaRPr lang="zh-CN" altLang="en-US" sz="1000" dirty="0">
              <a:solidFill>
                <a:schemeClr val="bg1"/>
              </a:solidFill>
              <a:latin typeface="柳公权柳体" panose="02000000000000000000" pitchFamily="2" charset="-122"/>
              <a:ea typeface="柳公权柳体" panose="02000000000000000000" pitchFamily="2" charset="-122"/>
            </a:endParaRPr>
          </a:p>
        </p:txBody>
      </p:sp>
      <p:sp>
        <p:nvSpPr>
          <p:cNvPr id="8" name="文本框 7"/>
          <p:cNvSpPr txBox="1"/>
          <p:nvPr/>
        </p:nvSpPr>
        <p:spPr>
          <a:xfrm>
            <a:off x="6181345" y="3966670"/>
            <a:ext cx="2040924" cy="1477328"/>
          </a:xfrm>
          <a:prstGeom prst="rect">
            <a:avLst/>
          </a:prstGeom>
          <a:noFill/>
        </p:spPr>
        <p:txBody>
          <a:bodyPr wrap="square" rtlCol="0">
            <a:spAutoFit/>
          </a:bodyPr>
          <a:lstStyle/>
          <a:p>
            <a:pPr algn="ctr">
              <a:lnSpc>
                <a:spcPct val="150000"/>
              </a:lnSpc>
            </a:pPr>
            <a:r>
              <a:rPr lang="zh-CN" altLang="en-US" sz="1000" dirty="0">
                <a:solidFill>
                  <a:schemeClr val="bg1"/>
                </a:solidFill>
                <a:latin typeface="柳公权柳体" panose="02000000000000000000" pitchFamily="2" charset="-122"/>
                <a:ea typeface="柳公权柳体" panose="02000000000000000000" pitchFamily="2" charset="-122"/>
              </a:rPr>
              <a:t>单击此处输入文本内</a:t>
            </a:r>
            <a:endParaRPr lang="en-US" altLang="zh-CN" sz="1000" dirty="0">
              <a:solidFill>
                <a:schemeClr val="bg1"/>
              </a:solidFill>
              <a:latin typeface="柳公权柳体" panose="02000000000000000000" pitchFamily="2" charset="-122"/>
              <a:ea typeface="柳公权柳体" panose="02000000000000000000" pitchFamily="2" charset="-122"/>
            </a:endParaRPr>
          </a:p>
          <a:p>
            <a:pPr algn="ctr">
              <a:lnSpc>
                <a:spcPct val="150000"/>
              </a:lnSpc>
            </a:pPr>
            <a:r>
              <a:rPr lang="zh-CN" altLang="en-US" sz="1000" dirty="0">
                <a:solidFill>
                  <a:schemeClr val="bg1"/>
                </a:solidFill>
                <a:latin typeface="柳公权柳体" panose="02000000000000000000" pitchFamily="2" charset="-122"/>
                <a:ea typeface="柳公权柳体" panose="02000000000000000000" pitchFamily="2" charset="-122"/>
              </a:rPr>
              <a:t>容，单击此处输入文本内容，单击此处输入文本内容，单击此处输入文本内容，单击此处输入文本内容</a:t>
            </a:r>
          </a:p>
          <a:p>
            <a:pPr algn="ctr">
              <a:lnSpc>
                <a:spcPct val="150000"/>
              </a:lnSpc>
            </a:pPr>
            <a:endParaRPr lang="zh-CN" altLang="en-US" sz="1000" dirty="0">
              <a:solidFill>
                <a:schemeClr val="bg1"/>
              </a:solidFill>
              <a:latin typeface="柳公权柳体" panose="02000000000000000000" pitchFamily="2" charset="-122"/>
              <a:ea typeface="柳公权柳体" panose="02000000000000000000" pitchFamily="2" charset="-122"/>
            </a:endParaRPr>
          </a:p>
        </p:txBody>
      </p:sp>
      <p:sp>
        <p:nvSpPr>
          <p:cNvPr id="9" name="文本框 8"/>
          <p:cNvSpPr txBox="1"/>
          <p:nvPr/>
        </p:nvSpPr>
        <p:spPr>
          <a:xfrm>
            <a:off x="8552280" y="3966670"/>
            <a:ext cx="2040924" cy="1477328"/>
          </a:xfrm>
          <a:prstGeom prst="rect">
            <a:avLst/>
          </a:prstGeom>
          <a:noFill/>
        </p:spPr>
        <p:txBody>
          <a:bodyPr wrap="square" rtlCol="0">
            <a:spAutoFit/>
          </a:bodyPr>
          <a:lstStyle/>
          <a:p>
            <a:pPr algn="ctr">
              <a:lnSpc>
                <a:spcPct val="150000"/>
              </a:lnSpc>
            </a:pPr>
            <a:r>
              <a:rPr lang="zh-CN" altLang="en-US" sz="1000" dirty="0">
                <a:solidFill>
                  <a:schemeClr val="bg1"/>
                </a:solidFill>
                <a:latin typeface="柳公权柳体" panose="02000000000000000000" pitchFamily="2" charset="-122"/>
                <a:ea typeface="柳公权柳体" panose="02000000000000000000" pitchFamily="2" charset="-122"/>
              </a:rPr>
              <a:t>单击此处输入文本内</a:t>
            </a:r>
            <a:endParaRPr lang="en-US" altLang="zh-CN" sz="1000" dirty="0">
              <a:solidFill>
                <a:schemeClr val="bg1"/>
              </a:solidFill>
              <a:latin typeface="柳公权柳体" panose="02000000000000000000" pitchFamily="2" charset="-122"/>
              <a:ea typeface="柳公权柳体" panose="02000000000000000000" pitchFamily="2" charset="-122"/>
            </a:endParaRPr>
          </a:p>
          <a:p>
            <a:pPr algn="ctr">
              <a:lnSpc>
                <a:spcPct val="150000"/>
              </a:lnSpc>
            </a:pPr>
            <a:r>
              <a:rPr lang="zh-CN" altLang="en-US" sz="1000" dirty="0">
                <a:solidFill>
                  <a:schemeClr val="bg1"/>
                </a:solidFill>
                <a:latin typeface="柳公权柳体" panose="02000000000000000000" pitchFamily="2" charset="-122"/>
                <a:ea typeface="柳公权柳体" panose="02000000000000000000" pitchFamily="2" charset="-122"/>
              </a:rPr>
              <a:t>容，单击此处输入文本内容，单击此处输入文本内容，单击此处输入文本内容，单击此处输入文本内容</a:t>
            </a:r>
          </a:p>
          <a:p>
            <a:pPr algn="ctr">
              <a:lnSpc>
                <a:spcPct val="150000"/>
              </a:lnSpc>
            </a:pPr>
            <a:endParaRPr lang="zh-CN" altLang="en-US" sz="1000" dirty="0">
              <a:solidFill>
                <a:schemeClr val="bg1"/>
              </a:solidFill>
              <a:latin typeface="柳公权柳体" panose="02000000000000000000" pitchFamily="2" charset="-122"/>
              <a:ea typeface="柳公权柳体" panose="02000000000000000000" pitchFamily="2" charset="-122"/>
            </a:endParaRPr>
          </a:p>
        </p:txBody>
      </p:sp>
      <p:pic>
        <p:nvPicPr>
          <p:cNvPr id="81" name="图片 80"/>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flipV="1">
            <a:off x="970468" y="3589345"/>
            <a:ext cx="10430408" cy="3773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randombar(horizontal)">
                                      <p:cBhvr>
                                        <p:cTn id="7" dur="500"/>
                                        <p:tgtEl>
                                          <p:spTgt spid="15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500" fill="hold"/>
                                        <p:tgtEl>
                                          <p:spTgt spid="81"/>
                                        </p:tgtEl>
                                        <p:attrNameLst>
                                          <p:attrName>ppt_w</p:attrName>
                                        </p:attrNameLst>
                                      </p:cBhvr>
                                      <p:tavLst>
                                        <p:tav tm="0">
                                          <p:val>
                                            <p:fltVal val="0"/>
                                          </p:val>
                                        </p:tav>
                                        <p:tav tm="100000">
                                          <p:val>
                                            <p:strVal val="#ppt_w"/>
                                          </p:val>
                                        </p:tav>
                                      </p:tavLst>
                                    </p:anim>
                                    <p:anim calcmode="lin" valueType="num">
                                      <p:cBhvr>
                                        <p:cTn id="12" dur="500" fill="hold"/>
                                        <p:tgtEl>
                                          <p:spTgt spid="81"/>
                                        </p:tgtEl>
                                        <p:attrNameLst>
                                          <p:attrName>ppt_h</p:attrName>
                                        </p:attrNameLst>
                                      </p:cBhvr>
                                      <p:tavLst>
                                        <p:tav tm="0">
                                          <p:val>
                                            <p:fltVal val="0"/>
                                          </p:val>
                                        </p:tav>
                                        <p:tav tm="100000">
                                          <p:val>
                                            <p:strVal val="#ppt_h"/>
                                          </p:val>
                                        </p:tav>
                                      </p:tavLst>
                                    </p:anim>
                                    <p:animEffect transition="in" filter="fade">
                                      <p:cBhvr>
                                        <p:cTn id="13" dur="500"/>
                                        <p:tgtEl>
                                          <p:spTgt spid="81"/>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2"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42"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29913" y="2063578"/>
            <a:ext cx="2769989" cy="1096522"/>
          </a:xfrm>
          <a:prstGeom prst="rect">
            <a:avLst/>
          </a:prstGeom>
          <a:noFill/>
        </p:spPr>
        <p:txBody>
          <a:bodyPr vert="eaVert" wrap="square" rtlCol="0">
            <a:spAutoFit/>
          </a:bodyPr>
          <a:lstStyle/>
          <a:p>
            <a:pPr>
              <a:lnSpc>
                <a:spcPct val="200000"/>
              </a:lnSpc>
            </a:pPr>
            <a:r>
              <a:rPr lang="zh-CN" altLang="en-US" sz="1400" dirty="0">
                <a:solidFill>
                  <a:schemeClr val="bg1"/>
                </a:solidFill>
                <a:latin typeface="柳公权柳体" panose="02000000000000000000" pitchFamily="2" charset="-122"/>
                <a:ea typeface="柳公权柳体" panose="02000000000000000000" pitchFamily="2" charset="-122"/>
              </a:rPr>
              <a:t>单击此处输入文本内容单击此处输入文本内容单击此处输入文本内容</a:t>
            </a:r>
          </a:p>
        </p:txBody>
      </p:sp>
      <p:sp>
        <p:nvSpPr>
          <p:cNvPr id="3" name="文本框 2"/>
          <p:cNvSpPr txBox="1"/>
          <p:nvPr/>
        </p:nvSpPr>
        <p:spPr>
          <a:xfrm>
            <a:off x="2629912" y="3773374"/>
            <a:ext cx="2769989" cy="1096522"/>
          </a:xfrm>
          <a:prstGeom prst="rect">
            <a:avLst/>
          </a:prstGeom>
          <a:noFill/>
        </p:spPr>
        <p:txBody>
          <a:bodyPr vert="eaVert" wrap="square" rtlCol="0">
            <a:spAutoFit/>
          </a:bodyPr>
          <a:lstStyle/>
          <a:p>
            <a:pPr>
              <a:lnSpc>
                <a:spcPct val="200000"/>
              </a:lnSpc>
            </a:pPr>
            <a:r>
              <a:rPr lang="zh-CN" altLang="en-US" sz="1400" dirty="0">
                <a:solidFill>
                  <a:schemeClr val="bg1"/>
                </a:solidFill>
                <a:latin typeface="柳公权柳体" panose="02000000000000000000" pitchFamily="2" charset="-122"/>
                <a:ea typeface="柳公权柳体" panose="02000000000000000000" pitchFamily="2" charset="-122"/>
              </a:rPr>
              <a:t>单击此处输入文本内容单击此处输入文本内容单击此处输入文本内容</a:t>
            </a:r>
          </a:p>
        </p:txBody>
      </p:sp>
      <p:sp>
        <p:nvSpPr>
          <p:cNvPr id="4" name="文本框 3"/>
          <p:cNvSpPr txBox="1"/>
          <p:nvPr/>
        </p:nvSpPr>
        <p:spPr>
          <a:xfrm>
            <a:off x="7965728" y="2063578"/>
            <a:ext cx="2769989" cy="1096522"/>
          </a:xfrm>
          <a:prstGeom prst="rect">
            <a:avLst/>
          </a:prstGeom>
          <a:noFill/>
        </p:spPr>
        <p:txBody>
          <a:bodyPr vert="eaVert" wrap="square" rtlCol="0">
            <a:spAutoFit/>
          </a:bodyPr>
          <a:lstStyle/>
          <a:p>
            <a:pPr>
              <a:lnSpc>
                <a:spcPct val="200000"/>
              </a:lnSpc>
            </a:pPr>
            <a:r>
              <a:rPr lang="zh-CN" altLang="en-US" sz="1400" dirty="0">
                <a:solidFill>
                  <a:schemeClr val="bg1"/>
                </a:solidFill>
                <a:latin typeface="柳公权柳体" panose="02000000000000000000" pitchFamily="2" charset="-122"/>
                <a:ea typeface="柳公权柳体" panose="02000000000000000000" pitchFamily="2" charset="-122"/>
              </a:rPr>
              <a:t>单击此处输入文本内容单击此处输入文本内容单击此处输入文本内容</a:t>
            </a:r>
          </a:p>
        </p:txBody>
      </p:sp>
      <p:sp>
        <p:nvSpPr>
          <p:cNvPr id="5" name="文本框 4"/>
          <p:cNvSpPr txBox="1"/>
          <p:nvPr/>
        </p:nvSpPr>
        <p:spPr>
          <a:xfrm>
            <a:off x="7965727" y="3773374"/>
            <a:ext cx="2769989" cy="1096522"/>
          </a:xfrm>
          <a:prstGeom prst="rect">
            <a:avLst/>
          </a:prstGeom>
          <a:noFill/>
        </p:spPr>
        <p:txBody>
          <a:bodyPr vert="eaVert" wrap="square" rtlCol="0">
            <a:spAutoFit/>
          </a:bodyPr>
          <a:lstStyle/>
          <a:p>
            <a:pPr>
              <a:lnSpc>
                <a:spcPct val="200000"/>
              </a:lnSpc>
            </a:pPr>
            <a:r>
              <a:rPr lang="zh-CN" altLang="en-US" sz="1400" dirty="0">
                <a:solidFill>
                  <a:schemeClr val="bg1"/>
                </a:solidFill>
                <a:latin typeface="柳公权柳体" panose="02000000000000000000" pitchFamily="2" charset="-122"/>
                <a:ea typeface="柳公权柳体" panose="02000000000000000000" pitchFamily="2" charset="-122"/>
              </a:rPr>
              <a:t>单击此处输入文本内容单击此处输入文本内容单击此处输入文本内容</a:t>
            </a:r>
          </a:p>
        </p:txBody>
      </p:sp>
      <p:grpSp>
        <p:nvGrpSpPr>
          <p:cNvPr id="6" name="组合 5"/>
          <p:cNvGrpSpPr/>
          <p:nvPr/>
        </p:nvGrpSpPr>
        <p:grpSpPr>
          <a:xfrm>
            <a:off x="6552310" y="1955597"/>
            <a:ext cx="1204503" cy="1204503"/>
            <a:chOff x="8949521" y="2548721"/>
            <a:chExt cx="1204503" cy="1204503"/>
          </a:xfrm>
        </p:grpSpPr>
        <p:pic>
          <p:nvPicPr>
            <p:cNvPr id="7" name="图片 6"/>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8949521" y="2548721"/>
              <a:ext cx="1204503" cy="1204503"/>
            </a:xfrm>
            <a:prstGeom prst="rect">
              <a:avLst/>
            </a:prstGeom>
          </p:spPr>
        </p:pic>
        <p:sp>
          <p:nvSpPr>
            <p:cNvPr id="8" name="文本框 7"/>
            <p:cNvSpPr txBox="1"/>
            <p:nvPr/>
          </p:nvSpPr>
          <p:spPr>
            <a:xfrm>
              <a:off x="9187249" y="2797030"/>
              <a:ext cx="729048" cy="707886"/>
            </a:xfrm>
            <a:prstGeom prst="rect">
              <a:avLst/>
            </a:prstGeom>
            <a:noFill/>
          </p:spPr>
          <p:txBody>
            <a:bodyPr wrap="square" rtlCol="0">
              <a:spAutoFit/>
            </a:bodyPr>
            <a:lstStyle/>
            <a:p>
              <a:r>
                <a:rPr lang="zh-CN" altLang="en-US" sz="4000" b="1" dirty="0">
                  <a:solidFill>
                    <a:schemeClr val="bg1"/>
                  </a:solidFill>
                  <a:latin typeface="柳公权柳体" panose="02000000000000000000" pitchFamily="2" charset="-122"/>
                  <a:ea typeface="柳公权柳体" panose="02000000000000000000" pitchFamily="2" charset="-122"/>
                </a:rPr>
                <a:t>贰</a:t>
              </a:r>
            </a:p>
          </p:txBody>
        </p:sp>
      </p:grpSp>
      <p:grpSp>
        <p:nvGrpSpPr>
          <p:cNvPr id="9" name="组合 8"/>
          <p:cNvGrpSpPr/>
          <p:nvPr/>
        </p:nvGrpSpPr>
        <p:grpSpPr>
          <a:xfrm>
            <a:off x="6552309" y="3719384"/>
            <a:ext cx="1204503" cy="1204503"/>
            <a:chOff x="8949521" y="2548721"/>
            <a:chExt cx="1204503" cy="1204503"/>
          </a:xfrm>
        </p:grpSpPr>
        <p:pic>
          <p:nvPicPr>
            <p:cNvPr id="10" name="图片 9"/>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8949521" y="2548721"/>
              <a:ext cx="1204503" cy="1204503"/>
            </a:xfrm>
            <a:prstGeom prst="rect">
              <a:avLst/>
            </a:prstGeom>
          </p:spPr>
        </p:pic>
        <p:sp>
          <p:nvSpPr>
            <p:cNvPr id="11" name="文本框 10"/>
            <p:cNvSpPr txBox="1"/>
            <p:nvPr/>
          </p:nvSpPr>
          <p:spPr>
            <a:xfrm>
              <a:off x="9187249" y="2797030"/>
              <a:ext cx="729048" cy="707886"/>
            </a:xfrm>
            <a:prstGeom prst="rect">
              <a:avLst/>
            </a:prstGeom>
            <a:noFill/>
          </p:spPr>
          <p:txBody>
            <a:bodyPr wrap="square" rtlCol="0">
              <a:spAutoFit/>
            </a:bodyPr>
            <a:lstStyle/>
            <a:p>
              <a:r>
                <a:rPr lang="zh-CN" altLang="en-US" sz="4000" b="1" dirty="0">
                  <a:solidFill>
                    <a:schemeClr val="bg1"/>
                  </a:solidFill>
                  <a:latin typeface="柳公权柳体" panose="02000000000000000000" pitchFamily="2" charset="-122"/>
                  <a:ea typeface="柳公权柳体" panose="02000000000000000000" pitchFamily="2" charset="-122"/>
                </a:rPr>
                <a:t>肆</a:t>
              </a:r>
            </a:p>
          </p:txBody>
        </p:sp>
      </p:grpSp>
      <p:grpSp>
        <p:nvGrpSpPr>
          <p:cNvPr id="12" name="组合 11"/>
          <p:cNvGrpSpPr/>
          <p:nvPr/>
        </p:nvGrpSpPr>
        <p:grpSpPr>
          <a:xfrm>
            <a:off x="1255381" y="1955597"/>
            <a:ext cx="1204503" cy="1204503"/>
            <a:chOff x="8949521" y="2548721"/>
            <a:chExt cx="1204503" cy="1204503"/>
          </a:xfrm>
        </p:grpSpPr>
        <p:pic>
          <p:nvPicPr>
            <p:cNvPr id="13" name="图片 12"/>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8949521" y="2548721"/>
              <a:ext cx="1204503" cy="1204503"/>
            </a:xfrm>
            <a:prstGeom prst="rect">
              <a:avLst/>
            </a:prstGeom>
          </p:spPr>
        </p:pic>
        <p:sp>
          <p:nvSpPr>
            <p:cNvPr id="14" name="文本框 13"/>
            <p:cNvSpPr txBox="1"/>
            <p:nvPr/>
          </p:nvSpPr>
          <p:spPr>
            <a:xfrm>
              <a:off x="9187249" y="2797030"/>
              <a:ext cx="729048" cy="707886"/>
            </a:xfrm>
            <a:prstGeom prst="rect">
              <a:avLst/>
            </a:prstGeom>
            <a:noFill/>
          </p:spPr>
          <p:txBody>
            <a:bodyPr wrap="square" rtlCol="0">
              <a:spAutoFit/>
            </a:bodyPr>
            <a:lstStyle/>
            <a:p>
              <a:r>
                <a:rPr lang="zh-CN" altLang="en-US" sz="4000" b="1" dirty="0">
                  <a:solidFill>
                    <a:schemeClr val="bg1"/>
                  </a:solidFill>
                  <a:latin typeface="柳公权柳体" panose="02000000000000000000" pitchFamily="2" charset="-122"/>
                  <a:ea typeface="柳公权柳体" panose="02000000000000000000" pitchFamily="2" charset="-122"/>
                </a:rPr>
                <a:t>壹</a:t>
              </a:r>
            </a:p>
          </p:txBody>
        </p:sp>
      </p:grpSp>
      <p:grpSp>
        <p:nvGrpSpPr>
          <p:cNvPr id="15" name="组合 14"/>
          <p:cNvGrpSpPr/>
          <p:nvPr/>
        </p:nvGrpSpPr>
        <p:grpSpPr>
          <a:xfrm>
            <a:off x="1255380" y="3719384"/>
            <a:ext cx="1204503" cy="1204503"/>
            <a:chOff x="8949521" y="2548721"/>
            <a:chExt cx="1204503" cy="1204503"/>
          </a:xfrm>
        </p:grpSpPr>
        <p:pic>
          <p:nvPicPr>
            <p:cNvPr id="16" name="图片 15"/>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8949521" y="2548721"/>
              <a:ext cx="1204503" cy="1204503"/>
            </a:xfrm>
            <a:prstGeom prst="rect">
              <a:avLst/>
            </a:prstGeom>
          </p:spPr>
        </p:pic>
        <p:sp>
          <p:nvSpPr>
            <p:cNvPr id="17" name="文本框 16"/>
            <p:cNvSpPr txBox="1"/>
            <p:nvPr/>
          </p:nvSpPr>
          <p:spPr>
            <a:xfrm>
              <a:off x="9187249" y="2797030"/>
              <a:ext cx="729048" cy="707886"/>
            </a:xfrm>
            <a:prstGeom prst="rect">
              <a:avLst/>
            </a:prstGeom>
            <a:noFill/>
          </p:spPr>
          <p:txBody>
            <a:bodyPr wrap="square" rtlCol="0">
              <a:spAutoFit/>
            </a:bodyPr>
            <a:lstStyle/>
            <a:p>
              <a:r>
                <a:rPr lang="zh-CN" altLang="en-US" sz="4000" b="1" dirty="0">
                  <a:solidFill>
                    <a:schemeClr val="bg1"/>
                  </a:solidFill>
                  <a:latin typeface="柳公权柳体" panose="02000000000000000000" pitchFamily="2" charset="-122"/>
                  <a:ea typeface="柳公权柳体" panose="02000000000000000000" pitchFamily="2" charset="-122"/>
                </a:rPr>
                <a:t>叁</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left)">
                                      <p:cBhvr>
                                        <p:cTn id="35" dur="500"/>
                                        <p:tgtEl>
                                          <p:spTgt spid="4"/>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500"/>
                                        <p:tgtEl>
                                          <p:spTgt spid="3"/>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8" cstate="print">
            <a:extLst>
              <a:ext uri="{28A0092B-C50C-407E-A947-70E740481C1C}">
                <a14:useLocalDpi xmlns:a14="http://schemas.microsoft.com/office/drawing/2010/main" val="0"/>
              </a:ext>
            </a:extLst>
          </a:blip>
          <a:srcRect t="58871"/>
          <a:stretch>
            <a:fillRect/>
          </a:stretch>
        </p:blipFill>
        <p:spPr>
          <a:xfrm>
            <a:off x="0" y="-13648"/>
            <a:ext cx="12191999" cy="7021412"/>
          </a:xfrm>
          <a:prstGeom prst="rect">
            <a:avLst/>
          </a:prstGeom>
        </p:spPr>
      </p:pic>
      <p:pic>
        <p:nvPicPr>
          <p:cNvPr id="7" name="PA_库_图片 6"/>
          <p:cNvPicPr>
            <a:picLocks noChangeAspect="1"/>
          </p:cNvPicPr>
          <p:nvPr>
            <p:custDataLst>
              <p:tags r:id="rId1"/>
            </p:custDataLst>
          </p:nvPr>
        </p:nvPicPr>
        <p:blipFill>
          <a:blip r:embed="rId9">
            <a:extLst>
              <a:ext uri="{BEBA8EAE-BF5A-486C-A8C5-ECC9F3942E4B}">
                <a14:imgProps xmlns:a14="http://schemas.microsoft.com/office/drawing/2010/main">
                  <a14:imgLayer r:embed="rId10">
                    <a14:imgEffect>
                      <a14:backgroundRemoval t="10000" b="90000" l="10000" r="90000"/>
                    </a14:imgEffect>
                  </a14:imgLayer>
                </a14:imgProps>
              </a:ext>
            </a:extLst>
          </a:blip>
          <a:stretch>
            <a:fillRect/>
          </a:stretch>
        </p:blipFill>
        <p:spPr>
          <a:xfrm>
            <a:off x="1748490" y="-787901"/>
            <a:ext cx="1819734" cy="1575802"/>
          </a:xfrm>
          <a:prstGeom prst="rect">
            <a:avLst/>
          </a:prstGeom>
          <a:effectLst>
            <a:glow rad="762000">
              <a:schemeClr val="bg1">
                <a:alpha val="15000"/>
              </a:schemeClr>
            </a:glow>
          </a:effectLst>
        </p:spPr>
      </p:pic>
      <p:pic>
        <p:nvPicPr>
          <p:cNvPr id="9" name="图片 8"/>
          <p:cNvPicPr>
            <a:picLocks noChangeAspect="1"/>
          </p:cNvPicPr>
          <p:nvPr/>
        </p:nvPicPr>
        <p:blipFill rotWithShape="1">
          <a:blip r:embed="rId11" cstate="print">
            <a:extLst>
              <a:ext uri="{28A0092B-C50C-407E-A947-70E740481C1C}">
                <a14:useLocalDpi xmlns:a14="http://schemas.microsoft.com/office/drawing/2010/main" val="0"/>
              </a:ext>
            </a:extLst>
          </a:blip>
          <a:srcRect t="51621"/>
          <a:stretch>
            <a:fillRect/>
          </a:stretch>
        </p:blipFill>
        <p:spPr>
          <a:xfrm>
            <a:off x="1" y="-1251284"/>
            <a:ext cx="12191998" cy="8259048"/>
          </a:xfrm>
          <a:prstGeom prst="rect">
            <a:avLst/>
          </a:prstGeom>
        </p:spPr>
      </p:pic>
      <p:sp>
        <p:nvSpPr>
          <p:cNvPr id="10" name="PA_库_文本框 9"/>
          <p:cNvSpPr txBox="1"/>
          <p:nvPr>
            <p:custDataLst>
              <p:tags r:id="rId2"/>
            </p:custDataLst>
          </p:nvPr>
        </p:nvSpPr>
        <p:spPr>
          <a:xfrm>
            <a:off x="4958785" y="915492"/>
            <a:ext cx="861774" cy="3264195"/>
          </a:xfrm>
          <a:prstGeom prst="rect">
            <a:avLst/>
          </a:prstGeom>
          <a:noFill/>
        </p:spPr>
        <p:txBody>
          <a:bodyPr vert="eaVert" wrap="square" rtlCol="0">
            <a:spAutoFit/>
          </a:bodyPr>
          <a:lstStyle/>
          <a:p>
            <a:r>
              <a:rPr lang="zh-CN" altLang="en-US" sz="4400" dirty="0">
                <a:solidFill>
                  <a:schemeClr val="bg1"/>
                </a:solidFill>
                <a:latin typeface="柳公权柳体" panose="02000000000000000000" pitchFamily="2" charset="-122"/>
                <a:ea typeface="柳公权柳体" panose="02000000000000000000" pitchFamily="2" charset="-122"/>
              </a:rPr>
              <a:t>中国风</a:t>
            </a:r>
          </a:p>
        </p:txBody>
      </p:sp>
      <p:sp>
        <p:nvSpPr>
          <p:cNvPr id="11" name="PA_库_文本框 10"/>
          <p:cNvSpPr txBox="1"/>
          <p:nvPr>
            <p:custDataLst>
              <p:tags r:id="rId3"/>
            </p:custDataLst>
          </p:nvPr>
        </p:nvSpPr>
        <p:spPr>
          <a:xfrm>
            <a:off x="5625057" y="915493"/>
            <a:ext cx="1415772" cy="5101924"/>
          </a:xfrm>
          <a:prstGeom prst="rect">
            <a:avLst/>
          </a:prstGeom>
          <a:noFill/>
        </p:spPr>
        <p:txBody>
          <a:bodyPr vert="eaVert" wrap="square" rtlCol="0">
            <a:spAutoFit/>
          </a:bodyPr>
          <a:lstStyle/>
          <a:p>
            <a:pPr algn="dist"/>
            <a:r>
              <a:rPr lang="zh-CN" altLang="en-US" sz="8000" b="1" dirty="0">
                <a:solidFill>
                  <a:schemeClr val="bg1"/>
                </a:solidFill>
                <a:latin typeface="文悦青龙体 (非商业使用) W5" pitchFamily="50" charset="-122"/>
                <a:ea typeface="文悦青龙体 (非商业使用) W5" pitchFamily="50" charset="-122"/>
              </a:rPr>
              <a:t>后会有期</a:t>
            </a:r>
          </a:p>
        </p:txBody>
      </p:sp>
      <p:grpSp>
        <p:nvGrpSpPr>
          <p:cNvPr id="15" name="PA_库_组合 14"/>
          <p:cNvGrpSpPr/>
          <p:nvPr>
            <p:custDataLst>
              <p:tags r:id="rId4"/>
            </p:custDataLst>
          </p:nvPr>
        </p:nvGrpSpPr>
        <p:grpSpPr>
          <a:xfrm>
            <a:off x="4958785" y="446567"/>
            <a:ext cx="2082044" cy="5964866"/>
            <a:chOff x="4465674" y="318976"/>
            <a:chExt cx="2502196" cy="5575005"/>
          </a:xfrm>
        </p:grpSpPr>
        <p:sp>
          <p:nvSpPr>
            <p:cNvPr id="12" name="矩形 11"/>
            <p:cNvSpPr/>
            <p:nvPr/>
          </p:nvSpPr>
          <p:spPr>
            <a:xfrm>
              <a:off x="4465674" y="318976"/>
              <a:ext cx="2349796" cy="542260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18074" y="471376"/>
              <a:ext cx="2349796" cy="542260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PA_库_文本框 13"/>
          <p:cNvSpPr txBox="1"/>
          <p:nvPr>
            <p:custDataLst>
              <p:tags r:id="rId5"/>
            </p:custDataLst>
          </p:nvPr>
        </p:nvSpPr>
        <p:spPr>
          <a:xfrm>
            <a:off x="5112673" y="2753222"/>
            <a:ext cx="553998" cy="3381153"/>
          </a:xfrm>
          <a:prstGeom prst="rect">
            <a:avLst/>
          </a:prstGeom>
          <a:noFill/>
        </p:spPr>
        <p:txBody>
          <a:bodyPr vert="eaVert" wrap="square" rtlCol="0">
            <a:spAutoFit/>
          </a:bodyPr>
          <a:lstStyle/>
          <a:p>
            <a:r>
              <a:rPr lang="zh-CN" altLang="en-US" sz="1200" dirty="0">
                <a:solidFill>
                  <a:schemeClr val="bg1"/>
                </a:solidFill>
                <a:latin typeface="柳公权柳体" panose="02000000000000000000" pitchFamily="2" charset="-122"/>
                <a:ea typeface="柳公权柳体" panose="02000000000000000000" pitchFamily="2" charset="-122"/>
              </a:rPr>
              <a:t>无言独上西楼，月如钩。寂寞梧桐深院锁清秋。</a:t>
            </a:r>
            <a:br>
              <a:rPr lang="zh-CN" altLang="en-US" sz="1200" dirty="0">
                <a:solidFill>
                  <a:schemeClr val="bg1"/>
                </a:solidFill>
                <a:latin typeface="柳公权柳体" panose="02000000000000000000" pitchFamily="2" charset="-122"/>
                <a:ea typeface="柳公权柳体" panose="02000000000000000000" pitchFamily="2" charset="-122"/>
              </a:rPr>
            </a:br>
            <a:r>
              <a:rPr lang="zh-CN" altLang="en-US" sz="1200" dirty="0">
                <a:solidFill>
                  <a:schemeClr val="bg1"/>
                </a:solidFill>
                <a:latin typeface="柳公权柳体" panose="02000000000000000000" pitchFamily="2" charset="-122"/>
                <a:ea typeface="柳公权柳体" panose="02000000000000000000" pitchFamily="2" charset="-122"/>
              </a:rPr>
              <a:t>剪不断，理还乱，是离愁。别是一般滋味在心头。</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53" presetClass="entr" presetSubtype="16" fill="hold" nodeType="withEffect">
                                  <p:stCondLst>
                                    <p:cond delay="150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par>
                                <p:cTn id="13" presetID="6" presetClass="emph" presetSubtype="0" accel="30000" decel="26000" autoRev="1" fill="hold" nodeType="withEffect">
                                  <p:stCondLst>
                                    <p:cond delay="1900"/>
                                  </p:stCondLst>
                                  <p:childTnLst>
                                    <p:animScale>
                                      <p:cBhvr>
                                        <p:cTn id="14" dur="500" fill="hold"/>
                                        <p:tgtEl>
                                          <p:spTgt spid="15"/>
                                        </p:tgtEl>
                                      </p:cBhvr>
                                      <p:by x="110000" y="110000"/>
                                    </p:animScale>
                                  </p:childTnLst>
                                </p:cTn>
                              </p:par>
                              <p:par>
                                <p:cTn id="15" presetID="2" presetClass="entr" presetSubtype="4" decel="100000" fill="hold" grpId="0" nodeType="withEffect">
                                  <p:stCondLst>
                                    <p:cond delay="25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500" fill="hold"/>
                                        <p:tgtEl>
                                          <p:spTgt spid="10"/>
                                        </p:tgtEl>
                                        <p:attrNameLst>
                                          <p:attrName>ppt_x</p:attrName>
                                        </p:attrNameLst>
                                      </p:cBhvr>
                                      <p:tavLst>
                                        <p:tav tm="0">
                                          <p:val>
                                            <p:strVal val="#ppt_x"/>
                                          </p:val>
                                        </p:tav>
                                        <p:tav tm="100000">
                                          <p:val>
                                            <p:strVal val="#ppt_x"/>
                                          </p:val>
                                        </p:tav>
                                      </p:tavLst>
                                    </p:anim>
                                    <p:anim calcmode="lin" valueType="num">
                                      <p:cBhvr additive="base">
                                        <p:cTn id="18" dur="1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25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1500" fill="hold"/>
                                        <p:tgtEl>
                                          <p:spTgt spid="14"/>
                                        </p:tgtEl>
                                        <p:attrNameLst>
                                          <p:attrName>ppt_x</p:attrName>
                                        </p:attrNameLst>
                                      </p:cBhvr>
                                      <p:tavLst>
                                        <p:tav tm="0">
                                          <p:val>
                                            <p:strVal val="#ppt_x"/>
                                          </p:val>
                                        </p:tav>
                                        <p:tav tm="100000">
                                          <p:val>
                                            <p:strVal val="#ppt_x"/>
                                          </p:val>
                                        </p:tav>
                                      </p:tavLst>
                                    </p:anim>
                                    <p:anim calcmode="lin" valueType="num">
                                      <p:cBhvr additive="base">
                                        <p:cTn id="22" dur="1500" fill="hold"/>
                                        <p:tgtEl>
                                          <p:spTgt spid="14"/>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25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1500" fill="hold"/>
                                        <p:tgtEl>
                                          <p:spTgt spid="11"/>
                                        </p:tgtEl>
                                        <p:attrNameLst>
                                          <p:attrName>ppt_x</p:attrName>
                                        </p:attrNameLst>
                                      </p:cBhvr>
                                      <p:tavLst>
                                        <p:tav tm="0">
                                          <p:val>
                                            <p:strVal val="#ppt_x"/>
                                          </p:val>
                                        </p:tav>
                                        <p:tav tm="100000">
                                          <p:val>
                                            <p:strVal val="#ppt_x"/>
                                          </p:val>
                                        </p:tav>
                                      </p:tavLst>
                                    </p:anim>
                                    <p:anim calcmode="lin" valueType="num">
                                      <p:cBhvr additive="base">
                                        <p:cTn id="26" dur="1500" fill="hold"/>
                                        <p:tgtEl>
                                          <p:spTgt spid="11"/>
                                        </p:tgtEl>
                                        <p:attrNameLst>
                                          <p:attrName>ppt_y</p:attrName>
                                        </p:attrNameLst>
                                      </p:cBhvr>
                                      <p:tavLst>
                                        <p:tav tm="0">
                                          <p:val>
                                            <p:strVal val="1+#ppt_h/2"/>
                                          </p:val>
                                        </p:tav>
                                        <p:tav tm="100000">
                                          <p:val>
                                            <p:strVal val="#ppt_y"/>
                                          </p:val>
                                        </p:tav>
                                      </p:tavLst>
                                    </p:anim>
                                  </p:childTnLst>
                                </p:cTn>
                              </p:par>
                              <p:par>
                                <p:cTn id="27" presetID="10" presetClass="entr" presetSubtype="0" fill="hold" nodeType="withEffect">
                                  <p:stCondLst>
                                    <p:cond delay="150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53" presetClass="entr" presetSubtype="16" fill="hold" nodeType="withEffect">
                                  <p:stCondLst>
                                    <p:cond delay="15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6" presetClass="emph" presetSubtype="0" accel="30000" decel="26000" autoRev="1" fill="hold" nodeType="withEffect">
                                  <p:stCondLst>
                                    <p:cond delay="1900"/>
                                  </p:stCondLst>
                                  <p:childTnLst>
                                    <p:animScale>
                                      <p:cBhvr>
                                        <p:cTn id="36" dur="500" fill="hold"/>
                                        <p:tgtEl>
                                          <p:spTgt spid="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P spid="11" grpId="0" autoUpdateAnimBg="0"/>
      <p:bldP spid="14"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888344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圆角矩形 4"/>
          <p:cNvSpPr/>
          <p:nvPr/>
        </p:nvSpPr>
        <p:spPr>
          <a:xfrm>
            <a:off x="676275" y="5915025"/>
            <a:ext cx="4467225" cy="5334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91358" y="5997059"/>
            <a:ext cx="4237057" cy="369332"/>
          </a:xfrm>
          <a:prstGeom prst="rect">
            <a:avLst/>
          </a:prstGeom>
          <a:noFill/>
        </p:spPr>
        <p:txBody>
          <a:bodyPr wrap="none" rtlCol="0">
            <a:spAutoFit/>
          </a:bodyPr>
          <a:lstStyle/>
          <a:p>
            <a:r>
              <a:rPr lang="zh-CN" altLang="en-US" dirty="0">
                <a:solidFill>
                  <a:schemeClr val="bg1"/>
                </a:solidFill>
                <a:hlinkClick r:id="rId4"/>
              </a:rPr>
              <a:t>进店链接： </a:t>
            </a:r>
            <a:r>
              <a:rPr lang="en-US" altLang="zh-CN" dirty="0">
                <a:solidFill>
                  <a:schemeClr val="bg1"/>
                </a:solidFill>
                <a:hlinkClick r:id="rId4"/>
              </a:rPr>
              <a:t>https://chinappt.taobao.com</a:t>
            </a:r>
            <a:endParaRPr lang="zh-CN" altLang="en-US" dirty="0">
              <a:solidFill>
                <a:schemeClr val="bg1"/>
              </a:solidFill>
            </a:endParaRPr>
          </a:p>
        </p:txBody>
      </p:sp>
    </p:spTree>
    <p:extLst>
      <p:ext uri="{BB962C8B-B14F-4D97-AF65-F5344CB8AC3E}">
        <p14:creationId xmlns:p14="http://schemas.microsoft.com/office/powerpoint/2010/main" val="3515894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9538709-1ED1-4714-8BA0-7182415E3E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77706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7" cstate="print">
            <a:extLst>
              <a:ext uri="{28A0092B-C50C-407E-A947-70E740481C1C}">
                <a14:useLocalDpi xmlns:a14="http://schemas.microsoft.com/office/drawing/2010/main" val="0"/>
              </a:ext>
            </a:extLst>
          </a:blip>
          <a:srcRect t="58871"/>
          <a:stretch>
            <a:fillRect/>
          </a:stretch>
        </p:blipFill>
        <p:spPr>
          <a:xfrm>
            <a:off x="0" y="-13648"/>
            <a:ext cx="12191999" cy="7021412"/>
          </a:xfrm>
          <a:prstGeom prst="rect">
            <a:avLst/>
          </a:prstGeom>
        </p:spPr>
      </p:pic>
      <p:pic>
        <p:nvPicPr>
          <p:cNvPr id="7" name="PA_库_图片 6"/>
          <p:cNvPicPr>
            <a:picLocks noChangeAspect="1"/>
          </p:cNvPicPr>
          <p:nvPr>
            <p:custDataLst>
              <p:tags r:id="rId1"/>
            </p:custDataLst>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a:off x="1748490" y="-787901"/>
            <a:ext cx="1819734" cy="1575802"/>
          </a:xfrm>
          <a:prstGeom prst="rect">
            <a:avLst/>
          </a:prstGeom>
          <a:effectLst>
            <a:glow rad="762000">
              <a:schemeClr val="bg1">
                <a:alpha val="15000"/>
              </a:schemeClr>
            </a:glow>
          </a:effectLst>
        </p:spPr>
      </p:pic>
      <p:pic>
        <p:nvPicPr>
          <p:cNvPr id="9" name="图片 8"/>
          <p:cNvPicPr>
            <a:picLocks noChangeAspect="1"/>
          </p:cNvPicPr>
          <p:nvPr/>
        </p:nvPicPr>
        <p:blipFill rotWithShape="1">
          <a:blip r:embed="rId10" cstate="print">
            <a:extLst>
              <a:ext uri="{28A0092B-C50C-407E-A947-70E740481C1C}">
                <a14:useLocalDpi xmlns:a14="http://schemas.microsoft.com/office/drawing/2010/main" val="0"/>
              </a:ext>
            </a:extLst>
          </a:blip>
          <a:srcRect t="51621"/>
          <a:stretch>
            <a:fillRect/>
          </a:stretch>
        </p:blipFill>
        <p:spPr>
          <a:xfrm>
            <a:off x="1" y="-1251284"/>
            <a:ext cx="12191998" cy="8259048"/>
          </a:xfrm>
          <a:prstGeom prst="rect">
            <a:avLst/>
          </a:prstGeom>
        </p:spPr>
      </p:pic>
      <p:sp>
        <p:nvSpPr>
          <p:cNvPr id="11" name="PA_库_文本框 10"/>
          <p:cNvSpPr txBox="1"/>
          <p:nvPr>
            <p:custDataLst>
              <p:tags r:id="rId2"/>
            </p:custDataLst>
          </p:nvPr>
        </p:nvSpPr>
        <p:spPr>
          <a:xfrm>
            <a:off x="5370462" y="674234"/>
            <a:ext cx="1415772" cy="5346474"/>
          </a:xfrm>
          <a:prstGeom prst="rect">
            <a:avLst/>
          </a:prstGeom>
          <a:noFill/>
        </p:spPr>
        <p:txBody>
          <a:bodyPr vert="eaVert" wrap="square" rtlCol="0">
            <a:spAutoFit/>
          </a:bodyPr>
          <a:lstStyle/>
          <a:p>
            <a:pPr algn="dist"/>
            <a:r>
              <a:rPr lang="zh-CN" altLang="en-US" sz="8000" b="1" dirty="0">
                <a:solidFill>
                  <a:schemeClr val="bg1"/>
                </a:solidFill>
                <a:latin typeface="文悦青龙体 (非商业使用) W5" pitchFamily="50" charset="-122"/>
                <a:ea typeface="文悦青龙体 (非商业使用) W5" pitchFamily="50" charset="-122"/>
              </a:rPr>
              <a:t>第壹章</a:t>
            </a:r>
          </a:p>
        </p:txBody>
      </p:sp>
      <p:grpSp>
        <p:nvGrpSpPr>
          <p:cNvPr id="15" name="PA_库_组合 14"/>
          <p:cNvGrpSpPr/>
          <p:nvPr>
            <p:custDataLst>
              <p:tags r:id="rId3"/>
            </p:custDataLst>
          </p:nvPr>
        </p:nvGrpSpPr>
        <p:grpSpPr>
          <a:xfrm>
            <a:off x="4958785" y="446567"/>
            <a:ext cx="2082044" cy="5964866"/>
            <a:chOff x="4465674" y="318976"/>
            <a:chExt cx="2502196" cy="5575005"/>
          </a:xfrm>
        </p:grpSpPr>
        <p:sp>
          <p:nvSpPr>
            <p:cNvPr id="12" name="矩形 11"/>
            <p:cNvSpPr/>
            <p:nvPr/>
          </p:nvSpPr>
          <p:spPr>
            <a:xfrm>
              <a:off x="4465674" y="318976"/>
              <a:ext cx="2349796" cy="542260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18074" y="471376"/>
              <a:ext cx="2349796" cy="542260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PA_库_文本框 13"/>
          <p:cNvSpPr txBox="1"/>
          <p:nvPr>
            <p:custDataLst>
              <p:tags r:id="rId4"/>
            </p:custDataLst>
          </p:nvPr>
        </p:nvSpPr>
        <p:spPr>
          <a:xfrm>
            <a:off x="5139882" y="957770"/>
            <a:ext cx="1846659" cy="5225995"/>
          </a:xfrm>
          <a:prstGeom prst="rect">
            <a:avLst/>
          </a:prstGeom>
          <a:noFill/>
        </p:spPr>
        <p:txBody>
          <a:bodyPr vert="eaVert" wrap="square" rtlCol="0">
            <a:spAutoFit/>
          </a:bodyPr>
          <a:lstStyle/>
          <a:p>
            <a:r>
              <a:rPr lang="zh-CN" altLang="en-US" dirty="0">
                <a:solidFill>
                  <a:schemeClr val="bg1"/>
                </a:solidFill>
                <a:latin typeface="柳公权柳体" panose="02000000000000000000" pitchFamily="2" charset="-122"/>
                <a:ea typeface="柳公权柳体" panose="02000000000000000000" pitchFamily="2" charset="-122"/>
              </a:rPr>
              <a:t>无言独上西楼，月如钩。寂寞梧桐深院锁清秋。</a:t>
            </a:r>
            <a:br>
              <a:rPr lang="zh-CN" altLang="en-US" dirty="0">
                <a:solidFill>
                  <a:schemeClr val="bg1"/>
                </a:solidFill>
                <a:latin typeface="柳公权柳体" panose="02000000000000000000" pitchFamily="2" charset="-122"/>
                <a:ea typeface="柳公权柳体" panose="02000000000000000000" pitchFamily="2" charset="-122"/>
              </a:rPr>
            </a:br>
            <a:endParaRPr lang="en-US" altLang="zh-CN" dirty="0">
              <a:solidFill>
                <a:schemeClr val="bg1"/>
              </a:solidFill>
              <a:latin typeface="柳公权柳体" panose="02000000000000000000" pitchFamily="2" charset="-122"/>
              <a:ea typeface="柳公权柳体" panose="02000000000000000000" pitchFamily="2" charset="-122"/>
            </a:endParaRPr>
          </a:p>
          <a:p>
            <a:endParaRPr lang="en-US" altLang="zh-CN" dirty="0">
              <a:solidFill>
                <a:schemeClr val="bg1"/>
              </a:solidFill>
              <a:latin typeface="柳公权柳体" panose="02000000000000000000" pitchFamily="2" charset="-122"/>
              <a:ea typeface="柳公权柳体" panose="02000000000000000000" pitchFamily="2" charset="-122"/>
            </a:endParaRPr>
          </a:p>
          <a:p>
            <a:endParaRPr lang="en-US" altLang="zh-CN" dirty="0">
              <a:solidFill>
                <a:schemeClr val="bg1"/>
              </a:solidFill>
              <a:latin typeface="柳公权柳体" panose="02000000000000000000" pitchFamily="2" charset="-122"/>
              <a:ea typeface="柳公权柳体" panose="02000000000000000000" pitchFamily="2" charset="-122"/>
            </a:endParaRPr>
          </a:p>
          <a:p>
            <a:endParaRPr lang="en-US" altLang="zh-CN" dirty="0">
              <a:solidFill>
                <a:schemeClr val="bg1"/>
              </a:solidFill>
              <a:latin typeface="柳公权柳体" panose="02000000000000000000" pitchFamily="2" charset="-122"/>
              <a:ea typeface="柳公权柳体" panose="02000000000000000000" pitchFamily="2" charset="-122"/>
            </a:endParaRPr>
          </a:p>
          <a:p>
            <a:r>
              <a:rPr lang="zh-CN" altLang="en-US" dirty="0">
                <a:solidFill>
                  <a:schemeClr val="bg1"/>
                </a:solidFill>
                <a:latin typeface="柳公权柳体" panose="02000000000000000000" pitchFamily="2" charset="-122"/>
                <a:ea typeface="柳公权柳体" panose="02000000000000000000" pitchFamily="2" charset="-122"/>
              </a:rPr>
              <a:t>剪不断，理还乱，是离愁。别是一般滋味在心头。</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53" presetClass="entr" presetSubtype="16" fill="hold" nodeType="withEffect">
                                  <p:stCondLst>
                                    <p:cond delay="150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par>
                                <p:cTn id="13" presetID="6" presetClass="emph" presetSubtype="0" accel="30000" decel="26000" autoRev="1" fill="hold" nodeType="withEffect">
                                  <p:stCondLst>
                                    <p:cond delay="1900"/>
                                  </p:stCondLst>
                                  <p:childTnLst>
                                    <p:animScale>
                                      <p:cBhvr>
                                        <p:cTn id="14" dur="500" fill="hold"/>
                                        <p:tgtEl>
                                          <p:spTgt spid="15"/>
                                        </p:tgtEl>
                                      </p:cBhvr>
                                      <p:by x="110000" y="110000"/>
                                    </p:animScale>
                                  </p:childTnLst>
                                </p:cTn>
                              </p:par>
                              <p:par>
                                <p:cTn id="15" presetID="2" presetClass="entr" presetSubtype="4" decel="100000" fill="hold" grpId="0" nodeType="withEffect">
                                  <p:stCondLst>
                                    <p:cond delay="25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500" fill="hold"/>
                                        <p:tgtEl>
                                          <p:spTgt spid="14"/>
                                        </p:tgtEl>
                                        <p:attrNameLst>
                                          <p:attrName>ppt_x</p:attrName>
                                        </p:attrNameLst>
                                      </p:cBhvr>
                                      <p:tavLst>
                                        <p:tav tm="0">
                                          <p:val>
                                            <p:strVal val="#ppt_x"/>
                                          </p:val>
                                        </p:tav>
                                        <p:tav tm="100000">
                                          <p:val>
                                            <p:strVal val="#ppt_x"/>
                                          </p:val>
                                        </p:tav>
                                      </p:tavLst>
                                    </p:anim>
                                    <p:anim calcmode="lin" valueType="num">
                                      <p:cBhvr additive="base">
                                        <p:cTn id="18" dur="1500" fill="hold"/>
                                        <p:tgtEl>
                                          <p:spTgt spid="14"/>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25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1500" fill="hold"/>
                                        <p:tgtEl>
                                          <p:spTgt spid="11"/>
                                        </p:tgtEl>
                                        <p:attrNameLst>
                                          <p:attrName>ppt_x</p:attrName>
                                        </p:attrNameLst>
                                      </p:cBhvr>
                                      <p:tavLst>
                                        <p:tav tm="0">
                                          <p:val>
                                            <p:strVal val="#ppt_x"/>
                                          </p:val>
                                        </p:tav>
                                        <p:tav tm="100000">
                                          <p:val>
                                            <p:strVal val="#ppt_x"/>
                                          </p:val>
                                        </p:tav>
                                      </p:tavLst>
                                    </p:anim>
                                    <p:anim calcmode="lin" valueType="num">
                                      <p:cBhvr additive="base">
                                        <p:cTn id="22" dur="1500" fill="hold"/>
                                        <p:tgtEl>
                                          <p:spTgt spid="11"/>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15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53" presetClass="entr" presetSubtype="16" fill="hold" nodeType="withEffect">
                                  <p:stCondLst>
                                    <p:cond delay="150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6" presetClass="emph" presetSubtype="0" accel="30000" decel="26000" autoRev="1" fill="hold" nodeType="withEffect">
                                  <p:stCondLst>
                                    <p:cond delay="1900"/>
                                  </p:stCondLst>
                                  <p:childTnLst>
                                    <p:animScale>
                                      <p:cBhvr>
                                        <p:cTn id="32" dur="500" fill="hold"/>
                                        <p:tgtEl>
                                          <p:spTgt spid="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4"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85567" y="551776"/>
            <a:ext cx="1893892" cy="629194"/>
            <a:chOff x="5060153" y="570199"/>
            <a:chExt cx="1893892" cy="629194"/>
          </a:xfrm>
        </p:grpSpPr>
        <p:grpSp>
          <p:nvGrpSpPr>
            <p:cNvPr id="6" name="组合 5"/>
            <p:cNvGrpSpPr/>
            <p:nvPr/>
          </p:nvGrpSpPr>
          <p:grpSpPr>
            <a:xfrm>
              <a:off x="5060153" y="570199"/>
              <a:ext cx="1893892" cy="629194"/>
              <a:chOff x="4611304" y="570199"/>
              <a:chExt cx="1893892" cy="629194"/>
            </a:xfrm>
          </p:grpSpPr>
          <p:sp>
            <p:nvSpPr>
              <p:cNvPr id="8" name="矩形 7"/>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柳公权柳体" panose="02000000000000000000" pitchFamily="2" charset="-122"/>
                  <a:ea typeface="柳公权柳体" panose="02000000000000000000" pitchFamily="2" charset="-122"/>
                </a:endParaRPr>
              </a:p>
            </p:txBody>
          </p:sp>
          <p:sp>
            <p:nvSpPr>
              <p:cNvPr id="9" name="文本框 8"/>
              <p:cNvSpPr txBox="1"/>
              <p:nvPr/>
            </p:nvSpPr>
            <p:spPr>
              <a:xfrm>
                <a:off x="4611304" y="670964"/>
                <a:ext cx="1893892" cy="461665"/>
              </a:xfrm>
              <a:prstGeom prst="rect">
                <a:avLst/>
              </a:prstGeom>
              <a:solidFill>
                <a:schemeClr val="bg1"/>
              </a:solidFill>
            </p:spPr>
            <p:txBody>
              <a:bodyPr vert="horz" wrap="square" rtlCol="0">
                <a:spAutoFit/>
              </a:bodyPr>
              <a:lstStyle/>
              <a:p>
                <a:pPr algn="ctr"/>
                <a:r>
                  <a:rPr lang="zh-CN" altLang="en-US" sz="2400" dirty="0">
                    <a:solidFill>
                      <a:srgbClr val="28274E"/>
                    </a:solidFill>
                    <a:latin typeface="柳公权柳体" panose="02000000000000000000" pitchFamily="2" charset="-122"/>
                    <a:ea typeface="柳公权柳体" panose="02000000000000000000" pitchFamily="2" charset="-122"/>
                    <a:cs typeface="Tahoma" panose="020B0604030504040204" pitchFamily="34" charset="0"/>
                  </a:rPr>
                  <a:t>第一章</a:t>
                </a:r>
              </a:p>
            </p:txBody>
          </p:sp>
        </p:grpSp>
        <p:sp>
          <p:nvSpPr>
            <p:cNvPr id="7" name="矩形 6"/>
            <p:cNvSpPr/>
            <p:nvPr/>
          </p:nvSpPr>
          <p:spPr>
            <a:xfrm>
              <a:off x="5620615" y="1003406"/>
              <a:ext cx="889987" cy="184666"/>
            </a:xfrm>
            <a:prstGeom prst="rect">
              <a:avLst/>
            </a:prstGeom>
          </p:spPr>
          <p:txBody>
            <a:bodyPr wrap="none">
              <a:spAutoFit/>
            </a:bodyPr>
            <a:lstStyle/>
            <a:p>
              <a:r>
                <a:rPr lang="en-US" altLang="zh-CN" sz="600" dirty="0">
                  <a:solidFill>
                    <a:schemeClr val="bg1">
                      <a:lumMod val="50000"/>
                    </a:schemeClr>
                  </a:solidFill>
                  <a:latin typeface="柳公权柳体" panose="02000000000000000000" pitchFamily="2" charset="-122"/>
                  <a:ea typeface="柳公权柳体" panose="02000000000000000000" pitchFamily="2" charset="-122"/>
                </a:rPr>
                <a:t>LOVE CHINA WIND</a:t>
              </a:r>
              <a:endParaRPr lang="zh-CN" altLang="en-US" sz="600" dirty="0">
                <a:solidFill>
                  <a:schemeClr val="bg1">
                    <a:lumMod val="50000"/>
                  </a:schemeClr>
                </a:solidFill>
                <a:latin typeface="柳公权柳体" panose="02000000000000000000" pitchFamily="2" charset="-122"/>
                <a:ea typeface="柳公权柳体" panose="02000000000000000000" pitchFamily="2" charset="-122"/>
              </a:endParaRPr>
            </a:p>
          </p:txBody>
        </p:sp>
      </p:grpSp>
      <p:sp>
        <p:nvSpPr>
          <p:cNvPr id="11" name="TextBox 10"/>
          <p:cNvSpPr txBox="1"/>
          <p:nvPr/>
        </p:nvSpPr>
        <p:spPr>
          <a:xfrm>
            <a:off x="2867035" y="1513412"/>
            <a:ext cx="6647974" cy="2660675"/>
          </a:xfrm>
          <a:prstGeom prst="rect">
            <a:avLst/>
          </a:prstGeom>
          <a:noFill/>
        </p:spPr>
        <p:txBody>
          <a:bodyPr vert="eaVert" wrap="square" rtlCol="0">
            <a:spAutoFit/>
          </a:bodyPr>
          <a:lstStyle/>
          <a:p>
            <a:pPr>
              <a:lnSpc>
                <a:spcPct val="300000"/>
              </a:lnSpc>
            </a:pPr>
            <a:r>
              <a:rPr lang="zh-CN" altLang="en-US" sz="2000" dirty="0">
                <a:solidFill>
                  <a:schemeClr val="bg1"/>
                </a:solidFill>
                <a:latin typeface="柳公权柳体" panose="02000000000000000000" pitchFamily="2" charset="-122"/>
                <a:ea typeface="柳公权柳体" panose="02000000000000000000" pitchFamily="2" charset="-122"/>
              </a:rPr>
              <a:t>无言独上西楼，</a:t>
            </a:r>
            <a:endParaRPr lang="en-US" altLang="zh-CN" sz="2000" dirty="0">
              <a:solidFill>
                <a:schemeClr val="bg1"/>
              </a:solidFill>
              <a:latin typeface="柳公权柳体" panose="02000000000000000000" pitchFamily="2" charset="-122"/>
              <a:ea typeface="柳公权柳体" panose="02000000000000000000" pitchFamily="2" charset="-122"/>
            </a:endParaRPr>
          </a:p>
          <a:p>
            <a:pPr>
              <a:lnSpc>
                <a:spcPct val="300000"/>
              </a:lnSpc>
            </a:pPr>
            <a:r>
              <a:rPr lang="zh-CN" altLang="en-US" sz="2000" dirty="0">
                <a:solidFill>
                  <a:schemeClr val="bg1"/>
                </a:solidFill>
                <a:latin typeface="柳公权柳体" panose="02000000000000000000" pitchFamily="2" charset="-122"/>
                <a:ea typeface="柳公权柳体" panose="02000000000000000000" pitchFamily="2" charset="-122"/>
              </a:rPr>
              <a:t>月如钩。</a:t>
            </a:r>
            <a:endParaRPr lang="en-US" altLang="zh-CN" sz="2000" dirty="0">
              <a:solidFill>
                <a:schemeClr val="bg1"/>
              </a:solidFill>
              <a:latin typeface="柳公权柳体" panose="02000000000000000000" pitchFamily="2" charset="-122"/>
              <a:ea typeface="柳公权柳体" panose="02000000000000000000" pitchFamily="2" charset="-122"/>
            </a:endParaRPr>
          </a:p>
          <a:p>
            <a:pPr>
              <a:lnSpc>
                <a:spcPct val="300000"/>
              </a:lnSpc>
            </a:pPr>
            <a:r>
              <a:rPr lang="zh-CN" altLang="en-US" sz="2000" dirty="0">
                <a:solidFill>
                  <a:schemeClr val="bg1"/>
                </a:solidFill>
                <a:latin typeface="柳公权柳体" panose="02000000000000000000" pitchFamily="2" charset="-122"/>
                <a:ea typeface="柳公权柳体" panose="02000000000000000000" pitchFamily="2" charset="-122"/>
              </a:rPr>
              <a:t>寂寞梧桐深院锁清秋。</a:t>
            </a:r>
            <a:br>
              <a:rPr lang="zh-CN" altLang="en-US" sz="2000" dirty="0">
                <a:solidFill>
                  <a:schemeClr val="bg1"/>
                </a:solidFill>
                <a:latin typeface="柳公权柳体" panose="02000000000000000000" pitchFamily="2" charset="-122"/>
                <a:ea typeface="柳公权柳体" panose="02000000000000000000" pitchFamily="2" charset="-122"/>
              </a:rPr>
            </a:br>
            <a:r>
              <a:rPr lang="zh-CN" altLang="en-US" sz="2000" dirty="0">
                <a:solidFill>
                  <a:schemeClr val="bg1"/>
                </a:solidFill>
                <a:latin typeface="柳公权柳体" panose="02000000000000000000" pitchFamily="2" charset="-122"/>
                <a:ea typeface="柳公权柳体" panose="02000000000000000000" pitchFamily="2" charset="-122"/>
              </a:rPr>
              <a:t>剪不断，</a:t>
            </a:r>
            <a:endParaRPr lang="en-US" altLang="zh-CN" sz="2000" dirty="0">
              <a:solidFill>
                <a:schemeClr val="bg1"/>
              </a:solidFill>
              <a:latin typeface="柳公权柳体" panose="02000000000000000000" pitchFamily="2" charset="-122"/>
              <a:ea typeface="柳公权柳体" panose="02000000000000000000" pitchFamily="2" charset="-122"/>
            </a:endParaRPr>
          </a:p>
          <a:p>
            <a:pPr>
              <a:lnSpc>
                <a:spcPct val="300000"/>
              </a:lnSpc>
            </a:pPr>
            <a:r>
              <a:rPr lang="zh-CN" altLang="en-US" sz="2000" dirty="0">
                <a:solidFill>
                  <a:schemeClr val="bg1"/>
                </a:solidFill>
                <a:latin typeface="柳公权柳体" panose="02000000000000000000" pitchFamily="2" charset="-122"/>
                <a:ea typeface="柳公权柳体" panose="02000000000000000000" pitchFamily="2" charset="-122"/>
              </a:rPr>
              <a:t>理还乱，</a:t>
            </a:r>
            <a:endParaRPr lang="en-US" altLang="zh-CN" sz="2000" dirty="0">
              <a:solidFill>
                <a:schemeClr val="bg1"/>
              </a:solidFill>
              <a:latin typeface="柳公权柳体" panose="02000000000000000000" pitchFamily="2" charset="-122"/>
              <a:ea typeface="柳公权柳体" panose="02000000000000000000" pitchFamily="2" charset="-122"/>
            </a:endParaRPr>
          </a:p>
          <a:p>
            <a:pPr>
              <a:lnSpc>
                <a:spcPct val="300000"/>
              </a:lnSpc>
            </a:pPr>
            <a:r>
              <a:rPr lang="zh-CN" altLang="en-US" sz="2000" dirty="0">
                <a:solidFill>
                  <a:schemeClr val="bg1"/>
                </a:solidFill>
                <a:latin typeface="柳公权柳体" panose="02000000000000000000" pitchFamily="2" charset="-122"/>
                <a:ea typeface="柳公权柳体" panose="02000000000000000000" pitchFamily="2" charset="-122"/>
              </a:rPr>
              <a:t>是离愁。</a:t>
            </a:r>
            <a:endParaRPr lang="en-US" altLang="zh-CN" sz="2000" dirty="0">
              <a:solidFill>
                <a:schemeClr val="bg1"/>
              </a:solidFill>
              <a:latin typeface="柳公权柳体" panose="02000000000000000000" pitchFamily="2" charset="-122"/>
              <a:ea typeface="柳公权柳体" panose="02000000000000000000" pitchFamily="2" charset="-122"/>
            </a:endParaRPr>
          </a:p>
          <a:p>
            <a:pPr>
              <a:lnSpc>
                <a:spcPct val="300000"/>
              </a:lnSpc>
            </a:pPr>
            <a:r>
              <a:rPr lang="zh-CN" altLang="en-US" sz="2000" dirty="0">
                <a:solidFill>
                  <a:schemeClr val="bg1"/>
                </a:solidFill>
                <a:latin typeface="柳公权柳体" panose="02000000000000000000" pitchFamily="2" charset="-122"/>
                <a:ea typeface="柳公权柳体" panose="02000000000000000000" pitchFamily="2" charset="-122"/>
              </a:rPr>
              <a:t>别是一般滋味在心头。</a:t>
            </a:r>
          </a:p>
        </p:txBody>
      </p: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t="51621"/>
          <a:stretch>
            <a:fillRect/>
          </a:stretch>
        </p:blipFill>
        <p:spPr>
          <a:xfrm>
            <a:off x="1" y="866373"/>
            <a:ext cx="12191998" cy="825904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250"/>
                                        <p:tgtEl>
                                          <p:spTgt spid="11"/>
                                        </p:tgtEl>
                                      </p:cBhvr>
                                    </p:animEffect>
                                    <p:anim calcmode="lin" valueType="num">
                                      <p:cBhvr>
                                        <p:cTn id="14" dur="1250" fill="hold"/>
                                        <p:tgtEl>
                                          <p:spTgt spid="11"/>
                                        </p:tgtEl>
                                        <p:attrNameLst>
                                          <p:attrName>ppt_x</p:attrName>
                                        </p:attrNameLst>
                                      </p:cBhvr>
                                      <p:tavLst>
                                        <p:tav tm="0">
                                          <p:val>
                                            <p:strVal val="#ppt_x"/>
                                          </p:val>
                                        </p:tav>
                                        <p:tav tm="100000">
                                          <p:val>
                                            <p:strVal val="#ppt_x"/>
                                          </p:val>
                                        </p:tav>
                                      </p:tavLst>
                                    </p:anim>
                                    <p:anim calcmode="lin" valueType="num">
                                      <p:cBhvr>
                                        <p:cTn id="15" dur="12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中国风素材\20661287_205529056000_2.jpg"/>
          <p:cNvPicPr>
            <a:picLocks noChangeAspect="1" noChangeArrowheads="1"/>
          </p:cNvPicPr>
          <p:nvPr/>
        </p:nvPicPr>
        <p:blipFill rotWithShape="1">
          <a:blip r:embed="rId4" cstate="print">
            <a:duotone>
              <a:schemeClr val="accent5">
                <a:shade val="45000"/>
                <a:satMod val="135000"/>
              </a:schemeClr>
              <a:prstClr val="white"/>
            </a:duotone>
            <a:extLst>
              <a:ext uri="{BEBA8EAE-BF5A-486C-A8C5-ECC9F3942E4B}">
                <a14:imgProps xmlns:a14="http://schemas.microsoft.com/office/drawing/2010/main">
                  <a14:imgLayer r:embed="rId5">
                    <a14:imgEffect>
                      <a14:backgroundRemoval t="4367" b="93373" l="684" r="40820">
                        <a14:foregroundMark x1="9277" y1="22139" x2="17285" y2="33133"/>
                        <a14:foregroundMark x1="31738" y1="35090" x2="36035" y2="33434"/>
                        <a14:foregroundMark x1="16016" y1="18825" x2="14844" y2="13855"/>
                        <a14:foregroundMark x1="19434" y1="19428" x2="21777" y2="15211"/>
                        <a14:foregroundMark x1="6250" y1="33735" x2="4492" y2="25753"/>
                        <a14:foregroundMark x1="31250" y1="59789" x2="19238" y2="89759"/>
                      </a14:backgroundRemoval>
                    </a14:imgEffect>
                  </a14:imgLayer>
                </a14:imgProps>
              </a:ext>
              <a:ext uri="{28A0092B-C50C-407E-A947-70E740481C1C}">
                <a14:useLocalDpi xmlns:a14="http://schemas.microsoft.com/office/drawing/2010/main" val="0"/>
              </a:ext>
            </a:extLst>
          </a:blip>
          <a:srcRect t="5735" r="59964" b="12557"/>
          <a:stretch>
            <a:fillRect/>
          </a:stretch>
        </p:blipFill>
        <p:spPr bwMode="auto">
          <a:xfrm>
            <a:off x="9042756" y="3201390"/>
            <a:ext cx="2974586" cy="393648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524259" y="1649494"/>
            <a:ext cx="2643860" cy="3103791"/>
            <a:chOff x="4098774" y="1395749"/>
            <a:chExt cx="2324100" cy="2728404"/>
          </a:xfrm>
        </p:grpSpPr>
        <p:pic>
          <p:nvPicPr>
            <p:cNvPr id="4" name="Picture 2" descr="C:\Users\Administrator\Desktop\中国风素材\20661287_205529056000_2.jpg"/>
            <p:cNvPicPr>
              <a:picLocks noChangeAspect="1" noChangeArrowheads="1"/>
            </p:cNvPicPr>
            <p:nvPr/>
          </p:nvPicPr>
          <p:blipFill rotWithShape="1">
            <a:blip r:embed="rId6" cstate="print">
              <a:duotone>
                <a:schemeClr val="accent5">
                  <a:shade val="45000"/>
                  <a:satMod val="135000"/>
                </a:schemeClr>
                <a:prstClr val="white"/>
              </a:duotone>
              <a:extLst>
                <a:ext uri="{BEBA8EAE-BF5A-486C-A8C5-ECC9F3942E4B}">
                  <a14:imgProps xmlns:a14="http://schemas.microsoft.com/office/drawing/2010/main">
                    <a14:imgLayer r:embed="rId5">
                      <a14:imgEffect>
                        <a14:backgroundRemoval t="7380" b="100000" l="50391" r="99219"/>
                      </a14:imgEffect>
                    </a14:imgLayer>
                  </a14:imgProps>
                </a:ext>
                <a:ext uri="{28A0092B-C50C-407E-A947-70E740481C1C}">
                  <a14:useLocalDpi xmlns:a14="http://schemas.microsoft.com/office/drawing/2010/main" val="0"/>
                </a:ext>
              </a:extLst>
            </a:blip>
            <a:srcRect l="49826" t="5735" r="6328"/>
            <a:stretch>
              <a:fillRect/>
            </a:stretch>
          </p:blipFill>
          <p:spPr bwMode="auto">
            <a:xfrm>
              <a:off x="4098774" y="1395749"/>
              <a:ext cx="1872343" cy="2610194"/>
            </a:xfrm>
            <a:prstGeom prst="rect">
              <a:avLst/>
            </a:prstGeom>
            <a:noFill/>
            <a:extLst>
              <a:ext uri="{909E8E84-426E-40DD-AFC4-6F175D3DCCD1}">
                <a14:hiddenFill xmlns:a14="http://schemas.microsoft.com/office/drawing/2010/main">
                  <a:solidFill>
                    <a:srgbClr val="FFFFFF"/>
                  </a:solidFill>
                </a14:hiddenFill>
              </a:ext>
            </a:extLst>
          </p:spPr>
        </p:pic>
        <p:sp>
          <p:nvSpPr>
            <p:cNvPr id="5" name="椭圆 4"/>
            <p:cNvSpPr/>
            <p:nvPr/>
          </p:nvSpPr>
          <p:spPr>
            <a:xfrm>
              <a:off x="4098774" y="1800053"/>
              <a:ext cx="2324100" cy="232410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柳公权柳体" panose="02000000000000000000" pitchFamily="2" charset="-122"/>
                <a:ea typeface="柳公权柳体" panose="02000000000000000000" pitchFamily="2" charset="-122"/>
              </a:endParaRPr>
            </a:p>
          </p:txBody>
        </p:sp>
      </p:grpSp>
      <p:grpSp>
        <p:nvGrpSpPr>
          <p:cNvPr id="26" name="组合 25"/>
          <p:cNvGrpSpPr/>
          <p:nvPr/>
        </p:nvGrpSpPr>
        <p:grpSpPr>
          <a:xfrm>
            <a:off x="3729001" y="2573073"/>
            <a:ext cx="4807023" cy="1572578"/>
            <a:chOff x="3679974" y="1856422"/>
            <a:chExt cx="4807023" cy="1572578"/>
          </a:xfrm>
        </p:grpSpPr>
        <p:sp>
          <p:nvSpPr>
            <p:cNvPr id="6" name="TextBox 15"/>
            <p:cNvSpPr txBox="1"/>
            <p:nvPr/>
          </p:nvSpPr>
          <p:spPr>
            <a:xfrm>
              <a:off x="3679974" y="1856422"/>
              <a:ext cx="4062651" cy="1572578"/>
            </a:xfrm>
            <a:prstGeom prst="rect">
              <a:avLst/>
            </a:prstGeom>
            <a:noFill/>
          </p:spPr>
          <p:txBody>
            <a:bodyPr vert="eaVert" wrap="square" rtlCol="0">
              <a:spAutoFit/>
            </a:bodyPr>
            <a:lstStyle/>
            <a:p>
              <a:pPr>
                <a:lnSpc>
                  <a:spcPct val="200000"/>
                </a:lnSpc>
              </a:pPr>
              <a:r>
                <a:rPr lang="zh-CN" altLang="en-US" sz="1400" dirty="0">
                  <a:solidFill>
                    <a:schemeClr val="bg1"/>
                  </a:solidFill>
                  <a:latin typeface="柳公权柳体" panose="02000000000000000000" pitchFamily="2" charset="-122"/>
                  <a:ea typeface="柳公权柳体" panose="02000000000000000000" pitchFamily="2" charset="-122"/>
                </a:rPr>
                <a:t>秋风起兮白云飞，草木黄落兮雁南归。</a:t>
              </a:r>
              <a:br>
                <a:rPr lang="zh-CN" altLang="en-US" sz="1400" dirty="0">
                  <a:solidFill>
                    <a:schemeClr val="bg1"/>
                  </a:solidFill>
                  <a:latin typeface="柳公权柳体" panose="02000000000000000000" pitchFamily="2" charset="-122"/>
                  <a:ea typeface="柳公权柳体" panose="02000000000000000000" pitchFamily="2" charset="-122"/>
                </a:rPr>
              </a:br>
              <a:r>
                <a:rPr lang="zh-CN" altLang="en-US" sz="1400" dirty="0">
                  <a:solidFill>
                    <a:schemeClr val="bg1"/>
                  </a:solidFill>
                  <a:latin typeface="柳公权柳体" panose="02000000000000000000" pitchFamily="2" charset="-122"/>
                  <a:ea typeface="柳公权柳体" panose="02000000000000000000" pitchFamily="2" charset="-122"/>
                </a:rPr>
                <a:t>兰有秀兮菊有芳，怀佳人兮不能忘。</a:t>
              </a:r>
              <a:br>
                <a:rPr lang="zh-CN" altLang="en-US" sz="1400" dirty="0">
                  <a:solidFill>
                    <a:schemeClr val="bg1"/>
                  </a:solidFill>
                  <a:latin typeface="柳公权柳体" panose="02000000000000000000" pitchFamily="2" charset="-122"/>
                  <a:ea typeface="柳公权柳体" panose="02000000000000000000" pitchFamily="2" charset="-122"/>
                </a:rPr>
              </a:br>
              <a:r>
                <a:rPr lang="zh-CN" altLang="en-US" sz="1400" dirty="0">
                  <a:solidFill>
                    <a:schemeClr val="bg1"/>
                  </a:solidFill>
                  <a:latin typeface="柳公权柳体" panose="02000000000000000000" pitchFamily="2" charset="-122"/>
                  <a:ea typeface="柳公权柳体" panose="02000000000000000000" pitchFamily="2" charset="-122"/>
                </a:rPr>
                <a:t>泛楼船兮济汾河，横中流兮扬素波。</a:t>
              </a:r>
              <a:br>
                <a:rPr lang="zh-CN" altLang="en-US" sz="1400" dirty="0">
                  <a:solidFill>
                    <a:schemeClr val="bg1"/>
                  </a:solidFill>
                  <a:latin typeface="柳公权柳体" panose="02000000000000000000" pitchFamily="2" charset="-122"/>
                  <a:ea typeface="柳公权柳体" panose="02000000000000000000" pitchFamily="2" charset="-122"/>
                </a:rPr>
              </a:br>
              <a:r>
                <a:rPr lang="zh-CN" altLang="en-US" sz="1400" dirty="0">
                  <a:solidFill>
                    <a:schemeClr val="bg1"/>
                  </a:solidFill>
                  <a:latin typeface="柳公权柳体" panose="02000000000000000000" pitchFamily="2" charset="-122"/>
                  <a:ea typeface="柳公权柳体" panose="02000000000000000000" pitchFamily="2" charset="-122"/>
                </a:rPr>
                <a:t>箫鼓鸣兮发棹歌，欢乐极兮哀情多。</a:t>
              </a:r>
              <a:br>
                <a:rPr lang="zh-CN" altLang="en-US" sz="1400" dirty="0">
                  <a:solidFill>
                    <a:schemeClr val="bg1"/>
                  </a:solidFill>
                  <a:latin typeface="柳公权柳体" panose="02000000000000000000" pitchFamily="2" charset="-122"/>
                  <a:ea typeface="柳公权柳体" panose="02000000000000000000" pitchFamily="2" charset="-122"/>
                </a:rPr>
              </a:br>
              <a:r>
                <a:rPr lang="zh-CN" altLang="en-US" sz="1400" dirty="0">
                  <a:solidFill>
                    <a:schemeClr val="bg1"/>
                  </a:solidFill>
                  <a:latin typeface="柳公权柳体" panose="02000000000000000000" pitchFamily="2" charset="-122"/>
                  <a:ea typeface="柳公权柳体" panose="02000000000000000000" pitchFamily="2" charset="-122"/>
                </a:rPr>
                <a:t>少壮几时兮奈老何！</a:t>
              </a:r>
            </a:p>
          </p:txBody>
        </p:sp>
        <p:sp>
          <p:nvSpPr>
            <p:cNvPr id="7" name="文本框 5"/>
            <p:cNvSpPr txBox="1"/>
            <p:nvPr/>
          </p:nvSpPr>
          <p:spPr>
            <a:xfrm>
              <a:off x="8086887" y="1899964"/>
              <a:ext cx="400110" cy="1169551"/>
            </a:xfrm>
            <a:prstGeom prst="rect">
              <a:avLst/>
            </a:prstGeom>
            <a:noFill/>
            <a:ln>
              <a:solidFill>
                <a:schemeClr val="bg1"/>
              </a:solidFill>
            </a:ln>
          </p:spPr>
          <p:txBody>
            <a:bodyPr vert="eaVert" wrap="none" rtlCol="0">
              <a:spAutoFit/>
            </a:bodyPr>
            <a:lstStyle/>
            <a:p>
              <a:r>
                <a:rPr lang="zh-CN" altLang="en-US" sz="1400" dirty="0">
                  <a:solidFill>
                    <a:schemeClr val="bg1"/>
                  </a:solidFill>
                  <a:latin typeface="柳公权柳体" panose="02000000000000000000" pitchFamily="2" charset="-122"/>
                  <a:ea typeface="柳公权柳体" panose="02000000000000000000" pitchFamily="2" charset="-122"/>
                </a:rPr>
                <a:t>这里输入标题</a:t>
              </a:r>
            </a:p>
          </p:txBody>
        </p:sp>
        <p:cxnSp>
          <p:nvCxnSpPr>
            <p:cNvPr id="8" name="直接连接符 7"/>
            <p:cNvCxnSpPr/>
            <p:nvPr/>
          </p:nvCxnSpPr>
          <p:spPr>
            <a:xfrm>
              <a:off x="3708549" y="1899964"/>
              <a:ext cx="0" cy="15290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36738" y="1899964"/>
              <a:ext cx="0" cy="13215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564927" y="1899964"/>
              <a:ext cx="0" cy="13215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993116" y="1899964"/>
              <a:ext cx="0" cy="12897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421305" y="1899964"/>
              <a:ext cx="0" cy="12897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849494" y="1899964"/>
              <a:ext cx="0" cy="12897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277683" y="1899964"/>
              <a:ext cx="0" cy="12897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705872" y="1899964"/>
              <a:ext cx="0" cy="15290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134058" y="1899964"/>
              <a:ext cx="0" cy="13215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27" name="PA_库_图片 6"/>
          <p:cNvPicPr>
            <a:picLocks noChangeAspect="1"/>
          </p:cNvPicPr>
          <p:nvPr>
            <p:custDataLst>
              <p:tags r:id="rId1"/>
            </p:custDataLst>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Lst>
          </a:blip>
          <a:stretch>
            <a:fillRect/>
          </a:stretch>
        </p:blipFill>
        <p:spPr>
          <a:xfrm>
            <a:off x="9620182" y="532880"/>
            <a:ext cx="1819734" cy="1575802"/>
          </a:xfrm>
          <a:prstGeom prst="rect">
            <a:avLst/>
          </a:prstGeom>
          <a:effectLst>
            <a:glow rad="762000">
              <a:schemeClr val="bg1">
                <a:alpha val="15000"/>
              </a:schemeClr>
            </a:glow>
          </a:effec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250"/>
                                        <p:tgtEl>
                                          <p:spTgt spid="2"/>
                                        </p:tgtEl>
                                      </p:cBhvr>
                                    </p:animEffect>
                                    <p:anim calcmode="lin" valueType="num">
                                      <p:cBhvr>
                                        <p:cTn id="8" dur="1250" fill="hold"/>
                                        <p:tgtEl>
                                          <p:spTgt spid="2"/>
                                        </p:tgtEl>
                                        <p:attrNameLst>
                                          <p:attrName>ppt_x</p:attrName>
                                        </p:attrNameLst>
                                      </p:cBhvr>
                                      <p:tavLst>
                                        <p:tav tm="0">
                                          <p:val>
                                            <p:strVal val="#ppt_x"/>
                                          </p:val>
                                        </p:tav>
                                        <p:tav tm="100000">
                                          <p:val>
                                            <p:strVal val="#ppt_x"/>
                                          </p:val>
                                        </p:tav>
                                      </p:tavLst>
                                    </p:anim>
                                    <p:anim calcmode="lin" valueType="num">
                                      <p:cBhvr>
                                        <p:cTn id="9" dur="12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250"/>
                                        <p:tgtEl>
                                          <p:spTgt spid="3"/>
                                        </p:tgtEl>
                                      </p:cBhvr>
                                    </p:animEffect>
                                    <p:anim calcmode="lin" valueType="num">
                                      <p:cBhvr>
                                        <p:cTn id="14" dur="1250" fill="hold"/>
                                        <p:tgtEl>
                                          <p:spTgt spid="3"/>
                                        </p:tgtEl>
                                        <p:attrNameLst>
                                          <p:attrName>ppt_x</p:attrName>
                                        </p:attrNameLst>
                                      </p:cBhvr>
                                      <p:tavLst>
                                        <p:tav tm="0">
                                          <p:val>
                                            <p:strVal val="#ppt_x"/>
                                          </p:val>
                                        </p:tav>
                                        <p:tav tm="100000">
                                          <p:val>
                                            <p:strVal val="#ppt_x"/>
                                          </p:val>
                                        </p:tav>
                                      </p:tavLst>
                                    </p:anim>
                                    <p:anim calcmode="lin" valueType="num">
                                      <p:cBhvr>
                                        <p:cTn id="15" dur="1250" fill="hold"/>
                                        <p:tgtEl>
                                          <p:spTgt spid="3"/>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150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par>
                                <p:cTn id="19" presetID="53" presetClass="entr" presetSubtype="16" fill="hold" nodeType="withEffect">
                                  <p:stCondLst>
                                    <p:cond delay="150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Effect transition="in" filter="fade">
                                      <p:cBhvr>
                                        <p:cTn id="23" dur="500"/>
                                        <p:tgtEl>
                                          <p:spTgt spid="27"/>
                                        </p:tgtEl>
                                      </p:cBhvr>
                                    </p:animEffect>
                                  </p:childTnLst>
                                </p:cTn>
                              </p:par>
                              <p:par>
                                <p:cTn id="24" presetID="6" presetClass="emph" presetSubtype="0" accel="30000" decel="26000" autoRev="1" fill="hold" nodeType="withEffect">
                                  <p:stCondLst>
                                    <p:cond delay="1900"/>
                                  </p:stCondLst>
                                  <p:childTnLst>
                                    <p:animScale>
                                      <p:cBhvr>
                                        <p:cTn id="25" dur="500" fill="hold"/>
                                        <p:tgtEl>
                                          <p:spTgt spid="2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84997" y="2055395"/>
            <a:ext cx="1181100" cy="106680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bg1"/>
                </a:solidFill>
                <a:latin typeface="柳公权柳体" panose="02000000000000000000" pitchFamily="2" charset="-122"/>
                <a:ea typeface="柳公权柳体" panose="02000000000000000000" pitchFamily="2" charset="-122"/>
              </a:rPr>
              <a:t>标</a:t>
            </a:r>
          </a:p>
        </p:txBody>
      </p:sp>
      <p:sp>
        <p:nvSpPr>
          <p:cNvPr id="3" name="矩形 2"/>
          <p:cNvSpPr/>
          <p:nvPr/>
        </p:nvSpPr>
        <p:spPr>
          <a:xfrm>
            <a:off x="4425235" y="2055395"/>
            <a:ext cx="1181100" cy="106680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bg1"/>
                </a:solidFill>
                <a:latin typeface="柳公权柳体" panose="02000000000000000000" pitchFamily="2" charset="-122"/>
                <a:ea typeface="柳公权柳体" panose="02000000000000000000" pitchFamily="2" charset="-122"/>
              </a:rPr>
              <a:t>题</a:t>
            </a:r>
          </a:p>
        </p:txBody>
      </p:sp>
      <p:sp>
        <p:nvSpPr>
          <p:cNvPr id="4" name="矩形 3"/>
          <p:cNvSpPr/>
          <p:nvPr/>
        </p:nvSpPr>
        <p:spPr>
          <a:xfrm>
            <a:off x="6565473" y="2055395"/>
            <a:ext cx="1181100" cy="106680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bg1"/>
                </a:solidFill>
                <a:latin typeface="柳公权柳体" panose="02000000000000000000" pitchFamily="2" charset="-122"/>
                <a:ea typeface="柳公权柳体" panose="02000000000000000000" pitchFamily="2" charset="-122"/>
              </a:rPr>
              <a:t>文</a:t>
            </a:r>
          </a:p>
        </p:txBody>
      </p:sp>
      <p:sp>
        <p:nvSpPr>
          <p:cNvPr id="5" name="矩形 4"/>
          <p:cNvSpPr/>
          <p:nvPr/>
        </p:nvSpPr>
        <p:spPr>
          <a:xfrm>
            <a:off x="8705712" y="2055395"/>
            <a:ext cx="1181100" cy="106680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bg1"/>
                </a:solidFill>
                <a:latin typeface="柳公权柳体" panose="02000000000000000000" pitchFamily="2" charset="-122"/>
                <a:ea typeface="柳公权柳体" panose="02000000000000000000" pitchFamily="2" charset="-122"/>
              </a:rPr>
              <a:t>字</a:t>
            </a:r>
          </a:p>
        </p:txBody>
      </p:sp>
      <p:sp>
        <p:nvSpPr>
          <p:cNvPr id="6" name="矩形 5"/>
          <p:cNvSpPr/>
          <p:nvPr/>
        </p:nvSpPr>
        <p:spPr>
          <a:xfrm>
            <a:off x="1962229" y="3506525"/>
            <a:ext cx="2094418" cy="1569660"/>
          </a:xfrm>
          <a:prstGeom prst="rect">
            <a:avLst/>
          </a:prstGeom>
        </p:spPr>
        <p:txBody>
          <a:bodyPr wrap="square">
            <a:spAutoFit/>
          </a:bodyPr>
          <a:lstStyle/>
          <a:p>
            <a:pPr>
              <a:lnSpc>
                <a:spcPct val="200000"/>
              </a:lnSpc>
            </a:pPr>
            <a:r>
              <a:rPr lang="zh-CN" altLang="en-US" sz="1200" dirty="0">
                <a:solidFill>
                  <a:schemeClr val="bg1"/>
                </a:solidFill>
                <a:latin typeface="柳公权柳体" panose="02000000000000000000" pitchFamily="2" charset="-122"/>
                <a:ea typeface="柳公权柳体" panose="02000000000000000000" pitchFamily="2" charset="-122"/>
              </a:rPr>
              <a:t>煮豆燃豆萁，豆在釜中泣。</a:t>
            </a:r>
            <a:br>
              <a:rPr lang="zh-CN" altLang="en-US" sz="1200" dirty="0">
                <a:solidFill>
                  <a:schemeClr val="bg1"/>
                </a:solidFill>
                <a:latin typeface="柳公权柳体" panose="02000000000000000000" pitchFamily="2" charset="-122"/>
                <a:ea typeface="柳公权柳体" panose="02000000000000000000" pitchFamily="2" charset="-122"/>
              </a:rPr>
            </a:br>
            <a:r>
              <a:rPr lang="zh-CN" altLang="en-US" sz="1200" dirty="0">
                <a:solidFill>
                  <a:schemeClr val="bg1"/>
                </a:solidFill>
                <a:latin typeface="柳公权柳体" panose="02000000000000000000" pitchFamily="2" charset="-122"/>
                <a:ea typeface="柳公权柳体" panose="02000000000000000000" pitchFamily="2" charset="-122"/>
              </a:rPr>
              <a:t>本是同根生，相煎何太急？</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200000"/>
              </a:lnSpc>
            </a:pPr>
            <a:r>
              <a:rPr lang="zh-CN" altLang="en-US" sz="1200" dirty="0">
                <a:solidFill>
                  <a:schemeClr val="bg1"/>
                </a:solidFill>
                <a:latin typeface="柳公权柳体" panose="02000000000000000000" pitchFamily="2" charset="-122"/>
                <a:ea typeface="柳公权柳体" panose="02000000000000000000" pitchFamily="2" charset="-122"/>
              </a:rPr>
              <a:t>煮豆持作羹，漉菽以为汁。</a:t>
            </a:r>
            <a:br>
              <a:rPr lang="zh-CN" altLang="en-US" sz="1200" dirty="0">
                <a:solidFill>
                  <a:schemeClr val="bg1"/>
                </a:solidFill>
                <a:latin typeface="柳公权柳体" panose="02000000000000000000" pitchFamily="2" charset="-122"/>
                <a:ea typeface="柳公权柳体" panose="02000000000000000000" pitchFamily="2" charset="-122"/>
              </a:rPr>
            </a:br>
            <a:endParaRPr lang="zh-CN" altLang="en-US" sz="1200" dirty="0">
              <a:solidFill>
                <a:schemeClr val="bg1"/>
              </a:solidFill>
              <a:latin typeface="柳公权柳体" panose="02000000000000000000" pitchFamily="2" charset="-122"/>
              <a:ea typeface="柳公权柳体" panose="02000000000000000000" pitchFamily="2" charset="-122"/>
            </a:endParaRPr>
          </a:p>
        </p:txBody>
      </p:sp>
      <p:sp>
        <p:nvSpPr>
          <p:cNvPr id="7" name="矩形 6"/>
          <p:cNvSpPr/>
          <p:nvPr/>
        </p:nvSpPr>
        <p:spPr>
          <a:xfrm>
            <a:off x="4134470" y="3506525"/>
            <a:ext cx="2094418" cy="1569660"/>
          </a:xfrm>
          <a:prstGeom prst="rect">
            <a:avLst/>
          </a:prstGeom>
        </p:spPr>
        <p:txBody>
          <a:bodyPr wrap="square">
            <a:spAutoFit/>
          </a:bodyPr>
          <a:lstStyle/>
          <a:p>
            <a:pPr>
              <a:lnSpc>
                <a:spcPct val="200000"/>
              </a:lnSpc>
            </a:pPr>
            <a:r>
              <a:rPr lang="zh-CN" altLang="en-US" sz="1200" dirty="0">
                <a:solidFill>
                  <a:schemeClr val="bg1"/>
                </a:solidFill>
                <a:latin typeface="柳公权柳体" panose="02000000000000000000" pitchFamily="2" charset="-122"/>
                <a:ea typeface="柳公权柳体" panose="02000000000000000000" pitchFamily="2" charset="-122"/>
              </a:rPr>
              <a:t>煮豆燃豆萁，豆在釜中泣。</a:t>
            </a:r>
            <a:br>
              <a:rPr lang="zh-CN" altLang="en-US" sz="1200" dirty="0">
                <a:solidFill>
                  <a:schemeClr val="bg1"/>
                </a:solidFill>
                <a:latin typeface="柳公权柳体" panose="02000000000000000000" pitchFamily="2" charset="-122"/>
                <a:ea typeface="柳公权柳体" panose="02000000000000000000" pitchFamily="2" charset="-122"/>
              </a:rPr>
            </a:br>
            <a:r>
              <a:rPr lang="zh-CN" altLang="en-US" sz="1200" dirty="0">
                <a:solidFill>
                  <a:schemeClr val="bg1"/>
                </a:solidFill>
                <a:latin typeface="柳公权柳体" panose="02000000000000000000" pitchFamily="2" charset="-122"/>
                <a:ea typeface="柳公权柳体" panose="02000000000000000000" pitchFamily="2" charset="-122"/>
              </a:rPr>
              <a:t>本是同根生，相煎何太急？</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200000"/>
              </a:lnSpc>
            </a:pPr>
            <a:r>
              <a:rPr lang="zh-CN" altLang="en-US" sz="1200" dirty="0">
                <a:solidFill>
                  <a:schemeClr val="bg1"/>
                </a:solidFill>
                <a:latin typeface="柳公权柳体" panose="02000000000000000000" pitchFamily="2" charset="-122"/>
                <a:ea typeface="柳公权柳体" panose="02000000000000000000" pitchFamily="2" charset="-122"/>
              </a:rPr>
              <a:t>萁在釜下燃，豆在釜中泣。</a:t>
            </a:r>
            <a:br>
              <a:rPr lang="zh-CN" altLang="en-US" sz="1200" dirty="0">
                <a:solidFill>
                  <a:schemeClr val="bg1"/>
                </a:solidFill>
                <a:latin typeface="柳公权柳体" panose="02000000000000000000" pitchFamily="2" charset="-122"/>
                <a:ea typeface="柳公权柳体" panose="02000000000000000000" pitchFamily="2" charset="-122"/>
              </a:rPr>
            </a:br>
            <a:r>
              <a:rPr lang="zh-CN" altLang="en-US" sz="1200" dirty="0">
                <a:solidFill>
                  <a:schemeClr val="bg1"/>
                </a:solidFill>
                <a:latin typeface="柳公权柳体" panose="02000000000000000000" pitchFamily="2" charset="-122"/>
                <a:ea typeface="柳公权柳体" panose="02000000000000000000" pitchFamily="2" charset="-122"/>
              </a:rPr>
              <a:t>本自同根生，相煎何太急？</a:t>
            </a:r>
          </a:p>
        </p:txBody>
      </p:sp>
      <p:sp>
        <p:nvSpPr>
          <p:cNvPr id="8" name="矩形 7"/>
          <p:cNvSpPr/>
          <p:nvPr/>
        </p:nvSpPr>
        <p:spPr>
          <a:xfrm>
            <a:off x="6228888" y="3506525"/>
            <a:ext cx="2094418" cy="1938992"/>
          </a:xfrm>
          <a:prstGeom prst="rect">
            <a:avLst/>
          </a:prstGeom>
        </p:spPr>
        <p:txBody>
          <a:bodyPr wrap="square">
            <a:spAutoFit/>
          </a:bodyPr>
          <a:lstStyle/>
          <a:p>
            <a:pPr>
              <a:lnSpc>
                <a:spcPct val="200000"/>
              </a:lnSpc>
            </a:pPr>
            <a:r>
              <a:rPr lang="zh-CN" altLang="en-US" sz="1200" dirty="0">
                <a:solidFill>
                  <a:schemeClr val="bg1"/>
                </a:solidFill>
                <a:latin typeface="柳公权柳体" panose="02000000000000000000" pitchFamily="2" charset="-122"/>
                <a:ea typeface="柳公权柳体" panose="02000000000000000000" pitchFamily="2" charset="-122"/>
              </a:rPr>
              <a:t>煮豆燃豆萁，豆在釜中泣。</a:t>
            </a:r>
            <a:br>
              <a:rPr lang="zh-CN" altLang="en-US" sz="1200" dirty="0">
                <a:solidFill>
                  <a:schemeClr val="bg1"/>
                </a:solidFill>
                <a:latin typeface="柳公权柳体" panose="02000000000000000000" pitchFamily="2" charset="-122"/>
                <a:ea typeface="柳公权柳体" panose="02000000000000000000" pitchFamily="2" charset="-122"/>
              </a:rPr>
            </a:br>
            <a:r>
              <a:rPr lang="zh-CN" altLang="en-US" sz="1200" dirty="0">
                <a:solidFill>
                  <a:schemeClr val="bg1"/>
                </a:solidFill>
                <a:latin typeface="柳公权柳体" panose="02000000000000000000" pitchFamily="2" charset="-122"/>
                <a:ea typeface="柳公权柳体" panose="02000000000000000000" pitchFamily="2" charset="-122"/>
              </a:rPr>
              <a:t>本是同根生，相煎何太急？</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200000"/>
              </a:lnSpc>
            </a:pPr>
            <a:r>
              <a:rPr lang="zh-CN" altLang="en-US" sz="1200" dirty="0">
                <a:solidFill>
                  <a:schemeClr val="bg1"/>
                </a:solidFill>
                <a:latin typeface="柳公权柳体" panose="02000000000000000000" pitchFamily="2" charset="-122"/>
                <a:ea typeface="柳公权柳体" panose="02000000000000000000" pitchFamily="2" charset="-122"/>
              </a:rPr>
              <a:t>煮豆持作羹，漉菽以为汁。</a:t>
            </a:r>
            <a:br>
              <a:rPr lang="zh-CN" altLang="en-US" sz="1200" dirty="0">
                <a:solidFill>
                  <a:schemeClr val="bg1"/>
                </a:solidFill>
                <a:latin typeface="柳公权柳体" panose="02000000000000000000" pitchFamily="2" charset="-122"/>
                <a:ea typeface="柳公权柳体" panose="02000000000000000000" pitchFamily="2" charset="-122"/>
              </a:rPr>
            </a:br>
            <a:r>
              <a:rPr lang="zh-CN" altLang="en-US" sz="1200" dirty="0">
                <a:solidFill>
                  <a:schemeClr val="bg1"/>
                </a:solidFill>
                <a:latin typeface="柳公权柳体" panose="02000000000000000000" pitchFamily="2" charset="-122"/>
                <a:ea typeface="柳公权柳体" panose="02000000000000000000" pitchFamily="2" charset="-122"/>
              </a:rPr>
              <a:t>萁在釜下燃，豆在釜中泣。</a:t>
            </a:r>
            <a:br>
              <a:rPr lang="zh-CN" altLang="en-US" sz="1200" dirty="0">
                <a:solidFill>
                  <a:schemeClr val="bg1"/>
                </a:solidFill>
                <a:latin typeface="柳公权柳体" panose="02000000000000000000" pitchFamily="2" charset="-122"/>
                <a:ea typeface="柳公权柳体" panose="02000000000000000000" pitchFamily="2" charset="-122"/>
              </a:rPr>
            </a:br>
            <a:r>
              <a:rPr lang="zh-CN" altLang="en-US" sz="1200" dirty="0">
                <a:solidFill>
                  <a:schemeClr val="bg1"/>
                </a:solidFill>
                <a:latin typeface="柳公权柳体" panose="02000000000000000000" pitchFamily="2" charset="-122"/>
                <a:ea typeface="柳公权柳体" panose="02000000000000000000" pitchFamily="2" charset="-122"/>
              </a:rPr>
              <a:t>本自同根生，相煎何太急？</a:t>
            </a:r>
          </a:p>
        </p:txBody>
      </p:sp>
      <p:sp>
        <p:nvSpPr>
          <p:cNvPr id="9" name="矩形 8"/>
          <p:cNvSpPr/>
          <p:nvPr/>
        </p:nvSpPr>
        <p:spPr>
          <a:xfrm>
            <a:off x="8399506" y="3506525"/>
            <a:ext cx="2094418" cy="1938992"/>
          </a:xfrm>
          <a:prstGeom prst="rect">
            <a:avLst/>
          </a:prstGeom>
        </p:spPr>
        <p:txBody>
          <a:bodyPr wrap="square">
            <a:spAutoFit/>
          </a:bodyPr>
          <a:lstStyle/>
          <a:p>
            <a:pPr>
              <a:lnSpc>
                <a:spcPct val="200000"/>
              </a:lnSpc>
            </a:pPr>
            <a:r>
              <a:rPr lang="zh-CN" altLang="en-US" sz="1200" dirty="0">
                <a:solidFill>
                  <a:schemeClr val="bg1"/>
                </a:solidFill>
                <a:latin typeface="柳公权柳体" panose="02000000000000000000" pitchFamily="2" charset="-122"/>
                <a:ea typeface="柳公权柳体" panose="02000000000000000000" pitchFamily="2" charset="-122"/>
              </a:rPr>
              <a:t>煮豆燃豆萁，豆在釜中泣。</a:t>
            </a:r>
            <a:br>
              <a:rPr lang="zh-CN" altLang="en-US" sz="1200" dirty="0">
                <a:solidFill>
                  <a:schemeClr val="bg1"/>
                </a:solidFill>
                <a:latin typeface="柳公权柳体" panose="02000000000000000000" pitchFamily="2" charset="-122"/>
                <a:ea typeface="柳公权柳体" panose="02000000000000000000" pitchFamily="2" charset="-122"/>
              </a:rPr>
            </a:br>
            <a:r>
              <a:rPr lang="zh-CN" altLang="en-US" sz="1200" dirty="0">
                <a:solidFill>
                  <a:schemeClr val="bg1"/>
                </a:solidFill>
                <a:latin typeface="柳公权柳体" panose="02000000000000000000" pitchFamily="2" charset="-122"/>
                <a:ea typeface="柳公权柳体" panose="02000000000000000000" pitchFamily="2" charset="-122"/>
              </a:rPr>
              <a:t>本是同根生，相煎何太急？</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200000"/>
              </a:lnSpc>
            </a:pPr>
            <a:r>
              <a:rPr lang="zh-CN" altLang="en-US" sz="1200" dirty="0">
                <a:solidFill>
                  <a:schemeClr val="bg1"/>
                </a:solidFill>
                <a:latin typeface="柳公权柳体" panose="02000000000000000000" pitchFamily="2" charset="-122"/>
                <a:ea typeface="柳公权柳体" panose="02000000000000000000" pitchFamily="2" charset="-122"/>
              </a:rPr>
              <a:t>煮豆持作羹，漉菽以为汁。</a:t>
            </a:r>
            <a:br>
              <a:rPr lang="zh-CN" altLang="en-US" sz="1200" dirty="0">
                <a:solidFill>
                  <a:schemeClr val="bg1"/>
                </a:solidFill>
                <a:latin typeface="柳公权柳体" panose="02000000000000000000" pitchFamily="2" charset="-122"/>
                <a:ea typeface="柳公权柳体" panose="02000000000000000000" pitchFamily="2" charset="-122"/>
              </a:rPr>
            </a:br>
            <a:r>
              <a:rPr lang="zh-CN" altLang="en-US" sz="1200" dirty="0">
                <a:solidFill>
                  <a:schemeClr val="bg1"/>
                </a:solidFill>
                <a:latin typeface="柳公权柳体" panose="02000000000000000000" pitchFamily="2" charset="-122"/>
                <a:ea typeface="柳公权柳体" panose="02000000000000000000" pitchFamily="2" charset="-122"/>
              </a:rPr>
              <a:t>萁在釜下燃，豆在釜中泣。</a:t>
            </a:r>
            <a:br>
              <a:rPr lang="zh-CN" altLang="en-US" sz="1200" dirty="0">
                <a:solidFill>
                  <a:schemeClr val="bg1"/>
                </a:solidFill>
                <a:latin typeface="柳公权柳体" panose="02000000000000000000" pitchFamily="2" charset="-122"/>
                <a:ea typeface="柳公权柳体" panose="02000000000000000000" pitchFamily="2" charset="-122"/>
              </a:rPr>
            </a:br>
            <a:endParaRPr lang="zh-CN" altLang="en-US" sz="1200" dirty="0">
              <a:solidFill>
                <a:schemeClr val="bg1"/>
              </a:solidFill>
              <a:latin typeface="柳公权柳体" panose="02000000000000000000" pitchFamily="2" charset="-122"/>
              <a:ea typeface="柳公权柳体" panose="02000000000000000000" pitchFamily="2" charset="-122"/>
            </a:endParaRPr>
          </a:p>
        </p:txBody>
      </p:sp>
      <p:grpSp>
        <p:nvGrpSpPr>
          <p:cNvPr id="10" name="组合 9"/>
          <p:cNvGrpSpPr/>
          <p:nvPr/>
        </p:nvGrpSpPr>
        <p:grpSpPr>
          <a:xfrm>
            <a:off x="5185567" y="551776"/>
            <a:ext cx="1893892" cy="629194"/>
            <a:chOff x="5060153" y="570199"/>
            <a:chExt cx="1893892" cy="629194"/>
          </a:xfrm>
        </p:grpSpPr>
        <p:grpSp>
          <p:nvGrpSpPr>
            <p:cNvPr id="11" name="组合 10"/>
            <p:cNvGrpSpPr/>
            <p:nvPr/>
          </p:nvGrpSpPr>
          <p:grpSpPr>
            <a:xfrm>
              <a:off x="5060153" y="570199"/>
              <a:ext cx="1893892" cy="629194"/>
              <a:chOff x="4611304" y="570199"/>
              <a:chExt cx="1893892" cy="629194"/>
            </a:xfrm>
          </p:grpSpPr>
          <p:sp>
            <p:nvSpPr>
              <p:cNvPr id="13" name="矩形 12"/>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柳公权柳体" panose="02000000000000000000" pitchFamily="2" charset="-122"/>
                  <a:ea typeface="柳公权柳体" panose="02000000000000000000" pitchFamily="2" charset="-122"/>
                </a:endParaRPr>
              </a:p>
            </p:txBody>
          </p:sp>
          <p:sp>
            <p:nvSpPr>
              <p:cNvPr id="14" name="文本框 13"/>
              <p:cNvSpPr txBox="1"/>
              <p:nvPr/>
            </p:nvSpPr>
            <p:spPr>
              <a:xfrm>
                <a:off x="4611304" y="670964"/>
                <a:ext cx="1893892" cy="461665"/>
              </a:xfrm>
              <a:prstGeom prst="rect">
                <a:avLst/>
              </a:prstGeom>
              <a:solidFill>
                <a:schemeClr val="bg1"/>
              </a:solidFill>
            </p:spPr>
            <p:txBody>
              <a:bodyPr vert="horz" wrap="square" rtlCol="0">
                <a:spAutoFit/>
              </a:bodyPr>
              <a:lstStyle/>
              <a:p>
                <a:pPr algn="ctr"/>
                <a:r>
                  <a:rPr lang="zh-CN" altLang="en-US" sz="2400" dirty="0">
                    <a:solidFill>
                      <a:srgbClr val="28274E"/>
                    </a:solidFill>
                    <a:latin typeface="柳公权柳体" panose="02000000000000000000" pitchFamily="2" charset="-122"/>
                    <a:ea typeface="柳公权柳体" panose="02000000000000000000" pitchFamily="2" charset="-122"/>
                    <a:cs typeface="Tahoma" panose="020B0604030504040204" pitchFamily="34" charset="0"/>
                  </a:rPr>
                  <a:t>第一章</a:t>
                </a:r>
              </a:p>
            </p:txBody>
          </p:sp>
        </p:grpSp>
        <p:sp>
          <p:nvSpPr>
            <p:cNvPr id="12" name="矩形 11"/>
            <p:cNvSpPr/>
            <p:nvPr/>
          </p:nvSpPr>
          <p:spPr>
            <a:xfrm>
              <a:off x="5620615" y="1003406"/>
              <a:ext cx="889987" cy="184666"/>
            </a:xfrm>
            <a:prstGeom prst="rect">
              <a:avLst/>
            </a:prstGeom>
          </p:spPr>
          <p:txBody>
            <a:bodyPr wrap="none">
              <a:spAutoFit/>
            </a:bodyPr>
            <a:lstStyle/>
            <a:p>
              <a:r>
                <a:rPr lang="en-US" altLang="zh-CN" sz="600" dirty="0">
                  <a:solidFill>
                    <a:schemeClr val="bg1">
                      <a:lumMod val="50000"/>
                    </a:schemeClr>
                  </a:solidFill>
                  <a:latin typeface="柳公权柳体" panose="02000000000000000000" pitchFamily="2" charset="-122"/>
                  <a:ea typeface="柳公权柳体" panose="02000000000000000000" pitchFamily="2" charset="-122"/>
                </a:rPr>
                <a:t>LOVE CHINA WIND</a:t>
              </a:r>
              <a:endParaRPr lang="zh-CN" altLang="en-US" sz="600" dirty="0">
                <a:solidFill>
                  <a:schemeClr val="bg1">
                    <a:lumMod val="50000"/>
                  </a:schemeClr>
                </a:solidFill>
                <a:latin typeface="柳公权柳体" panose="02000000000000000000" pitchFamily="2" charset="-122"/>
                <a:ea typeface="柳公权柳体" panose="02000000000000000000" pitchFamily="2" charset="-122"/>
              </a:endParaRPr>
            </a:p>
          </p:txBody>
        </p:sp>
      </p:grpSp>
      <p:pic>
        <p:nvPicPr>
          <p:cNvPr id="15" name="Picture 2" descr="C:\Users\Administrator\Desktop\中国风素材\20661287_205529056000_2.jpg"/>
          <p:cNvPicPr>
            <a:picLocks noChangeAspect="1" noChangeArrowheads="1"/>
          </p:cNvPicPr>
          <p:nvPr/>
        </p:nvPicPr>
        <p:blipFill rotWithShape="1">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backgroundRemoval t="7380" b="100000" l="50391" r="99219"/>
                    </a14:imgEffect>
                  </a14:imgLayer>
                </a14:imgProps>
              </a:ext>
              <a:ext uri="{28A0092B-C50C-407E-A947-70E740481C1C}">
                <a14:useLocalDpi xmlns:a14="http://schemas.microsoft.com/office/drawing/2010/main" val="0"/>
              </a:ext>
            </a:extLst>
          </a:blip>
          <a:srcRect l="49826" t="5735" r="6328"/>
          <a:stretch>
            <a:fillRect/>
          </a:stretch>
        </p:blipFill>
        <p:spPr bwMode="auto">
          <a:xfrm flipH="1">
            <a:off x="9425463" y="1945638"/>
            <a:ext cx="922697" cy="128631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Administrator\Desktop\中国风素材\20661287_205529056000_2.jpg"/>
          <p:cNvPicPr>
            <a:picLocks noChangeAspect="1" noChangeArrowheads="1"/>
          </p:cNvPicPr>
          <p:nvPr/>
        </p:nvPicPr>
        <p:blipFill rotWithShape="1">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backgroundRemoval t="7380" b="100000" l="50391" r="99219"/>
                    </a14:imgEffect>
                  </a14:imgLayer>
                </a14:imgProps>
              </a:ext>
              <a:ext uri="{28A0092B-C50C-407E-A947-70E740481C1C}">
                <a14:useLocalDpi xmlns:a14="http://schemas.microsoft.com/office/drawing/2010/main" val="0"/>
              </a:ext>
            </a:extLst>
          </a:blip>
          <a:srcRect l="49826" t="5735" r="6328"/>
          <a:stretch>
            <a:fillRect/>
          </a:stretch>
        </p:blipFill>
        <p:spPr bwMode="auto">
          <a:xfrm flipH="1">
            <a:off x="7321667" y="1945638"/>
            <a:ext cx="922697" cy="128631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Administrator\Desktop\中国风素材\20661287_205529056000_2.jpg"/>
          <p:cNvPicPr>
            <a:picLocks noChangeAspect="1" noChangeArrowheads="1"/>
          </p:cNvPicPr>
          <p:nvPr/>
        </p:nvPicPr>
        <p:blipFill rotWithShape="1">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backgroundRemoval t="7380" b="100000" l="50391" r="99219"/>
                    </a14:imgEffect>
                  </a14:imgLayer>
                </a14:imgProps>
              </a:ext>
              <a:ext uri="{28A0092B-C50C-407E-A947-70E740481C1C}">
                <a14:useLocalDpi xmlns:a14="http://schemas.microsoft.com/office/drawing/2010/main" val="0"/>
              </a:ext>
            </a:extLst>
          </a:blip>
          <a:srcRect l="49826" t="5735" r="6328"/>
          <a:stretch>
            <a:fillRect/>
          </a:stretch>
        </p:blipFill>
        <p:spPr bwMode="auto">
          <a:xfrm flipH="1">
            <a:off x="5198648" y="1953853"/>
            <a:ext cx="922697" cy="128631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Administrator\Desktop\中国风素材\20661287_205529056000_2.jpg"/>
          <p:cNvPicPr>
            <a:picLocks noChangeAspect="1" noChangeArrowheads="1"/>
          </p:cNvPicPr>
          <p:nvPr/>
        </p:nvPicPr>
        <p:blipFill rotWithShape="1">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backgroundRemoval t="7380" b="100000" l="50391" r="99219"/>
                    </a14:imgEffect>
                  </a14:imgLayer>
                </a14:imgProps>
              </a:ext>
              <a:ext uri="{28A0092B-C50C-407E-A947-70E740481C1C}">
                <a14:useLocalDpi xmlns:a14="http://schemas.microsoft.com/office/drawing/2010/main" val="0"/>
              </a:ext>
            </a:extLst>
          </a:blip>
          <a:srcRect l="49826" t="5735" r="6328"/>
          <a:stretch>
            <a:fillRect/>
          </a:stretch>
        </p:blipFill>
        <p:spPr bwMode="auto">
          <a:xfrm flipH="1">
            <a:off x="3041190" y="1953852"/>
            <a:ext cx="922697" cy="12863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250"/>
                                        <p:tgtEl>
                                          <p:spTgt spid="2"/>
                                        </p:tgtEl>
                                      </p:cBhvr>
                                    </p:animEffect>
                                    <p:anim calcmode="lin" valueType="num">
                                      <p:cBhvr>
                                        <p:cTn id="8" dur="1250" fill="hold"/>
                                        <p:tgtEl>
                                          <p:spTgt spid="2"/>
                                        </p:tgtEl>
                                        <p:attrNameLst>
                                          <p:attrName>ppt_x</p:attrName>
                                        </p:attrNameLst>
                                      </p:cBhvr>
                                      <p:tavLst>
                                        <p:tav tm="0">
                                          <p:val>
                                            <p:strVal val="#ppt_x"/>
                                          </p:val>
                                        </p:tav>
                                        <p:tav tm="100000">
                                          <p:val>
                                            <p:strVal val="#ppt_x"/>
                                          </p:val>
                                        </p:tav>
                                      </p:tavLst>
                                    </p:anim>
                                    <p:anim calcmode="lin" valueType="num">
                                      <p:cBhvr>
                                        <p:cTn id="9" dur="12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250"/>
                                        <p:tgtEl>
                                          <p:spTgt spid="3"/>
                                        </p:tgtEl>
                                      </p:cBhvr>
                                    </p:animEffect>
                                    <p:anim calcmode="lin" valueType="num">
                                      <p:cBhvr>
                                        <p:cTn id="14" dur="1250" fill="hold"/>
                                        <p:tgtEl>
                                          <p:spTgt spid="3"/>
                                        </p:tgtEl>
                                        <p:attrNameLst>
                                          <p:attrName>ppt_x</p:attrName>
                                        </p:attrNameLst>
                                      </p:cBhvr>
                                      <p:tavLst>
                                        <p:tav tm="0">
                                          <p:val>
                                            <p:strVal val="#ppt_x"/>
                                          </p:val>
                                        </p:tav>
                                        <p:tav tm="100000">
                                          <p:val>
                                            <p:strVal val="#ppt_x"/>
                                          </p:val>
                                        </p:tav>
                                      </p:tavLst>
                                    </p:anim>
                                    <p:anim calcmode="lin" valueType="num">
                                      <p:cBhvr>
                                        <p:cTn id="15" dur="125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250"/>
                                        <p:tgtEl>
                                          <p:spTgt spid="4"/>
                                        </p:tgtEl>
                                      </p:cBhvr>
                                    </p:animEffect>
                                    <p:anim calcmode="lin" valueType="num">
                                      <p:cBhvr>
                                        <p:cTn id="20" dur="1250" fill="hold"/>
                                        <p:tgtEl>
                                          <p:spTgt spid="4"/>
                                        </p:tgtEl>
                                        <p:attrNameLst>
                                          <p:attrName>ppt_x</p:attrName>
                                        </p:attrNameLst>
                                      </p:cBhvr>
                                      <p:tavLst>
                                        <p:tav tm="0">
                                          <p:val>
                                            <p:strVal val="#ppt_x"/>
                                          </p:val>
                                        </p:tav>
                                        <p:tav tm="100000">
                                          <p:val>
                                            <p:strVal val="#ppt_x"/>
                                          </p:val>
                                        </p:tav>
                                      </p:tavLst>
                                    </p:anim>
                                    <p:anim calcmode="lin" valueType="num">
                                      <p:cBhvr>
                                        <p:cTn id="21" dur="125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450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250"/>
                                        <p:tgtEl>
                                          <p:spTgt spid="5"/>
                                        </p:tgtEl>
                                      </p:cBhvr>
                                    </p:animEffect>
                                    <p:anim calcmode="lin" valueType="num">
                                      <p:cBhvr>
                                        <p:cTn id="26" dur="1250" fill="hold"/>
                                        <p:tgtEl>
                                          <p:spTgt spid="5"/>
                                        </p:tgtEl>
                                        <p:attrNameLst>
                                          <p:attrName>ppt_x</p:attrName>
                                        </p:attrNameLst>
                                      </p:cBhvr>
                                      <p:tavLst>
                                        <p:tav tm="0">
                                          <p:val>
                                            <p:strVal val="#ppt_x"/>
                                          </p:val>
                                        </p:tav>
                                        <p:tav tm="100000">
                                          <p:val>
                                            <p:strVal val="#ppt_x"/>
                                          </p:val>
                                        </p:tav>
                                      </p:tavLst>
                                    </p:anim>
                                    <p:anim calcmode="lin" valueType="num">
                                      <p:cBhvr>
                                        <p:cTn id="27" dur="125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60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250"/>
                                        <p:tgtEl>
                                          <p:spTgt spid="6"/>
                                        </p:tgtEl>
                                      </p:cBhvr>
                                    </p:animEffect>
                                    <p:anim calcmode="lin" valueType="num">
                                      <p:cBhvr>
                                        <p:cTn id="32" dur="1250" fill="hold"/>
                                        <p:tgtEl>
                                          <p:spTgt spid="6"/>
                                        </p:tgtEl>
                                        <p:attrNameLst>
                                          <p:attrName>ppt_x</p:attrName>
                                        </p:attrNameLst>
                                      </p:cBhvr>
                                      <p:tavLst>
                                        <p:tav tm="0">
                                          <p:val>
                                            <p:strVal val="#ppt_x"/>
                                          </p:val>
                                        </p:tav>
                                        <p:tav tm="100000">
                                          <p:val>
                                            <p:strVal val="#ppt_x"/>
                                          </p:val>
                                        </p:tav>
                                      </p:tavLst>
                                    </p:anim>
                                    <p:anim calcmode="lin" valueType="num">
                                      <p:cBhvr>
                                        <p:cTn id="33" dur="125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7500"/>
                            </p:stCondLst>
                            <p:childTnLst>
                              <p:par>
                                <p:cTn id="35" presetID="42"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250"/>
                                        <p:tgtEl>
                                          <p:spTgt spid="7"/>
                                        </p:tgtEl>
                                      </p:cBhvr>
                                    </p:animEffect>
                                    <p:anim calcmode="lin" valueType="num">
                                      <p:cBhvr>
                                        <p:cTn id="38" dur="1250" fill="hold"/>
                                        <p:tgtEl>
                                          <p:spTgt spid="7"/>
                                        </p:tgtEl>
                                        <p:attrNameLst>
                                          <p:attrName>ppt_x</p:attrName>
                                        </p:attrNameLst>
                                      </p:cBhvr>
                                      <p:tavLst>
                                        <p:tav tm="0">
                                          <p:val>
                                            <p:strVal val="#ppt_x"/>
                                          </p:val>
                                        </p:tav>
                                        <p:tav tm="100000">
                                          <p:val>
                                            <p:strVal val="#ppt_x"/>
                                          </p:val>
                                        </p:tav>
                                      </p:tavLst>
                                    </p:anim>
                                    <p:anim calcmode="lin" valueType="num">
                                      <p:cBhvr>
                                        <p:cTn id="39" dur="1250" fill="hold"/>
                                        <p:tgtEl>
                                          <p:spTgt spid="7"/>
                                        </p:tgtEl>
                                        <p:attrNameLst>
                                          <p:attrName>ppt_y</p:attrName>
                                        </p:attrNameLst>
                                      </p:cBhvr>
                                      <p:tavLst>
                                        <p:tav tm="0">
                                          <p:val>
                                            <p:strVal val="#ppt_y+.1"/>
                                          </p:val>
                                        </p:tav>
                                        <p:tav tm="100000">
                                          <p:val>
                                            <p:strVal val="#ppt_y"/>
                                          </p:val>
                                        </p:tav>
                                      </p:tavLst>
                                    </p:anim>
                                  </p:childTnLst>
                                </p:cTn>
                              </p:par>
                            </p:childTnLst>
                          </p:cTn>
                        </p:par>
                        <p:par>
                          <p:cTn id="40" fill="hold">
                            <p:stCondLst>
                              <p:cond delay="9000"/>
                            </p:stCondLst>
                            <p:childTnLst>
                              <p:par>
                                <p:cTn id="41" presetID="42"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1250"/>
                                        <p:tgtEl>
                                          <p:spTgt spid="8"/>
                                        </p:tgtEl>
                                      </p:cBhvr>
                                    </p:animEffect>
                                    <p:anim calcmode="lin" valueType="num">
                                      <p:cBhvr>
                                        <p:cTn id="44" dur="1250" fill="hold"/>
                                        <p:tgtEl>
                                          <p:spTgt spid="8"/>
                                        </p:tgtEl>
                                        <p:attrNameLst>
                                          <p:attrName>ppt_x</p:attrName>
                                        </p:attrNameLst>
                                      </p:cBhvr>
                                      <p:tavLst>
                                        <p:tav tm="0">
                                          <p:val>
                                            <p:strVal val="#ppt_x"/>
                                          </p:val>
                                        </p:tav>
                                        <p:tav tm="100000">
                                          <p:val>
                                            <p:strVal val="#ppt_x"/>
                                          </p:val>
                                        </p:tav>
                                      </p:tavLst>
                                    </p:anim>
                                    <p:anim calcmode="lin" valueType="num">
                                      <p:cBhvr>
                                        <p:cTn id="45" dur="1250" fill="hold"/>
                                        <p:tgtEl>
                                          <p:spTgt spid="8"/>
                                        </p:tgtEl>
                                        <p:attrNameLst>
                                          <p:attrName>ppt_y</p:attrName>
                                        </p:attrNameLst>
                                      </p:cBhvr>
                                      <p:tavLst>
                                        <p:tav tm="0">
                                          <p:val>
                                            <p:strVal val="#ppt_y+.1"/>
                                          </p:val>
                                        </p:tav>
                                        <p:tav tm="100000">
                                          <p:val>
                                            <p:strVal val="#ppt_y"/>
                                          </p:val>
                                        </p:tav>
                                      </p:tavLst>
                                    </p:anim>
                                  </p:childTnLst>
                                </p:cTn>
                              </p:par>
                            </p:childTnLst>
                          </p:cTn>
                        </p:par>
                        <p:par>
                          <p:cTn id="46" fill="hold">
                            <p:stCondLst>
                              <p:cond delay="10500"/>
                            </p:stCondLst>
                            <p:childTnLst>
                              <p:par>
                                <p:cTn id="47" presetID="42"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250"/>
                                        <p:tgtEl>
                                          <p:spTgt spid="9"/>
                                        </p:tgtEl>
                                      </p:cBhvr>
                                    </p:animEffect>
                                    <p:anim calcmode="lin" valueType="num">
                                      <p:cBhvr>
                                        <p:cTn id="50" dur="1250" fill="hold"/>
                                        <p:tgtEl>
                                          <p:spTgt spid="9"/>
                                        </p:tgtEl>
                                        <p:attrNameLst>
                                          <p:attrName>ppt_x</p:attrName>
                                        </p:attrNameLst>
                                      </p:cBhvr>
                                      <p:tavLst>
                                        <p:tav tm="0">
                                          <p:val>
                                            <p:strVal val="#ppt_x"/>
                                          </p:val>
                                        </p:tav>
                                        <p:tav tm="100000">
                                          <p:val>
                                            <p:strVal val="#ppt_x"/>
                                          </p:val>
                                        </p:tav>
                                      </p:tavLst>
                                    </p:anim>
                                    <p:anim calcmode="lin" valueType="num">
                                      <p:cBhvr>
                                        <p:cTn id="51" dur="1250" fill="hold"/>
                                        <p:tgtEl>
                                          <p:spTgt spid="9"/>
                                        </p:tgtEl>
                                        <p:attrNameLst>
                                          <p:attrName>ppt_y</p:attrName>
                                        </p:attrNameLst>
                                      </p:cBhvr>
                                      <p:tavLst>
                                        <p:tav tm="0">
                                          <p:val>
                                            <p:strVal val="#ppt_y+.1"/>
                                          </p:val>
                                        </p:tav>
                                        <p:tav tm="100000">
                                          <p:val>
                                            <p:strVal val="#ppt_y"/>
                                          </p:val>
                                        </p:tav>
                                      </p:tavLst>
                                    </p:anim>
                                  </p:childTnLst>
                                </p:cTn>
                              </p:par>
                            </p:childTnLst>
                          </p:cTn>
                        </p:par>
                        <p:par>
                          <p:cTn id="52" fill="hold">
                            <p:stCondLst>
                              <p:cond delay="12000"/>
                            </p:stCondLst>
                            <p:childTnLst>
                              <p:par>
                                <p:cTn id="53" presetID="42" presetClass="entr" presetSubtype="0"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1250"/>
                                        <p:tgtEl>
                                          <p:spTgt spid="10"/>
                                        </p:tgtEl>
                                      </p:cBhvr>
                                    </p:animEffect>
                                    <p:anim calcmode="lin" valueType="num">
                                      <p:cBhvr>
                                        <p:cTn id="56" dur="1250" fill="hold"/>
                                        <p:tgtEl>
                                          <p:spTgt spid="10"/>
                                        </p:tgtEl>
                                        <p:attrNameLst>
                                          <p:attrName>ppt_x</p:attrName>
                                        </p:attrNameLst>
                                      </p:cBhvr>
                                      <p:tavLst>
                                        <p:tav tm="0">
                                          <p:val>
                                            <p:strVal val="#ppt_x"/>
                                          </p:val>
                                        </p:tav>
                                        <p:tav tm="100000">
                                          <p:val>
                                            <p:strVal val="#ppt_x"/>
                                          </p:val>
                                        </p:tav>
                                      </p:tavLst>
                                    </p:anim>
                                    <p:anim calcmode="lin" valueType="num">
                                      <p:cBhvr>
                                        <p:cTn id="57" dur="12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27181" y="2017395"/>
            <a:ext cx="2438400" cy="2438400"/>
            <a:chOff x="1485900" y="1905000"/>
            <a:chExt cx="2438400" cy="2438400"/>
          </a:xfrm>
        </p:grpSpPr>
        <p:sp>
          <p:nvSpPr>
            <p:cNvPr id="3" name="椭圆 2"/>
            <p:cNvSpPr/>
            <p:nvPr/>
          </p:nvSpPr>
          <p:spPr>
            <a:xfrm>
              <a:off x="1485900" y="1905000"/>
              <a:ext cx="2438400" cy="2438400"/>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3"/>
            <p:cNvPicPr>
              <a:picLocks noChangeAspect="1" noChangeArrowheads="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756324" y="2152537"/>
              <a:ext cx="1897552" cy="1943326"/>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 name="组合 4"/>
          <p:cNvGrpSpPr/>
          <p:nvPr/>
        </p:nvGrpSpPr>
        <p:grpSpPr>
          <a:xfrm>
            <a:off x="4964584" y="2017395"/>
            <a:ext cx="2438400" cy="2438400"/>
            <a:chOff x="4787900" y="1905000"/>
            <a:chExt cx="2438400" cy="2438400"/>
          </a:xfrm>
        </p:grpSpPr>
        <p:pic>
          <p:nvPicPr>
            <p:cNvPr id="6" name="Picture 5"/>
            <p:cNvPicPr>
              <a:picLocks noChangeAspect="1" noChangeArrowheads="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031767" y="2150950"/>
              <a:ext cx="1950667" cy="19465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椭圆 6"/>
            <p:cNvSpPr/>
            <p:nvPr/>
          </p:nvSpPr>
          <p:spPr>
            <a:xfrm>
              <a:off x="4787900" y="1905000"/>
              <a:ext cx="2438400" cy="2438400"/>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7301986" y="2017395"/>
            <a:ext cx="2438400" cy="2438400"/>
            <a:chOff x="7872638" y="2013946"/>
            <a:chExt cx="2438400" cy="2438400"/>
          </a:xfrm>
        </p:grpSpPr>
        <p:pic>
          <p:nvPicPr>
            <p:cNvPr id="9" name="Picture 4"/>
            <p:cNvPicPr>
              <a:picLocks noChangeAspect="1" noChangeArrowheads="1"/>
            </p:cNvPicPr>
            <p:nvPr/>
          </p:nvPicPr>
          <p:blipFill>
            <a:blip r:embed="rId7" cstate="print">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8128360" y="2267613"/>
              <a:ext cx="1926956" cy="1931066"/>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椭圆 9"/>
            <p:cNvSpPr/>
            <p:nvPr/>
          </p:nvSpPr>
          <p:spPr>
            <a:xfrm>
              <a:off x="7872638" y="2013946"/>
              <a:ext cx="2438400" cy="2438400"/>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3470970" y="5473371"/>
            <a:ext cx="5323086" cy="1220334"/>
          </a:xfrm>
          <a:prstGeom prst="rect">
            <a:avLst/>
          </a:prstGeom>
        </p:spPr>
        <p:txBody>
          <a:bodyPr vert="horz" wrap="square">
            <a:spAutoFit/>
          </a:bodyPr>
          <a:lstStyle/>
          <a:p>
            <a:pPr algn="ctr">
              <a:lnSpc>
                <a:spcPct val="150000"/>
              </a:lnSpc>
            </a:pPr>
            <a:r>
              <a:rPr lang="zh-CN" altLang="en-US" sz="1000" dirty="0">
                <a:solidFill>
                  <a:schemeClr val="bg1"/>
                </a:solidFill>
                <a:latin typeface="柳公权柳体" panose="02000000000000000000" pitchFamily="2" charset="-122"/>
                <a:ea typeface="柳公权柳体" panose="02000000000000000000" pitchFamily="2" charset="-122"/>
              </a:rPr>
              <a:t>输入相关内容输入相关内容</a:t>
            </a:r>
            <a:endParaRPr lang="en-US" altLang="zh-CN" sz="1000" dirty="0">
              <a:solidFill>
                <a:schemeClr val="bg1"/>
              </a:solidFill>
              <a:latin typeface="柳公权柳体" panose="02000000000000000000" pitchFamily="2" charset="-122"/>
              <a:ea typeface="柳公权柳体" panose="02000000000000000000" pitchFamily="2" charset="-122"/>
            </a:endParaRPr>
          </a:p>
          <a:p>
            <a:pPr algn="ctr">
              <a:lnSpc>
                <a:spcPct val="150000"/>
              </a:lnSpc>
            </a:pPr>
            <a:r>
              <a:rPr lang="zh-CN" altLang="en-US" sz="1000" dirty="0">
                <a:solidFill>
                  <a:schemeClr val="bg1"/>
                </a:solidFill>
                <a:latin typeface="柳公权柳体" panose="02000000000000000000" pitchFamily="2" charset="-122"/>
                <a:ea typeface="柳公权柳体" panose="02000000000000000000" pitchFamily="2" charset="-122"/>
              </a:rPr>
              <a:t>输入相关内容</a:t>
            </a:r>
            <a:endParaRPr lang="en-US" altLang="zh-CN" sz="1000" dirty="0">
              <a:solidFill>
                <a:schemeClr val="bg1"/>
              </a:solidFill>
              <a:latin typeface="柳公权柳体" panose="02000000000000000000" pitchFamily="2" charset="-122"/>
              <a:ea typeface="柳公权柳体" panose="02000000000000000000" pitchFamily="2" charset="-122"/>
            </a:endParaRPr>
          </a:p>
          <a:p>
            <a:pPr algn="ctr">
              <a:lnSpc>
                <a:spcPct val="150000"/>
              </a:lnSpc>
            </a:pPr>
            <a:r>
              <a:rPr lang="zh-CN" altLang="en-US" sz="1000" dirty="0">
                <a:solidFill>
                  <a:schemeClr val="bg1"/>
                </a:solidFill>
                <a:latin typeface="柳公权柳体" panose="02000000000000000000" pitchFamily="2" charset="-122"/>
                <a:ea typeface="柳公权柳体" panose="02000000000000000000" pitchFamily="2" charset="-122"/>
              </a:rPr>
              <a:t>输入相关内容</a:t>
            </a:r>
            <a:endParaRPr lang="en-US" altLang="zh-CN" sz="1000" dirty="0">
              <a:solidFill>
                <a:schemeClr val="bg1"/>
              </a:solidFill>
              <a:latin typeface="柳公权柳体" panose="02000000000000000000" pitchFamily="2" charset="-122"/>
              <a:ea typeface="柳公权柳体" panose="02000000000000000000" pitchFamily="2" charset="-122"/>
            </a:endParaRPr>
          </a:p>
          <a:p>
            <a:pPr algn="ctr">
              <a:lnSpc>
                <a:spcPct val="150000"/>
              </a:lnSpc>
            </a:pPr>
            <a:r>
              <a:rPr lang="zh-CN" altLang="en-US" sz="1000" dirty="0">
                <a:solidFill>
                  <a:schemeClr val="bg1"/>
                </a:solidFill>
                <a:latin typeface="柳公权柳体" panose="02000000000000000000" pitchFamily="2" charset="-122"/>
                <a:ea typeface="柳公权柳体" panose="02000000000000000000" pitchFamily="2" charset="-122"/>
              </a:rPr>
              <a:t>输入相关内容</a:t>
            </a:r>
            <a:endParaRPr lang="en-US" altLang="zh-CN" sz="1000" dirty="0">
              <a:solidFill>
                <a:schemeClr val="bg1"/>
              </a:solidFill>
              <a:latin typeface="柳公权柳体" panose="02000000000000000000" pitchFamily="2" charset="-122"/>
              <a:ea typeface="柳公权柳体" panose="02000000000000000000" pitchFamily="2" charset="-122"/>
            </a:endParaRPr>
          </a:p>
          <a:p>
            <a:pPr algn="ctr">
              <a:lnSpc>
                <a:spcPct val="150000"/>
              </a:lnSpc>
            </a:pPr>
            <a:endParaRPr lang="en-US" altLang="zh-CN" sz="1000" dirty="0">
              <a:solidFill>
                <a:schemeClr val="bg1"/>
              </a:solidFill>
              <a:latin typeface="柳公权柳体" panose="02000000000000000000" pitchFamily="2" charset="-122"/>
              <a:ea typeface="柳公权柳体" panose="02000000000000000000" pitchFamily="2" charset="-122"/>
            </a:endParaRPr>
          </a:p>
        </p:txBody>
      </p:sp>
      <p:sp>
        <p:nvSpPr>
          <p:cNvPr id="12" name="文本框 4"/>
          <p:cNvSpPr txBox="1"/>
          <p:nvPr/>
        </p:nvSpPr>
        <p:spPr>
          <a:xfrm>
            <a:off x="5193794" y="4764528"/>
            <a:ext cx="1877437" cy="400110"/>
          </a:xfrm>
          <a:prstGeom prst="rect">
            <a:avLst/>
          </a:prstGeom>
          <a:solidFill>
            <a:schemeClr val="bg1"/>
          </a:solidFill>
          <a:ln>
            <a:solidFill>
              <a:schemeClr val="bg1">
                <a:lumMod val="75000"/>
              </a:schemeClr>
            </a:solidFill>
          </a:ln>
        </p:spPr>
        <p:txBody>
          <a:bodyPr vert="horz" wrap="none" rtlCol="0">
            <a:spAutoFit/>
          </a:bodyPr>
          <a:lstStyle/>
          <a:p>
            <a:r>
              <a:rPr lang="zh-CN" altLang="en-US" sz="2000" dirty="0">
                <a:solidFill>
                  <a:srgbClr val="28274E"/>
                </a:solidFill>
                <a:latin typeface="柳公权柳体" panose="02000000000000000000" pitchFamily="2" charset="-122"/>
                <a:ea typeface="柳公权柳体" panose="02000000000000000000" pitchFamily="2" charset="-122"/>
                <a:cs typeface="Tahoma" panose="020B0604030504040204" pitchFamily="34" charset="0"/>
              </a:rPr>
              <a:t>时尚 高端 简约</a:t>
            </a:r>
          </a:p>
        </p:txBody>
      </p:sp>
      <p:grpSp>
        <p:nvGrpSpPr>
          <p:cNvPr id="13" name="组合 12"/>
          <p:cNvGrpSpPr/>
          <p:nvPr/>
        </p:nvGrpSpPr>
        <p:grpSpPr>
          <a:xfrm>
            <a:off x="5208451" y="564816"/>
            <a:ext cx="1893892" cy="629194"/>
            <a:chOff x="5060153" y="570199"/>
            <a:chExt cx="1893892" cy="629194"/>
          </a:xfrm>
        </p:grpSpPr>
        <p:grpSp>
          <p:nvGrpSpPr>
            <p:cNvPr id="14" name="组合 13"/>
            <p:cNvGrpSpPr/>
            <p:nvPr/>
          </p:nvGrpSpPr>
          <p:grpSpPr>
            <a:xfrm>
              <a:off x="5060153" y="570199"/>
              <a:ext cx="1893892" cy="629194"/>
              <a:chOff x="4611304" y="570199"/>
              <a:chExt cx="1893892" cy="629194"/>
            </a:xfrm>
          </p:grpSpPr>
          <p:sp>
            <p:nvSpPr>
              <p:cNvPr id="16" name="矩形 15"/>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柳公权柳体" panose="02000000000000000000" pitchFamily="2" charset="-122"/>
                  <a:ea typeface="柳公权柳体" panose="02000000000000000000" pitchFamily="2" charset="-122"/>
                </a:endParaRPr>
              </a:p>
            </p:txBody>
          </p:sp>
          <p:sp>
            <p:nvSpPr>
              <p:cNvPr id="17" name="文本框 16"/>
              <p:cNvSpPr txBox="1"/>
              <p:nvPr/>
            </p:nvSpPr>
            <p:spPr>
              <a:xfrm>
                <a:off x="4611304" y="670964"/>
                <a:ext cx="1893892" cy="461665"/>
              </a:xfrm>
              <a:prstGeom prst="rect">
                <a:avLst/>
              </a:prstGeom>
              <a:solidFill>
                <a:schemeClr val="bg1"/>
              </a:solidFill>
            </p:spPr>
            <p:txBody>
              <a:bodyPr vert="horz" wrap="square" rtlCol="0">
                <a:spAutoFit/>
              </a:bodyPr>
              <a:lstStyle/>
              <a:p>
                <a:pPr algn="ctr"/>
                <a:r>
                  <a:rPr lang="zh-CN" altLang="en-US" sz="2400" dirty="0">
                    <a:solidFill>
                      <a:srgbClr val="28274E"/>
                    </a:solidFill>
                    <a:latin typeface="柳公权柳体" panose="02000000000000000000" pitchFamily="2" charset="-122"/>
                    <a:ea typeface="柳公权柳体" panose="02000000000000000000" pitchFamily="2" charset="-122"/>
                    <a:cs typeface="Tahoma" panose="020B0604030504040204" pitchFamily="34" charset="0"/>
                  </a:rPr>
                  <a:t>第一章</a:t>
                </a:r>
              </a:p>
            </p:txBody>
          </p:sp>
        </p:grpSp>
        <p:sp>
          <p:nvSpPr>
            <p:cNvPr id="15" name="矩形 14"/>
            <p:cNvSpPr/>
            <p:nvPr/>
          </p:nvSpPr>
          <p:spPr>
            <a:xfrm>
              <a:off x="5620615" y="1003406"/>
              <a:ext cx="889987" cy="184666"/>
            </a:xfrm>
            <a:prstGeom prst="rect">
              <a:avLst/>
            </a:prstGeom>
          </p:spPr>
          <p:txBody>
            <a:bodyPr wrap="none">
              <a:spAutoFit/>
            </a:bodyPr>
            <a:lstStyle/>
            <a:p>
              <a:r>
                <a:rPr lang="en-US" altLang="zh-CN" sz="600" dirty="0">
                  <a:solidFill>
                    <a:schemeClr val="bg1">
                      <a:lumMod val="50000"/>
                    </a:schemeClr>
                  </a:solidFill>
                  <a:latin typeface="柳公权柳体" panose="02000000000000000000" pitchFamily="2" charset="-122"/>
                  <a:ea typeface="柳公权柳体" panose="02000000000000000000" pitchFamily="2" charset="-122"/>
                </a:rPr>
                <a:t>LOVE CHINA WIND</a:t>
              </a:r>
              <a:endParaRPr lang="zh-CN" altLang="en-US" sz="600" dirty="0">
                <a:solidFill>
                  <a:schemeClr val="bg1">
                    <a:lumMod val="50000"/>
                  </a:schemeClr>
                </a:solidFill>
                <a:latin typeface="柳公权柳体" panose="02000000000000000000" pitchFamily="2" charset="-122"/>
                <a:ea typeface="柳公权柳体" panose="02000000000000000000"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250"/>
                                        <p:tgtEl>
                                          <p:spTgt spid="2"/>
                                        </p:tgtEl>
                                      </p:cBhvr>
                                    </p:animEffect>
                                    <p:anim calcmode="lin" valueType="num">
                                      <p:cBhvr>
                                        <p:cTn id="8" dur="1250" fill="hold"/>
                                        <p:tgtEl>
                                          <p:spTgt spid="2"/>
                                        </p:tgtEl>
                                        <p:attrNameLst>
                                          <p:attrName>ppt_x</p:attrName>
                                        </p:attrNameLst>
                                      </p:cBhvr>
                                      <p:tavLst>
                                        <p:tav tm="0">
                                          <p:val>
                                            <p:strVal val="#ppt_x"/>
                                          </p:val>
                                        </p:tav>
                                        <p:tav tm="100000">
                                          <p:val>
                                            <p:strVal val="#ppt_x"/>
                                          </p:val>
                                        </p:tav>
                                      </p:tavLst>
                                    </p:anim>
                                    <p:anim calcmode="lin" valueType="num">
                                      <p:cBhvr>
                                        <p:cTn id="9" dur="12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250"/>
                                        <p:tgtEl>
                                          <p:spTgt spid="5"/>
                                        </p:tgtEl>
                                      </p:cBhvr>
                                    </p:animEffect>
                                    <p:anim calcmode="lin" valueType="num">
                                      <p:cBhvr>
                                        <p:cTn id="14" dur="1250" fill="hold"/>
                                        <p:tgtEl>
                                          <p:spTgt spid="5"/>
                                        </p:tgtEl>
                                        <p:attrNameLst>
                                          <p:attrName>ppt_x</p:attrName>
                                        </p:attrNameLst>
                                      </p:cBhvr>
                                      <p:tavLst>
                                        <p:tav tm="0">
                                          <p:val>
                                            <p:strVal val="#ppt_x"/>
                                          </p:val>
                                        </p:tav>
                                        <p:tav tm="100000">
                                          <p:val>
                                            <p:strVal val="#ppt_x"/>
                                          </p:val>
                                        </p:tav>
                                      </p:tavLst>
                                    </p:anim>
                                    <p:anim calcmode="lin" valueType="num">
                                      <p:cBhvr>
                                        <p:cTn id="15" dur="12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250"/>
                                        <p:tgtEl>
                                          <p:spTgt spid="8"/>
                                        </p:tgtEl>
                                      </p:cBhvr>
                                    </p:animEffect>
                                    <p:anim calcmode="lin" valueType="num">
                                      <p:cBhvr>
                                        <p:cTn id="20" dur="1250" fill="hold"/>
                                        <p:tgtEl>
                                          <p:spTgt spid="8"/>
                                        </p:tgtEl>
                                        <p:attrNameLst>
                                          <p:attrName>ppt_x</p:attrName>
                                        </p:attrNameLst>
                                      </p:cBhvr>
                                      <p:tavLst>
                                        <p:tav tm="0">
                                          <p:val>
                                            <p:strVal val="#ppt_x"/>
                                          </p:val>
                                        </p:tav>
                                        <p:tav tm="100000">
                                          <p:val>
                                            <p:strVal val="#ppt_x"/>
                                          </p:val>
                                        </p:tav>
                                      </p:tavLst>
                                    </p:anim>
                                    <p:anim calcmode="lin" valueType="num">
                                      <p:cBhvr>
                                        <p:cTn id="21" dur="125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45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250"/>
                                        <p:tgtEl>
                                          <p:spTgt spid="12"/>
                                        </p:tgtEl>
                                      </p:cBhvr>
                                    </p:animEffect>
                                    <p:anim calcmode="lin" valueType="num">
                                      <p:cBhvr>
                                        <p:cTn id="26" dur="1250" fill="hold"/>
                                        <p:tgtEl>
                                          <p:spTgt spid="12"/>
                                        </p:tgtEl>
                                        <p:attrNameLst>
                                          <p:attrName>ppt_x</p:attrName>
                                        </p:attrNameLst>
                                      </p:cBhvr>
                                      <p:tavLst>
                                        <p:tav tm="0">
                                          <p:val>
                                            <p:strVal val="#ppt_x"/>
                                          </p:val>
                                        </p:tav>
                                        <p:tav tm="100000">
                                          <p:val>
                                            <p:strVal val="#ppt_x"/>
                                          </p:val>
                                        </p:tav>
                                      </p:tavLst>
                                    </p:anim>
                                    <p:anim calcmode="lin" valueType="num">
                                      <p:cBhvr>
                                        <p:cTn id="27" dur="125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60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250"/>
                                        <p:tgtEl>
                                          <p:spTgt spid="11"/>
                                        </p:tgtEl>
                                      </p:cBhvr>
                                    </p:animEffect>
                                    <p:anim calcmode="lin" valueType="num">
                                      <p:cBhvr>
                                        <p:cTn id="32" dur="1250" fill="hold"/>
                                        <p:tgtEl>
                                          <p:spTgt spid="11"/>
                                        </p:tgtEl>
                                        <p:attrNameLst>
                                          <p:attrName>ppt_x</p:attrName>
                                        </p:attrNameLst>
                                      </p:cBhvr>
                                      <p:tavLst>
                                        <p:tav tm="0">
                                          <p:val>
                                            <p:strVal val="#ppt_x"/>
                                          </p:val>
                                        </p:tav>
                                        <p:tav tm="100000">
                                          <p:val>
                                            <p:strVal val="#ppt_x"/>
                                          </p:val>
                                        </p:tav>
                                      </p:tavLst>
                                    </p:anim>
                                    <p:anim calcmode="lin" valueType="num">
                                      <p:cBhvr>
                                        <p:cTn id="33" dur="125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7500"/>
                            </p:stCondLst>
                            <p:childTnLst>
                              <p:par>
                                <p:cTn id="35" presetID="42"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250"/>
                                        <p:tgtEl>
                                          <p:spTgt spid="13"/>
                                        </p:tgtEl>
                                      </p:cBhvr>
                                    </p:animEffect>
                                    <p:anim calcmode="lin" valueType="num">
                                      <p:cBhvr>
                                        <p:cTn id="38" dur="1250" fill="hold"/>
                                        <p:tgtEl>
                                          <p:spTgt spid="13"/>
                                        </p:tgtEl>
                                        <p:attrNameLst>
                                          <p:attrName>ppt_x</p:attrName>
                                        </p:attrNameLst>
                                      </p:cBhvr>
                                      <p:tavLst>
                                        <p:tav tm="0">
                                          <p:val>
                                            <p:strVal val="#ppt_x"/>
                                          </p:val>
                                        </p:tav>
                                        <p:tav tm="100000">
                                          <p:val>
                                            <p:strVal val="#ppt_x"/>
                                          </p:val>
                                        </p:tav>
                                      </p:tavLst>
                                    </p:anim>
                                    <p:anim calcmode="lin" valueType="num">
                                      <p:cBhvr>
                                        <p:cTn id="39" dur="12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7" cstate="print">
            <a:extLst>
              <a:ext uri="{28A0092B-C50C-407E-A947-70E740481C1C}">
                <a14:useLocalDpi xmlns:a14="http://schemas.microsoft.com/office/drawing/2010/main" val="0"/>
              </a:ext>
            </a:extLst>
          </a:blip>
          <a:srcRect t="58871"/>
          <a:stretch>
            <a:fillRect/>
          </a:stretch>
        </p:blipFill>
        <p:spPr>
          <a:xfrm>
            <a:off x="0" y="-13648"/>
            <a:ext cx="12191999" cy="7021412"/>
          </a:xfrm>
          <a:prstGeom prst="rect">
            <a:avLst/>
          </a:prstGeom>
        </p:spPr>
      </p:pic>
      <p:pic>
        <p:nvPicPr>
          <p:cNvPr id="7" name="PA_库_图片 6"/>
          <p:cNvPicPr>
            <a:picLocks noChangeAspect="1"/>
          </p:cNvPicPr>
          <p:nvPr>
            <p:custDataLst>
              <p:tags r:id="rId1"/>
            </p:custDataLst>
          </p:nvPr>
        </p:nvPicPr>
        <p:blipFill>
          <a:blip r:embed="rId8">
            <a:extLst>
              <a:ext uri="{BEBA8EAE-BF5A-486C-A8C5-ECC9F3942E4B}">
                <a14:imgProps xmlns:a14="http://schemas.microsoft.com/office/drawing/2010/main">
                  <a14:imgLayer r:embed="rId9">
                    <a14:imgEffect>
                      <a14:backgroundRemoval t="10000" b="90000" l="10000" r="90000"/>
                    </a14:imgEffect>
                  </a14:imgLayer>
                </a14:imgProps>
              </a:ext>
            </a:extLst>
          </a:blip>
          <a:stretch>
            <a:fillRect/>
          </a:stretch>
        </p:blipFill>
        <p:spPr>
          <a:xfrm>
            <a:off x="1748490" y="-787901"/>
            <a:ext cx="1819734" cy="1575802"/>
          </a:xfrm>
          <a:prstGeom prst="rect">
            <a:avLst/>
          </a:prstGeom>
          <a:effectLst>
            <a:glow rad="762000">
              <a:schemeClr val="bg1">
                <a:alpha val="15000"/>
              </a:schemeClr>
            </a:glow>
          </a:effectLst>
        </p:spPr>
      </p:pic>
      <p:pic>
        <p:nvPicPr>
          <p:cNvPr id="9" name="图片 8"/>
          <p:cNvPicPr>
            <a:picLocks noChangeAspect="1"/>
          </p:cNvPicPr>
          <p:nvPr/>
        </p:nvPicPr>
        <p:blipFill rotWithShape="1">
          <a:blip r:embed="rId10" cstate="print">
            <a:extLst>
              <a:ext uri="{28A0092B-C50C-407E-A947-70E740481C1C}">
                <a14:useLocalDpi xmlns:a14="http://schemas.microsoft.com/office/drawing/2010/main" val="0"/>
              </a:ext>
            </a:extLst>
          </a:blip>
          <a:srcRect t="51621"/>
          <a:stretch>
            <a:fillRect/>
          </a:stretch>
        </p:blipFill>
        <p:spPr>
          <a:xfrm>
            <a:off x="1" y="-1251284"/>
            <a:ext cx="12191998" cy="8259048"/>
          </a:xfrm>
          <a:prstGeom prst="rect">
            <a:avLst/>
          </a:prstGeom>
        </p:spPr>
      </p:pic>
      <p:sp>
        <p:nvSpPr>
          <p:cNvPr id="11" name="PA_库_文本框 10"/>
          <p:cNvSpPr txBox="1"/>
          <p:nvPr>
            <p:custDataLst>
              <p:tags r:id="rId2"/>
            </p:custDataLst>
          </p:nvPr>
        </p:nvSpPr>
        <p:spPr>
          <a:xfrm>
            <a:off x="5370462" y="674234"/>
            <a:ext cx="1415772" cy="5346474"/>
          </a:xfrm>
          <a:prstGeom prst="rect">
            <a:avLst/>
          </a:prstGeom>
          <a:noFill/>
        </p:spPr>
        <p:txBody>
          <a:bodyPr vert="eaVert" wrap="square" rtlCol="0">
            <a:spAutoFit/>
          </a:bodyPr>
          <a:lstStyle/>
          <a:p>
            <a:pPr algn="dist"/>
            <a:r>
              <a:rPr lang="zh-CN" altLang="en-US" sz="8000" b="1" dirty="0">
                <a:solidFill>
                  <a:schemeClr val="bg1"/>
                </a:solidFill>
                <a:latin typeface="文悦青龙体 (非商业使用) W5" pitchFamily="50" charset="-122"/>
                <a:ea typeface="文悦青龙体 (非商业使用) W5" pitchFamily="50" charset="-122"/>
              </a:rPr>
              <a:t>第贰章</a:t>
            </a:r>
          </a:p>
        </p:txBody>
      </p:sp>
      <p:grpSp>
        <p:nvGrpSpPr>
          <p:cNvPr id="15" name="PA_库_组合 14"/>
          <p:cNvGrpSpPr/>
          <p:nvPr>
            <p:custDataLst>
              <p:tags r:id="rId3"/>
            </p:custDataLst>
          </p:nvPr>
        </p:nvGrpSpPr>
        <p:grpSpPr>
          <a:xfrm>
            <a:off x="4958785" y="446567"/>
            <a:ext cx="2082044" cy="5964866"/>
            <a:chOff x="4465674" y="318976"/>
            <a:chExt cx="2502196" cy="5575005"/>
          </a:xfrm>
        </p:grpSpPr>
        <p:sp>
          <p:nvSpPr>
            <p:cNvPr id="12" name="矩形 11"/>
            <p:cNvSpPr/>
            <p:nvPr/>
          </p:nvSpPr>
          <p:spPr>
            <a:xfrm>
              <a:off x="4465674" y="318976"/>
              <a:ext cx="2349796" cy="542260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18074" y="471376"/>
              <a:ext cx="2349796" cy="542260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PA_库_文本框 13"/>
          <p:cNvSpPr txBox="1"/>
          <p:nvPr>
            <p:custDataLst>
              <p:tags r:id="rId4"/>
            </p:custDataLst>
          </p:nvPr>
        </p:nvSpPr>
        <p:spPr>
          <a:xfrm>
            <a:off x="5139882" y="957770"/>
            <a:ext cx="1846659" cy="5225995"/>
          </a:xfrm>
          <a:prstGeom prst="rect">
            <a:avLst/>
          </a:prstGeom>
          <a:noFill/>
        </p:spPr>
        <p:txBody>
          <a:bodyPr vert="eaVert" wrap="square" rtlCol="0">
            <a:spAutoFit/>
          </a:bodyPr>
          <a:lstStyle/>
          <a:p>
            <a:r>
              <a:rPr lang="zh-CN" altLang="en-US" dirty="0">
                <a:solidFill>
                  <a:schemeClr val="bg1"/>
                </a:solidFill>
                <a:latin typeface="柳公权柳体" panose="02000000000000000000" pitchFamily="2" charset="-122"/>
                <a:ea typeface="柳公权柳体" panose="02000000000000000000" pitchFamily="2" charset="-122"/>
              </a:rPr>
              <a:t>无言独上西楼，月如钩。寂寞梧桐深院锁清秋。</a:t>
            </a:r>
            <a:br>
              <a:rPr lang="zh-CN" altLang="en-US" dirty="0">
                <a:solidFill>
                  <a:schemeClr val="bg1"/>
                </a:solidFill>
                <a:latin typeface="柳公权柳体" panose="02000000000000000000" pitchFamily="2" charset="-122"/>
                <a:ea typeface="柳公权柳体" panose="02000000000000000000" pitchFamily="2" charset="-122"/>
              </a:rPr>
            </a:br>
            <a:endParaRPr lang="en-US" altLang="zh-CN" dirty="0">
              <a:solidFill>
                <a:schemeClr val="bg1"/>
              </a:solidFill>
              <a:latin typeface="柳公权柳体" panose="02000000000000000000" pitchFamily="2" charset="-122"/>
              <a:ea typeface="柳公权柳体" panose="02000000000000000000" pitchFamily="2" charset="-122"/>
            </a:endParaRPr>
          </a:p>
          <a:p>
            <a:endParaRPr lang="en-US" altLang="zh-CN" dirty="0">
              <a:solidFill>
                <a:schemeClr val="bg1"/>
              </a:solidFill>
              <a:latin typeface="柳公权柳体" panose="02000000000000000000" pitchFamily="2" charset="-122"/>
              <a:ea typeface="柳公权柳体" panose="02000000000000000000" pitchFamily="2" charset="-122"/>
            </a:endParaRPr>
          </a:p>
          <a:p>
            <a:endParaRPr lang="en-US" altLang="zh-CN" dirty="0">
              <a:solidFill>
                <a:schemeClr val="bg1"/>
              </a:solidFill>
              <a:latin typeface="柳公权柳体" panose="02000000000000000000" pitchFamily="2" charset="-122"/>
              <a:ea typeface="柳公权柳体" panose="02000000000000000000" pitchFamily="2" charset="-122"/>
            </a:endParaRPr>
          </a:p>
          <a:p>
            <a:endParaRPr lang="en-US" altLang="zh-CN" dirty="0">
              <a:solidFill>
                <a:schemeClr val="bg1"/>
              </a:solidFill>
              <a:latin typeface="柳公权柳体" panose="02000000000000000000" pitchFamily="2" charset="-122"/>
              <a:ea typeface="柳公权柳体" panose="02000000000000000000" pitchFamily="2" charset="-122"/>
            </a:endParaRPr>
          </a:p>
          <a:p>
            <a:r>
              <a:rPr lang="zh-CN" altLang="en-US" dirty="0">
                <a:solidFill>
                  <a:schemeClr val="bg1"/>
                </a:solidFill>
                <a:latin typeface="柳公权柳体" panose="02000000000000000000" pitchFamily="2" charset="-122"/>
                <a:ea typeface="柳公权柳体" panose="02000000000000000000" pitchFamily="2" charset="-122"/>
              </a:rPr>
              <a:t>剪不断，理还乱，是离愁。别是一般滋味在心头。</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53" presetClass="entr" presetSubtype="16" fill="hold" nodeType="withEffect">
                                  <p:stCondLst>
                                    <p:cond delay="150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par>
                                <p:cTn id="13" presetID="6" presetClass="emph" presetSubtype="0" accel="30000" decel="26000" autoRev="1" fill="hold" nodeType="withEffect">
                                  <p:stCondLst>
                                    <p:cond delay="1900"/>
                                  </p:stCondLst>
                                  <p:childTnLst>
                                    <p:animScale>
                                      <p:cBhvr>
                                        <p:cTn id="14" dur="500" fill="hold"/>
                                        <p:tgtEl>
                                          <p:spTgt spid="15"/>
                                        </p:tgtEl>
                                      </p:cBhvr>
                                      <p:by x="110000" y="110000"/>
                                    </p:animScale>
                                  </p:childTnLst>
                                </p:cTn>
                              </p:par>
                              <p:par>
                                <p:cTn id="15" presetID="2" presetClass="entr" presetSubtype="4" decel="100000" fill="hold" grpId="0" nodeType="withEffect">
                                  <p:stCondLst>
                                    <p:cond delay="25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500" fill="hold"/>
                                        <p:tgtEl>
                                          <p:spTgt spid="14"/>
                                        </p:tgtEl>
                                        <p:attrNameLst>
                                          <p:attrName>ppt_x</p:attrName>
                                        </p:attrNameLst>
                                      </p:cBhvr>
                                      <p:tavLst>
                                        <p:tav tm="0">
                                          <p:val>
                                            <p:strVal val="#ppt_x"/>
                                          </p:val>
                                        </p:tav>
                                        <p:tav tm="100000">
                                          <p:val>
                                            <p:strVal val="#ppt_x"/>
                                          </p:val>
                                        </p:tav>
                                      </p:tavLst>
                                    </p:anim>
                                    <p:anim calcmode="lin" valueType="num">
                                      <p:cBhvr additive="base">
                                        <p:cTn id="18" dur="1500" fill="hold"/>
                                        <p:tgtEl>
                                          <p:spTgt spid="14"/>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25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1500" fill="hold"/>
                                        <p:tgtEl>
                                          <p:spTgt spid="11"/>
                                        </p:tgtEl>
                                        <p:attrNameLst>
                                          <p:attrName>ppt_x</p:attrName>
                                        </p:attrNameLst>
                                      </p:cBhvr>
                                      <p:tavLst>
                                        <p:tav tm="0">
                                          <p:val>
                                            <p:strVal val="#ppt_x"/>
                                          </p:val>
                                        </p:tav>
                                        <p:tav tm="100000">
                                          <p:val>
                                            <p:strVal val="#ppt_x"/>
                                          </p:val>
                                        </p:tav>
                                      </p:tavLst>
                                    </p:anim>
                                    <p:anim calcmode="lin" valueType="num">
                                      <p:cBhvr additive="base">
                                        <p:cTn id="22" dur="1500" fill="hold"/>
                                        <p:tgtEl>
                                          <p:spTgt spid="11"/>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15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53" presetClass="entr" presetSubtype="16" fill="hold" nodeType="withEffect">
                                  <p:stCondLst>
                                    <p:cond delay="150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6" presetClass="emph" presetSubtype="0" accel="30000" decel="26000" autoRev="1" fill="hold" nodeType="withEffect">
                                  <p:stCondLst>
                                    <p:cond delay="1900"/>
                                  </p:stCondLst>
                                  <p:childTnLst>
                                    <p:animScale>
                                      <p:cBhvr>
                                        <p:cTn id="32" dur="500" fill="hold"/>
                                        <p:tgtEl>
                                          <p:spTgt spid="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4"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中国风素材\20661287_205529056000_2.jpg"/>
          <p:cNvPicPr>
            <a:picLocks noChangeAspect="1" noChangeArrowheads="1"/>
          </p:cNvPicPr>
          <p:nvPr/>
        </p:nvPicPr>
        <p:blipFill rotWithShape="1">
          <a:blip r:embed="rId4" cstate="print">
            <a:duotone>
              <a:schemeClr val="accent5">
                <a:shade val="45000"/>
                <a:satMod val="135000"/>
              </a:schemeClr>
              <a:prstClr val="white"/>
            </a:duotone>
            <a:extLst>
              <a:ext uri="{BEBA8EAE-BF5A-486C-A8C5-ECC9F3942E4B}">
                <a14:imgProps xmlns:a14="http://schemas.microsoft.com/office/drawing/2010/main">
                  <a14:imgLayer r:embed="rId5">
                    <a14:imgEffect>
                      <a14:backgroundRemoval t="8537" b="100000" l="50329" r="98029"/>
                    </a14:imgEffect>
                  </a14:imgLayer>
                </a14:imgProps>
              </a:ext>
              <a:ext uri="{28A0092B-C50C-407E-A947-70E740481C1C}">
                <a14:useLocalDpi xmlns:a14="http://schemas.microsoft.com/office/drawing/2010/main" val="0"/>
              </a:ext>
            </a:extLst>
          </a:blip>
          <a:srcRect l="49826" t="5735" r="6328"/>
          <a:stretch>
            <a:fillRect/>
          </a:stretch>
        </p:blipFill>
        <p:spPr bwMode="auto">
          <a:xfrm>
            <a:off x="976992" y="3231922"/>
            <a:ext cx="1385207" cy="1931088"/>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933450" y="1843043"/>
            <a:ext cx="5810250" cy="321945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柳公权柳体" panose="02000000000000000000" pitchFamily="2" charset="-122"/>
              <a:ea typeface="柳公权柳体" panose="02000000000000000000" pitchFamily="2" charset="-122"/>
            </a:endParaRPr>
          </a:p>
        </p:txBody>
      </p:sp>
      <p:sp>
        <p:nvSpPr>
          <p:cNvPr id="4" name="矩形 3"/>
          <p:cNvSpPr/>
          <p:nvPr/>
        </p:nvSpPr>
        <p:spPr>
          <a:xfrm>
            <a:off x="1854013" y="2419972"/>
            <a:ext cx="4616648" cy="2294191"/>
          </a:xfrm>
          <a:prstGeom prst="rect">
            <a:avLst/>
          </a:prstGeom>
        </p:spPr>
        <p:txBody>
          <a:bodyPr vert="eaVert" wrap="square">
            <a:spAutoFit/>
          </a:bodyPr>
          <a:lstStyle/>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风萧萧兮易水寒，</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壮士一去兮不复还。</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探虎穴兮入蛟宫，</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仰天呼气兮成白虹。</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风萧萧兮易水寒，</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壮士一去兮不复还。</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探虎穴兮入蛟宫，</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仰天呼气兮成白虹。</a:t>
            </a: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风萧萧兮易水寒， </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壮士一去兮不复还。</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探虎穴兮入蛟宫，</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仰天呼气兮成白虹。</a:t>
            </a: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风萧萧兮易水寒， </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200" dirty="0">
                <a:solidFill>
                  <a:schemeClr val="bg1"/>
                </a:solidFill>
                <a:latin typeface="柳公权柳体" panose="02000000000000000000" pitchFamily="2" charset="-122"/>
                <a:ea typeface="柳公权柳体" panose="02000000000000000000" pitchFamily="2" charset="-122"/>
              </a:rPr>
              <a:t>壮士一去兮不复还。</a:t>
            </a:r>
            <a:endParaRPr lang="en-US" altLang="zh-CN" sz="1200" dirty="0">
              <a:solidFill>
                <a:schemeClr val="bg1"/>
              </a:solidFill>
              <a:latin typeface="柳公权柳体" panose="02000000000000000000" pitchFamily="2" charset="-122"/>
              <a:ea typeface="柳公权柳体" panose="02000000000000000000" pitchFamily="2" charset="-122"/>
            </a:endParaRPr>
          </a:p>
          <a:p>
            <a:pPr>
              <a:lnSpc>
                <a:spcPct val="150000"/>
              </a:lnSpc>
            </a:pPr>
            <a:endParaRPr lang="zh-CN" altLang="en-US" sz="1200" dirty="0">
              <a:solidFill>
                <a:schemeClr val="bg1"/>
              </a:solidFill>
              <a:latin typeface="柳公权柳体" panose="02000000000000000000" pitchFamily="2" charset="-122"/>
              <a:ea typeface="柳公权柳体" panose="02000000000000000000" pitchFamily="2" charset="-122"/>
            </a:endParaRPr>
          </a:p>
        </p:txBody>
      </p:sp>
      <p:sp>
        <p:nvSpPr>
          <p:cNvPr id="5" name="文本框 4"/>
          <p:cNvSpPr txBox="1"/>
          <p:nvPr/>
        </p:nvSpPr>
        <p:spPr>
          <a:xfrm>
            <a:off x="7038152" y="1814015"/>
            <a:ext cx="3046988" cy="1015663"/>
          </a:xfrm>
          <a:prstGeom prst="rect">
            <a:avLst/>
          </a:prstGeom>
          <a:noFill/>
          <a:ln>
            <a:noFill/>
          </a:ln>
        </p:spPr>
        <p:txBody>
          <a:bodyPr vert="eaVert" wrap="none" rtlCol="0">
            <a:spAutoFit/>
          </a:bodyPr>
          <a:lstStyle/>
          <a:p>
            <a:pPr>
              <a:lnSpc>
                <a:spcPct val="200000"/>
              </a:lnSpc>
            </a:pPr>
            <a:r>
              <a:rPr lang="zh-CN" altLang="en-US" sz="2400" dirty="0">
                <a:solidFill>
                  <a:schemeClr val="bg1"/>
                </a:solidFill>
                <a:latin typeface="柳公权柳体" panose="02000000000000000000" pitchFamily="2" charset="-122"/>
                <a:ea typeface="柳公权柳体" panose="02000000000000000000" pitchFamily="2" charset="-122"/>
                <a:cs typeface="Tahoma" panose="020B0604030504040204" pitchFamily="34" charset="0"/>
              </a:rPr>
              <a:t>时尚，</a:t>
            </a:r>
            <a:endParaRPr lang="en-US" altLang="zh-CN" sz="2400" dirty="0">
              <a:solidFill>
                <a:schemeClr val="bg1"/>
              </a:solidFill>
              <a:latin typeface="柳公权柳体" panose="02000000000000000000" pitchFamily="2" charset="-122"/>
              <a:ea typeface="柳公权柳体" panose="02000000000000000000" pitchFamily="2" charset="-122"/>
              <a:cs typeface="Tahoma" panose="020B0604030504040204" pitchFamily="34" charset="0"/>
            </a:endParaRPr>
          </a:p>
          <a:p>
            <a:pPr>
              <a:lnSpc>
                <a:spcPct val="200000"/>
              </a:lnSpc>
            </a:pPr>
            <a:r>
              <a:rPr lang="zh-CN" altLang="en-US" sz="2400" dirty="0">
                <a:solidFill>
                  <a:schemeClr val="bg1"/>
                </a:solidFill>
                <a:latin typeface="柳公权柳体" panose="02000000000000000000" pitchFamily="2" charset="-122"/>
                <a:ea typeface="柳公权柳体" panose="02000000000000000000" pitchFamily="2" charset="-122"/>
                <a:cs typeface="Tahoma" panose="020B0604030504040204" pitchFamily="34" charset="0"/>
              </a:rPr>
              <a:t>高端。</a:t>
            </a:r>
            <a:endParaRPr lang="en-US" altLang="zh-CN" sz="2400" dirty="0">
              <a:solidFill>
                <a:schemeClr val="bg1"/>
              </a:solidFill>
              <a:latin typeface="柳公权柳体" panose="02000000000000000000" pitchFamily="2" charset="-122"/>
              <a:ea typeface="柳公权柳体" panose="02000000000000000000" pitchFamily="2" charset="-122"/>
              <a:cs typeface="Tahoma" panose="020B0604030504040204" pitchFamily="34" charset="0"/>
            </a:endParaRPr>
          </a:p>
          <a:p>
            <a:pPr>
              <a:lnSpc>
                <a:spcPct val="200000"/>
              </a:lnSpc>
            </a:pPr>
            <a:r>
              <a:rPr lang="zh-CN" altLang="en-US" sz="2400" dirty="0">
                <a:solidFill>
                  <a:schemeClr val="bg1"/>
                </a:solidFill>
                <a:latin typeface="柳公权柳体" panose="02000000000000000000" pitchFamily="2" charset="-122"/>
                <a:ea typeface="柳公权柳体" panose="02000000000000000000" pitchFamily="2" charset="-122"/>
                <a:cs typeface="Tahoma" panose="020B0604030504040204" pitchFamily="34" charset="0"/>
              </a:rPr>
              <a:t>简约，</a:t>
            </a:r>
            <a:endParaRPr lang="en-US" altLang="zh-CN" sz="2400" dirty="0">
              <a:solidFill>
                <a:schemeClr val="bg1"/>
              </a:solidFill>
              <a:latin typeface="柳公权柳体" panose="02000000000000000000" pitchFamily="2" charset="-122"/>
              <a:ea typeface="柳公权柳体" panose="02000000000000000000" pitchFamily="2" charset="-122"/>
              <a:cs typeface="Tahoma" panose="020B0604030504040204" pitchFamily="34" charset="0"/>
            </a:endParaRPr>
          </a:p>
          <a:p>
            <a:pPr>
              <a:lnSpc>
                <a:spcPct val="200000"/>
              </a:lnSpc>
            </a:pPr>
            <a:r>
              <a:rPr lang="zh-CN" altLang="en-US" sz="2400" dirty="0">
                <a:solidFill>
                  <a:schemeClr val="bg1"/>
                </a:solidFill>
                <a:latin typeface="柳公权柳体" panose="02000000000000000000" pitchFamily="2" charset="-122"/>
                <a:ea typeface="柳公权柳体" panose="02000000000000000000" pitchFamily="2" charset="-122"/>
                <a:cs typeface="Tahoma" panose="020B0604030504040204" pitchFamily="34" charset="0"/>
              </a:rPr>
              <a:t>大气。</a:t>
            </a:r>
          </a:p>
        </p:txBody>
      </p:sp>
      <p:pic>
        <p:nvPicPr>
          <p:cNvPr id="6" name="PA_库_图片 6"/>
          <p:cNvPicPr>
            <a:picLocks noChangeAspect="1"/>
          </p:cNvPicPr>
          <p:nvPr>
            <p:custDataLst>
              <p:tags r:id="rId1"/>
            </p:custDataLst>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Lst>
          </a:blip>
          <a:stretch>
            <a:fillRect/>
          </a:stretch>
        </p:blipFill>
        <p:spPr>
          <a:xfrm>
            <a:off x="10059484" y="532880"/>
            <a:ext cx="1819734" cy="1575802"/>
          </a:xfrm>
          <a:prstGeom prst="rect">
            <a:avLst/>
          </a:prstGeom>
          <a:effectLst>
            <a:glow rad="762000">
              <a:schemeClr val="bg1">
                <a:alpha val="15000"/>
              </a:schemeClr>
            </a:glow>
          </a:effec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250"/>
                                        <p:tgtEl>
                                          <p:spTgt spid="2"/>
                                        </p:tgtEl>
                                      </p:cBhvr>
                                    </p:animEffect>
                                    <p:anim calcmode="lin" valueType="num">
                                      <p:cBhvr>
                                        <p:cTn id="8" dur="1250" fill="hold"/>
                                        <p:tgtEl>
                                          <p:spTgt spid="2"/>
                                        </p:tgtEl>
                                        <p:attrNameLst>
                                          <p:attrName>ppt_x</p:attrName>
                                        </p:attrNameLst>
                                      </p:cBhvr>
                                      <p:tavLst>
                                        <p:tav tm="0">
                                          <p:val>
                                            <p:strVal val="#ppt_x"/>
                                          </p:val>
                                        </p:tav>
                                        <p:tav tm="100000">
                                          <p:val>
                                            <p:strVal val="#ppt_x"/>
                                          </p:val>
                                        </p:tav>
                                      </p:tavLst>
                                    </p:anim>
                                    <p:anim calcmode="lin" valueType="num">
                                      <p:cBhvr>
                                        <p:cTn id="9" dur="12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250"/>
                                        <p:tgtEl>
                                          <p:spTgt spid="3"/>
                                        </p:tgtEl>
                                      </p:cBhvr>
                                    </p:animEffect>
                                    <p:anim calcmode="lin" valueType="num">
                                      <p:cBhvr>
                                        <p:cTn id="14" dur="1250" fill="hold"/>
                                        <p:tgtEl>
                                          <p:spTgt spid="3"/>
                                        </p:tgtEl>
                                        <p:attrNameLst>
                                          <p:attrName>ppt_x</p:attrName>
                                        </p:attrNameLst>
                                      </p:cBhvr>
                                      <p:tavLst>
                                        <p:tav tm="0">
                                          <p:val>
                                            <p:strVal val="#ppt_x"/>
                                          </p:val>
                                        </p:tav>
                                        <p:tav tm="100000">
                                          <p:val>
                                            <p:strVal val="#ppt_x"/>
                                          </p:val>
                                        </p:tav>
                                      </p:tavLst>
                                    </p:anim>
                                    <p:anim calcmode="lin" valueType="num">
                                      <p:cBhvr>
                                        <p:cTn id="15" dur="125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250"/>
                                        <p:tgtEl>
                                          <p:spTgt spid="4"/>
                                        </p:tgtEl>
                                      </p:cBhvr>
                                    </p:animEffect>
                                    <p:anim calcmode="lin" valueType="num">
                                      <p:cBhvr>
                                        <p:cTn id="20" dur="1250" fill="hold"/>
                                        <p:tgtEl>
                                          <p:spTgt spid="4"/>
                                        </p:tgtEl>
                                        <p:attrNameLst>
                                          <p:attrName>ppt_x</p:attrName>
                                        </p:attrNameLst>
                                      </p:cBhvr>
                                      <p:tavLst>
                                        <p:tav tm="0">
                                          <p:val>
                                            <p:strVal val="#ppt_x"/>
                                          </p:val>
                                        </p:tav>
                                        <p:tav tm="100000">
                                          <p:val>
                                            <p:strVal val="#ppt_x"/>
                                          </p:val>
                                        </p:tav>
                                      </p:tavLst>
                                    </p:anim>
                                    <p:anim calcmode="lin" valueType="num">
                                      <p:cBhvr>
                                        <p:cTn id="21" dur="125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450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250"/>
                                        <p:tgtEl>
                                          <p:spTgt spid="5"/>
                                        </p:tgtEl>
                                      </p:cBhvr>
                                    </p:animEffect>
                                    <p:anim calcmode="lin" valueType="num">
                                      <p:cBhvr>
                                        <p:cTn id="26" dur="1250" fill="hold"/>
                                        <p:tgtEl>
                                          <p:spTgt spid="5"/>
                                        </p:tgtEl>
                                        <p:attrNameLst>
                                          <p:attrName>ppt_x</p:attrName>
                                        </p:attrNameLst>
                                      </p:cBhvr>
                                      <p:tavLst>
                                        <p:tav tm="0">
                                          <p:val>
                                            <p:strVal val="#ppt_x"/>
                                          </p:val>
                                        </p:tav>
                                        <p:tav tm="100000">
                                          <p:val>
                                            <p:strVal val="#ppt_x"/>
                                          </p:val>
                                        </p:tav>
                                      </p:tavLst>
                                    </p:anim>
                                    <p:anim calcmode="lin" valueType="num">
                                      <p:cBhvr>
                                        <p:cTn id="27" dur="1250" fill="hold"/>
                                        <p:tgtEl>
                                          <p:spTgt spid="5"/>
                                        </p:tgtEl>
                                        <p:attrNameLst>
                                          <p:attrName>ppt_y</p:attrName>
                                        </p:attrNameLst>
                                      </p:cBhvr>
                                      <p:tavLst>
                                        <p:tav tm="0">
                                          <p:val>
                                            <p:strVal val="#ppt_y+.1"/>
                                          </p:val>
                                        </p:tav>
                                        <p:tav tm="100000">
                                          <p:val>
                                            <p:strVal val="#ppt_y"/>
                                          </p:val>
                                        </p:tav>
                                      </p:tavLst>
                                    </p:anim>
                                  </p:childTnLst>
                                </p:cTn>
                              </p:par>
                              <p:par>
                                <p:cTn id="28" presetID="10" presetClass="entr" presetSubtype="0" fill="hold" nodeType="withEffect">
                                  <p:stCondLst>
                                    <p:cond delay="15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53" presetClass="entr" presetSubtype="16" fill="hold" nodeType="withEffect">
                                  <p:stCondLst>
                                    <p:cond delay="150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par>
                                <p:cTn id="36" presetID="6" presetClass="emph" presetSubtype="0" accel="30000" decel="26000" autoRev="1" fill="hold" nodeType="withEffect">
                                  <p:stCondLst>
                                    <p:cond delay="1900"/>
                                  </p:stCondLst>
                                  <p:childTnLst>
                                    <p:animScale>
                                      <p:cBhvr>
                                        <p:cTn id="37" dur="500" fill="hold"/>
                                        <p:tgtEl>
                                          <p:spTgt spid="6"/>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1444</Words>
  <Application>Microsoft Office PowerPoint</Application>
  <PresentationFormat>宽屏</PresentationFormat>
  <Paragraphs>236</Paragraphs>
  <Slides>26</Slides>
  <Notes>24</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等线</vt:lpstr>
      <vt:lpstr>等线 Light</vt:lpstr>
      <vt:lpstr>方正隶二繁体</vt:lpstr>
      <vt:lpstr>方正清刻本悦宋简体</vt:lpstr>
      <vt:lpstr>柳公权柳体</vt:lpstr>
      <vt:lpstr>宋体</vt:lpstr>
      <vt:lpstr>微软雅黑</vt:lpstr>
      <vt:lpstr>文悦青龙体 (非商业使用) W5</vt:lpstr>
      <vt:lpstr>Arial</vt:lpstr>
      <vt:lpstr>Calibri</vt:lpstr>
      <vt:lpstr>Tahoma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BOSSPPT顶尖职业文案</dc:title>
  <dc:subject>BOSSPPT顶尖职业文案</dc:subject>
  <dc:creator>顶尖职业文案  |  https://chinappt.taobao.com</dc:creator>
  <dc:description>淘宝店铺名称：BOSSPPT顶尖职业文案_x000d_
以下网址https://chinappt.taobao.com购买享受店家咨询售后服务，非上述网址购买均属于盗版。_x000d_
BOSSPPT属于中国合法商标，凡是带有BOSSPPT字样，图样均属于侵权行为，我店发现盗版盗售行为将追究到底！_x000d_
https://chinappt.taobao.com</dc:description>
  <cp:lastModifiedBy>微软用户</cp:lastModifiedBy>
  <cp:revision>1</cp:revision>
  <dcterms:created xsi:type="dcterms:W3CDTF">2018-03-14T05:29:00Z</dcterms:created>
  <dcterms:modified xsi:type="dcterms:W3CDTF">2018-09-28T04:52:09Z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