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5"/>
  </p:handoutMasterIdLst>
  <p:sldIdLst>
    <p:sldId id="257" r:id="rId4"/>
    <p:sldId id="259" r:id="rId6"/>
    <p:sldId id="258" r:id="rId7"/>
    <p:sldId id="264" r:id="rId8"/>
    <p:sldId id="265" r:id="rId9"/>
    <p:sldId id="271" r:id="rId10"/>
    <p:sldId id="263" r:id="rId11"/>
    <p:sldId id="267" r:id="rId12"/>
    <p:sldId id="269" r:id="rId13"/>
    <p:sldId id="260" r:id="rId14"/>
    <p:sldId id="270" r:id="rId15"/>
    <p:sldId id="266" r:id="rId16"/>
    <p:sldId id="262" r:id="rId17"/>
    <p:sldId id="268" r:id="rId18"/>
    <p:sldId id="273" r:id="rId19"/>
    <p:sldId id="261" r:id="rId20"/>
    <p:sldId id="274" r:id="rId21"/>
    <p:sldId id="275" r:id="rId22"/>
    <p:sldId id="272" r:id="rId23"/>
    <p:sldId id="276" r:id="rId24"/>
  </p:sldIdLst>
  <p:sldSz cx="12192000" cy="6858000"/>
  <p:notesSz cx="6858000" cy="9144000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140"/>
    <a:srgbClr val="5CE7E1"/>
    <a:srgbClr val="C9EBEB"/>
    <a:srgbClr val="446CBE"/>
    <a:srgbClr val="08202C"/>
    <a:srgbClr val="97FCFF"/>
    <a:srgbClr val="164A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17BE946-2281-4693-9E40-78DE88E015E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1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314CC77-ABCF-4CE8-A158-8F5F648633B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314CC77-ABCF-4CE8-A158-8F5F648633B2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3E4DF737-BC8D-41B1-B239-E214813C5FE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六边形 3"/>
          <p:cNvSpPr/>
          <p:nvPr/>
        </p:nvSpPr>
        <p:spPr>
          <a:xfrm rot="1655926">
            <a:off x="3182938" y="1077913"/>
            <a:ext cx="5462588" cy="4846638"/>
          </a:xfrm>
          <a:custGeom>
            <a:avLst/>
            <a:gdLst>
              <a:gd name="connsiteX0" fmla="*/ 0 w 5729875"/>
              <a:gd name="connsiteY0" fmla="*/ 2796940 h 5593880"/>
              <a:gd name="connsiteX1" fmla="*/ 1398470 w 5729875"/>
              <a:gd name="connsiteY1" fmla="*/ 1 h 5593880"/>
              <a:gd name="connsiteX2" fmla="*/ 4331405 w 5729875"/>
              <a:gd name="connsiteY2" fmla="*/ 1 h 5593880"/>
              <a:gd name="connsiteX3" fmla="*/ 5729875 w 5729875"/>
              <a:gd name="connsiteY3" fmla="*/ 2796940 h 5593880"/>
              <a:gd name="connsiteX4" fmla="*/ 4331405 w 5729875"/>
              <a:gd name="connsiteY4" fmla="*/ 5593879 h 5593880"/>
              <a:gd name="connsiteX5" fmla="*/ 1398470 w 5729875"/>
              <a:gd name="connsiteY5" fmla="*/ 5593879 h 5593880"/>
              <a:gd name="connsiteX6" fmla="*/ 0 w 5729875"/>
              <a:gd name="connsiteY6" fmla="*/ 2796940 h 5593880"/>
              <a:gd name="connsiteX0-1" fmla="*/ 0 w 5729875"/>
              <a:gd name="connsiteY0-2" fmla="*/ 2796939 h 5593878"/>
              <a:gd name="connsiteX1-3" fmla="*/ 1398470 w 5729875"/>
              <a:gd name="connsiteY1-4" fmla="*/ 0 h 5593878"/>
              <a:gd name="connsiteX2-5" fmla="*/ 4623784 w 5729875"/>
              <a:gd name="connsiteY2-6" fmla="*/ 148099 h 5593878"/>
              <a:gd name="connsiteX3-7" fmla="*/ 5729875 w 5729875"/>
              <a:gd name="connsiteY3-8" fmla="*/ 2796939 h 5593878"/>
              <a:gd name="connsiteX4-9" fmla="*/ 4331405 w 5729875"/>
              <a:gd name="connsiteY4-10" fmla="*/ 5593878 h 5593878"/>
              <a:gd name="connsiteX5-11" fmla="*/ 1398470 w 5729875"/>
              <a:gd name="connsiteY5-12" fmla="*/ 5593878 h 5593878"/>
              <a:gd name="connsiteX6-13" fmla="*/ 0 w 5729875"/>
              <a:gd name="connsiteY6-14" fmla="*/ 2796939 h 5593878"/>
              <a:gd name="connsiteX0-15" fmla="*/ 0 w 6013429"/>
              <a:gd name="connsiteY0-16" fmla="*/ 2796939 h 5593878"/>
              <a:gd name="connsiteX1-17" fmla="*/ 1398470 w 6013429"/>
              <a:gd name="connsiteY1-18" fmla="*/ 0 h 5593878"/>
              <a:gd name="connsiteX2-19" fmla="*/ 4623784 w 6013429"/>
              <a:gd name="connsiteY2-20" fmla="*/ 148099 h 5593878"/>
              <a:gd name="connsiteX3-21" fmla="*/ 6013429 w 6013429"/>
              <a:gd name="connsiteY3-22" fmla="*/ 2928156 h 5593878"/>
              <a:gd name="connsiteX4-23" fmla="*/ 4331405 w 6013429"/>
              <a:gd name="connsiteY4-24" fmla="*/ 5593878 h 5593878"/>
              <a:gd name="connsiteX5-25" fmla="*/ 1398470 w 6013429"/>
              <a:gd name="connsiteY5-26" fmla="*/ 5593878 h 5593878"/>
              <a:gd name="connsiteX6-27" fmla="*/ 0 w 6013429"/>
              <a:gd name="connsiteY6-28" fmla="*/ 2796939 h 5593878"/>
              <a:gd name="connsiteX0-29" fmla="*/ 0 w 6013429"/>
              <a:gd name="connsiteY0-30" fmla="*/ 2796939 h 5593878"/>
              <a:gd name="connsiteX1-31" fmla="*/ 1398470 w 6013429"/>
              <a:gd name="connsiteY1-32" fmla="*/ 0 h 5593878"/>
              <a:gd name="connsiteX2-33" fmla="*/ 4623784 w 6013429"/>
              <a:gd name="connsiteY2-34" fmla="*/ 148099 h 5593878"/>
              <a:gd name="connsiteX3-35" fmla="*/ 6013429 w 6013429"/>
              <a:gd name="connsiteY3-36" fmla="*/ 2928156 h 5593878"/>
              <a:gd name="connsiteX4-37" fmla="*/ 4331405 w 6013429"/>
              <a:gd name="connsiteY4-38" fmla="*/ 5593878 h 5593878"/>
              <a:gd name="connsiteX5-39" fmla="*/ 1165563 w 6013429"/>
              <a:gd name="connsiteY5-40" fmla="*/ 5436186 h 5593878"/>
              <a:gd name="connsiteX6-41" fmla="*/ 0 w 6013429"/>
              <a:gd name="connsiteY6-42" fmla="*/ 2796939 h 5593878"/>
              <a:gd name="connsiteX0-43" fmla="*/ 0 w 6313865"/>
              <a:gd name="connsiteY0-44" fmla="*/ 2674548 h 5593878"/>
              <a:gd name="connsiteX1-45" fmla="*/ 1698906 w 6313865"/>
              <a:gd name="connsiteY1-46" fmla="*/ 0 h 5593878"/>
              <a:gd name="connsiteX2-47" fmla="*/ 4924220 w 6313865"/>
              <a:gd name="connsiteY2-48" fmla="*/ 148099 h 5593878"/>
              <a:gd name="connsiteX3-49" fmla="*/ 6313865 w 6313865"/>
              <a:gd name="connsiteY3-50" fmla="*/ 2928156 h 5593878"/>
              <a:gd name="connsiteX4-51" fmla="*/ 4631841 w 6313865"/>
              <a:gd name="connsiteY4-52" fmla="*/ 5593878 h 5593878"/>
              <a:gd name="connsiteX5-53" fmla="*/ 1465999 w 6313865"/>
              <a:gd name="connsiteY5-54" fmla="*/ 5436186 h 5593878"/>
              <a:gd name="connsiteX6-55" fmla="*/ 0 w 6313865"/>
              <a:gd name="connsiteY6-56" fmla="*/ 2674548 h 5593878"/>
              <a:gd name="connsiteX0-57" fmla="*/ 0 w 6322691"/>
              <a:gd name="connsiteY0-58" fmla="*/ 2674548 h 5593878"/>
              <a:gd name="connsiteX1-59" fmla="*/ 1698906 w 6322691"/>
              <a:gd name="connsiteY1-60" fmla="*/ 0 h 5593878"/>
              <a:gd name="connsiteX2-61" fmla="*/ 4924220 w 6322691"/>
              <a:gd name="connsiteY2-62" fmla="*/ 148099 h 5593878"/>
              <a:gd name="connsiteX3-63" fmla="*/ 6322691 w 6322691"/>
              <a:gd name="connsiteY3-64" fmla="*/ 2945038 h 5593878"/>
              <a:gd name="connsiteX4-65" fmla="*/ 4631841 w 6322691"/>
              <a:gd name="connsiteY4-66" fmla="*/ 5593878 h 5593878"/>
              <a:gd name="connsiteX5-67" fmla="*/ 1465999 w 6322691"/>
              <a:gd name="connsiteY5-68" fmla="*/ 5436186 h 5593878"/>
              <a:gd name="connsiteX6-69" fmla="*/ 0 w 6322691"/>
              <a:gd name="connsiteY6-70" fmla="*/ 2674548 h 5593878"/>
              <a:gd name="connsiteX0-71" fmla="*/ 0 w 6322691"/>
              <a:gd name="connsiteY0-72" fmla="*/ 2674548 h 5593878"/>
              <a:gd name="connsiteX1-73" fmla="*/ 1698906 w 6322691"/>
              <a:gd name="connsiteY1-74" fmla="*/ 0 h 5593878"/>
              <a:gd name="connsiteX2-75" fmla="*/ 4924220 w 6322691"/>
              <a:gd name="connsiteY2-76" fmla="*/ 148099 h 5593878"/>
              <a:gd name="connsiteX3-77" fmla="*/ 6322691 w 6322691"/>
              <a:gd name="connsiteY3-78" fmla="*/ 2945038 h 5593878"/>
              <a:gd name="connsiteX4-79" fmla="*/ 4631841 w 6322691"/>
              <a:gd name="connsiteY4-80" fmla="*/ 5593878 h 5593878"/>
              <a:gd name="connsiteX5-81" fmla="*/ 1473106 w 6322691"/>
              <a:gd name="connsiteY5-82" fmla="*/ 5465649 h 5593878"/>
              <a:gd name="connsiteX6-83" fmla="*/ 0 w 6322691"/>
              <a:gd name="connsiteY6-84" fmla="*/ 2674548 h 5593878"/>
              <a:gd name="connsiteX0-85" fmla="*/ 0 w 6322691"/>
              <a:gd name="connsiteY0-86" fmla="*/ 2690183 h 5609513"/>
              <a:gd name="connsiteX1-87" fmla="*/ 1690733 w 6322691"/>
              <a:gd name="connsiteY1-88" fmla="*/ 0 h 5609513"/>
              <a:gd name="connsiteX2-89" fmla="*/ 4924220 w 6322691"/>
              <a:gd name="connsiteY2-90" fmla="*/ 163734 h 5609513"/>
              <a:gd name="connsiteX3-91" fmla="*/ 6322691 w 6322691"/>
              <a:gd name="connsiteY3-92" fmla="*/ 2960673 h 5609513"/>
              <a:gd name="connsiteX4-93" fmla="*/ 4631841 w 6322691"/>
              <a:gd name="connsiteY4-94" fmla="*/ 5609513 h 5609513"/>
              <a:gd name="connsiteX5-95" fmla="*/ 1473106 w 6322691"/>
              <a:gd name="connsiteY5-96" fmla="*/ 5481284 h 5609513"/>
              <a:gd name="connsiteX6-97" fmla="*/ 0 w 6322691"/>
              <a:gd name="connsiteY6-98" fmla="*/ 2690183 h 56095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322691" h="5609513">
                <a:moveTo>
                  <a:pt x="0" y="2690183"/>
                </a:moveTo>
                <a:lnTo>
                  <a:pt x="1690733" y="0"/>
                </a:lnTo>
                <a:lnTo>
                  <a:pt x="4924220" y="163734"/>
                </a:lnTo>
                <a:lnTo>
                  <a:pt x="6322691" y="2960673"/>
                </a:lnTo>
                <a:lnTo>
                  <a:pt x="4631841" y="5609513"/>
                </a:lnTo>
                <a:lnTo>
                  <a:pt x="1473106" y="5481284"/>
                </a:lnTo>
                <a:lnTo>
                  <a:pt x="0" y="2690183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559175" y="1463675"/>
            <a:ext cx="4716463" cy="4070350"/>
          </a:xfrm>
          <a:custGeom>
            <a:avLst/>
            <a:gdLst>
              <a:gd name="connsiteX0" fmla="*/ 0 w 4234598"/>
              <a:gd name="connsiteY0" fmla="*/ 1825258 h 3650516"/>
              <a:gd name="connsiteX1" fmla="*/ 912629 w 4234598"/>
              <a:gd name="connsiteY1" fmla="*/ 1 h 3650516"/>
              <a:gd name="connsiteX2" fmla="*/ 3321969 w 4234598"/>
              <a:gd name="connsiteY2" fmla="*/ 1 h 3650516"/>
              <a:gd name="connsiteX3" fmla="*/ 4234598 w 4234598"/>
              <a:gd name="connsiteY3" fmla="*/ 1825258 h 3650516"/>
              <a:gd name="connsiteX4" fmla="*/ 3321969 w 4234598"/>
              <a:gd name="connsiteY4" fmla="*/ 3650515 h 3650516"/>
              <a:gd name="connsiteX5" fmla="*/ 912629 w 4234598"/>
              <a:gd name="connsiteY5" fmla="*/ 3650515 h 3650516"/>
              <a:gd name="connsiteX6" fmla="*/ 0 w 4234598"/>
              <a:gd name="connsiteY6" fmla="*/ 1825258 h 3650516"/>
              <a:gd name="connsiteX0-1" fmla="*/ 0 w 4234598"/>
              <a:gd name="connsiteY0-2" fmla="*/ 1825257 h 3650514"/>
              <a:gd name="connsiteX1-3" fmla="*/ 912629 w 4234598"/>
              <a:gd name="connsiteY1-4" fmla="*/ 0 h 3650514"/>
              <a:gd name="connsiteX2-5" fmla="*/ 3702969 w 4234598"/>
              <a:gd name="connsiteY2-6" fmla="*/ 0 h 3650514"/>
              <a:gd name="connsiteX3-7" fmla="*/ 4234598 w 4234598"/>
              <a:gd name="connsiteY3-8" fmla="*/ 1825257 h 3650514"/>
              <a:gd name="connsiteX4-9" fmla="*/ 3321969 w 4234598"/>
              <a:gd name="connsiteY4-10" fmla="*/ 3650514 h 3650514"/>
              <a:gd name="connsiteX5-11" fmla="*/ 912629 w 4234598"/>
              <a:gd name="connsiteY5-12" fmla="*/ 3650514 h 3650514"/>
              <a:gd name="connsiteX6-13" fmla="*/ 0 w 4234598"/>
              <a:gd name="connsiteY6-14" fmla="*/ 1825257 h 3650514"/>
              <a:gd name="connsiteX0-15" fmla="*/ 0 w 4996598"/>
              <a:gd name="connsiteY0-16" fmla="*/ 1825257 h 3650514"/>
              <a:gd name="connsiteX1-17" fmla="*/ 912629 w 4996598"/>
              <a:gd name="connsiteY1-18" fmla="*/ 0 h 3650514"/>
              <a:gd name="connsiteX2-19" fmla="*/ 3702969 w 4996598"/>
              <a:gd name="connsiteY2-20" fmla="*/ 0 h 3650514"/>
              <a:gd name="connsiteX3-21" fmla="*/ 4996598 w 4996598"/>
              <a:gd name="connsiteY3-22" fmla="*/ 2377707 h 3650514"/>
              <a:gd name="connsiteX4-23" fmla="*/ 3321969 w 4996598"/>
              <a:gd name="connsiteY4-24" fmla="*/ 3650514 h 3650514"/>
              <a:gd name="connsiteX5-25" fmla="*/ 912629 w 4996598"/>
              <a:gd name="connsiteY5-26" fmla="*/ 3650514 h 3650514"/>
              <a:gd name="connsiteX6-27" fmla="*/ 0 w 4996598"/>
              <a:gd name="connsiteY6-28" fmla="*/ 1825257 h 3650514"/>
              <a:gd name="connsiteX0-29" fmla="*/ 0 w 4996598"/>
              <a:gd name="connsiteY0-30" fmla="*/ 1825257 h 4679214"/>
              <a:gd name="connsiteX1-31" fmla="*/ 912629 w 4996598"/>
              <a:gd name="connsiteY1-32" fmla="*/ 0 h 4679214"/>
              <a:gd name="connsiteX2-33" fmla="*/ 3702969 w 4996598"/>
              <a:gd name="connsiteY2-34" fmla="*/ 0 h 4679214"/>
              <a:gd name="connsiteX3-35" fmla="*/ 4996598 w 4996598"/>
              <a:gd name="connsiteY3-36" fmla="*/ 2377707 h 4679214"/>
              <a:gd name="connsiteX4-37" fmla="*/ 3645819 w 4996598"/>
              <a:gd name="connsiteY4-38" fmla="*/ 4679214 h 4679214"/>
              <a:gd name="connsiteX5-39" fmla="*/ 912629 w 4996598"/>
              <a:gd name="connsiteY5-40" fmla="*/ 3650514 h 4679214"/>
              <a:gd name="connsiteX6-41" fmla="*/ 0 w 4996598"/>
              <a:gd name="connsiteY6-42" fmla="*/ 1825257 h 4679214"/>
              <a:gd name="connsiteX0-43" fmla="*/ 0 w 4996598"/>
              <a:gd name="connsiteY0-44" fmla="*/ 1825257 h 4679214"/>
              <a:gd name="connsiteX1-45" fmla="*/ 912629 w 4996598"/>
              <a:gd name="connsiteY1-46" fmla="*/ 0 h 4679214"/>
              <a:gd name="connsiteX2-47" fmla="*/ 3702969 w 4996598"/>
              <a:gd name="connsiteY2-48" fmla="*/ 0 h 4679214"/>
              <a:gd name="connsiteX3-49" fmla="*/ 4996598 w 4996598"/>
              <a:gd name="connsiteY3-50" fmla="*/ 2377707 h 4679214"/>
              <a:gd name="connsiteX4-51" fmla="*/ 3645819 w 4996598"/>
              <a:gd name="connsiteY4-52" fmla="*/ 4679214 h 4679214"/>
              <a:gd name="connsiteX5-53" fmla="*/ 912629 w 4996598"/>
              <a:gd name="connsiteY5-54" fmla="*/ 4679214 h 4679214"/>
              <a:gd name="connsiteX6-55" fmla="*/ 0 w 4996598"/>
              <a:gd name="connsiteY6-56" fmla="*/ 1825257 h 4679214"/>
              <a:gd name="connsiteX0-57" fmla="*/ 0 w 5434748"/>
              <a:gd name="connsiteY0-58" fmla="*/ 2358657 h 4679214"/>
              <a:gd name="connsiteX1-59" fmla="*/ 1350779 w 5434748"/>
              <a:gd name="connsiteY1-60" fmla="*/ 0 h 4679214"/>
              <a:gd name="connsiteX2-61" fmla="*/ 4141119 w 5434748"/>
              <a:gd name="connsiteY2-62" fmla="*/ 0 h 4679214"/>
              <a:gd name="connsiteX3-63" fmla="*/ 5434748 w 5434748"/>
              <a:gd name="connsiteY3-64" fmla="*/ 2377707 h 4679214"/>
              <a:gd name="connsiteX4-65" fmla="*/ 4083969 w 5434748"/>
              <a:gd name="connsiteY4-66" fmla="*/ 4679214 h 4679214"/>
              <a:gd name="connsiteX5-67" fmla="*/ 1350779 w 5434748"/>
              <a:gd name="connsiteY5-68" fmla="*/ 4679214 h 4679214"/>
              <a:gd name="connsiteX6-69" fmla="*/ 0 w 5434748"/>
              <a:gd name="connsiteY6-70" fmla="*/ 2358657 h 4679214"/>
              <a:gd name="connsiteX0-71" fmla="*/ 0 w 5434748"/>
              <a:gd name="connsiteY0-72" fmla="*/ 2358657 h 4679214"/>
              <a:gd name="connsiteX1-73" fmla="*/ 1350779 w 5434748"/>
              <a:gd name="connsiteY1-74" fmla="*/ 0 h 4679214"/>
              <a:gd name="connsiteX2-75" fmla="*/ 4141119 w 5434748"/>
              <a:gd name="connsiteY2-76" fmla="*/ 19050 h 4679214"/>
              <a:gd name="connsiteX3-77" fmla="*/ 5434748 w 5434748"/>
              <a:gd name="connsiteY3-78" fmla="*/ 2377707 h 4679214"/>
              <a:gd name="connsiteX4-79" fmla="*/ 4083969 w 5434748"/>
              <a:gd name="connsiteY4-80" fmla="*/ 4679214 h 4679214"/>
              <a:gd name="connsiteX5-81" fmla="*/ 1350779 w 5434748"/>
              <a:gd name="connsiteY5-82" fmla="*/ 4679214 h 4679214"/>
              <a:gd name="connsiteX6-83" fmla="*/ 0 w 5434748"/>
              <a:gd name="connsiteY6-84" fmla="*/ 2358657 h 4679214"/>
              <a:gd name="connsiteX0-85" fmla="*/ 0 w 5434748"/>
              <a:gd name="connsiteY0-86" fmla="*/ 2358657 h 4679214"/>
              <a:gd name="connsiteX1-87" fmla="*/ 1350779 w 5434748"/>
              <a:gd name="connsiteY1-88" fmla="*/ 0 h 4679214"/>
              <a:gd name="connsiteX2-89" fmla="*/ 4122069 w 5434748"/>
              <a:gd name="connsiteY2-90" fmla="*/ 0 h 4679214"/>
              <a:gd name="connsiteX3-91" fmla="*/ 5434748 w 5434748"/>
              <a:gd name="connsiteY3-92" fmla="*/ 2377707 h 4679214"/>
              <a:gd name="connsiteX4-93" fmla="*/ 4083969 w 5434748"/>
              <a:gd name="connsiteY4-94" fmla="*/ 4679214 h 4679214"/>
              <a:gd name="connsiteX5-95" fmla="*/ 1350779 w 5434748"/>
              <a:gd name="connsiteY5-96" fmla="*/ 4679214 h 4679214"/>
              <a:gd name="connsiteX6-97" fmla="*/ 0 w 5434748"/>
              <a:gd name="connsiteY6-98" fmla="*/ 2358657 h 4679214"/>
              <a:gd name="connsiteX0-99" fmla="*/ 0 w 5434748"/>
              <a:gd name="connsiteY0-100" fmla="*/ 2367490 h 4688047"/>
              <a:gd name="connsiteX1-101" fmla="*/ 1350779 w 5434748"/>
              <a:gd name="connsiteY1-102" fmla="*/ 0 h 4688047"/>
              <a:gd name="connsiteX2-103" fmla="*/ 4122069 w 5434748"/>
              <a:gd name="connsiteY2-104" fmla="*/ 8833 h 4688047"/>
              <a:gd name="connsiteX3-105" fmla="*/ 5434748 w 5434748"/>
              <a:gd name="connsiteY3-106" fmla="*/ 2386540 h 4688047"/>
              <a:gd name="connsiteX4-107" fmla="*/ 4083969 w 5434748"/>
              <a:gd name="connsiteY4-108" fmla="*/ 4688047 h 4688047"/>
              <a:gd name="connsiteX5-109" fmla="*/ 1350779 w 5434748"/>
              <a:gd name="connsiteY5-110" fmla="*/ 4688047 h 4688047"/>
              <a:gd name="connsiteX6-111" fmla="*/ 0 w 5434748"/>
              <a:gd name="connsiteY6-112" fmla="*/ 2367490 h 4688047"/>
              <a:gd name="connsiteX0-113" fmla="*/ 0 w 5434748"/>
              <a:gd name="connsiteY0-114" fmla="*/ 2376323 h 4696880"/>
              <a:gd name="connsiteX1-115" fmla="*/ 1350779 w 5434748"/>
              <a:gd name="connsiteY1-116" fmla="*/ 0 h 4696880"/>
              <a:gd name="connsiteX2-117" fmla="*/ 4122069 w 5434748"/>
              <a:gd name="connsiteY2-118" fmla="*/ 17666 h 4696880"/>
              <a:gd name="connsiteX3-119" fmla="*/ 5434748 w 5434748"/>
              <a:gd name="connsiteY3-120" fmla="*/ 2395373 h 4696880"/>
              <a:gd name="connsiteX4-121" fmla="*/ 4083969 w 5434748"/>
              <a:gd name="connsiteY4-122" fmla="*/ 4696880 h 4696880"/>
              <a:gd name="connsiteX5-123" fmla="*/ 1350779 w 5434748"/>
              <a:gd name="connsiteY5-124" fmla="*/ 4696880 h 4696880"/>
              <a:gd name="connsiteX6-125" fmla="*/ 0 w 5434748"/>
              <a:gd name="connsiteY6-126" fmla="*/ 2376323 h 4696880"/>
              <a:gd name="connsiteX0-127" fmla="*/ 0 w 5434748"/>
              <a:gd name="connsiteY0-128" fmla="*/ 2376323 h 4696880"/>
              <a:gd name="connsiteX1-129" fmla="*/ 1350779 w 5434748"/>
              <a:gd name="connsiteY1-130" fmla="*/ 0 h 4696880"/>
              <a:gd name="connsiteX2-131" fmla="*/ 4122069 w 5434748"/>
              <a:gd name="connsiteY2-132" fmla="*/ 17666 h 4696880"/>
              <a:gd name="connsiteX3-133" fmla="*/ 5434748 w 5434748"/>
              <a:gd name="connsiteY3-134" fmla="*/ 2395373 h 4696880"/>
              <a:gd name="connsiteX4-135" fmla="*/ 4083969 w 5434748"/>
              <a:gd name="connsiteY4-136" fmla="*/ 4696880 h 4696880"/>
              <a:gd name="connsiteX5-137" fmla="*/ 1350779 w 5434748"/>
              <a:gd name="connsiteY5-138" fmla="*/ 4696880 h 4696880"/>
              <a:gd name="connsiteX6-139" fmla="*/ 0 w 5434748"/>
              <a:gd name="connsiteY6-140" fmla="*/ 2376323 h 4696880"/>
              <a:gd name="connsiteX0-141" fmla="*/ 0 w 5434748"/>
              <a:gd name="connsiteY0-142" fmla="*/ 2385156 h 4705713"/>
              <a:gd name="connsiteX1-143" fmla="*/ 1341946 w 5434748"/>
              <a:gd name="connsiteY1-144" fmla="*/ 0 h 4705713"/>
              <a:gd name="connsiteX2-145" fmla="*/ 4122069 w 5434748"/>
              <a:gd name="connsiteY2-146" fmla="*/ 26499 h 4705713"/>
              <a:gd name="connsiteX3-147" fmla="*/ 5434748 w 5434748"/>
              <a:gd name="connsiteY3-148" fmla="*/ 2404206 h 4705713"/>
              <a:gd name="connsiteX4-149" fmla="*/ 4083969 w 5434748"/>
              <a:gd name="connsiteY4-150" fmla="*/ 4705713 h 4705713"/>
              <a:gd name="connsiteX5-151" fmla="*/ 1350779 w 5434748"/>
              <a:gd name="connsiteY5-152" fmla="*/ 4705713 h 4705713"/>
              <a:gd name="connsiteX6-153" fmla="*/ 0 w 5434748"/>
              <a:gd name="connsiteY6-154" fmla="*/ 2385156 h 4705713"/>
              <a:gd name="connsiteX0-155" fmla="*/ 0 w 5456830"/>
              <a:gd name="connsiteY0-156" fmla="*/ 2385156 h 4705713"/>
              <a:gd name="connsiteX1-157" fmla="*/ 1364028 w 5456830"/>
              <a:gd name="connsiteY1-158" fmla="*/ 0 h 4705713"/>
              <a:gd name="connsiteX2-159" fmla="*/ 4144151 w 5456830"/>
              <a:gd name="connsiteY2-160" fmla="*/ 26499 h 4705713"/>
              <a:gd name="connsiteX3-161" fmla="*/ 5456830 w 5456830"/>
              <a:gd name="connsiteY3-162" fmla="*/ 2404206 h 4705713"/>
              <a:gd name="connsiteX4-163" fmla="*/ 4106051 w 5456830"/>
              <a:gd name="connsiteY4-164" fmla="*/ 4705713 h 4705713"/>
              <a:gd name="connsiteX5-165" fmla="*/ 1372861 w 5456830"/>
              <a:gd name="connsiteY5-166" fmla="*/ 4705713 h 4705713"/>
              <a:gd name="connsiteX6-167" fmla="*/ 0 w 5456830"/>
              <a:gd name="connsiteY6-168" fmla="*/ 2385156 h 4705713"/>
              <a:gd name="connsiteX0-169" fmla="*/ 0 w 5456830"/>
              <a:gd name="connsiteY0-170" fmla="*/ 2385156 h 4716754"/>
              <a:gd name="connsiteX1-171" fmla="*/ 1364028 w 5456830"/>
              <a:gd name="connsiteY1-172" fmla="*/ 0 h 4716754"/>
              <a:gd name="connsiteX2-173" fmla="*/ 4144151 w 5456830"/>
              <a:gd name="connsiteY2-174" fmla="*/ 26499 h 4716754"/>
              <a:gd name="connsiteX3-175" fmla="*/ 5456830 w 5456830"/>
              <a:gd name="connsiteY3-176" fmla="*/ 2404206 h 4716754"/>
              <a:gd name="connsiteX4-177" fmla="*/ 4106051 w 5456830"/>
              <a:gd name="connsiteY4-178" fmla="*/ 4705713 h 4716754"/>
              <a:gd name="connsiteX5-179" fmla="*/ 1339738 w 5456830"/>
              <a:gd name="connsiteY5-180" fmla="*/ 4716754 h 4716754"/>
              <a:gd name="connsiteX6-181" fmla="*/ 0 w 5456830"/>
              <a:gd name="connsiteY6-182" fmla="*/ 2385156 h 4716754"/>
              <a:gd name="connsiteX0-183" fmla="*/ 0 w 5467871"/>
              <a:gd name="connsiteY0-184" fmla="*/ 2385156 h 4716754"/>
              <a:gd name="connsiteX1-185" fmla="*/ 1364028 w 5467871"/>
              <a:gd name="connsiteY1-186" fmla="*/ 0 h 4716754"/>
              <a:gd name="connsiteX2-187" fmla="*/ 4144151 w 5467871"/>
              <a:gd name="connsiteY2-188" fmla="*/ 26499 h 4716754"/>
              <a:gd name="connsiteX3-189" fmla="*/ 5467871 w 5467871"/>
              <a:gd name="connsiteY3-190" fmla="*/ 2404206 h 4716754"/>
              <a:gd name="connsiteX4-191" fmla="*/ 4106051 w 5467871"/>
              <a:gd name="connsiteY4-192" fmla="*/ 4705713 h 4716754"/>
              <a:gd name="connsiteX5-193" fmla="*/ 1339738 w 5467871"/>
              <a:gd name="connsiteY5-194" fmla="*/ 4716754 h 4716754"/>
              <a:gd name="connsiteX6-195" fmla="*/ 0 w 5467871"/>
              <a:gd name="connsiteY6-196" fmla="*/ 2385156 h 47167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467871" h="4716754">
                <a:moveTo>
                  <a:pt x="0" y="2385156"/>
                </a:moveTo>
                <a:lnTo>
                  <a:pt x="1364028" y="0"/>
                </a:lnTo>
                <a:lnTo>
                  <a:pt x="4144151" y="26499"/>
                </a:lnTo>
                <a:lnTo>
                  <a:pt x="5467871" y="2404206"/>
                </a:lnTo>
                <a:lnTo>
                  <a:pt x="4106051" y="4705713"/>
                </a:lnTo>
                <a:lnTo>
                  <a:pt x="1339738" y="4716754"/>
                </a:lnTo>
                <a:lnTo>
                  <a:pt x="0" y="2385156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162300" y="742950"/>
            <a:ext cx="5505450" cy="5505450"/>
          </a:xfrm>
          <a:prstGeom prst="ellips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2" name="文本框 92"/>
          <p:cNvSpPr txBox="1"/>
          <p:nvPr/>
        </p:nvSpPr>
        <p:spPr>
          <a:xfrm>
            <a:off x="2667000" y="2532063"/>
            <a:ext cx="663416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文本框 93"/>
          <p:cNvSpPr txBox="1"/>
          <p:nvPr/>
        </p:nvSpPr>
        <p:spPr>
          <a:xfrm>
            <a:off x="3567113" y="3962400"/>
            <a:ext cx="47228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汇报人：蓝素材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文本框 36"/>
          <p:cNvSpPr txBox="1"/>
          <p:nvPr/>
        </p:nvSpPr>
        <p:spPr>
          <a:xfrm>
            <a:off x="3895725" y="3594100"/>
            <a:ext cx="4038600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THE PROFESSIONNAL BUSINESS TEMPALTE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03875" y="2747963"/>
            <a:ext cx="703263" cy="12033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4913313" y="1677988"/>
            <a:ext cx="446088" cy="74930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661150" y="1992313"/>
            <a:ext cx="447675" cy="7508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307138" y="658813"/>
            <a:ext cx="577850" cy="9413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3736975" y="4529138"/>
            <a:ext cx="736600" cy="120015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007100" y="3648075"/>
            <a:ext cx="1063625" cy="17494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3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364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5365" name="矩形 56"/>
          <p:cNvSpPr/>
          <p:nvPr/>
        </p:nvSpPr>
        <p:spPr>
          <a:xfrm>
            <a:off x="5378450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6" name="矩形 57"/>
          <p:cNvSpPr/>
          <p:nvPr/>
        </p:nvSpPr>
        <p:spPr>
          <a:xfrm>
            <a:off x="1181100" y="5224463"/>
            <a:ext cx="9529763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59325"/>
            <a:ext cx="2752725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387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15"/>
          <p:cNvSpPr/>
          <p:nvPr/>
        </p:nvSpPr>
        <p:spPr>
          <a:xfrm>
            <a:off x="4195763" y="1984375"/>
            <a:ext cx="1817688" cy="1817688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Rounded Rectangle 13"/>
          <p:cNvSpPr/>
          <p:nvPr/>
        </p:nvSpPr>
        <p:spPr>
          <a:xfrm>
            <a:off x="6154738" y="1984375"/>
            <a:ext cx="1817688" cy="1817688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ounded Rectangle 11"/>
          <p:cNvSpPr/>
          <p:nvPr/>
        </p:nvSpPr>
        <p:spPr>
          <a:xfrm>
            <a:off x="4195763" y="3943350"/>
            <a:ext cx="1817688" cy="1819275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54738" y="3943350"/>
            <a:ext cx="1817688" cy="1819275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1" name="Group 49"/>
          <p:cNvGrpSpPr/>
          <p:nvPr/>
        </p:nvGrpSpPr>
        <p:grpSpPr>
          <a:xfrm>
            <a:off x="6724072" y="4399544"/>
            <a:ext cx="677205" cy="496447"/>
            <a:chOff x="7158038" y="1657350"/>
            <a:chExt cx="398463" cy="292100"/>
          </a:xfrm>
          <a:solidFill>
            <a:sysClr val="window" lastClr="FFFFFF"/>
          </a:solidFill>
        </p:grpSpPr>
        <p:sp>
          <p:nvSpPr>
            <p:cNvPr id="12" name="Freeform 17@|5FFC:0|FBC:0|LFC:16777215|LBC:16777215"/>
            <p:cNvSpPr>
              <a:spLocks noEditPoints="1"/>
            </p:cNvSpPr>
            <p:nvPr/>
          </p:nvSpPr>
          <p:spPr bwMode="auto">
            <a:xfrm>
              <a:off x="7383463" y="1754188"/>
              <a:ext cx="33338" cy="6350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6"/>
                </a:cxn>
                <a:cxn ang="0">
                  <a:pos x="3" y="9"/>
                </a:cxn>
                <a:cxn ang="0">
                  <a:pos x="2" y="12"/>
                </a:cxn>
                <a:cxn ang="0">
                  <a:pos x="7" y="16"/>
                </a:cxn>
                <a:cxn ang="0">
                  <a:pos x="9" y="9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9" h="16">
                  <a:moveTo>
                    <a:pt x="2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3" y="8"/>
                    <a:pt x="3" y="9"/>
                  </a:cubicBezTo>
                  <a:cubicBezTo>
                    <a:pt x="3" y="10"/>
                    <a:pt x="3" y="11"/>
                    <a:pt x="2" y="12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4"/>
                    <a:pt x="9" y="12"/>
                    <a:pt x="9" y="9"/>
                  </a:cubicBezTo>
                  <a:cubicBezTo>
                    <a:pt x="9" y="5"/>
                    <a:pt x="6" y="1"/>
                    <a:pt x="2" y="0"/>
                  </a:cubicBezTo>
                  <a:close/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8@|5FFC:0|FBC:0|LFC:16777215|LBC:16777215"/>
            <p:cNvSpPr>
              <a:spLocks noEditPoints="1"/>
            </p:cNvSpPr>
            <p:nvPr/>
          </p:nvSpPr>
          <p:spPr bwMode="auto">
            <a:xfrm>
              <a:off x="7340600" y="1754188"/>
              <a:ext cx="65088" cy="77788"/>
            </a:xfrm>
            <a:custGeom>
              <a:avLst/>
              <a:gdLst/>
              <a:ahLst/>
              <a:cxnLst>
                <a:cxn ang="0">
                  <a:pos x="9" y="14"/>
                </a:cxn>
                <a:cxn ang="0">
                  <a:pos x="6" y="10"/>
                </a:cxn>
                <a:cxn ang="0">
                  <a:pos x="9" y="6"/>
                </a:cxn>
                <a:cxn ang="0">
                  <a:pos x="11" y="6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9" y="20"/>
                </a:cxn>
                <a:cxn ang="0">
                  <a:pos x="17" y="16"/>
                </a:cxn>
                <a:cxn ang="0">
                  <a:pos x="12" y="12"/>
                </a:cxn>
                <a:cxn ang="0">
                  <a:pos x="9" y="14"/>
                </a:cxn>
                <a:cxn ang="0">
                  <a:pos x="9" y="14"/>
                </a:cxn>
                <a:cxn ang="0">
                  <a:pos x="9" y="14"/>
                </a:cxn>
              </a:cxnLst>
              <a:rect l="0" t="0" r="r" b="b"/>
              <a:pathLst>
                <a:path w="17" h="20">
                  <a:moveTo>
                    <a:pt x="9" y="14"/>
                  </a:moveTo>
                  <a:cubicBezTo>
                    <a:pt x="7" y="14"/>
                    <a:pt x="6" y="12"/>
                    <a:pt x="6" y="10"/>
                  </a:cubicBezTo>
                  <a:cubicBezTo>
                    <a:pt x="6" y="8"/>
                    <a:pt x="7" y="6"/>
                    <a:pt x="9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9" y="20"/>
                  </a:cubicBezTo>
                  <a:cubicBezTo>
                    <a:pt x="12" y="20"/>
                    <a:pt x="15" y="18"/>
                    <a:pt x="17" y="16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4"/>
                    <a:pt x="9" y="14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9@|5FFC:0|FBC:0|LFC:16777215|LBC:16777215"/>
            <p:cNvSpPr>
              <a:spLocks noEditPoints="1"/>
            </p:cNvSpPr>
            <p:nvPr/>
          </p:nvSpPr>
          <p:spPr bwMode="auto">
            <a:xfrm>
              <a:off x="7158038" y="1657350"/>
              <a:ext cx="398463" cy="292100"/>
            </a:xfrm>
            <a:custGeom>
              <a:avLst/>
              <a:gdLst/>
              <a:ahLst/>
              <a:cxnLst>
                <a:cxn ang="0">
                  <a:pos x="103" y="25"/>
                </a:cxn>
                <a:cxn ang="0">
                  <a:pos x="97" y="17"/>
                </a:cxn>
                <a:cxn ang="0">
                  <a:pos x="95" y="15"/>
                </a:cxn>
                <a:cxn ang="0">
                  <a:pos x="97" y="8"/>
                </a:cxn>
                <a:cxn ang="0">
                  <a:pos x="93" y="5"/>
                </a:cxn>
                <a:cxn ang="0">
                  <a:pos x="87" y="7"/>
                </a:cxn>
                <a:cxn ang="0">
                  <a:pos x="85" y="6"/>
                </a:cxn>
                <a:cxn ang="0">
                  <a:pos x="77" y="0"/>
                </a:cxn>
                <a:cxn ang="0">
                  <a:pos x="74" y="6"/>
                </a:cxn>
                <a:cxn ang="0">
                  <a:pos x="72" y="7"/>
                </a:cxn>
                <a:cxn ang="0">
                  <a:pos x="65" y="5"/>
                </a:cxn>
                <a:cxn ang="0">
                  <a:pos x="64" y="15"/>
                </a:cxn>
                <a:cxn ang="0">
                  <a:pos x="63" y="17"/>
                </a:cxn>
                <a:cxn ang="0">
                  <a:pos x="61" y="18"/>
                </a:cxn>
                <a:cxn ang="0">
                  <a:pos x="43" y="18"/>
                </a:cxn>
                <a:cxn ang="0">
                  <a:pos x="38" y="44"/>
                </a:cxn>
                <a:cxn ang="0">
                  <a:pos x="29" y="41"/>
                </a:cxn>
                <a:cxn ang="0">
                  <a:pos x="10" y="41"/>
                </a:cxn>
                <a:cxn ang="0">
                  <a:pos x="0" y="49"/>
                </a:cxn>
                <a:cxn ang="0">
                  <a:pos x="2" y="75"/>
                </a:cxn>
                <a:cxn ang="0">
                  <a:pos x="39" y="70"/>
                </a:cxn>
                <a:cxn ang="0">
                  <a:pos x="102" y="68"/>
                </a:cxn>
                <a:cxn ang="0">
                  <a:pos x="39" y="63"/>
                </a:cxn>
                <a:cxn ang="0">
                  <a:pos x="45" y="62"/>
                </a:cxn>
                <a:cxn ang="0">
                  <a:pos x="78" y="45"/>
                </a:cxn>
                <a:cxn ang="0">
                  <a:pos x="85" y="39"/>
                </a:cxn>
                <a:cxn ang="0">
                  <a:pos x="87" y="38"/>
                </a:cxn>
                <a:cxn ang="0">
                  <a:pos x="94" y="40"/>
                </a:cxn>
                <a:cxn ang="0">
                  <a:pos x="98" y="36"/>
                </a:cxn>
                <a:cxn ang="0">
                  <a:pos x="95" y="30"/>
                </a:cxn>
                <a:cxn ang="0">
                  <a:pos x="97" y="28"/>
                </a:cxn>
                <a:cxn ang="0">
                  <a:pos x="76" y="23"/>
                </a:cxn>
                <a:cxn ang="0">
                  <a:pos x="40" y="43"/>
                </a:cxn>
                <a:cxn ang="0">
                  <a:pos x="39" y="49"/>
                </a:cxn>
                <a:cxn ang="0">
                  <a:pos x="39" y="46"/>
                </a:cxn>
                <a:cxn ang="0">
                  <a:pos x="52" y="55"/>
                </a:cxn>
                <a:cxn ang="0">
                  <a:pos x="39" y="49"/>
                </a:cxn>
                <a:cxn ang="0">
                  <a:pos x="42" y="53"/>
                </a:cxn>
                <a:cxn ang="0">
                  <a:pos x="39" y="52"/>
                </a:cxn>
                <a:cxn ang="0">
                  <a:pos x="83" y="22"/>
                </a:cxn>
                <a:cxn ang="0">
                  <a:pos x="73" y="56"/>
                </a:cxn>
                <a:cxn ang="0">
                  <a:pos x="45" y="60"/>
                </a:cxn>
                <a:cxn ang="0">
                  <a:pos x="39" y="56"/>
                </a:cxn>
                <a:cxn ang="0">
                  <a:pos x="72" y="55"/>
                </a:cxn>
                <a:cxn ang="0">
                  <a:pos x="72" y="20"/>
                </a:cxn>
                <a:cxn ang="0">
                  <a:pos x="80" y="15"/>
                </a:cxn>
                <a:cxn ang="0">
                  <a:pos x="81" y="30"/>
                </a:cxn>
                <a:cxn ang="0">
                  <a:pos x="81" y="30"/>
                </a:cxn>
              </a:cxnLst>
              <a:rect l="0" t="0" r="r" b="b"/>
              <a:pathLst>
                <a:path w="103" h="75">
                  <a:moveTo>
                    <a:pt x="97" y="28"/>
                  </a:moveTo>
                  <a:cubicBezTo>
                    <a:pt x="103" y="25"/>
                    <a:pt x="103" y="25"/>
                    <a:pt x="103" y="25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3" y="19"/>
                    <a:pt x="97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9"/>
                    <a:pt x="98" y="9"/>
                    <a:pt x="97" y="8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5"/>
                    <a:pt x="94" y="5"/>
                    <a:pt x="93" y="5"/>
                  </a:cubicBezTo>
                  <a:cubicBezTo>
                    <a:pt x="93" y="5"/>
                    <a:pt x="93" y="5"/>
                    <a:pt x="88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3" y="0"/>
                    <a:pt x="83" y="0"/>
                    <a:pt x="82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0"/>
                    <a:pt x="76" y="0"/>
                    <a:pt x="74" y="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68" y="5"/>
                    <a:pt x="66" y="5"/>
                    <a:pt x="66" y="5"/>
                  </a:cubicBezTo>
                  <a:cubicBezTo>
                    <a:pt x="66" y="5"/>
                    <a:pt x="65" y="5"/>
                    <a:pt x="65" y="5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9"/>
                    <a:pt x="61" y="9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17"/>
                    <a:pt x="62" y="17"/>
                    <a:pt x="61" y="18"/>
                  </a:cubicBezTo>
                  <a:cubicBezTo>
                    <a:pt x="61" y="18"/>
                    <a:pt x="60" y="19"/>
                    <a:pt x="59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6" y="42"/>
                    <a:pt x="34" y="41"/>
                    <a:pt x="30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3"/>
                    <a:pt x="23" y="44"/>
                    <a:pt x="19" y="44"/>
                  </a:cubicBezTo>
                  <a:cubicBezTo>
                    <a:pt x="15" y="44"/>
                    <a:pt x="12" y="43"/>
                    <a:pt x="10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41"/>
                    <a:pt x="0" y="44"/>
                    <a:pt x="0" y="49"/>
                  </a:cubicBezTo>
                  <a:cubicBezTo>
                    <a:pt x="0" y="54"/>
                    <a:pt x="0" y="67"/>
                    <a:pt x="0" y="70"/>
                  </a:cubicBezTo>
                  <a:cubicBezTo>
                    <a:pt x="0" y="72"/>
                    <a:pt x="0" y="75"/>
                    <a:pt x="2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9" y="75"/>
                    <a:pt x="39" y="72"/>
                    <a:pt x="39" y="70"/>
                  </a:cubicBezTo>
                  <a:cubicBezTo>
                    <a:pt x="39" y="69"/>
                    <a:pt x="39" y="69"/>
                    <a:pt x="39" y="68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2" y="63"/>
                    <a:pt x="102" y="63"/>
                    <a:pt x="102" y="63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2"/>
                    <a:pt x="39" y="61"/>
                    <a:pt x="39" y="60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2" y="45"/>
                    <a:pt x="82" y="45"/>
                    <a:pt x="82" y="45"/>
                  </a:cubicBezTo>
                  <a:cubicBezTo>
                    <a:pt x="83" y="45"/>
                    <a:pt x="83" y="45"/>
                    <a:pt x="85" y="39"/>
                  </a:cubicBezTo>
                  <a:cubicBezTo>
                    <a:pt x="85" y="39"/>
                    <a:pt x="85" y="39"/>
                    <a:pt x="85" y="39"/>
                  </a:cubicBezTo>
                  <a:cubicBezTo>
                    <a:pt x="87" y="38"/>
                    <a:pt x="87" y="38"/>
                    <a:pt x="87" y="38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91" y="39"/>
                    <a:pt x="93" y="40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8" y="36"/>
                    <a:pt x="98" y="36"/>
                    <a:pt x="96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7" y="28"/>
                  </a:lnTo>
                  <a:close/>
                  <a:moveTo>
                    <a:pt x="45" y="21"/>
                  </a:moveTo>
                  <a:cubicBezTo>
                    <a:pt x="76" y="23"/>
                    <a:pt x="76" y="23"/>
                    <a:pt x="76" y="23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40" y="43"/>
                    <a:pt x="40" y="43"/>
                    <a:pt x="40" y="43"/>
                  </a:cubicBezTo>
                  <a:lnTo>
                    <a:pt x="45" y="21"/>
                  </a:lnTo>
                  <a:close/>
                  <a:moveTo>
                    <a:pt x="39" y="49"/>
                  </a:moveTo>
                  <a:cubicBezTo>
                    <a:pt x="39" y="48"/>
                    <a:pt x="39" y="47"/>
                    <a:pt x="38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49"/>
                    <a:pt x="39" y="49"/>
                  </a:cubicBezTo>
                  <a:close/>
                  <a:moveTo>
                    <a:pt x="39" y="52"/>
                  </a:moveTo>
                  <a:cubicBezTo>
                    <a:pt x="42" y="53"/>
                    <a:pt x="42" y="53"/>
                    <a:pt x="42" y="53"/>
                  </a:cubicBezTo>
                  <a:cubicBezTo>
                    <a:pt x="39" y="54"/>
                    <a:pt x="39" y="54"/>
                    <a:pt x="39" y="54"/>
                  </a:cubicBezTo>
                  <a:cubicBezTo>
                    <a:pt x="39" y="53"/>
                    <a:pt x="39" y="53"/>
                    <a:pt x="39" y="52"/>
                  </a:cubicBezTo>
                  <a:close/>
                  <a:moveTo>
                    <a:pt x="81" y="30"/>
                  </a:moveTo>
                  <a:cubicBezTo>
                    <a:pt x="83" y="22"/>
                    <a:pt x="83" y="22"/>
                    <a:pt x="83" y="22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3" y="56"/>
                    <a:pt x="73" y="56"/>
                    <a:pt x="73" y="56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7"/>
                    <a:pt x="39" y="56"/>
                    <a:pt x="39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72" y="55"/>
                    <a:pt x="72" y="55"/>
                    <a:pt x="72" y="55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4" y="16"/>
                    <a:pt x="77" y="15"/>
                    <a:pt x="80" y="15"/>
                  </a:cubicBezTo>
                  <a:cubicBezTo>
                    <a:pt x="84" y="15"/>
                    <a:pt x="88" y="18"/>
                    <a:pt x="88" y="22"/>
                  </a:cubicBezTo>
                  <a:cubicBezTo>
                    <a:pt x="88" y="26"/>
                    <a:pt x="85" y="29"/>
                    <a:pt x="81" y="30"/>
                  </a:cubicBezTo>
                  <a:close/>
                  <a:moveTo>
                    <a:pt x="81" y="30"/>
                  </a:moveTo>
                  <a:cubicBezTo>
                    <a:pt x="81" y="30"/>
                    <a:pt x="81" y="30"/>
                    <a:pt x="81" y="3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0@|5FFC:0|FBC:0|LFC:16777215|LBC:16777215"/>
            <p:cNvSpPr>
              <a:spLocks noEditPoints="1"/>
            </p:cNvSpPr>
            <p:nvPr/>
          </p:nvSpPr>
          <p:spPr bwMode="auto">
            <a:xfrm>
              <a:off x="7170738" y="1673225"/>
              <a:ext cx="130175" cy="147638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1"/>
                </a:cxn>
                <a:cxn ang="0">
                  <a:pos x="15" y="37"/>
                </a:cxn>
                <a:cxn ang="0">
                  <a:pos x="31" y="24"/>
                </a:cxn>
                <a:cxn ang="0">
                  <a:pos x="31" y="20"/>
                </a:cxn>
                <a:cxn ang="0">
                  <a:pos x="33" y="20"/>
                </a:cxn>
                <a:cxn ang="0">
                  <a:pos x="34" y="19"/>
                </a:cxn>
                <a:cxn ang="0">
                  <a:pos x="34" y="18"/>
                </a:cxn>
                <a:cxn ang="0">
                  <a:pos x="33" y="16"/>
                </a:cxn>
                <a:cxn ang="0">
                  <a:pos x="31" y="16"/>
                </a:cxn>
                <a:cxn ang="0">
                  <a:pos x="14" y="3"/>
                </a:cxn>
                <a:cxn ang="0">
                  <a:pos x="4" y="8"/>
                </a:cxn>
                <a:cxn ang="0">
                  <a:pos x="16" y="6"/>
                </a:cxn>
                <a:cxn ang="0">
                  <a:pos x="25" y="11"/>
                </a:cxn>
                <a:cxn ang="0">
                  <a:pos x="21" y="8"/>
                </a:cxn>
                <a:cxn ang="0">
                  <a:pos x="16" y="7"/>
                </a:cxn>
                <a:cxn ang="0">
                  <a:pos x="2" y="10"/>
                </a:cxn>
                <a:cxn ang="0">
                  <a:pos x="1" y="20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5" y="20"/>
                </a:cxn>
                <a:cxn ang="0">
                  <a:pos x="28" y="20"/>
                </a:cxn>
                <a:cxn ang="0">
                  <a:pos x="28" y="24"/>
                </a:cxn>
                <a:cxn ang="0">
                  <a:pos x="15" y="35"/>
                </a:cxn>
                <a:cxn ang="0">
                  <a:pos x="5" y="21"/>
                </a:cxn>
                <a:cxn ang="0">
                  <a:pos x="5" y="21"/>
                </a:cxn>
                <a:cxn ang="0">
                  <a:pos x="5" y="21"/>
                </a:cxn>
              </a:cxnLst>
              <a:rect l="0" t="0" r="r" b="b"/>
              <a:pathLst>
                <a:path w="34" h="38">
                  <a:moveTo>
                    <a:pt x="2" y="20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1" y="29"/>
                    <a:pt x="7" y="37"/>
                    <a:pt x="15" y="37"/>
                  </a:cubicBezTo>
                  <a:cubicBezTo>
                    <a:pt x="23" y="38"/>
                    <a:pt x="30" y="32"/>
                    <a:pt x="31" y="24"/>
                  </a:cubicBezTo>
                  <a:cubicBezTo>
                    <a:pt x="31" y="23"/>
                    <a:pt x="31" y="22"/>
                    <a:pt x="31" y="20"/>
                  </a:cubicBezTo>
                  <a:cubicBezTo>
                    <a:pt x="32" y="20"/>
                    <a:pt x="32" y="20"/>
                    <a:pt x="33" y="20"/>
                  </a:cubicBezTo>
                  <a:cubicBezTo>
                    <a:pt x="34" y="20"/>
                    <a:pt x="34" y="20"/>
                    <a:pt x="34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6"/>
                    <a:pt x="34" y="16"/>
                    <a:pt x="33" y="16"/>
                  </a:cubicBezTo>
                  <a:cubicBezTo>
                    <a:pt x="32" y="16"/>
                    <a:pt x="31" y="16"/>
                    <a:pt x="31" y="16"/>
                  </a:cubicBezTo>
                  <a:cubicBezTo>
                    <a:pt x="31" y="16"/>
                    <a:pt x="29" y="0"/>
                    <a:pt x="14" y="3"/>
                  </a:cubicBezTo>
                  <a:cubicBezTo>
                    <a:pt x="9" y="4"/>
                    <a:pt x="6" y="6"/>
                    <a:pt x="4" y="8"/>
                  </a:cubicBezTo>
                  <a:cubicBezTo>
                    <a:pt x="8" y="6"/>
                    <a:pt x="13" y="5"/>
                    <a:pt x="16" y="6"/>
                  </a:cubicBezTo>
                  <a:cubicBezTo>
                    <a:pt x="20" y="6"/>
                    <a:pt x="23" y="8"/>
                    <a:pt x="25" y="11"/>
                  </a:cubicBezTo>
                  <a:cubicBezTo>
                    <a:pt x="24" y="10"/>
                    <a:pt x="22" y="9"/>
                    <a:pt x="21" y="8"/>
                  </a:cubicBezTo>
                  <a:cubicBezTo>
                    <a:pt x="19" y="7"/>
                    <a:pt x="18" y="7"/>
                    <a:pt x="16" y="7"/>
                  </a:cubicBezTo>
                  <a:cubicBezTo>
                    <a:pt x="12" y="6"/>
                    <a:pt x="6" y="8"/>
                    <a:pt x="2" y="10"/>
                  </a:cubicBezTo>
                  <a:cubicBezTo>
                    <a:pt x="0" y="15"/>
                    <a:pt x="1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0"/>
                  </a:cubicBezTo>
                  <a:cubicBezTo>
                    <a:pt x="11" y="20"/>
                    <a:pt x="22" y="21"/>
                    <a:pt x="28" y="20"/>
                  </a:cubicBezTo>
                  <a:cubicBezTo>
                    <a:pt x="28" y="22"/>
                    <a:pt x="28" y="23"/>
                    <a:pt x="28" y="24"/>
                  </a:cubicBezTo>
                  <a:cubicBezTo>
                    <a:pt x="28" y="31"/>
                    <a:pt x="22" y="35"/>
                    <a:pt x="15" y="35"/>
                  </a:cubicBezTo>
                  <a:cubicBezTo>
                    <a:pt x="9" y="34"/>
                    <a:pt x="4" y="28"/>
                    <a:pt x="5" y="21"/>
                  </a:cubicBezTo>
                  <a:close/>
                  <a:moveTo>
                    <a:pt x="5" y="21"/>
                  </a:moveTo>
                  <a:cubicBezTo>
                    <a:pt x="5" y="21"/>
                    <a:pt x="5" y="21"/>
                    <a:pt x="5" y="2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Freeform 24"/>
          <p:cNvSpPr>
            <a:spLocks noEditPoints="1"/>
          </p:cNvSpPr>
          <p:nvPr/>
        </p:nvSpPr>
        <p:spPr bwMode="auto">
          <a:xfrm>
            <a:off x="4805363" y="2387600"/>
            <a:ext cx="628650" cy="619125"/>
          </a:xfrm>
          <a:custGeom>
            <a:avLst/>
            <a:gdLst/>
            <a:ahLst/>
            <a:cxnLst>
              <a:cxn ang="0">
                <a:pos x="54" y="69"/>
              </a:cxn>
              <a:cxn ang="0">
                <a:pos x="47" y="76"/>
              </a:cxn>
              <a:cxn ang="0">
                <a:pos x="41" y="69"/>
              </a:cxn>
              <a:cxn ang="0">
                <a:pos x="47" y="63"/>
              </a:cxn>
              <a:cxn ang="0">
                <a:pos x="54" y="69"/>
              </a:cxn>
              <a:cxn ang="0">
                <a:pos x="80" y="63"/>
              </a:cxn>
              <a:cxn ang="0">
                <a:pos x="74" y="69"/>
              </a:cxn>
              <a:cxn ang="0">
                <a:pos x="80" y="76"/>
              </a:cxn>
              <a:cxn ang="0">
                <a:pos x="87" y="69"/>
              </a:cxn>
              <a:cxn ang="0">
                <a:pos x="80" y="63"/>
              </a:cxn>
              <a:cxn ang="0">
                <a:pos x="127" y="66"/>
              </a:cxn>
              <a:cxn ang="0">
                <a:pos x="127" y="78"/>
              </a:cxn>
              <a:cxn ang="0">
                <a:pos x="116" y="89"/>
              </a:cxn>
              <a:cxn ang="0">
                <a:pos x="108" y="89"/>
              </a:cxn>
              <a:cxn ang="0">
                <a:pos x="64" y="125"/>
              </a:cxn>
              <a:cxn ang="0">
                <a:pos x="19" y="89"/>
              </a:cxn>
              <a:cxn ang="0">
                <a:pos x="11" y="89"/>
              </a:cxn>
              <a:cxn ang="0">
                <a:pos x="0" y="78"/>
              </a:cxn>
              <a:cxn ang="0">
                <a:pos x="0" y="66"/>
              </a:cxn>
              <a:cxn ang="0">
                <a:pos x="6" y="56"/>
              </a:cxn>
              <a:cxn ang="0">
                <a:pos x="21" y="15"/>
              </a:cxn>
              <a:cxn ang="0">
                <a:pos x="64" y="0"/>
              </a:cxn>
              <a:cxn ang="0">
                <a:pos x="106" y="15"/>
              </a:cxn>
              <a:cxn ang="0">
                <a:pos x="121" y="56"/>
              </a:cxn>
              <a:cxn ang="0">
                <a:pos x="127" y="66"/>
              </a:cxn>
              <a:cxn ang="0">
                <a:pos x="103" y="69"/>
              </a:cxn>
              <a:cxn ang="0">
                <a:pos x="103" y="61"/>
              </a:cxn>
              <a:cxn ang="0">
                <a:pos x="77" y="52"/>
              </a:cxn>
              <a:cxn ang="0">
                <a:pos x="81" y="58"/>
              </a:cxn>
              <a:cxn ang="0">
                <a:pos x="50" y="42"/>
              </a:cxn>
              <a:cxn ang="0">
                <a:pos x="48" y="40"/>
              </a:cxn>
              <a:cxn ang="0">
                <a:pos x="48" y="40"/>
              </a:cxn>
              <a:cxn ang="0">
                <a:pos x="48" y="40"/>
              </a:cxn>
              <a:cxn ang="0">
                <a:pos x="46" y="37"/>
              </a:cxn>
              <a:cxn ang="0">
                <a:pos x="24" y="64"/>
              </a:cxn>
              <a:cxn ang="0">
                <a:pos x="24" y="69"/>
              </a:cxn>
              <a:cxn ang="0">
                <a:pos x="27" y="86"/>
              </a:cxn>
              <a:cxn ang="0">
                <a:pos x="52" y="96"/>
              </a:cxn>
              <a:cxn ang="0">
                <a:pos x="63" y="91"/>
              </a:cxn>
              <a:cxn ang="0">
                <a:pos x="73" y="99"/>
              </a:cxn>
              <a:cxn ang="0">
                <a:pos x="63" y="107"/>
              </a:cxn>
              <a:cxn ang="0">
                <a:pos x="52" y="102"/>
              </a:cxn>
              <a:cxn ang="0">
                <a:pos x="32" y="98"/>
              </a:cxn>
              <a:cxn ang="0">
                <a:pos x="64" y="118"/>
              </a:cxn>
              <a:cxn ang="0">
                <a:pos x="103" y="69"/>
              </a:cxn>
              <a:cxn ang="0">
                <a:pos x="115" y="54"/>
              </a:cxn>
              <a:cxn ang="0">
                <a:pos x="64" y="7"/>
              </a:cxn>
              <a:cxn ang="0">
                <a:pos x="13" y="54"/>
              </a:cxn>
              <a:cxn ang="0">
                <a:pos x="17" y="54"/>
              </a:cxn>
              <a:cxn ang="0">
                <a:pos x="27" y="29"/>
              </a:cxn>
              <a:cxn ang="0">
                <a:pos x="64" y="13"/>
              </a:cxn>
              <a:cxn ang="0">
                <a:pos x="100" y="29"/>
              </a:cxn>
              <a:cxn ang="0">
                <a:pos x="110" y="54"/>
              </a:cxn>
              <a:cxn ang="0">
                <a:pos x="115" y="54"/>
              </a:cxn>
              <a:cxn ang="0">
                <a:pos x="115" y="54"/>
              </a:cxn>
              <a:cxn ang="0">
                <a:pos x="115" y="54"/>
              </a:cxn>
            </a:cxnLst>
            <a:rect l="0" t="0" r="r" b="b"/>
            <a:pathLst>
              <a:path w="127" h="125">
                <a:moveTo>
                  <a:pt x="54" y="69"/>
                </a:moveTo>
                <a:cubicBezTo>
                  <a:pt x="54" y="73"/>
                  <a:pt x="51" y="76"/>
                  <a:pt x="47" y="76"/>
                </a:cubicBezTo>
                <a:cubicBezTo>
                  <a:pt x="44" y="76"/>
                  <a:pt x="41" y="73"/>
                  <a:pt x="41" y="69"/>
                </a:cubicBezTo>
                <a:cubicBezTo>
                  <a:pt x="41" y="66"/>
                  <a:pt x="44" y="63"/>
                  <a:pt x="47" y="63"/>
                </a:cubicBezTo>
                <a:cubicBezTo>
                  <a:pt x="51" y="63"/>
                  <a:pt x="54" y="66"/>
                  <a:pt x="54" y="69"/>
                </a:cubicBezTo>
                <a:close/>
                <a:moveTo>
                  <a:pt x="80" y="63"/>
                </a:moveTo>
                <a:cubicBezTo>
                  <a:pt x="77" y="63"/>
                  <a:pt x="74" y="66"/>
                  <a:pt x="74" y="69"/>
                </a:cubicBezTo>
                <a:cubicBezTo>
                  <a:pt x="74" y="73"/>
                  <a:pt x="77" y="76"/>
                  <a:pt x="80" y="76"/>
                </a:cubicBezTo>
                <a:cubicBezTo>
                  <a:pt x="84" y="76"/>
                  <a:pt x="87" y="73"/>
                  <a:pt x="87" y="69"/>
                </a:cubicBezTo>
                <a:cubicBezTo>
                  <a:pt x="87" y="66"/>
                  <a:pt x="84" y="63"/>
                  <a:pt x="80" y="63"/>
                </a:cubicBezTo>
                <a:close/>
                <a:moveTo>
                  <a:pt x="127" y="66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84"/>
                  <a:pt x="122" y="89"/>
                  <a:pt x="116" y="89"/>
                </a:cubicBezTo>
                <a:cubicBezTo>
                  <a:pt x="108" y="89"/>
                  <a:pt x="108" y="89"/>
                  <a:pt x="108" y="89"/>
                </a:cubicBezTo>
                <a:cubicBezTo>
                  <a:pt x="100" y="112"/>
                  <a:pt x="79" y="125"/>
                  <a:pt x="64" y="125"/>
                </a:cubicBezTo>
                <a:cubicBezTo>
                  <a:pt x="48" y="125"/>
                  <a:pt x="28" y="112"/>
                  <a:pt x="19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1"/>
                  <a:pt x="2" y="58"/>
                  <a:pt x="6" y="56"/>
                </a:cubicBezTo>
                <a:cubicBezTo>
                  <a:pt x="6" y="38"/>
                  <a:pt x="11" y="24"/>
                  <a:pt x="21" y="15"/>
                </a:cubicBezTo>
                <a:cubicBezTo>
                  <a:pt x="31" y="5"/>
                  <a:pt x="45" y="0"/>
                  <a:pt x="64" y="0"/>
                </a:cubicBezTo>
                <a:cubicBezTo>
                  <a:pt x="82" y="0"/>
                  <a:pt x="96" y="5"/>
                  <a:pt x="106" y="15"/>
                </a:cubicBezTo>
                <a:cubicBezTo>
                  <a:pt x="116" y="24"/>
                  <a:pt x="121" y="38"/>
                  <a:pt x="121" y="56"/>
                </a:cubicBezTo>
                <a:cubicBezTo>
                  <a:pt x="125" y="58"/>
                  <a:pt x="127" y="61"/>
                  <a:pt x="127" y="66"/>
                </a:cubicBezTo>
                <a:close/>
                <a:moveTo>
                  <a:pt x="103" y="69"/>
                </a:moveTo>
                <a:cubicBezTo>
                  <a:pt x="103" y="66"/>
                  <a:pt x="103" y="64"/>
                  <a:pt x="103" y="61"/>
                </a:cubicBezTo>
                <a:cubicBezTo>
                  <a:pt x="98" y="56"/>
                  <a:pt x="89" y="53"/>
                  <a:pt x="77" y="52"/>
                </a:cubicBezTo>
                <a:cubicBezTo>
                  <a:pt x="79" y="53"/>
                  <a:pt x="80" y="56"/>
                  <a:pt x="81" y="58"/>
                </a:cubicBezTo>
                <a:cubicBezTo>
                  <a:pt x="74" y="53"/>
                  <a:pt x="60" y="54"/>
                  <a:pt x="50" y="42"/>
                </a:cubicBezTo>
                <a:cubicBezTo>
                  <a:pt x="49" y="41"/>
                  <a:pt x="49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6" y="37"/>
                  <a:pt x="46" y="36"/>
                  <a:pt x="46" y="37"/>
                </a:cubicBezTo>
                <a:cubicBezTo>
                  <a:pt x="45" y="52"/>
                  <a:pt x="35" y="63"/>
                  <a:pt x="24" y="64"/>
                </a:cubicBezTo>
                <a:cubicBezTo>
                  <a:pt x="24" y="66"/>
                  <a:pt x="24" y="68"/>
                  <a:pt x="24" y="69"/>
                </a:cubicBezTo>
                <a:cubicBezTo>
                  <a:pt x="24" y="75"/>
                  <a:pt x="25" y="81"/>
                  <a:pt x="27" y="86"/>
                </a:cubicBezTo>
                <a:cubicBezTo>
                  <a:pt x="33" y="93"/>
                  <a:pt x="43" y="95"/>
                  <a:pt x="52" y="96"/>
                </a:cubicBezTo>
                <a:cubicBezTo>
                  <a:pt x="54" y="93"/>
                  <a:pt x="58" y="91"/>
                  <a:pt x="63" y="91"/>
                </a:cubicBezTo>
                <a:cubicBezTo>
                  <a:pt x="69" y="91"/>
                  <a:pt x="73" y="95"/>
                  <a:pt x="73" y="99"/>
                </a:cubicBezTo>
                <a:cubicBezTo>
                  <a:pt x="73" y="104"/>
                  <a:pt x="69" y="107"/>
                  <a:pt x="63" y="107"/>
                </a:cubicBezTo>
                <a:cubicBezTo>
                  <a:pt x="58" y="107"/>
                  <a:pt x="54" y="105"/>
                  <a:pt x="52" y="102"/>
                </a:cubicBezTo>
                <a:cubicBezTo>
                  <a:pt x="46" y="102"/>
                  <a:pt x="39" y="101"/>
                  <a:pt x="32" y="98"/>
                </a:cubicBezTo>
                <a:cubicBezTo>
                  <a:pt x="41" y="111"/>
                  <a:pt x="55" y="118"/>
                  <a:pt x="64" y="118"/>
                </a:cubicBezTo>
                <a:cubicBezTo>
                  <a:pt x="77" y="118"/>
                  <a:pt x="103" y="101"/>
                  <a:pt x="103" y="69"/>
                </a:cubicBezTo>
                <a:close/>
                <a:moveTo>
                  <a:pt x="115" y="54"/>
                </a:moveTo>
                <a:cubicBezTo>
                  <a:pt x="114" y="23"/>
                  <a:pt x="96" y="7"/>
                  <a:pt x="64" y="7"/>
                </a:cubicBezTo>
                <a:cubicBezTo>
                  <a:pt x="31" y="7"/>
                  <a:pt x="13" y="23"/>
                  <a:pt x="13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9" y="44"/>
                  <a:pt x="22" y="35"/>
                  <a:pt x="27" y="29"/>
                </a:cubicBezTo>
                <a:cubicBezTo>
                  <a:pt x="35" y="18"/>
                  <a:pt x="48" y="13"/>
                  <a:pt x="64" y="13"/>
                </a:cubicBezTo>
                <a:cubicBezTo>
                  <a:pt x="80" y="13"/>
                  <a:pt x="92" y="18"/>
                  <a:pt x="100" y="29"/>
                </a:cubicBezTo>
                <a:cubicBezTo>
                  <a:pt x="105" y="35"/>
                  <a:pt x="109" y="44"/>
                  <a:pt x="110" y="54"/>
                </a:cubicBezTo>
                <a:lnTo>
                  <a:pt x="115" y="54"/>
                </a:lnTo>
                <a:close/>
                <a:moveTo>
                  <a:pt x="115" y="54"/>
                </a:moveTo>
                <a:cubicBezTo>
                  <a:pt x="115" y="54"/>
                  <a:pt x="115" y="54"/>
                  <a:pt x="115" y="5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2172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70"/>
          <p:cNvGrpSpPr/>
          <p:nvPr/>
        </p:nvGrpSpPr>
        <p:grpSpPr>
          <a:xfrm>
            <a:off x="4828363" y="4412681"/>
            <a:ext cx="570005" cy="560343"/>
            <a:chOff x="1749425" y="1958975"/>
            <a:chExt cx="280988" cy="276226"/>
          </a:xfrm>
          <a:solidFill>
            <a:sysClr val="window" lastClr="FFFFFF"/>
          </a:solidFill>
        </p:grpSpPr>
        <p:sp>
          <p:nvSpPr>
            <p:cNvPr id="19" name="Freeform 28@|5FFC:0|FBC:0|LFC:16777215|LBC:16777215"/>
            <p:cNvSpPr>
              <a:spLocks noEditPoints="1"/>
            </p:cNvSpPr>
            <p:nvPr/>
          </p:nvSpPr>
          <p:spPr bwMode="auto">
            <a:xfrm>
              <a:off x="1779588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8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2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4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1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9@|5FFC:0|FBC:0|LFC:16777215|LBC:16777215"/>
            <p:cNvSpPr>
              <a:spLocks noEditPoints="1"/>
            </p:cNvSpPr>
            <p:nvPr/>
          </p:nvSpPr>
          <p:spPr bwMode="auto">
            <a:xfrm>
              <a:off x="1868488" y="1958975"/>
              <a:ext cx="74613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1" y="22"/>
                </a:cxn>
                <a:cxn ang="0">
                  <a:pos x="18" y="19"/>
                </a:cxn>
                <a:cxn ang="0">
                  <a:pos x="16" y="19"/>
                </a:cxn>
                <a:cxn ang="0">
                  <a:pos x="16" y="17"/>
                </a:cxn>
                <a:cxn ang="0">
                  <a:pos x="23" y="17"/>
                </a:cxn>
                <a:cxn ang="0">
                  <a:pos x="27" y="14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4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7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6" y="20"/>
                    <a:pt x="6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0"/>
                    <a:pt x="20" y="19"/>
                    <a:pt x="18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6"/>
                    <a:pt x="27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4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0@|5FFC:0|FBC:0|LFC:16777215|LBC:16777215"/>
            <p:cNvSpPr>
              <a:spLocks noEditPoints="1"/>
            </p:cNvSpPr>
            <p:nvPr/>
          </p:nvSpPr>
          <p:spPr bwMode="auto">
            <a:xfrm>
              <a:off x="1958975" y="1958975"/>
              <a:ext cx="71438" cy="60325"/>
            </a:xfrm>
            <a:custGeom>
              <a:avLst/>
              <a:gdLst/>
              <a:ahLst/>
              <a:cxnLst>
                <a:cxn ang="0">
                  <a:pos x="11" y="19"/>
                </a:cxn>
                <a:cxn ang="0">
                  <a:pos x="9" y="19"/>
                </a:cxn>
                <a:cxn ang="0">
                  <a:pos x="6" y="22"/>
                </a:cxn>
                <a:cxn ang="0">
                  <a:pos x="20" y="22"/>
                </a:cxn>
                <a:cxn ang="0">
                  <a:pos x="18" y="19"/>
                </a:cxn>
                <a:cxn ang="0">
                  <a:pos x="15" y="19"/>
                </a:cxn>
                <a:cxn ang="0">
                  <a:pos x="15" y="17"/>
                </a:cxn>
                <a:cxn ang="0">
                  <a:pos x="23" y="17"/>
                </a:cxn>
                <a:cxn ang="0">
                  <a:pos x="26" y="1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4"/>
                </a:cxn>
                <a:cxn ang="0">
                  <a:pos x="3" y="17"/>
                </a:cxn>
                <a:cxn ang="0">
                  <a:pos x="11" y="17"/>
                </a:cxn>
                <a:cxn ang="0">
                  <a:pos x="11" y="19"/>
                </a:cxn>
                <a:cxn ang="0">
                  <a:pos x="11" y="19"/>
                </a:cxn>
                <a:cxn ang="0">
                  <a:pos x="11" y="19"/>
                </a:cxn>
              </a:cxnLst>
              <a:rect l="0" t="0" r="r" b="b"/>
              <a:pathLst>
                <a:path w="26" h="22">
                  <a:moveTo>
                    <a:pt x="11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6" y="20"/>
                    <a:pt x="6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0"/>
                    <a:pt x="19" y="19"/>
                    <a:pt x="18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6" y="16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5" y="0"/>
                    <a:pt x="2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7"/>
                    <a:pt x="3" y="17"/>
                  </a:cubicBezTo>
                  <a:cubicBezTo>
                    <a:pt x="11" y="17"/>
                    <a:pt x="11" y="17"/>
                    <a:pt x="11" y="17"/>
                  </a:cubicBezTo>
                  <a:lnTo>
                    <a:pt x="11" y="19"/>
                  </a:lnTo>
                  <a:close/>
                  <a:moveTo>
                    <a:pt x="11" y="19"/>
                  </a:moveTo>
                  <a:cubicBezTo>
                    <a:pt x="11" y="19"/>
                    <a:pt x="11" y="19"/>
                    <a:pt x="11" y="1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1@|5FFC:0|FBC:0|LFC:16777215|LBC:16777215"/>
            <p:cNvSpPr>
              <a:spLocks noEditPoints="1"/>
            </p:cNvSpPr>
            <p:nvPr/>
          </p:nvSpPr>
          <p:spPr bwMode="auto">
            <a:xfrm>
              <a:off x="1843088" y="2028825"/>
              <a:ext cx="133350" cy="412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3"/>
                </a:cxn>
                <a:cxn ang="0">
                  <a:pos x="37" y="15"/>
                </a:cxn>
                <a:cxn ang="0">
                  <a:pos x="37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8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39" y="15"/>
                </a:cxn>
                <a:cxn ang="0">
                  <a:pos x="48" y="3"/>
                </a:cxn>
                <a:cxn ang="0">
                  <a:pos x="47" y="1"/>
                </a:cxn>
                <a:cxn ang="0">
                  <a:pos x="45" y="1"/>
                </a:cxn>
                <a:cxn ang="0">
                  <a:pos x="38" y="11"/>
                </a:cxn>
                <a:cxn ang="0">
                  <a:pos x="29" y="1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33" y="1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48" h="15">
                  <a:moveTo>
                    <a:pt x="0" y="1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8" y="1"/>
                    <a:pt x="47" y="1"/>
                  </a:cubicBezTo>
                  <a:cubicBezTo>
                    <a:pt x="47" y="0"/>
                    <a:pt x="45" y="0"/>
                    <a:pt x="45" y="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6" y="1"/>
                    <a:pt x="26" y="2"/>
                    <a:pt x="2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32@|5FFC:0|FBC:0|LFC:16777215|LBC:16777215"/>
            <p:cNvSpPr>
              <a:spLocks noEditPoints="1"/>
            </p:cNvSpPr>
            <p:nvPr/>
          </p:nvSpPr>
          <p:spPr bwMode="auto">
            <a:xfrm>
              <a:off x="1785938" y="2047875"/>
              <a:ext cx="76200" cy="79375"/>
            </a:xfrm>
            <a:custGeom>
              <a:avLst/>
              <a:gdLst/>
              <a:ahLst/>
              <a:cxnLst>
                <a:cxn ang="0">
                  <a:pos x="28" y="15"/>
                </a:cxn>
                <a:cxn ang="0">
                  <a:pos x="14" y="29"/>
                </a:cxn>
                <a:cxn ang="0">
                  <a:pos x="0" y="15"/>
                </a:cxn>
                <a:cxn ang="0">
                  <a:pos x="14" y="0"/>
                </a:cxn>
                <a:cxn ang="0">
                  <a:pos x="28" y="15"/>
                </a:cxn>
                <a:cxn ang="0">
                  <a:pos x="28" y="15"/>
                </a:cxn>
                <a:cxn ang="0">
                  <a:pos x="28" y="15"/>
                </a:cxn>
              </a:cxnLst>
              <a:rect l="0" t="0" r="r" b="b"/>
              <a:pathLst>
                <a:path w="28" h="29">
                  <a:moveTo>
                    <a:pt x="28" y="15"/>
                  </a:moveTo>
                  <a:cubicBezTo>
                    <a:pt x="28" y="22"/>
                    <a:pt x="22" y="29"/>
                    <a:pt x="14" y="29"/>
                  </a:cubicBezTo>
                  <a:cubicBezTo>
                    <a:pt x="7" y="29"/>
                    <a:pt x="0" y="22"/>
                    <a:pt x="0" y="15"/>
                  </a:cubicBezTo>
                  <a:cubicBezTo>
                    <a:pt x="0" y="7"/>
                    <a:pt x="7" y="0"/>
                    <a:pt x="14" y="0"/>
                  </a:cubicBezTo>
                  <a:cubicBezTo>
                    <a:pt x="22" y="0"/>
                    <a:pt x="28" y="7"/>
                    <a:pt x="28" y="15"/>
                  </a:cubicBezTo>
                  <a:close/>
                  <a:moveTo>
                    <a:pt x="28" y="15"/>
                  </a:moveTo>
                  <a:cubicBezTo>
                    <a:pt x="28" y="15"/>
                    <a:pt x="28" y="15"/>
                    <a:pt x="28" y="15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33@|5FFC:0|FBC:0|LFC:16777215|LBC:16777215"/>
            <p:cNvSpPr>
              <a:spLocks noEditPoints="1"/>
            </p:cNvSpPr>
            <p:nvPr/>
          </p:nvSpPr>
          <p:spPr bwMode="auto">
            <a:xfrm>
              <a:off x="1749425" y="2141538"/>
              <a:ext cx="204788" cy="93663"/>
            </a:xfrm>
            <a:custGeom>
              <a:avLst/>
              <a:gdLst/>
              <a:ahLst/>
              <a:cxnLst>
                <a:cxn ang="0">
                  <a:pos x="72" y="9"/>
                </a:cxn>
                <a:cxn ang="0">
                  <a:pos x="64" y="8"/>
                </a:cxn>
                <a:cxn ang="0">
                  <a:pos x="53" y="18"/>
                </a:cxn>
                <a:cxn ang="0">
                  <a:pos x="39" y="1"/>
                </a:cxn>
                <a:cxn ang="0">
                  <a:pos x="27" y="16"/>
                </a:cxn>
                <a:cxn ang="0">
                  <a:pos x="15" y="0"/>
                </a:cxn>
                <a:cxn ang="0">
                  <a:pos x="0" y="34"/>
                </a:cxn>
                <a:cxn ang="0">
                  <a:pos x="11" y="34"/>
                </a:cxn>
                <a:cxn ang="0">
                  <a:pos x="13" y="25"/>
                </a:cxn>
                <a:cxn ang="0">
                  <a:pos x="13" y="34"/>
                </a:cxn>
                <a:cxn ang="0">
                  <a:pos x="42" y="34"/>
                </a:cxn>
                <a:cxn ang="0">
                  <a:pos x="42" y="23"/>
                </a:cxn>
                <a:cxn ang="0">
                  <a:pos x="48" y="30"/>
                </a:cxn>
                <a:cxn ang="0">
                  <a:pos x="52" y="32"/>
                </a:cxn>
                <a:cxn ang="0">
                  <a:pos x="52" y="32"/>
                </a:cxn>
                <a:cxn ang="0">
                  <a:pos x="56" y="31"/>
                </a:cxn>
                <a:cxn ang="0">
                  <a:pos x="72" y="17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2" y="9"/>
                </a:cxn>
              </a:cxnLst>
              <a:rect l="0" t="0" r="r" b="b"/>
              <a:pathLst>
                <a:path w="74" h="34">
                  <a:moveTo>
                    <a:pt x="72" y="9"/>
                  </a:moveTo>
                  <a:cubicBezTo>
                    <a:pt x="70" y="7"/>
                    <a:pt x="67" y="6"/>
                    <a:pt x="64" y="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4"/>
                    <a:pt x="2" y="13"/>
                    <a:pt x="0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1"/>
                    <a:pt x="12" y="28"/>
                    <a:pt x="13" y="25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9" y="31"/>
                    <a:pt x="50" y="32"/>
                    <a:pt x="52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5" y="32"/>
                    <a:pt x="56" y="31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4" y="15"/>
                    <a:pt x="74" y="11"/>
                    <a:pt x="72" y="9"/>
                  </a:cubicBezTo>
                  <a:close/>
                  <a:moveTo>
                    <a:pt x="72" y="9"/>
                  </a:moveTo>
                  <a:cubicBezTo>
                    <a:pt x="72" y="9"/>
                    <a:pt x="72" y="9"/>
                    <a:pt x="72" y="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4@|5FFC:0|FBC:0|LFC:16777215|LBC:16777215"/>
            <p:cNvSpPr>
              <a:spLocks noEditPoints="1"/>
            </p:cNvSpPr>
            <p:nvPr/>
          </p:nvSpPr>
          <p:spPr bwMode="auto">
            <a:xfrm>
              <a:off x="1798638" y="2130425"/>
              <a:ext cx="50800" cy="222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3" y="2"/>
                </a:cxn>
                <a:cxn ang="0">
                  <a:pos x="9" y="0"/>
                </a:cxn>
                <a:cxn ang="0">
                  <a:pos x="6" y="2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3" y="7"/>
                </a:cxn>
                <a:cxn ang="0">
                  <a:pos x="6" y="6"/>
                </a:cxn>
                <a:cxn ang="0">
                  <a:pos x="9" y="8"/>
                </a:cxn>
                <a:cxn ang="0">
                  <a:pos x="12" y="6"/>
                </a:cxn>
                <a:cxn ang="0">
                  <a:pos x="16" y="7"/>
                </a:cxn>
                <a:cxn ang="0">
                  <a:pos x="18" y="7"/>
                </a:cxn>
                <a:cxn ang="0">
                  <a:pos x="18" y="6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18" h="8">
                  <a:moveTo>
                    <a:pt x="16" y="0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8" y="0"/>
                    <a:pt x="7" y="0"/>
                    <a:pt x="6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7" y="7"/>
                    <a:pt x="8" y="8"/>
                    <a:pt x="9" y="8"/>
                  </a:cubicBezTo>
                  <a:cubicBezTo>
                    <a:pt x="11" y="8"/>
                    <a:pt x="12" y="7"/>
                    <a:pt x="12" y="6"/>
                  </a:cubicBezTo>
                  <a:cubicBezTo>
                    <a:pt x="13" y="6"/>
                    <a:pt x="15" y="7"/>
                    <a:pt x="16" y="7"/>
                  </a:cubicBezTo>
                  <a:cubicBezTo>
                    <a:pt x="17" y="8"/>
                    <a:pt x="17" y="7"/>
                    <a:pt x="18" y="7"/>
                  </a:cubicBezTo>
                  <a:cubicBezTo>
                    <a:pt x="18" y="7"/>
                    <a:pt x="18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lose/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5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close/>
                  <a:moveTo>
                    <a:pt x="8" y="0"/>
                  </a:moveTo>
                  <a:lnTo>
                    <a:pt x="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6@|5FFC:0|FBC:0|LFC:16777215|LBC:16777215"/>
            <p:cNvSpPr>
              <a:spLocks noEditPoints="1"/>
            </p:cNvSpPr>
            <p:nvPr/>
          </p:nvSpPr>
          <p:spPr bwMode="auto">
            <a:xfrm>
              <a:off x="1890713" y="2171700"/>
              <a:ext cx="12700" cy="476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8" y="0"/>
                  </a:lnTo>
                  <a:moveTo>
                    <a:pt x="8" y="0"/>
                  </a:moveTo>
                  <a:lnTo>
                    <a:pt x="8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@|5FFC:0|FBC:0|LFC:16777215|LBC:16777215"/>
            <p:cNvSpPr>
              <a:spLocks noEditPoints="1"/>
            </p:cNvSpPr>
            <p:nvPr/>
          </p:nvSpPr>
          <p:spPr bwMode="auto">
            <a:xfrm>
              <a:off x="1865313" y="2074863"/>
              <a:ext cx="165100" cy="138113"/>
            </a:xfrm>
            <a:custGeom>
              <a:avLst/>
              <a:gdLst/>
              <a:ahLst/>
              <a:cxnLst>
                <a:cxn ang="0">
                  <a:pos x="57" y="40"/>
                </a:cxn>
                <a:cxn ang="0">
                  <a:pos x="60" y="36"/>
                </a:cxn>
                <a:cxn ang="0">
                  <a:pos x="60" y="4"/>
                </a:cxn>
                <a:cxn ang="0">
                  <a:pos x="57" y="0"/>
                </a:cxn>
                <a:cxn ang="0">
                  <a:pos x="2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29"/>
                </a:cxn>
                <a:cxn ang="0">
                  <a:pos x="5" y="5"/>
                </a:cxn>
                <a:cxn ang="0">
                  <a:pos x="55" y="5"/>
                </a:cxn>
                <a:cxn ang="0">
                  <a:pos x="55" y="35"/>
                </a:cxn>
                <a:cxn ang="0">
                  <a:pos x="35" y="35"/>
                </a:cxn>
                <a:cxn ang="0">
                  <a:pos x="32" y="44"/>
                </a:cxn>
                <a:cxn ang="0">
                  <a:pos x="25" y="50"/>
                </a:cxn>
                <a:cxn ang="0">
                  <a:pos x="47" y="50"/>
                </a:cxn>
                <a:cxn ang="0">
                  <a:pos x="47" y="48"/>
                </a:cxn>
                <a:cxn ang="0">
                  <a:pos x="43" y="45"/>
                </a:cxn>
                <a:cxn ang="0">
                  <a:pos x="35" y="45"/>
                </a:cxn>
                <a:cxn ang="0">
                  <a:pos x="35" y="43"/>
                </a:cxn>
                <a:cxn ang="0">
                  <a:pos x="38" y="40"/>
                </a:cxn>
                <a:cxn ang="0">
                  <a:pos x="57" y="40"/>
                </a:cxn>
                <a:cxn ang="0">
                  <a:pos x="57" y="40"/>
                </a:cxn>
                <a:cxn ang="0">
                  <a:pos x="57" y="40"/>
                </a:cxn>
              </a:cxnLst>
              <a:rect l="0" t="0" r="r" b="b"/>
              <a:pathLst>
                <a:path w="60" h="50">
                  <a:moveTo>
                    <a:pt x="57" y="40"/>
                  </a:moveTo>
                  <a:cubicBezTo>
                    <a:pt x="59" y="40"/>
                    <a:pt x="60" y="38"/>
                    <a:pt x="60" y="36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"/>
                    <a:pt x="59" y="0"/>
                    <a:pt x="5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3" y="3"/>
                    <a:pt x="3" y="5"/>
                  </a:cubicBezTo>
                  <a:cubicBezTo>
                    <a:pt x="3" y="8"/>
                    <a:pt x="2" y="12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6" y="38"/>
                    <a:pt x="35" y="41"/>
                    <a:pt x="32" y="44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7" y="46"/>
                    <a:pt x="45" y="45"/>
                    <a:pt x="4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1"/>
                    <a:pt x="37" y="40"/>
                    <a:pt x="38" y="40"/>
                  </a:cubicBezTo>
                  <a:cubicBezTo>
                    <a:pt x="57" y="40"/>
                    <a:pt x="57" y="40"/>
                    <a:pt x="57" y="40"/>
                  </a:cubicBezTo>
                  <a:close/>
                  <a:moveTo>
                    <a:pt x="57" y="40"/>
                  </a:moveTo>
                  <a:cubicBezTo>
                    <a:pt x="57" y="40"/>
                    <a:pt x="57" y="40"/>
                    <a:pt x="57" y="4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91"/>
          <p:cNvGrpSpPr/>
          <p:nvPr/>
        </p:nvGrpSpPr>
        <p:grpSpPr>
          <a:xfrm>
            <a:off x="6763119" y="2413757"/>
            <a:ext cx="607057" cy="629915"/>
            <a:chOff x="1524000" y="1577975"/>
            <a:chExt cx="379413" cy="393701"/>
          </a:xfrm>
          <a:solidFill>
            <a:sysClr val="window" lastClr="FFFFFF"/>
          </a:solidFill>
        </p:grpSpPr>
        <p:sp>
          <p:nvSpPr>
            <p:cNvPr id="30" name="Freeform 41@|5FFC:0|FBC:0|LFC:16777215|LBC:16777215"/>
            <p:cNvSpPr>
              <a:spLocks noEditPoints="1"/>
            </p:cNvSpPr>
            <p:nvPr/>
          </p:nvSpPr>
          <p:spPr bwMode="auto">
            <a:xfrm>
              <a:off x="1612900" y="1577975"/>
              <a:ext cx="204788" cy="100013"/>
            </a:xfrm>
            <a:custGeom>
              <a:avLst/>
              <a:gdLst/>
              <a:ahLst/>
              <a:cxnLst>
                <a:cxn ang="0">
                  <a:pos x="6" y="26"/>
                </a:cxn>
                <a:cxn ang="0">
                  <a:pos x="7" y="26"/>
                </a:cxn>
                <a:cxn ang="0">
                  <a:pos x="45" y="26"/>
                </a:cxn>
                <a:cxn ang="0">
                  <a:pos x="45" y="26"/>
                </a:cxn>
                <a:cxn ang="0">
                  <a:pos x="53" y="17"/>
                </a:cxn>
                <a:cxn ang="0">
                  <a:pos x="45" y="9"/>
                </a:cxn>
                <a:cxn ang="0">
                  <a:pos x="33" y="4"/>
                </a:cxn>
                <a:cxn ang="0">
                  <a:pos x="23" y="0"/>
                </a:cxn>
                <a:cxn ang="0">
                  <a:pos x="12" y="8"/>
                </a:cxn>
                <a:cxn ang="0">
                  <a:pos x="0" y="17"/>
                </a:cxn>
                <a:cxn ang="0">
                  <a:pos x="6" y="26"/>
                </a:cxn>
                <a:cxn ang="0">
                  <a:pos x="12" y="13"/>
                </a:cxn>
                <a:cxn ang="0">
                  <a:pos x="14" y="13"/>
                </a:cxn>
                <a:cxn ang="0">
                  <a:pos x="16" y="11"/>
                </a:cxn>
                <a:cxn ang="0">
                  <a:pos x="23" y="5"/>
                </a:cxn>
                <a:cxn ang="0">
                  <a:pos x="30" y="9"/>
                </a:cxn>
                <a:cxn ang="0">
                  <a:pos x="33" y="9"/>
                </a:cxn>
                <a:cxn ang="0">
                  <a:pos x="41" y="12"/>
                </a:cxn>
                <a:cxn ang="0">
                  <a:pos x="44" y="14"/>
                </a:cxn>
                <a:cxn ang="0">
                  <a:pos x="45" y="14"/>
                </a:cxn>
                <a:cxn ang="0">
                  <a:pos x="48" y="17"/>
                </a:cxn>
                <a:cxn ang="0">
                  <a:pos x="44" y="21"/>
                </a:cxn>
                <a:cxn ang="0">
                  <a:pos x="8" y="21"/>
                </a:cxn>
                <a:cxn ang="0">
                  <a:pos x="5" y="17"/>
                </a:cxn>
                <a:cxn ang="0">
                  <a:pos x="12" y="13"/>
                </a:cxn>
                <a:cxn ang="0">
                  <a:pos x="12" y="13"/>
                </a:cxn>
                <a:cxn ang="0">
                  <a:pos x="12" y="13"/>
                </a:cxn>
              </a:cxnLst>
              <a:rect l="0" t="0" r="r" b="b"/>
              <a:pathLst>
                <a:path w="53" h="26">
                  <a:moveTo>
                    <a:pt x="6" y="26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52" y="24"/>
                    <a:pt x="53" y="18"/>
                    <a:pt x="53" y="17"/>
                  </a:cubicBezTo>
                  <a:cubicBezTo>
                    <a:pt x="53" y="12"/>
                    <a:pt x="49" y="9"/>
                    <a:pt x="45" y="9"/>
                  </a:cubicBezTo>
                  <a:cubicBezTo>
                    <a:pt x="42" y="5"/>
                    <a:pt x="37" y="3"/>
                    <a:pt x="33" y="4"/>
                  </a:cubicBezTo>
                  <a:cubicBezTo>
                    <a:pt x="30" y="2"/>
                    <a:pt x="27" y="0"/>
                    <a:pt x="23" y="0"/>
                  </a:cubicBezTo>
                  <a:cubicBezTo>
                    <a:pt x="18" y="0"/>
                    <a:pt x="14" y="3"/>
                    <a:pt x="12" y="8"/>
                  </a:cubicBezTo>
                  <a:cubicBezTo>
                    <a:pt x="6" y="7"/>
                    <a:pt x="0" y="11"/>
                    <a:pt x="0" y="17"/>
                  </a:cubicBezTo>
                  <a:cubicBezTo>
                    <a:pt x="0" y="19"/>
                    <a:pt x="1" y="24"/>
                    <a:pt x="6" y="26"/>
                  </a:cubicBezTo>
                  <a:close/>
                  <a:moveTo>
                    <a:pt x="12" y="13"/>
                  </a:moveTo>
                  <a:cubicBezTo>
                    <a:pt x="13" y="13"/>
                    <a:pt x="14" y="13"/>
                    <a:pt x="14" y="13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8"/>
                    <a:pt x="20" y="5"/>
                    <a:pt x="23" y="5"/>
                  </a:cubicBezTo>
                  <a:cubicBezTo>
                    <a:pt x="26" y="5"/>
                    <a:pt x="28" y="6"/>
                    <a:pt x="30" y="9"/>
                  </a:cubicBezTo>
                  <a:cubicBezTo>
                    <a:pt x="31" y="10"/>
                    <a:pt x="32" y="10"/>
                    <a:pt x="33" y="9"/>
                  </a:cubicBezTo>
                  <a:cubicBezTo>
                    <a:pt x="36" y="8"/>
                    <a:pt x="40" y="9"/>
                    <a:pt x="41" y="12"/>
                  </a:cubicBezTo>
                  <a:cubicBezTo>
                    <a:pt x="42" y="13"/>
                    <a:pt x="43" y="14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6" y="14"/>
                    <a:pt x="48" y="15"/>
                    <a:pt x="48" y="17"/>
                  </a:cubicBezTo>
                  <a:cubicBezTo>
                    <a:pt x="48" y="18"/>
                    <a:pt x="47" y="20"/>
                    <a:pt x="44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5" y="20"/>
                    <a:pt x="5" y="18"/>
                    <a:pt x="5" y="17"/>
                  </a:cubicBezTo>
                  <a:cubicBezTo>
                    <a:pt x="5" y="14"/>
                    <a:pt x="9" y="11"/>
                    <a:pt x="12" y="13"/>
                  </a:cubicBezTo>
                  <a:close/>
                  <a:moveTo>
                    <a:pt x="12" y="13"/>
                  </a:moveTo>
                  <a:cubicBezTo>
                    <a:pt x="12" y="13"/>
                    <a:pt x="12" y="13"/>
                    <a:pt x="12" y="1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2@|5FFC:0|FBC:0|LFC:16777215|LBC:16777215"/>
            <p:cNvSpPr>
              <a:spLocks noEditPoints="1"/>
            </p:cNvSpPr>
            <p:nvPr/>
          </p:nvSpPr>
          <p:spPr bwMode="auto">
            <a:xfrm>
              <a:off x="1620838" y="1692275"/>
              <a:ext cx="46038" cy="619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6" y="11"/>
                </a:cxn>
                <a:cxn ang="0">
                  <a:pos x="2" y="12"/>
                </a:cxn>
                <a:cxn ang="0">
                  <a:pos x="0" y="14"/>
                </a:cxn>
                <a:cxn ang="0">
                  <a:pos x="2" y="16"/>
                </a:cxn>
                <a:cxn ang="0">
                  <a:pos x="8" y="13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2" h="16"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9" y="3"/>
                    <a:pt x="8" y="8"/>
                    <a:pt x="6" y="11"/>
                  </a:cubicBezTo>
                  <a:cubicBezTo>
                    <a:pt x="5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4" y="16"/>
                    <a:pt x="6" y="15"/>
                    <a:pt x="8" y="13"/>
                  </a:cubicBezTo>
                  <a:cubicBezTo>
                    <a:pt x="12" y="9"/>
                    <a:pt x="12" y="2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lose/>
                  <a:moveTo>
                    <a:pt x="10" y="0"/>
                  </a:move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43@|5FFC:0|FBC:0|LFC:16777215|LBC:16777215"/>
            <p:cNvSpPr>
              <a:spLocks noEditPoints="1"/>
            </p:cNvSpPr>
            <p:nvPr/>
          </p:nvSpPr>
          <p:spPr bwMode="auto">
            <a:xfrm>
              <a:off x="1760538" y="1692275"/>
              <a:ext cx="46038" cy="61913"/>
            </a:xfrm>
            <a:custGeom>
              <a:avLst/>
              <a:gdLst/>
              <a:ahLst/>
              <a:cxnLst>
                <a:cxn ang="0">
                  <a:pos x="10" y="12"/>
                </a:cxn>
                <a:cxn ang="0">
                  <a:pos x="6" y="11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4" y="13"/>
                </a:cxn>
                <a:cxn ang="0">
                  <a:pos x="10" y="16"/>
                </a:cxn>
                <a:cxn ang="0">
                  <a:pos x="12" y="14"/>
                </a:cxn>
                <a:cxn ang="0">
                  <a:pos x="10" y="12"/>
                </a:cxn>
                <a:cxn ang="0">
                  <a:pos x="10" y="12"/>
                </a:cxn>
                <a:cxn ang="0">
                  <a:pos x="10" y="12"/>
                </a:cxn>
              </a:cxnLst>
              <a:rect l="0" t="0" r="r" b="b"/>
              <a:pathLst>
                <a:path w="12" h="16">
                  <a:moveTo>
                    <a:pt x="10" y="12"/>
                  </a:moveTo>
                  <a:cubicBezTo>
                    <a:pt x="9" y="12"/>
                    <a:pt x="7" y="12"/>
                    <a:pt x="6" y="11"/>
                  </a:cubicBezTo>
                  <a:cubicBezTo>
                    <a:pt x="3" y="8"/>
                    <a:pt x="3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9"/>
                    <a:pt x="4" y="13"/>
                  </a:cubicBezTo>
                  <a:cubicBezTo>
                    <a:pt x="6" y="15"/>
                    <a:pt x="8" y="16"/>
                    <a:pt x="10" y="16"/>
                  </a:cubicBezTo>
                  <a:cubicBezTo>
                    <a:pt x="11" y="16"/>
                    <a:pt x="12" y="15"/>
                    <a:pt x="12" y="14"/>
                  </a:cubicBezTo>
                  <a:cubicBezTo>
                    <a:pt x="12" y="13"/>
                    <a:pt x="11" y="12"/>
                    <a:pt x="10" y="12"/>
                  </a:cubicBezTo>
                  <a:close/>
                  <a:moveTo>
                    <a:pt x="10" y="12"/>
                  </a:moveTo>
                  <a:cubicBezTo>
                    <a:pt x="10" y="12"/>
                    <a:pt x="10" y="12"/>
                    <a:pt x="10" y="1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44@|5FFC:0|FBC:0|LFC:16777215|LBC:16777215"/>
            <p:cNvSpPr>
              <a:spLocks noEditPoints="1"/>
            </p:cNvSpPr>
            <p:nvPr/>
          </p:nvSpPr>
          <p:spPr bwMode="auto">
            <a:xfrm>
              <a:off x="1612900" y="1905000"/>
              <a:ext cx="65088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5@|5FFC:0|FBC:0|LFC:16777215|LBC:16777215"/>
            <p:cNvSpPr>
              <a:spLocks noEditPoints="1"/>
            </p:cNvSpPr>
            <p:nvPr/>
          </p:nvSpPr>
          <p:spPr bwMode="auto">
            <a:xfrm>
              <a:off x="1747838" y="1905000"/>
              <a:ext cx="66675" cy="12700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3"/>
                </a:cxn>
                <a:cxn ang="0">
                  <a:pos x="15" y="3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5" y="0"/>
                </a:cxn>
              </a:cxnLst>
              <a:rect l="0" t="0" r="r" b="b"/>
              <a:pathLst>
                <a:path w="17" h="3">
                  <a:moveTo>
                    <a:pt x="15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close/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6@|5FFC:0|FBC:0|LFC:16777215|LBC:16777215"/>
            <p:cNvSpPr>
              <a:spLocks noEditPoints="1"/>
            </p:cNvSpPr>
            <p:nvPr/>
          </p:nvSpPr>
          <p:spPr bwMode="auto">
            <a:xfrm>
              <a:off x="1550988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7@|5FFC:0|FBC:0|LFC:16777215|LBC:16777215"/>
            <p:cNvSpPr>
              <a:spLocks noEditPoints="1"/>
            </p:cNvSpPr>
            <p:nvPr/>
          </p:nvSpPr>
          <p:spPr bwMode="auto">
            <a:xfrm>
              <a:off x="1524000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4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8@|5FFC:0|FBC:0|LFC:16777215|LBC:16777215"/>
            <p:cNvSpPr>
              <a:spLocks noEditPoints="1"/>
            </p:cNvSpPr>
            <p:nvPr/>
          </p:nvSpPr>
          <p:spPr bwMode="auto">
            <a:xfrm>
              <a:off x="1558925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@|5FFC:0|FBC:0|LFC:16777215|LBC:16777215"/>
            <p:cNvSpPr>
              <a:spLocks noEditPoints="1"/>
            </p:cNvSpPr>
            <p:nvPr/>
          </p:nvSpPr>
          <p:spPr bwMode="auto">
            <a:xfrm>
              <a:off x="1685925" y="1700213"/>
              <a:ext cx="53975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@|5FFC:0|FBC:0|LFC:16777215|LBC:16777215"/>
            <p:cNvSpPr>
              <a:spLocks noEditPoints="1"/>
            </p:cNvSpPr>
            <p:nvPr/>
          </p:nvSpPr>
          <p:spPr bwMode="auto">
            <a:xfrm>
              <a:off x="1658938" y="1770063"/>
              <a:ext cx="107950" cy="201613"/>
            </a:xfrm>
            <a:custGeom>
              <a:avLst/>
              <a:gdLst/>
              <a:ahLst/>
              <a:cxnLst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5" y="26"/>
                </a:cxn>
                <a:cxn ang="0">
                  <a:pos x="25" y="26"/>
                </a:cxn>
              </a:cxnLst>
              <a:rect l="0" t="0" r="r" b="b"/>
              <a:pathLst>
                <a:path w="28" h="52">
                  <a:moveTo>
                    <a:pt x="25" y="26"/>
                  </a:move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8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lose/>
                  <a:moveTo>
                    <a:pt x="25" y="26"/>
                  </a:moveTo>
                  <a:cubicBezTo>
                    <a:pt x="25" y="26"/>
                    <a:pt x="25" y="26"/>
                    <a:pt x="25" y="26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1@|5FFC:0|FBC:0|LFC:16777215|LBC:16777215"/>
            <p:cNvSpPr>
              <a:spLocks noEditPoints="1"/>
            </p:cNvSpPr>
            <p:nvPr/>
          </p:nvSpPr>
          <p:spPr bwMode="auto">
            <a:xfrm>
              <a:off x="1698625" y="1758950"/>
              <a:ext cx="33338" cy="158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2" y="3"/>
                </a:cxn>
                <a:cxn ang="0">
                  <a:pos x="4" y="4"/>
                </a:cxn>
                <a:cxn ang="0">
                  <a:pos x="5" y="3"/>
                </a:cxn>
                <a:cxn ang="0">
                  <a:pos x="7" y="4"/>
                </a:cxn>
                <a:cxn ang="0">
                  <a:pos x="8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9" h="4">
                  <a:moveTo>
                    <a:pt x="7" y="0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6" y="3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lose/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2@|5FFC:0|FBC:0|LFC:16777215|LBC:16777215"/>
            <p:cNvSpPr>
              <a:spLocks noEditPoints="1"/>
            </p:cNvSpPr>
            <p:nvPr/>
          </p:nvSpPr>
          <p:spPr bwMode="auto">
            <a:xfrm>
              <a:off x="1820863" y="1700213"/>
              <a:ext cx="55563" cy="53975"/>
            </a:xfrm>
            <a:custGeom>
              <a:avLst/>
              <a:gdLst/>
              <a:ahLst/>
              <a:cxnLst>
                <a:cxn ang="0">
                  <a:pos x="14" y="7"/>
                </a:cxn>
                <a:cxn ang="0">
                  <a:pos x="7" y="14"/>
                </a:cxn>
                <a:cxn ang="0">
                  <a:pos x="0" y="7"/>
                </a:cxn>
                <a:cxn ang="0">
                  <a:pos x="7" y="0"/>
                </a:cxn>
                <a:cxn ang="0">
                  <a:pos x="14" y="7"/>
                </a:cxn>
                <a:cxn ang="0">
                  <a:pos x="14" y="7"/>
                </a:cxn>
                <a:cxn ang="0">
                  <a:pos x="14" y="7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@|5FFC:0|FBC:0|LFC:16777215|LBC:16777215"/>
            <p:cNvSpPr>
              <a:spLocks noEditPoints="1"/>
            </p:cNvSpPr>
            <p:nvPr/>
          </p:nvSpPr>
          <p:spPr bwMode="auto">
            <a:xfrm>
              <a:off x="1793875" y="1770063"/>
              <a:ext cx="109538" cy="201613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14" y="8"/>
                </a:cxn>
                <a:cxn ang="0">
                  <a:pos x="8" y="0"/>
                </a:cxn>
                <a:cxn ang="0">
                  <a:pos x="0" y="23"/>
                </a:cxn>
                <a:cxn ang="0">
                  <a:pos x="3" y="26"/>
                </a:cxn>
                <a:cxn ang="0">
                  <a:pos x="6" y="23"/>
                </a:cxn>
                <a:cxn ang="0">
                  <a:pos x="7" y="13"/>
                </a:cxn>
                <a:cxn ang="0">
                  <a:pos x="7" y="22"/>
                </a:cxn>
                <a:cxn ang="0">
                  <a:pos x="8" y="26"/>
                </a:cxn>
                <a:cxn ang="0">
                  <a:pos x="8" y="49"/>
                </a:cxn>
                <a:cxn ang="0">
                  <a:pos x="11" y="52"/>
                </a:cxn>
                <a:cxn ang="0">
                  <a:pos x="14" y="49"/>
                </a:cxn>
                <a:cxn ang="0">
                  <a:pos x="14" y="49"/>
                </a:cxn>
                <a:cxn ang="0">
                  <a:pos x="17" y="52"/>
                </a:cxn>
                <a:cxn ang="0">
                  <a:pos x="20" y="49"/>
                </a:cxn>
                <a:cxn ang="0">
                  <a:pos x="20" y="25"/>
                </a:cxn>
                <a:cxn ang="0">
                  <a:pos x="21" y="22"/>
                </a:cxn>
                <a:cxn ang="0">
                  <a:pos x="21" y="12"/>
                </a:cxn>
                <a:cxn ang="0">
                  <a:pos x="22" y="23"/>
                </a:cxn>
                <a:cxn ang="0">
                  <a:pos x="25" y="26"/>
                </a:cxn>
                <a:cxn ang="0">
                  <a:pos x="28" y="23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28" h="52">
                  <a:moveTo>
                    <a:pt x="20" y="0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2"/>
                    <a:pt x="0" y="8"/>
                    <a:pt x="0" y="23"/>
                  </a:cubicBezTo>
                  <a:cubicBezTo>
                    <a:pt x="0" y="25"/>
                    <a:pt x="1" y="26"/>
                    <a:pt x="3" y="26"/>
                  </a:cubicBezTo>
                  <a:cubicBezTo>
                    <a:pt x="5" y="26"/>
                    <a:pt x="6" y="25"/>
                    <a:pt x="6" y="23"/>
                  </a:cubicBezTo>
                  <a:cubicBezTo>
                    <a:pt x="6" y="19"/>
                    <a:pt x="6" y="15"/>
                    <a:pt x="7" y="1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8" y="26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1"/>
                    <a:pt x="9" y="52"/>
                    <a:pt x="11" y="52"/>
                  </a:cubicBezTo>
                  <a:cubicBezTo>
                    <a:pt x="12" y="52"/>
                    <a:pt x="14" y="51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1"/>
                    <a:pt x="15" y="52"/>
                    <a:pt x="17" y="52"/>
                  </a:cubicBezTo>
                  <a:cubicBezTo>
                    <a:pt x="19" y="52"/>
                    <a:pt x="20" y="51"/>
                    <a:pt x="20" y="49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3"/>
                    <a:pt x="21" y="2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5"/>
                    <a:pt x="22" y="18"/>
                    <a:pt x="22" y="23"/>
                  </a:cubicBezTo>
                  <a:cubicBezTo>
                    <a:pt x="22" y="24"/>
                    <a:pt x="23" y="26"/>
                    <a:pt x="25" y="26"/>
                  </a:cubicBezTo>
                  <a:cubicBezTo>
                    <a:pt x="26" y="26"/>
                    <a:pt x="28" y="24"/>
                    <a:pt x="28" y="23"/>
                  </a:cubicBezTo>
                  <a:cubicBezTo>
                    <a:pt x="28" y="8"/>
                    <a:pt x="23" y="2"/>
                    <a:pt x="20" y="0"/>
                  </a:cubicBez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4@|5FFC:0|FBC:0|LFC:16777215|LBC:16777215"/>
            <p:cNvSpPr>
              <a:spLocks noEditPoints="1"/>
            </p:cNvSpPr>
            <p:nvPr/>
          </p:nvSpPr>
          <p:spPr bwMode="auto">
            <a:xfrm>
              <a:off x="1828800" y="1758950"/>
              <a:ext cx="34925" cy="158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3"/>
                </a:cxn>
                <a:cxn ang="0">
                  <a:pos x="1" y="4"/>
                </a:cxn>
                <a:cxn ang="0">
                  <a:pos x="2" y="4"/>
                </a:cxn>
                <a:cxn ang="0">
                  <a:pos x="3" y="3"/>
                </a:cxn>
                <a:cxn ang="0">
                  <a:pos x="5" y="4"/>
                </a:cxn>
                <a:cxn ang="0">
                  <a:pos x="6" y="3"/>
                </a:cxn>
                <a:cxn ang="0">
                  <a:pos x="8" y="4"/>
                </a:cxn>
                <a:cxn ang="0">
                  <a:pos x="9" y="4"/>
                </a:cxn>
                <a:cxn ang="0">
                  <a:pos x="9" y="3"/>
                </a:cxn>
                <a:cxn ang="0">
                  <a:pos x="9" y="1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9" h="4">
                  <a:moveTo>
                    <a:pt x="8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6" y="4"/>
                    <a:pt x="6" y="4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algn="l" defTabSz="12172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19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13"/>
          <p:cNvSpPr txBox="1"/>
          <p:nvPr/>
        </p:nvSpPr>
        <p:spPr>
          <a:xfrm>
            <a:off x="1830388" y="249237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1449388" y="277812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830388" y="4446588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1449388" y="4732338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8385175" y="2492375"/>
            <a:ext cx="195262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8385175" y="2778125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8385175" y="4446588"/>
            <a:ext cx="1952625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8385175" y="4732338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4489450" y="32115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429375" y="32115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4489450" y="5167313"/>
            <a:ext cx="1220788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6432550" y="5130800"/>
            <a:ext cx="1222375" cy="276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rgbClr val="FDFDF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b="1" dirty="0">
              <a:solidFill>
                <a:srgbClr val="FDFDF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7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411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>
            <a:off x="4146550" y="1827213"/>
            <a:ext cx="1792288" cy="1681163"/>
          </a:xfrm>
          <a:custGeom>
            <a:avLst/>
            <a:gdLst>
              <a:gd name="connsiteX0" fmla="*/ 1791888 w 1791888"/>
              <a:gd name="connsiteY0" fmla="*/ 0 h 1681251"/>
              <a:gd name="connsiteX1" fmla="*/ 1791888 w 1791888"/>
              <a:gd name="connsiteY1" fmla="*/ 1242966 h 1681251"/>
              <a:gd name="connsiteX2" fmla="*/ 1791888 w 1791888"/>
              <a:gd name="connsiteY2" fmla="*/ 1289032 h 1681251"/>
              <a:gd name="connsiteX3" fmla="*/ 1144899 w 1791888"/>
              <a:gd name="connsiteY3" fmla="*/ 1633034 h 1681251"/>
              <a:gd name="connsiteX4" fmla="*/ 1118727 w 1791888"/>
              <a:gd name="connsiteY4" fmla="*/ 1681251 h 1681251"/>
              <a:gd name="connsiteX5" fmla="*/ 1035936 w 1791888"/>
              <a:gd name="connsiteY5" fmla="*/ 1633528 h 1681251"/>
              <a:gd name="connsiteX6" fmla="*/ 0 w 1791888"/>
              <a:gd name="connsiteY6" fmla="*/ 1036394 h 1681251"/>
              <a:gd name="connsiteX7" fmla="*/ 1791888 w 1791888"/>
              <a:gd name="connsiteY7" fmla="*/ 0 h 1681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91888" h="1681251">
                <a:moveTo>
                  <a:pt x="1791888" y="0"/>
                </a:moveTo>
                <a:cubicBezTo>
                  <a:pt x="1791888" y="0"/>
                  <a:pt x="1791888" y="0"/>
                  <a:pt x="1791888" y="1242966"/>
                </a:cubicBezTo>
                <a:lnTo>
                  <a:pt x="1791888" y="1289032"/>
                </a:lnTo>
                <a:cubicBezTo>
                  <a:pt x="1522566" y="1289032"/>
                  <a:pt x="1285114" y="1425488"/>
                  <a:pt x="1144899" y="1633034"/>
                </a:cubicBezTo>
                <a:lnTo>
                  <a:pt x="1118727" y="1681251"/>
                </a:lnTo>
                <a:lnTo>
                  <a:pt x="1035936" y="1633528"/>
                </a:lnTo>
                <a:cubicBezTo>
                  <a:pt x="783951" y="1488279"/>
                  <a:pt x="447972" y="1294614"/>
                  <a:pt x="0" y="1036394"/>
                </a:cubicBezTo>
                <a:cubicBezTo>
                  <a:pt x="358378" y="418071"/>
                  <a:pt x="1025944" y="0"/>
                  <a:pt x="1791888" y="0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14" name="TextBox 68"/>
          <p:cNvSpPr txBox="1"/>
          <p:nvPr/>
        </p:nvSpPr>
        <p:spPr>
          <a:xfrm>
            <a:off x="5106988" y="2409825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15" name="Rectangle 8"/>
          <p:cNvSpPr/>
          <p:nvPr/>
        </p:nvSpPr>
        <p:spPr>
          <a:xfrm>
            <a:off x="5938838" y="3897313"/>
            <a:ext cx="1587" cy="1587"/>
          </a:xfrm>
          <a:prstGeom prst="rect">
            <a:avLst/>
          </a:prstGeom>
          <a:solidFill>
            <a:srgbClr val="F78E26"/>
          </a:solidFill>
          <a:ln w="9525">
            <a:noFill/>
          </a:ln>
        </p:spPr>
        <p:txBody>
          <a:bodyPr/>
          <a:lstStyle/>
          <a:p>
            <a:pPr lvl="0" eaLnBrk="1" hangingPunct="1"/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/>
          <p:nvPr/>
        </p:nvSpPr>
        <p:spPr bwMode="auto">
          <a:xfrm>
            <a:off x="5938838" y="1827213"/>
            <a:ext cx="1790700" cy="1681163"/>
          </a:xfrm>
          <a:custGeom>
            <a:avLst/>
            <a:gdLst>
              <a:gd name="connsiteX0" fmla="*/ 0 w 1791888"/>
              <a:gd name="connsiteY0" fmla="*/ 0 h 1681251"/>
              <a:gd name="connsiteX1" fmla="*/ 1791888 w 1791888"/>
              <a:gd name="connsiteY1" fmla="*/ 1036394 h 1681251"/>
              <a:gd name="connsiteX2" fmla="*/ 673161 w 1791888"/>
              <a:gd name="connsiteY2" fmla="*/ 1681251 h 1681251"/>
              <a:gd name="connsiteX3" fmla="*/ 646990 w 1791888"/>
              <a:gd name="connsiteY3" fmla="*/ 1633034 h 1681251"/>
              <a:gd name="connsiteX4" fmla="*/ 0 w 1791888"/>
              <a:gd name="connsiteY4" fmla="*/ 1289032 h 1681251"/>
              <a:gd name="connsiteX5" fmla="*/ 0 w 1791888"/>
              <a:gd name="connsiteY5" fmla="*/ 1196299 h 1681251"/>
              <a:gd name="connsiteX6" fmla="*/ 0 w 1791888"/>
              <a:gd name="connsiteY6" fmla="*/ 0 h 1681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1888" h="1681251">
                <a:moveTo>
                  <a:pt x="0" y="0"/>
                </a:moveTo>
                <a:cubicBezTo>
                  <a:pt x="765945" y="0"/>
                  <a:pt x="1433511" y="418071"/>
                  <a:pt x="1791888" y="1036394"/>
                </a:cubicBezTo>
                <a:lnTo>
                  <a:pt x="673161" y="1681251"/>
                </a:lnTo>
                <a:lnTo>
                  <a:pt x="646990" y="1633034"/>
                </a:lnTo>
                <a:cubicBezTo>
                  <a:pt x="506775" y="1425488"/>
                  <a:pt x="269323" y="1289032"/>
                  <a:pt x="0" y="1289032"/>
                </a:cubicBezTo>
                <a:lnTo>
                  <a:pt x="0" y="1196299"/>
                </a:lnTo>
                <a:cubicBezTo>
                  <a:pt x="0" y="905308"/>
                  <a:pt x="0" y="517319"/>
                  <a:pt x="0" y="0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17" name="TextBox 69"/>
          <p:cNvSpPr txBox="1"/>
          <p:nvPr/>
        </p:nvSpPr>
        <p:spPr>
          <a:xfrm>
            <a:off x="6570663" y="2409825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>
            <a:off x="6610350" y="2865438"/>
            <a:ext cx="1397000" cy="2068513"/>
          </a:xfrm>
          <a:custGeom>
            <a:avLst/>
            <a:gdLst>
              <a:gd name="connsiteX0" fmla="*/ 1119323 w 1396866"/>
              <a:gd name="connsiteY0" fmla="*/ 0 h 2069274"/>
              <a:gd name="connsiteX1" fmla="*/ 1396866 w 1396866"/>
              <a:gd name="connsiteY1" fmla="*/ 1032881 h 2069274"/>
              <a:gd name="connsiteX2" fmla="*/ 1119323 w 1396866"/>
              <a:gd name="connsiteY2" fmla="*/ 2069274 h 2069274"/>
              <a:gd name="connsiteX3" fmla="*/ 158279 w 1396866"/>
              <a:gd name="connsiteY3" fmla="*/ 1513377 h 2069274"/>
              <a:gd name="connsiteX4" fmla="*/ 0 w 1396866"/>
              <a:gd name="connsiteY4" fmla="*/ 1421823 h 2069274"/>
              <a:gd name="connsiteX5" fmla="*/ 46519 w 1396866"/>
              <a:gd name="connsiteY5" fmla="*/ 1336119 h 2069274"/>
              <a:gd name="connsiteX6" fmla="*/ 107834 w 1396866"/>
              <a:gd name="connsiteY6" fmla="*/ 1032413 h 2069274"/>
              <a:gd name="connsiteX7" fmla="*/ 46519 w 1396866"/>
              <a:gd name="connsiteY7" fmla="*/ 728707 h 2069274"/>
              <a:gd name="connsiteX8" fmla="*/ 932 w 1396866"/>
              <a:gd name="connsiteY8" fmla="*/ 644720 h 2069274"/>
              <a:gd name="connsiteX9" fmla="*/ 83478 w 1396866"/>
              <a:gd name="connsiteY9" fmla="*/ 597134 h 2069274"/>
              <a:gd name="connsiteX10" fmla="*/ 1119323 w 1396866"/>
              <a:gd name="connsiteY10" fmla="*/ 0 h 206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96866" h="2069274">
                <a:moveTo>
                  <a:pt x="1119323" y="0"/>
                </a:moveTo>
                <a:cubicBezTo>
                  <a:pt x="1294983" y="302135"/>
                  <a:pt x="1396866" y="656968"/>
                  <a:pt x="1396866" y="1032881"/>
                </a:cubicBezTo>
                <a:cubicBezTo>
                  <a:pt x="1396866" y="1412306"/>
                  <a:pt x="1294983" y="1763626"/>
                  <a:pt x="1119323" y="2069274"/>
                </a:cubicBezTo>
                <a:cubicBezTo>
                  <a:pt x="1119323" y="2069274"/>
                  <a:pt x="1119323" y="2069274"/>
                  <a:pt x="158279" y="1513377"/>
                </a:cubicBezTo>
                <a:lnTo>
                  <a:pt x="0" y="1421823"/>
                </a:lnTo>
                <a:lnTo>
                  <a:pt x="46519" y="1336119"/>
                </a:lnTo>
                <a:cubicBezTo>
                  <a:pt x="86001" y="1242772"/>
                  <a:pt x="107834" y="1140142"/>
                  <a:pt x="107834" y="1032413"/>
                </a:cubicBezTo>
                <a:cubicBezTo>
                  <a:pt x="107834" y="924684"/>
                  <a:pt x="86001" y="822054"/>
                  <a:pt x="46519" y="728707"/>
                </a:cubicBezTo>
                <a:lnTo>
                  <a:pt x="932" y="644720"/>
                </a:lnTo>
                <a:lnTo>
                  <a:pt x="83478" y="597134"/>
                </a:lnTo>
                <a:cubicBezTo>
                  <a:pt x="335441" y="451885"/>
                  <a:pt x="671390" y="258220"/>
                  <a:pt x="1119323" y="0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 bwMode="auto">
          <a:xfrm>
            <a:off x="5938838" y="4286250"/>
            <a:ext cx="1790700" cy="1679575"/>
          </a:xfrm>
          <a:custGeom>
            <a:avLst/>
            <a:gdLst>
              <a:gd name="connsiteX0" fmla="*/ 672617 w 1791888"/>
              <a:gd name="connsiteY0" fmla="*/ 0 h 1680245"/>
              <a:gd name="connsiteX1" fmla="*/ 1791888 w 1791888"/>
              <a:gd name="connsiteY1" fmla="*/ 647365 h 1680245"/>
              <a:gd name="connsiteX2" fmla="*/ 0 w 1791888"/>
              <a:gd name="connsiteY2" fmla="*/ 1680245 h 1680245"/>
              <a:gd name="connsiteX3" fmla="*/ 0 w 1791888"/>
              <a:gd name="connsiteY3" fmla="*/ 437279 h 1680245"/>
              <a:gd name="connsiteX4" fmla="*/ 0 w 1791888"/>
              <a:gd name="connsiteY4" fmla="*/ 391215 h 1680245"/>
              <a:gd name="connsiteX5" fmla="*/ 646990 w 1791888"/>
              <a:gd name="connsiteY5" fmla="*/ 47213 h 168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91888" h="1680245">
                <a:moveTo>
                  <a:pt x="672617" y="0"/>
                </a:moveTo>
                <a:lnTo>
                  <a:pt x="1791888" y="647365"/>
                </a:lnTo>
                <a:cubicBezTo>
                  <a:pt x="1433511" y="1265688"/>
                  <a:pt x="765945" y="1680245"/>
                  <a:pt x="0" y="1680245"/>
                </a:cubicBezTo>
                <a:cubicBezTo>
                  <a:pt x="0" y="1680245"/>
                  <a:pt x="0" y="1680245"/>
                  <a:pt x="0" y="437279"/>
                </a:cubicBezTo>
                <a:lnTo>
                  <a:pt x="0" y="391215"/>
                </a:lnTo>
                <a:cubicBezTo>
                  <a:pt x="269323" y="391215"/>
                  <a:pt x="506775" y="254759"/>
                  <a:pt x="646990" y="47213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0" name="TextBox 71"/>
          <p:cNvSpPr txBox="1"/>
          <p:nvPr/>
        </p:nvSpPr>
        <p:spPr>
          <a:xfrm>
            <a:off x="6621463" y="5056188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146550" y="4286250"/>
            <a:ext cx="1792288" cy="1679575"/>
          </a:xfrm>
          <a:custGeom>
            <a:avLst/>
            <a:gdLst>
              <a:gd name="connsiteX0" fmla="*/ 1119272 w 1791888"/>
              <a:gd name="connsiteY0" fmla="*/ 0 h 1680245"/>
              <a:gd name="connsiteX1" fmla="*/ 1144899 w 1791888"/>
              <a:gd name="connsiteY1" fmla="*/ 47213 h 1680245"/>
              <a:gd name="connsiteX2" fmla="*/ 1791888 w 1791888"/>
              <a:gd name="connsiteY2" fmla="*/ 391215 h 1680245"/>
              <a:gd name="connsiteX3" fmla="*/ 1791888 w 1791888"/>
              <a:gd name="connsiteY3" fmla="*/ 483946 h 1680245"/>
              <a:gd name="connsiteX4" fmla="*/ 1791888 w 1791888"/>
              <a:gd name="connsiteY4" fmla="*/ 1680245 h 1680245"/>
              <a:gd name="connsiteX5" fmla="*/ 0 w 1791888"/>
              <a:gd name="connsiteY5" fmla="*/ 647365 h 1680245"/>
              <a:gd name="connsiteX6" fmla="*/ 1076347 w 1791888"/>
              <a:gd name="connsiteY6" fmla="*/ 24826 h 168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91888" h="1680245">
                <a:moveTo>
                  <a:pt x="1119272" y="0"/>
                </a:moveTo>
                <a:lnTo>
                  <a:pt x="1144899" y="47213"/>
                </a:lnTo>
                <a:cubicBezTo>
                  <a:pt x="1285114" y="254759"/>
                  <a:pt x="1522566" y="391215"/>
                  <a:pt x="1791888" y="391215"/>
                </a:cubicBezTo>
                <a:lnTo>
                  <a:pt x="1791888" y="483946"/>
                </a:lnTo>
                <a:cubicBezTo>
                  <a:pt x="1791888" y="774938"/>
                  <a:pt x="1791888" y="1162927"/>
                  <a:pt x="1791888" y="1680245"/>
                </a:cubicBezTo>
                <a:cubicBezTo>
                  <a:pt x="1025944" y="1680245"/>
                  <a:pt x="358378" y="1265688"/>
                  <a:pt x="0" y="647365"/>
                </a:cubicBezTo>
                <a:cubicBezTo>
                  <a:pt x="0" y="647365"/>
                  <a:pt x="0" y="647365"/>
                  <a:pt x="1076347" y="24826"/>
                </a:cubicBezTo>
                <a:close/>
              </a:path>
            </a:pathLst>
          </a:custGeom>
          <a:solidFill>
            <a:srgbClr val="FCFCFC">
              <a:alpha val="2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2" name="TextBox 72"/>
          <p:cNvSpPr txBox="1"/>
          <p:nvPr/>
        </p:nvSpPr>
        <p:spPr>
          <a:xfrm>
            <a:off x="5029200" y="5056188"/>
            <a:ext cx="227013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/>
          <p:nvPr/>
        </p:nvSpPr>
        <p:spPr bwMode="auto">
          <a:xfrm>
            <a:off x="3868738" y="2865438"/>
            <a:ext cx="1397000" cy="2068513"/>
          </a:xfrm>
          <a:custGeom>
            <a:avLst/>
            <a:gdLst>
              <a:gd name="connsiteX0" fmla="*/ 277543 w 1396866"/>
              <a:gd name="connsiteY0" fmla="*/ 0 h 2069274"/>
              <a:gd name="connsiteX1" fmla="*/ 1395935 w 1396866"/>
              <a:gd name="connsiteY1" fmla="*/ 644720 h 2069274"/>
              <a:gd name="connsiteX2" fmla="*/ 1350348 w 1396866"/>
              <a:gd name="connsiteY2" fmla="*/ 728707 h 2069274"/>
              <a:gd name="connsiteX3" fmla="*/ 1289032 w 1396866"/>
              <a:gd name="connsiteY3" fmla="*/ 1032413 h 2069274"/>
              <a:gd name="connsiteX4" fmla="*/ 1350348 w 1396866"/>
              <a:gd name="connsiteY4" fmla="*/ 1336119 h 2069274"/>
              <a:gd name="connsiteX5" fmla="*/ 1396866 w 1396866"/>
              <a:gd name="connsiteY5" fmla="*/ 1421823 h 2069274"/>
              <a:gd name="connsiteX6" fmla="*/ 1313388 w 1396866"/>
              <a:gd name="connsiteY6" fmla="*/ 1470109 h 2069274"/>
              <a:gd name="connsiteX7" fmla="*/ 277543 w 1396866"/>
              <a:gd name="connsiteY7" fmla="*/ 2069274 h 2069274"/>
              <a:gd name="connsiteX8" fmla="*/ 0 w 1396866"/>
              <a:gd name="connsiteY8" fmla="*/ 1032881 h 2069274"/>
              <a:gd name="connsiteX9" fmla="*/ 277543 w 1396866"/>
              <a:gd name="connsiteY9" fmla="*/ 0 h 2069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96866" h="2069274">
                <a:moveTo>
                  <a:pt x="277543" y="0"/>
                </a:moveTo>
                <a:lnTo>
                  <a:pt x="1395935" y="644720"/>
                </a:lnTo>
                <a:lnTo>
                  <a:pt x="1350348" y="728707"/>
                </a:lnTo>
                <a:cubicBezTo>
                  <a:pt x="1310865" y="822054"/>
                  <a:pt x="1289032" y="924684"/>
                  <a:pt x="1289032" y="1032413"/>
                </a:cubicBezTo>
                <a:cubicBezTo>
                  <a:pt x="1289032" y="1140142"/>
                  <a:pt x="1310865" y="1242772"/>
                  <a:pt x="1350348" y="1336119"/>
                </a:cubicBezTo>
                <a:lnTo>
                  <a:pt x="1396866" y="1421823"/>
                </a:lnTo>
                <a:lnTo>
                  <a:pt x="1313388" y="1470109"/>
                </a:lnTo>
                <a:cubicBezTo>
                  <a:pt x="1061426" y="1615852"/>
                  <a:pt x="725476" y="1810176"/>
                  <a:pt x="277543" y="2069274"/>
                </a:cubicBezTo>
                <a:cubicBezTo>
                  <a:pt x="101883" y="1763626"/>
                  <a:pt x="0" y="1412306"/>
                  <a:pt x="0" y="1032881"/>
                </a:cubicBezTo>
                <a:cubicBezTo>
                  <a:pt x="0" y="656968"/>
                  <a:pt x="101883" y="302135"/>
                  <a:pt x="277543" y="0"/>
                </a:cubicBezTo>
                <a:close/>
              </a:path>
            </a:pathLst>
          </a:custGeom>
          <a:solidFill>
            <a:srgbClr val="FCFCFC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424" name="TextBox 73"/>
          <p:cNvSpPr txBox="1"/>
          <p:nvPr/>
        </p:nvSpPr>
        <p:spPr>
          <a:xfrm>
            <a:off x="4421188" y="3741738"/>
            <a:ext cx="227012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5" name="TextBox 136"/>
          <p:cNvSpPr txBox="1"/>
          <p:nvPr/>
        </p:nvSpPr>
        <p:spPr>
          <a:xfrm>
            <a:off x="5389563" y="3683000"/>
            <a:ext cx="1042987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eaLnBrk="1" hangingPunct="1"/>
            <a:r>
              <a: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zh-CN" altLang="en-US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6" name="TextBox 13"/>
          <p:cNvSpPr txBox="1"/>
          <p:nvPr/>
        </p:nvSpPr>
        <p:spPr>
          <a:xfrm>
            <a:off x="2851150" y="1746250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7" name="TextBox 13"/>
          <p:cNvSpPr txBox="1"/>
          <p:nvPr/>
        </p:nvSpPr>
        <p:spPr>
          <a:xfrm>
            <a:off x="1812925" y="2068513"/>
            <a:ext cx="2333625" cy="3698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8" name="TextBox 13"/>
          <p:cNvSpPr txBox="1"/>
          <p:nvPr/>
        </p:nvSpPr>
        <p:spPr>
          <a:xfrm>
            <a:off x="7740650" y="1747838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29" name="TextBox 13"/>
          <p:cNvSpPr txBox="1"/>
          <p:nvPr/>
        </p:nvSpPr>
        <p:spPr>
          <a:xfrm>
            <a:off x="7743825" y="2070100"/>
            <a:ext cx="2335213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0" name="TextBox 13"/>
          <p:cNvSpPr txBox="1"/>
          <p:nvPr/>
        </p:nvSpPr>
        <p:spPr>
          <a:xfrm>
            <a:off x="2168525" y="3551238"/>
            <a:ext cx="12938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1" name="TextBox 13"/>
          <p:cNvSpPr txBox="1"/>
          <p:nvPr/>
        </p:nvSpPr>
        <p:spPr>
          <a:xfrm>
            <a:off x="1128713" y="3873500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2" name="TextBox 13"/>
          <p:cNvSpPr txBox="1"/>
          <p:nvPr/>
        </p:nvSpPr>
        <p:spPr>
          <a:xfrm>
            <a:off x="8350250" y="3552825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3" name="TextBox 13"/>
          <p:cNvSpPr txBox="1"/>
          <p:nvPr/>
        </p:nvSpPr>
        <p:spPr>
          <a:xfrm>
            <a:off x="8353425" y="3873500"/>
            <a:ext cx="2335213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4" name="TextBox 13"/>
          <p:cNvSpPr txBox="1"/>
          <p:nvPr/>
        </p:nvSpPr>
        <p:spPr>
          <a:xfrm>
            <a:off x="2862263" y="5275263"/>
            <a:ext cx="12954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5" name="TextBox 13"/>
          <p:cNvSpPr txBox="1"/>
          <p:nvPr/>
        </p:nvSpPr>
        <p:spPr>
          <a:xfrm>
            <a:off x="1824038" y="55975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6" name="TextBox 13"/>
          <p:cNvSpPr txBox="1"/>
          <p:nvPr/>
        </p:nvSpPr>
        <p:spPr>
          <a:xfrm>
            <a:off x="7751763" y="5276850"/>
            <a:ext cx="12954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7" name="TextBox 13"/>
          <p:cNvSpPr txBox="1"/>
          <p:nvPr/>
        </p:nvSpPr>
        <p:spPr>
          <a:xfrm>
            <a:off x="7756525" y="5597525"/>
            <a:ext cx="2333625" cy="36988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38" name="TextBox 73"/>
          <p:cNvSpPr txBox="1"/>
          <p:nvPr/>
        </p:nvSpPr>
        <p:spPr>
          <a:xfrm>
            <a:off x="7265988" y="3741738"/>
            <a:ext cx="228600" cy="492125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lstStyle/>
          <a:p>
            <a:pPr lvl="0" algn="ctr" eaLnBrk="1" hangingPunct="1"/>
            <a:r>
              <a:rPr lang="en-US" altLang="zh-CN" sz="32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endParaRPr lang="en-AU" altLang="zh-CN" sz="32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43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0"/>
          <p:cNvSpPr/>
          <p:nvPr/>
        </p:nvSpPr>
        <p:spPr>
          <a:xfrm>
            <a:off x="2928938" y="1936750"/>
            <a:ext cx="6610350" cy="4130675"/>
          </a:xfrm>
          <a:prstGeom prst="swooshArrow">
            <a:avLst>
              <a:gd name="adj1" fmla="val 25000"/>
              <a:gd name="adj2" fmla="val 2500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3"/>
          <p:cNvSpPr/>
          <p:nvPr/>
        </p:nvSpPr>
        <p:spPr>
          <a:xfrm>
            <a:off x="4081463" y="4395788"/>
            <a:ext cx="309563" cy="31115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5"/>
          <p:cNvSpPr/>
          <p:nvPr/>
        </p:nvSpPr>
        <p:spPr>
          <a:xfrm>
            <a:off x="5522913" y="3489325"/>
            <a:ext cx="430213" cy="4286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7"/>
          <p:cNvSpPr/>
          <p:nvPr/>
        </p:nvSpPr>
        <p:spPr>
          <a:xfrm>
            <a:off x="7102475" y="2849563"/>
            <a:ext cx="644525" cy="6461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Elbow Connector 19"/>
          <p:cNvCxnSpPr/>
          <p:nvPr/>
        </p:nvCxnSpPr>
        <p:spPr>
          <a:xfrm rot="10800000">
            <a:off x="1562100" y="4332288"/>
            <a:ext cx="1676400" cy="1250950"/>
          </a:xfrm>
          <a:prstGeom prst="bentConnector3">
            <a:avLst>
              <a:gd name="adj1" fmla="val -726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28"/>
          <p:cNvCxnSpPr/>
          <p:nvPr/>
        </p:nvCxnSpPr>
        <p:spPr>
          <a:xfrm rot="16200000" flipV="1">
            <a:off x="2722563" y="3025775"/>
            <a:ext cx="1341438" cy="1684338"/>
          </a:xfrm>
          <a:prstGeom prst="bentConnector2">
            <a:avLst/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32"/>
          <p:cNvCxnSpPr/>
          <p:nvPr/>
        </p:nvCxnSpPr>
        <p:spPr>
          <a:xfrm rot="10800000">
            <a:off x="4019550" y="2038350"/>
            <a:ext cx="1719263" cy="1643063"/>
          </a:xfrm>
          <a:prstGeom prst="bentConnector3">
            <a:avLst>
              <a:gd name="adj1" fmla="val -222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40"/>
          <p:cNvCxnSpPr/>
          <p:nvPr/>
        </p:nvCxnSpPr>
        <p:spPr>
          <a:xfrm rot="5400000" flipH="1" flipV="1">
            <a:off x="6096794" y="3934619"/>
            <a:ext cx="2066925" cy="579438"/>
          </a:xfrm>
          <a:prstGeom prst="bentConnector3">
            <a:avLst>
              <a:gd name="adj1" fmla="val 100139"/>
            </a:avLst>
          </a:prstGeom>
          <a:ln w="3175">
            <a:solidFill>
              <a:srgbClr val="ADBACA"/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46"/>
          <p:cNvSpPr/>
          <p:nvPr/>
        </p:nvSpPr>
        <p:spPr>
          <a:xfrm>
            <a:off x="9072563" y="2254250"/>
            <a:ext cx="1050925" cy="10509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72"/>
          <p:cNvSpPr/>
          <p:nvPr/>
        </p:nvSpPr>
        <p:spPr bwMode="auto">
          <a:xfrm>
            <a:off x="9380538" y="2562225"/>
            <a:ext cx="433388" cy="433388"/>
          </a:xfrm>
          <a:custGeom>
            <a:avLst/>
            <a:gdLst>
              <a:gd name="T0" fmla="*/ 282 w 288"/>
              <a:gd name="T1" fmla="*/ 54 h 288"/>
              <a:gd name="T2" fmla="*/ 243 w 288"/>
              <a:gd name="T3" fmla="*/ 79 h 288"/>
              <a:gd name="T4" fmla="*/ 209 w 288"/>
              <a:gd name="T5" fmla="*/ 45 h 288"/>
              <a:gd name="T6" fmla="*/ 233 w 288"/>
              <a:gd name="T7" fmla="*/ 6 h 288"/>
              <a:gd name="T8" fmla="*/ 227 w 288"/>
              <a:gd name="T9" fmla="*/ 0 h 288"/>
              <a:gd name="T10" fmla="*/ 162 w 288"/>
              <a:gd name="T11" fmla="*/ 65 h 288"/>
              <a:gd name="T12" fmla="*/ 167 w 288"/>
              <a:gd name="T13" fmla="*/ 85 h 288"/>
              <a:gd name="T14" fmla="*/ 84 w 288"/>
              <a:gd name="T15" fmla="*/ 168 h 288"/>
              <a:gd name="T16" fmla="*/ 65 w 288"/>
              <a:gd name="T17" fmla="*/ 162 h 288"/>
              <a:gd name="T18" fmla="*/ 0 w 288"/>
              <a:gd name="T19" fmla="*/ 228 h 288"/>
              <a:gd name="T20" fmla="*/ 6 w 288"/>
              <a:gd name="T21" fmla="*/ 234 h 288"/>
              <a:gd name="T22" fmla="*/ 45 w 288"/>
              <a:gd name="T23" fmla="*/ 209 h 288"/>
              <a:gd name="T24" fmla="*/ 79 w 288"/>
              <a:gd name="T25" fmla="*/ 243 h 288"/>
              <a:gd name="T26" fmla="*/ 54 w 288"/>
              <a:gd name="T27" fmla="*/ 282 h 288"/>
              <a:gd name="T28" fmla="*/ 60 w 288"/>
              <a:gd name="T29" fmla="*/ 288 h 288"/>
              <a:gd name="T30" fmla="*/ 125 w 288"/>
              <a:gd name="T31" fmla="*/ 223 h 288"/>
              <a:gd name="T32" fmla="*/ 120 w 288"/>
              <a:gd name="T33" fmla="*/ 204 h 288"/>
              <a:gd name="T34" fmla="*/ 204 w 288"/>
              <a:gd name="T35" fmla="*/ 120 h 288"/>
              <a:gd name="T36" fmla="*/ 222 w 288"/>
              <a:gd name="T37" fmla="*/ 126 h 288"/>
              <a:gd name="T38" fmla="*/ 287 w 288"/>
              <a:gd name="T39" fmla="*/ 60 h 288"/>
              <a:gd name="T40" fmla="*/ 282 w 288"/>
              <a:gd name="T41" fmla="*/ 54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625475" y="45386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28650" y="4824413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1539875" y="3365500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544638" y="3651250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103563" y="22256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108325" y="2511425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7065963" y="45037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7069138" y="4789488"/>
            <a:ext cx="233362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10329863" y="2635250"/>
            <a:ext cx="1531938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9"/>
          <p:cNvPicPr>
            <a:picLocks noChangeAspect="1"/>
          </p:cNvPicPr>
          <p:nvPr/>
        </p:nvPicPr>
        <p:blipFill>
          <a:blip r:embed="rId1"/>
          <a:srcRect t="9120" b="9755"/>
          <a:stretch>
            <a:fillRect/>
          </a:stretch>
        </p:blipFill>
        <p:spPr>
          <a:xfrm>
            <a:off x="552450" y="2289175"/>
            <a:ext cx="7180263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9460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31150" y="2311400"/>
            <a:ext cx="3929063" cy="3257550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63" name="矩形 8"/>
          <p:cNvSpPr/>
          <p:nvPr/>
        </p:nvSpPr>
        <p:spPr>
          <a:xfrm>
            <a:off x="8386763" y="3294063"/>
            <a:ext cx="3017837" cy="12922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9464" name="图片 1"/>
          <p:cNvPicPr>
            <a:picLocks noChangeAspect="1"/>
          </p:cNvPicPr>
          <p:nvPr/>
        </p:nvPicPr>
        <p:blipFill>
          <a:blip r:embed="rId2"/>
          <a:srcRect t="19292" b="19894"/>
          <a:stretch>
            <a:fillRect/>
          </a:stretch>
        </p:blipFill>
        <p:spPr>
          <a:xfrm>
            <a:off x="552450" y="2286000"/>
            <a:ext cx="7185025" cy="3276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483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19@|1FFC:12961221|FBC:16777215|LFC:0|LBC:16777215"/>
          <p:cNvSpPr>
            <a:spLocks noChangeArrowheads="1"/>
          </p:cNvSpPr>
          <p:nvPr/>
        </p:nvSpPr>
        <p:spPr bwMode="auto">
          <a:xfrm>
            <a:off x="2546350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9@|1FFC:12961221|FBC:16777215|LFC:0|LBC:16777215"/>
          <p:cNvSpPr>
            <a:spLocks noChangeArrowheads="1"/>
          </p:cNvSpPr>
          <p:nvPr/>
        </p:nvSpPr>
        <p:spPr bwMode="auto">
          <a:xfrm>
            <a:off x="4511675" y="3117850"/>
            <a:ext cx="1046163" cy="104775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9@|1FFC:12961221|FBC:16777215|LFC:0|LBC:16777215"/>
          <p:cNvSpPr>
            <a:spLocks noChangeArrowheads="1"/>
          </p:cNvSpPr>
          <p:nvPr/>
        </p:nvSpPr>
        <p:spPr bwMode="auto">
          <a:xfrm>
            <a:off x="6461125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9@|1FFC:12961221|FBC:16777215|LFC:0|LBC:16777215"/>
          <p:cNvSpPr>
            <a:spLocks noChangeArrowheads="1"/>
          </p:cNvSpPr>
          <p:nvPr/>
        </p:nvSpPr>
        <p:spPr bwMode="auto">
          <a:xfrm>
            <a:off x="8413750" y="3116263"/>
            <a:ext cx="1047750" cy="1046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97@|1FFC:0|FBC:0|LFC:0|LBC:16777215"/>
          <p:cNvSpPr>
            <a:spLocks noChangeArrowheads="1"/>
          </p:cNvSpPr>
          <p:nvPr/>
        </p:nvSpPr>
        <p:spPr bwMode="ltGray">
          <a:xfrm>
            <a:off x="3657600" y="3586163"/>
            <a:ext cx="795338" cy="7461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AutoShape 100@|5FFC:0|FBC:0|LFC:0|LBC:16777215"/>
          <p:cNvSpPr>
            <a:spLocks noChangeArrowheads="1"/>
          </p:cNvSpPr>
          <p:nvPr/>
        </p:nvSpPr>
        <p:spPr bwMode="ltGray">
          <a:xfrm>
            <a:off x="4375150" y="2973388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96@|1FFC:0|FBC:0|LFC:0|LBC:16777215"/>
          <p:cNvSpPr>
            <a:spLocks noChangeArrowheads="1"/>
          </p:cNvSpPr>
          <p:nvPr/>
        </p:nvSpPr>
        <p:spPr bwMode="ltGray">
          <a:xfrm>
            <a:off x="9521825" y="3579813"/>
            <a:ext cx="1077913" cy="76200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565911" y="2974611"/>
            <a:ext cx="2030414" cy="1317625"/>
            <a:chOff x="6110288" y="2783658"/>
            <a:chExt cx="2030413" cy="1317625"/>
          </a:xfrm>
          <a:solidFill>
            <a:srgbClr val="C1C7D0"/>
          </a:solidFill>
        </p:grpSpPr>
        <p:sp>
          <p:nvSpPr>
            <p:cNvPr id="15" name="Rectangle 99@|1FFC:0|FBC:0|LFC:0|LBC:16777215"/>
            <p:cNvSpPr>
              <a:spLocks noChangeArrowheads="1"/>
            </p:cNvSpPr>
            <p:nvPr/>
          </p:nvSpPr>
          <p:spPr bwMode="ltGray">
            <a:xfrm>
              <a:off x="6110288" y="3394845"/>
              <a:ext cx="787400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101@|5FFC:0|FBC:0|LFC:0|LBC:16777215"/>
            <p:cNvSpPr>
              <a:spLocks noChangeArrowheads="1"/>
            </p:cNvSpPr>
            <p:nvPr/>
          </p:nvSpPr>
          <p:spPr bwMode="ltGray">
            <a:xfrm>
              <a:off x="6821488" y="2783658"/>
              <a:ext cx="1319213" cy="13176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16 w 21600"/>
                <a:gd name="T13" fmla="*/ 0 h 21600"/>
                <a:gd name="T14" fmla="*/ 21184 w 21600"/>
                <a:gd name="T15" fmla="*/ 1339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lnTo>
                    <a:pt x="1213" y="106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ectangle 95@|1FFC:0|FBC:0|LFC:0|LBC:16777215"/>
          <p:cNvSpPr>
            <a:spLocks noChangeArrowheads="1"/>
          </p:cNvSpPr>
          <p:nvPr/>
        </p:nvSpPr>
        <p:spPr bwMode="ltGray">
          <a:xfrm>
            <a:off x="1455738" y="3586163"/>
            <a:ext cx="1028700" cy="76200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utoShape 102@|5FFC:0|FBC:0|LFC:0|LBC:16777215"/>
          <p:cNvSpPr>
            <a:spLocks noChangeArrowheads="1"/>
          </p:cNvSpPr>
          <p:nvPr/>
        </p:nvSpPr>
        <p:spPr bwMode="ltGray">
          <a:xfrm flipV="1">
            <a:off x="2413000" y="2973388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98@|1FFC:0|FBC:0|LFC:0|LBC:16777215"/>
          <p:cNvSpPr>
            <a:spLocks noChangeArrowheads="1"/>
          </p:cNvSpPr>
          <p:nvPr/>
        </p:nvSpPr>
        <p:spPr bwMode="ltGray">
          <a:xfrm>
            <a:off x="5621338" y="3586163"/>
            <a:ext cx="771525" cy="74613"/>
          </a:xfrm>
          <a:prstGeom prst="rect">
            <a:avLst/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AutoShape 103@|5FFC:0|FBC:0|LFC:0|LBC:16777215"/>
          <p:cNvSpPr>
            <a:spLocks noChangeArrowheads="1"/>
          </p:cNvSpPr>
          <p:nvPr/>
        </p:nvSpPr>
        <p:spPr bwMode="ltGray">
          <a:xfrm flipV="1">
            <a:off x="6318250" y="2981325"/>
            <a:ext cx="1319213" cy="131762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16 w 21600"/>
              <a:gd name="T13" fmla="*/ 0 h 21600"/>
              <a:gd name="T14" fmla="*/ 21184 w 21600"/>
              <a:gd name="T15" fmla="*/ 1339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13" y="10670"/>
                </a:moveTo>
                <a:cubicBezTo>
                  <a:pt x="1284" y="5426"/>
                  <a:pt x="5555" y="1212"/>
                  <a:pt x="10800" y="1213"/>
                </a:cubicBezTo>
                <a:cubicBezTo>
                  <a:pt x="16044" y="1213"/>
                  <a:pt x="20315" y="5426"/>
                  <a:pt x="20386" y="10670"/>
                </a:cubicBezTo>
                <a:lnTo>
                  <a:pt x="21599" y="10653"/>
                </a:lnTo>
                <a:cubicBezTo>
                  <a:pt x="21518" y="4746"/>
                  <a:pt x="16707" y="-1"/>
                  <a:pt x="10799" y="0"/>
                </a:cubicBezTo>
                <a:cubicBezTo>
                  <a:pt x="4892" y="0"/>
                  <a:pt x="81" y="4746"/>
                  <a:pt x="0" y="10653"/>
                </a:cubicBezTo>
                <a:lnTo>
                  <a:pt x="1213" y="10670"/>
                </a:ln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2290763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2197100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4349750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4256088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302375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208713" y="4700588"/>
            <a:ext cx="1654175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24838" y="4410075"/>
            <a:ext cx="1441450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132763" y="4700588"/>
            <a:ext cx="1652588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507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508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1509" name="矩形 56"/>
          <p:cNvSpPr/>
          <p:nvPr/>
        </p:nvSpPr>
        <p:spPr>
          <a:xfrm>
            <a:off x="5378450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510" name="矩形 57"/>
          <p:cNvSpPr/>
          <p:nvPr/>
        </p:nvSpPr>
        <p:spPr>
          <a:xfrm>
            <a:off x="1181100" y="5224463"/>
            <a:ext cx="9529763" cy="495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59325"/>
            <a:ext cx="2752725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531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2533" name="图片 6"/>
          <p:cNvPicPr>
            <a:picLocks noChangeAspect="1"/>
          </p:cNvPicPr>
          <p:nvPr/>
        </p:nvPicPr>
        <p:blipFill>
          <a:blip r:embed="rId1"/>
          <a:srcRect l="21246" r="46004"/>
          <a:stretch>
            <a:fillRect/>
          </a:stretch>
        </p:blipFill>
        <p:spPr>
          <a:xfrm>
            <a:off x="923925" y="1633538"/>
            <a:ext cx="2465388" cy="4233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Down Arrow Callout 26"/>
          <p:cNvSpPr/>
          <p:nvPr/>
        </p:nvSpPr>
        <p:spPr>
          <a:xfrm>
            <a:off x="6249988" y="1633538"/>
            <a:ext cx="2473325" cy="43021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Down Arrow Callout 33"/>
          <p:cNvSpPr/>
          <p:nvPr/>
        </p:nvSpPr>
        <p:spPr>
          <a:xfrm>
            <a:off x="3597275" y="1633538"/>
            <a:ext cx="2471738" cy="41878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Flowchart: Off-page Connector 40"/>
          <p:cNvSpPr/>
          <p:nvPr/>
        </p:nvSpPr>
        <p:spPr>
          <a:xfrm>
            <a:off x="4310063" y="2009775"/>
            <a:ext cx="1046163" cy="1019175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1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Flowchart: Off-page Connector 42"/>
          <p:cNvSpPr/>
          <p:nvPr/>
        </p:nvSpPr>
        <p:spPr>
          <a:xfrm>
            <a:off x="6942138" y="2009775"/>
            <a:ext cx="1044575" cy="1019175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Down Arrow Callout 15"/>
          <p:cNvSpPr/>
          <p:nvPr/>
        </p:nvSpPr>
        <p:spPr>
          <a:xfrm>
            <a:off x="8904288" y="1633538"/>
            <a:ext cx="2471738" cy="43021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Flowchart: Off-page Connector 17"/>
          <p:cNvSpPr/>
          <p:nvPr/>
        </p:nvSpPr>
        <p:spPr>
          <a:xfrm>
            <a:off x="9596438" y="2024063"/>
            <a:ext cx="1044575" cy="1017588"/>
          </a:xfrm>
          <a:prstGeom prst="flowChartOffpageConnector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3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40" name="矩形 13"/>
          <p:cNvSpPr/>
          <p:nvPr/>
        </p:nvSpPr>
        <p:spPr>
          <a:xfrm>
            <a:off x="4022725" y="3506788"/>
            <a:ext cx="1619250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1" name="矩形 14"/>
          <p:cNvSpPr/>
          <p:nvPr/>
        </p:nvSpPr>
        <p:spPr>
          <a:xfrm>
            <a:off x="6654800" y="3506788"/>
            <a:ext cx="1619250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42" name="矩形 15"/>
          <p:cNvSpPr/>
          <p:nvPr/>
        </p:nvSpPr>
        <p:spPr>
          <a:xfrm>
            <a:off x="9331325" y="3506788"/>
            <a:ext cx="1617663" cy="15509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355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792538" y="4435475"/>
            <a:ext cx="1166813" cy="508000"/>
          </a:xfrm>
          <a:custGeom>
            <a:avLst/>
            <a:gdLst>
              <a:gd name="connsiteX0" fmla="*/ 0 w 1166454"/>
              <a:gd name="connsiteY0" fmla="*/ 0 h 508489"/>
              <a:gd name="connsiteX1" fmla="*/ 653434 w 1166454"/>
              <a:gd name="connsiteY1" fmla="*/ 0 h 508489"/>
              <a:gd name="connsiteX2" fmla="*/ 654747 w 1166454"/>
              <a:gd name="connsiteY2" fmla="*/ 0 h 508489"/>
              <a:gd name="connsiteX3" fmla="*/ 654747 w 1166454"/>
              <a:gd name="connsiteY3" fmla="*/ 132 h 508489"/>
              <a:gd name="connsiteX4" fmla="*/ 755928 w 1166454"/>
              <a:gd name="connsiteY4" fmla="*/ 10318 h 508489"/>
              <a:gd name="connsiteX5" fmla="*/ 1166454 w 1166454"/>
              <a:gd name="connsiteY5" fmla="*/ 506593 h 508489"/>
              <a:gd name="connsiteX6" fmla="*/ 1024913 w 1166454"/>
              <a:gd name="connsiteY6" fmla="*/ 508489 h 508489"/>
              <a:gd name="connsiteX7" fmla="*/ 727560 w 1166454"/>
              <a:gd name="connsiteY7" fmla="*/ 149027 h 508489"/>
              <a:gd name="connsiteX8" fmla="*/ 654747 w 1166454"/>
              <a:gd name="connsiteY8" fmla="*/ 141698 h 508489"/>
              <a:gd name="connsiteX9" fmla="*/ 654747 w 1166454"/>
              <a:gd name="connsiteY9" fmla="*/ 142724 h 508489"/>
              <a:gd name="connsiteX10" fmla="*/ 0 w 1166454"/>
              <a:gd name="connsiteY10" fmla="*/ 142724 h 50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66454" h="508489">
                <a:moveTo>
                  <a:pt x="0" y="0"/>
                </a:moveTo>
                <a:lnTo>
                  <a:pt x="653434" y="0"/>
                </a:lnTo>
                <a:lnTo>
                  <a:pt x="654747" y="0"/>
                </a:lnTo>
                <a:lnTo>
                  <a:pt x="654747" y="132"/>
                </a:lnTo>
                <a:lnTo>
                  <a:pt x="755928" y="10318"/>
                </a:lnTo>
                <a:cubicBezTo>
                  <a:pt x="987794" y="57495"/>
                  <a:pt x="1163164" y="260966"/>
                  <a:pt x="1166454" y="506593"/>
                </a:cubicBezTo>
                <a:lnTo>
                  <a:pt x="1024913" y="508489"/>
                </a:lnTo>
                <a:cubicBezTo>
                  <a:pt x="1022530" y="330576"/>
                  <a:pt x="895506" y="183199"/>
                  <a:pt x="727560" y="149027"/>
                </a:cubicBezTo>
                <a:lnTo>
                  <a:pt x="654747" y="141698"/>
                </a:lnTo>
                <a:lnTo>
                  <a:pt x="654747" y="142724"/>
                </a:lnTo>
                <a:lnTo>
                  <a:pt x="0" y="142724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5"/>
          <p:cNvGrpSpPr/>
          <p:nvPr/>
        </p:nvGrpSpPr>
        <p:grpSpPr>
          <a:xfrm>
            <a:off x="4816617" y="4418941"/>
            <a:ext cx="1166499" cy="1026941"/>
            <a:chOff x="6557826" y="3997627"/>
            <a:chExt cx="1166500" cy="1026941"/>
          </a:xfrm>
          <a:solidFill>
            <a:srgbClr val="C1C7D0"/>
          </a:solidFill>
        </p:grpSpPr>
        <p:sp>
          <p:nvSpPr>
            <p:cNvPr id="9" name="Block Arc 6"/>
            <p:cNvSpPr/>
            <p:nvPr/>
          </p:nvSpPr>
          <p:spPr>
            <a:xfrm rot="10800000">
              <a:off x="6557826" y="3997627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7"/>
            <p:cNvSpPr/>
            <p:nvPr/>
          </p:nvSpPr>
          <p:spPr>
            <a:xfrm rot="10800000">
              <a:off x="7069579" y="4881844"/>
              <a:ext cx="654747" cy="142724"/>
            </a:xfrm>
            <a:prstGeom prst="rect">
              <a:avLst/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Chevron 11"/>
          <p:cNvSpPr/>
          <p:nvPr/>
        </p:nvSpPr>
        <p:spPr>
          <a:xfrm>
            <a:off x="10028238" y="4294188"/>
            <a:ext cx="298450" cy="425450"/>
          </a:xfrm>
          <a:prstGeom prst="chevron">
            <a:avLst>
              <a:gd name="adj" fmla="val 4134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>
          <a:xfrm rot="10800000">
            <a:off x="9037638" y="3611563"/>
            <a:ext cx="1163638" cy="966788"/>
          </a:xfrm>
          <a:custGeom>
            <a:avLst/>
            <a:gdLst>
              <a:gd name="connsiteX0" fmla="*/ 1163337 w 1163337"/>
              <a:gd name="connsiteY0" fmla="*/ 965367 h 965367"/>
              <a:gd name="connsiteX1" fmla="*/ 1020613 w 1163337"/>
              <a:gd name="connsiteY1" fmla="*/ 965367 h 965367"/>
              <a:gd name="connsiteX2" fmla="*/ 1020613 w 1163337"/>
              <a:gd name="connsiteY2" fmla="*/ 503510 h 965367"/>
              <a:gd name="connsiteX3" fmla="*/ 1021246 w 1163337"/>
              <a:gd name="connsiteY3" fmla="*/ 503510 h 965367"/>
              <a:gd name="connsiteX4" fmla="*/ 1015176 w 1163337"/>
              <a:gd name="connsiteY4" fmla="*/ 443365 h 965367"/>
              <a:gd name="connsiteX5" fmla="*/ 724396 w 1163337"/>
              <a:gd name="connsiteY5" fmla="*/ 149027 h 965367"/>
              <a:gd name="connsiteX6" fmla="*/ 654747 w 1163337"/>
              <a:gd name="connsiteY6" fmla="*/ 142016 h 965367"/>
              <a:gd name="connsiteX7" fmla="*/ 654747 w 1163337"/>
              <a:gd name="connsiteY7" fmla="*/ 142724 h 965367"/>
              <a:gd name="connsiteX8" fmla="*/ 0 w 1163337"/>
              <a:gd name="connsiteY8" fmla="*/ 142724 h 965367"/>
              <a:gd name="connsiteX9" fmla="*/ 0 w 1163337"/>
              <a:gd name="connsiteY9" fmla="*/ 0 h 965367"/>
              <a:gd name="connsiteX10" fmla="*/ 650270 w 1163337"/>
              <a:gd name="connsiteY10" fmla="*/ 0 h 965367"/>
              <a:gd name="connsiteX11" fmla="*/ 654747 w 1163337"/>
              <a:gd name="connsiteY11" fmla="*/ 0 h 965367"/>
              <a:gd name="connsiteX12" fmla="*/ 654747 w 1163337"/>
              <a:gd name="connsiteY12" fmla="*/ 451 h 965367"/>
              <a:gd name="connsiteX13" fmla="*/ 752763 w 1163337"/>
              <a:gd name="connsiteY13" fmla="*/ 10318 h 965367"/>
              <a:gd name="connsiteX14" fmla="*/ 1154216 w 1163337"/>
              <a:gd name="connsiteY14" fmla="*/ 416682 h 965367"/>
              <a:gd name="connsiteX15" fmla="*/ 1162979 w 1163337"/>
              <a:gd name="connsiteY15" fmla="*/ 503510 h 965367"/>
              <a:gd name="connsiteX16" fmla="*/ 1163337 w 1163337"/>
              <a:gd name="connsiteY16" fmla="*/ 503510 h 96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163337" h="965367">
                <a:moveTo>
                  <a:pt x="1163337" y="965367"/>
                </a:moveTo>
                <a:lnTo>
                  <a:pt x="1020613" y="965367"/>
                </a:lnTo>
                <a:lnTo>
                  <a:pt x="1020613" y="503510"/>
                </a:lnTo>
                <a:lnTo>
                  <a:pt x="1021246" y="503510"/>
                </a:lnTo>
                <a:lnTo>
                  <a:pt x="1015176" y="443365"/>
                </a:lnTo>
                <a:cubicBezTo>
                  <a:pt x="986970" y="295501"/>
                  <a:pt x="871349" y="178927"/>
                  <a:pt x="724396" y="149027"/>
                </a:cubicBezTo>
                <a:lnTo>
                  <a:pt x="654747" y="142016"/>
                </a:lnTo>
                <a:lnTo>
                  <a:pt x="654747" y="142724"/>
                </a:lnTo>
                <a:lnTo>
                  <a:pt x="0" y="142724"/>
                </a:lnTo>
                <a:lnTo>
                  <a:pt x="0" y="0"/>
                </a:lnTo>
                <a:lnTo>
                  <a:pt x="650270" y="0"/>
                </a:lnTo>
                <a:lnTo>
                  <a:pt x="654747" y="0"/>
                </a:lnTo>
                <a:lnTo>
                  <a:pt x="654747" y="451"/>
                </a:lnTo>
                <a:lnTo>
                  <a:pt x="752763" y="10318"/>
                </a:lnTo>
                <a:cubicBezTo>
                  <a:pt x="955647" y="51598"/>
                  <a:pt x="1115275" y="212540"/>
                  <a:pt x="1154216" y="416682"/>
                </a:cubicBezTo>
                <a:lnTo>
                  <a:pt x="1162979" y="503510"/>
                </a:lnTo>
                <a:lnTo>
                  <a:pt x="1163337" y="503510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Block Arc 18"/>
          <p:cNvSpPr/>
          <p:nvPr/>
        </p:nvSpPr>
        <p:spPr>
          <a:xfrm rot="10800000" flipH="1">
            <a:off x="5446713" y="4419600"/>
            <a:ext cx="1027113" cy="1025525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9"/>
          <p:cNvSpPr/>
          <p:nvPr/>
        </p:nvSpPr>
        <p:spPr>
          <a:xfrm rot="5400000">
            <a:off x="5912644" y="4390231"/>
            <a:ext cx="981075" cy="141288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 rot="5400000">
            <a:off x="2070100" y="2884488"/>
            <a:ext cx="968375" cy="514350"/>
          </a:xfrm>
          <a:custGeom>
            <a:avLst/>
            <a:gdLst>
              <a:gd name="connsiteX0" fmla="*/ 0 w 968531"/>
              <a:gd name="connsiteY0" fmla="*/ 513067 h 513179"/>
              <a:gd name="connsiteX1" fmla="*/ 506593 w 968531"/>
              <a:gd name="connsiteY1" fmla="*/ 47 h 513179"/>
              <a:gd name="connsiteX2" fmla="*/ 506674 w 968531"/>
              <a:gd name="connsiteY2" fmla="*/ 6056 h 513179"/>
              <a:gd name="connsiteX3" fmla="*/ 506674 w 968531"/>
              <a:gd name="connsiteY3" fmla="*/ 0 h 513179"/>
              <a:gd name="connsiteX4" fmla="*/ 968531 w 968531"/>
              <a:gd name="connsiteY4" fmla="*/ 0 h 513179"/>
              <a:gd name="connsiteX5" fmla="*/ 968531 w 968531"/>
              <a:gd name="connsiteY5" fmla="*/ 142724 h 513179"/>
              <a:gd name="connsiteX6" fmla="*/ 506674 w 968531"/>
              <a:gd name="connsiteY6" fmla="*/ 142724 h 513179"/>
              <a:gd name="connsiteX7" fmla="*/ 506674 w 968531"/>
              <a:gd name="connsiteY7" fmla="*/ 141794 h 513179"/>
              <a:gd name="connsiteX8" fmla="*/ 434352 w 968531"/>
              <a:gd name="connsiteY8" fmla="*/ 149996 h 513179"/>
              <a:gd name="connsiteX9" fmla="*/ 141554 w 968531"/>
              <a:gd name="connsiteY9" fmla="*/ 513179 h 513179"/>
              <a:gd name="connsiteX10" fmla="*/ 0 w 968531"/>
              <a:gd name="connsiteY10" fmla="*/ 513067 h 513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8531" h="513179">
                <a:moveTo>
                  <a:pt x="0" y="513067"/>
                </a:moveTo>
                <a:cubicBezTo>
                  <a:pt x="221" y="232325"/>
                  <a:pt x="225876" y="3807"/>
                  <a:pt x="506593" y="47"/>
                </a:cubicBezTo>
                <a:lnTo>
                  <a:pt x="506674" y="6056"/>
                </a:lnTo>
                <a:lnTo>
                  <a:pt x="506674" y="0"/>
                </a:lnTo>
                <a:lnTo>
                  <a:pt x="968531" y="0"/>
                </a:lnTo>
                <a:lnTo>
                  <a:pt x="968531" y="142724"/>
                </a:lnTo>
                <a:lnTo>
                  <a:pt x="506674" y="142724"/>
                </a:lnTo>
                <a:lnTo>
                  <a:pt x="506674" y="141794"/>
                </a:lnTo>
                <a:lnTo>
                  <a:pt x="434352" y="149996"/>
                </a:lnTo>
                <a:cubicBezTo>
                  <a:pt x="266850" y="186282"/>
                  <a:pt x="141694" y="335249"/>
                  <a:pt x="141554" y="513179"/>
                </a:cubicBezTo>
                <a:cubicBezTo>
                  <a:pt x="94369" y="513142"/>
                  <a:pt x="47185" y="513104"/>
                  <a:pt x="0" y="513067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Block Arc 25"/>
          <p:cNvSpPr/>
          <p:nvPr/>
        </p:nvSpPr>
        <p:spPr>
          <a:xfrm rot="10800000">
            <a:off x="2668588" y="3551238"/>
            <a:ext cx="1027113" cy="1027113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26"/>
          <p:cNvSpPr/>
          <p:nvPr/>
        </p:nvSpPr>
        <p:spPr>
          <a:xfrm rot="10800000">
            <a:off x="3176588" y="4435475"/>
            <a:ext cx="654050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27"/>
          <p:cNvSpPr/>
          <p:nvPr/>
        </p:nvSpPr>
        <p:spPr>
          <a:xfrm rot="16200000">
            <a:off x="2509044" y="3771106"/>
            <a:ext cx="461963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29"/>
          <p:cNvSpPr/>
          <p:nvPr/>
        </p:nvSpPr>
        <p:spPr>
          <a:xfrm>
            <a:off x="6835775" y="2654300"/>
            <a:ext cx="528638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Block Arc 31"/>
          <p:cNvSpPr/>
          <p:nvPr/>
        </p:nvSpPr>
        <p:spPr>
          <a:xfrm flipH="1">
            <a:off x="6337300" y="2657475"/>
            <a:ext cx="1027113" cy="1027113"/>
          </a:xfrm>
          <a:prstGeom prst="blockArc">
            <a:avLst>
              <a:gd name="adj1" fmla="val 16202709"/>
              <a:gd name="adj2" fmla="val 21553953"/>
              <a:gd name="adj3" fmla="val 13784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32"/>
          <p:cNvSpPr/>
          <p:nvPr/>
        </p:nvSpPr>
        <p:spPr>
          <a:xfrm rot="5400000">
            <a:off x="6020594" y="3480594"/>
            <a:ext cx="776288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7591425" y="2657475"/>
            <a:ext cx="1587500" cy="508000"/>
          </a:xfrm>
          <a:custGeom>
            <a:avLst/>
            <a:gdLst>
              <a:gd name="connsiteX0" fmla="*/ 0 w 1588294"/>
              <a:gd name="connsiteY0" fmla="*/ 0 h 508489"/>
              <a:gd name="connsiteX1" fmla="*/ 1075274 w 1588294"/>
              <a:gd name="connsiteY1" fmla="*/ 0 h 508489"/>
              <a:gd name="connsiteX2" fmla="*/ 1116400 w 1588294"/>
              <a:gd name="connsiteY2" fmla="*/ 0 h 508489"/>
              <a:gd name="connsiteX3" fmla="*/ 1116400 w 1588294"/>
              <a:gd name="connsiteY3" fmla="*/ 4140 h 508489"/>
              <a:gd name="connsiteX4" fmla="*/ 1177767 w 1588294"/>
              <a:gd name="connsiteY4" fmla="*/ 10317 h 508489"/>
              <a:gd name="connsiteX5" fmla="*/ 1588294 w 1588294"/>
              <a:gd name="connsiteY5" fmla="*/ 506593 h 508489"/>
              <a:gd name="connsiteX6" fmla="*/ 1446753 w 1588294"/>
              <a:gd name="connsiteY6" fmla="*/ 508489 h 508489"/>
              <a:gd name="connsiteX7" fmla="*/ 1149400 w 1588294"/>
              <a:gd name="connsiteY7" fmla="*/ 149027 h 508489"/>
              <a:gd name="connsiteX8" fmla="*/ 1086785 w 1588294"/>
              <a:gd name="connsiteY8" fmla="*/ 142724 h 508489"/>
              <a:gd name="connsiteX9" fmla="*/ 0 w 1588294"/>
              <a:gd name="connsiteY9" fmla="*/ 142724 h 50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88294" h="508489">
                <a:moveTo>
                  <a:pt x="0" y="0"/>
                </a:moveTo>
                <a:lnTo>
                  <a:pt x="1075274" y="0"/>
                </a:lnTo>
                <a:lnTo>
                  <a:pt x="1116400" y="0"/>
                </a:lnTo>
                <a:lnTo>
                  <a:pt x="1116400" y="4140"/>
                </a:lnTo>
                <a:lnTo>
                  <a:pt x="1177767" y="10317"/>
                </a:lnTo>
                <a:cubicBezTo>
                  <a:pt x="1409634" y="57495"/>
                  <a:pt x="1585004" y="260966"/>
                  <a:pt x="1588294" y="506593"/>
                </a:cubicBezTo>
                <a:lnTo>
                  <a:pt x="1446753" y="508489"/>
                </a:lnTo>
                <a:cubicBezTo>
                  <a:pt x="1444369" y="330576"/>
                  <a:pt x="1317346" y="183199"/>
                  <a:pt x="1149400" y="149027"/>
                </a:cubicBezTo>
                <a:lnTo>
                  <a:pt x="1086785" y="142724"/>
                </a:lnTo>
                <a:lnTo>
                  <a:pt x="0" y="142724"/>
                </a:ln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35"/>
          <p:cNvSpPr/>
          <p:nvPr/>
        </p:nvSpPr>
        <p:spPr>
          <a:xfrm rot="5400000">
            <a:off x="8876506" y="3323431"/>
            <a:ext cx="461963" cy="142875"/>
          </a:xfrm>
          <a:prstGeom prst="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54"/>
          <p:cNvGrpSpPr/>
          <p:nvPr/>
        </p:nvGrpSpPr>
        <p:grpSpPr>
          <a:xfrm>
            <a:off x="1136869" y="2657246"/>
            <a:ext cx="1026941" cy="1026940"/>
            <a:chOff x="2366533" y="2332283"/>
            <a:chExt cx="1026942" cy="1026941"/>
          </a:xfrm>
          <a:solidFill>
            <a:srgbClr val="C1C7D0"/>
          </a:solidFill>
        </p:grpSpPr>
        <p:sp>
          <p:nvSpPr>
            <p:cNvPr id="26" name="Block Arc 56"/>
            <p:cNvSpPr/>
            <p:nvPr/>
          </p:nvSpPr>
          <p:spPr>
            <a:xfrm flipH="1">
              <a:off x="2366534" y="2332283"/>
              <a:ext cx="1026941" cy="1026941"/>
            </a:xfrm>
            <a:prstGeom prst="blockArc">
              <a:avLst>
                <a:gd name="adj1" fmla="val 16202709"/>
                <a:gd name="adj2" fmla="val 21553953"/>
                <a:gd name="adj3" fmla="val 13784"/>
              </a:avLst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57"/>
            <p:cNvSpPr/>
            <p:nvPr/>
          </p:nvSpPr>
          <p:spPr>
            <a:xfrm rot="5400000">
              <a:off x="2206966" y="2998522"/>
              <a:ext cx="461857" cy="142724"/>
            </a:xfrm>
            <a:prstGeom prst="rect">
              <a:avLst/>
            </a:pr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Oval 55"/>
          <p:cNvSpPr/>
          <p:nvPr/>
        </p:nvSpPr>
        <p:spPr>
          <a:xfrm>
            <a:off x="1079500" y="3551238"/>
            <a:ext cx="255588" cy="255588"/>
          </a:xfrm>
          <a:prstGeom prst="ellipse">
            <a:avLst/>
          </a:prstGeom>
          <a:solidFill>
            <a:srgbClr val="C1C7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59"/>
          <p:cNvSpPr>
            <a:spLocks noChangeAspect="1"/>
          </p:cNvSpPr>
          <p:nvPr/>
        </p:nvSpPr>
        <p:spPr>
          <a:xfrm flipH="1">
            <a:off x="1635125" y="2401888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Oval 60"/>
          <p:cNvSpPr>
            <a:spLocks noChangeAspect="1"/>
          </p:cNvSpPr>
          <p:nvPr/>
        </p:nvSpPr>
        <p:spPr>
          <a:xfrm flipH="1">
            <a:off x="2420938" y="3260725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61"/>
          <p:cNvSpPr>
            <a:spLocks noChangeAspect="1"/>
          </p:cNvSpPr>
          <p:nvPr/>
        </p:nvSpPr>
        <p:spPr>
          <a:xfrm flipH="1">
            <a:off x="3471863" y="4164013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Oval 62"/>
          <p:cNvSpPr>
            <a:spLocks noChangeAspect="1"/>
          </p:cNvSpPr>
          <p:nvPr/>
        </p:nvSpPr>
        <p:spPr>
          <a:xfrm flipH="1">
            <a:off x="5368925" y="5045075"/>
            <a:ext cx="649288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Oval 63"/>
          <p:cNvSpPr>
            <a:spLocks noChangeAspect="1"/>
          </p:cNvSpPr>
          <p:nvPr/>
        </p:nvSpPr>
        <p:spPr>
          <a:xfrm flipH="1">
            <a:off x="6069013" y="3619500"/>
            <a:ext cx="647700" cy="649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64"/>
          <p:cNvSpPr>
            <a:spLocks noChangeAspect="1"/>
          </p:cNvSpPr>
          <p:nvPr/>
        </p:nvSpPr>
        <p:spPr>
          <a:xfrm flipH="1">
            <a:off x="7145338" y="2406650"/>
            <a:ext cx="647700" cy="649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65"/>
          <p:cNvSpPr>
            <a:spLocks noChangeAspect="1"/>
          </p:cNvSpPr>
          <p:nvPr/>
        </p:nvSpPr>
        <p:spPr>
          <a:xfrm flipH="1">
            <a:off x="8794750" y="3273425"/>
            <a:ext cx="647700" cy="647700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28"/>
          <p:cNvSpPr>
            <a:spLocks noChangeArrowheads="1"/>
          </p:cNvSpPr>
          <p:nvPr/>
        </p:nvSpPr>
        <p:spPr bwMode="auto">
          <a:xfrm>
            <a:off x="5549900" y="5254625"/>
            <a:ext cx="296863" cy="249238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29"/>
          <p:cNvSpPr>
            <a:spLocks noChangeArrowheads="1"/>
          </p:cNvSpPr>
          <p:nvPr/>
        </p:nvSpPr>
        <p:spPr bwMode="auto">
          <a:xfrm>
            <a:off x="8994775" y="3487738"/>
            <a:ext cx="266700" cy="276225"/>
          </a:xfrm>
          <a:custGeom>
            <a:avLst/>
            <a:gdLst>
              <a:gd name="T0" fmla="*/ 248 w 444"/>
              <a:gd name="T1" fmla="*/ 337 h 462"/>
              <a:gd name="T2" fmla="*/ 248 w 444"/>
              <a:gd name="T3" fmla="*/ 337 h 462"/>
              <a:gd name="T4" fmla="*/ 320 w 444"/>
              <a:gd name="T5" fmla="*/ 257 h 462"/>
              <a:gd name="T6" fmla="*/ 443 w 444"/>
              <a:gd name="T7" fmla="*/ 71 h 462"/>
              <a:gd name="T8" fmla="*/ 426 w 444"/>
              <a:gd name="T9" fmla="*/ 53 h 462"/>
              <a:gd name="T10" fmla="*/ 346 w 444"/>
              <a:gd name="T11" fmla="*/ 53 h 462"/>
              <a:gd name="T12" fmla="*/ 222 w 444"/>
              <a:gd name="T13" fmla="*/ 0 h 462"/>
              <a:gd name="T14" fmla="*/ 98 w 444"/>
              <a:gd name="T15" fmla="*/ 53 h 462"/>
              <a:gd name="T16" fmla="*/ 18 w 444"/>
              <a:gd name="T17" fmla="*/ 53 h 462"/>
              <a:gd name="T18" fmla="*/ 0 w 444"/>
              <a:gd name="T19" fmla="*/ 71 h 462"/>
              <a:gd name="T20" fmla="*/ 124 w 444"/>
              <a:gd name="T21" fmla="*/ 257 h 462"/>
              <a:gd name="T22" fmla="*/ 195 w 444"/>
              <a:gd name="T23" fmla="*/ 337 h 462"/>
              <a:gd name="T24" fmla="*/ 195 w 444"/>
              <a:gd name="T25" fmla="*/ 372 h 462"/>
              <a:gd name="T26" fmla="*/ 107 w 444"/>
              <a:gd name="T27" fmla="*/ 416 h 462"/>
              <a:gd name="T28" fmla="*/ 222 w 444"/>
              <a:gd name="T29" fmla="*/ 461 h 462"/>
              <a:gd name="T30" fmla="*/ 328 w 444"/>
              <a:gd name="T31" fmla="*/ 416 h 462"/>
              <a:gd name="T32" fmla="*/ 248 w 444"/>
              <a:gd name="T33" fmla="*/ 372 h 462"/>
              <a:gd name="T34" fmla="*/ 248 w 444"/>
              <a:gd name="T35" fmla="*/ 337 h 462"/>
              <a:gd name="T36" fmla="*/ 320 w 444"/>
              <a:gd name="T37" fmla="*/ 212 h 462"/>
              <a:gd name="T38" fmla="*/ 320 w 444"/>
              <a:gd name="T39" fmla="*/ 212 h 462"/>
              <a:gd name="T40" fmla="*/ 346 w 444"/>
              <a:gd name="T41" fmla="*/ 89 h 462"/>
              <a:gd name="T42" fmla="*/ 408 w 444"/>
              <a:gd name="T43" fmla="*/ 89 h 462"/>
              <a:gd name="T44" fmla="*/ 320 w 444"/>
              <a:gd name="T45" fmla="*/ 212 h 462"/>
              <a:gd name="T46" fmla="*/ 222 w 444"/>
              <a:gd name="T47" fmla="*/ 36 h 462"/>
              <a:gd name="T48" fmla="*/ 222 w 444"/>
              <a:gd name="T49" fmla="*/ 36 h 462"/>
              <a:gd name="T50" fmla="*/ 320 w 444"/>
              <a:gd name="T51" fmla="*/ 71 h 462"/>
              <a:gd name="T52" fmla="*/ 222 w 444"/>
              <a:gd name="T53" fmla="*/ 115 h 462"/>
              <a:gd name="T54" fmla="*/ 124 w 444"/>
              <a:gd name="T55" fmla="*/ 71 h 462"/>
              <a:gd name="T56" fmla="*/ 222 w 444"/>
              <a:gd name="T57" fmla="*/ 36 h 462"/>
              <a:gd name="T58" fmla="*/ 36 w 444"/>
              <a:gd name="T59" fmla="*/ 89 h 462"/>
              <a:gd name="T60" fmla="*/ 36 w 444"/>
              <a:gd name="T61" fmla="*/ 89 h 462"/>
              <a:gd name="T62" fmla="*/ 98 w 444"/>
              <a:gd name="T63" fmla="*/ 89 h 462"/>
              <a:gd name="T64" fmla="*/ 124 w 444"/>
              <a:gd name="T65" fmla="*/ 212 h 462"/>
              <a:gd name="T66" fmla="*/ 36 w 444"/>
              <a:gd name="T67" fmla="*/ 89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115"/>
          <p:cNvSpPr>
            <a:spLocks noChangeArrowheads="1"/>
          </p:cNvSpPr>
          <p:nvPr/>
        </p:nvSpPr>
        <p:spPr bwMode="auto">
          <a:xfrm>
            <a:off x="2647950" y="3435350"/>
            <a:ext cx="239713" cy="298450"/>
          </a:xfrm>
          <a:custGeom>
            <a:avLst/>
            <a:gdLst>
              <a:gd name="T0" fmla="*/ 381 w 400"/>
              <a:gd name="T1" fmla="*/ 124 h 498"/>
              <a:gd name="T2" fmla="*/ 381 w 400"/>
              <a:gd name="T3" fmla="*/ 124 h 498"/>
              <a:gd name="T4" fmla="*/ 231 w 400"/>
              <a:gd name="T5" fmla="*/ 9 h 498"/>
              <a:gd name="T6" fmla="*/ 115 w 400"/>
              <a:gd name="T7" fmla="*/ 151 h 498"/>
              <a:gd name="T8" fmla="*/ 133 w 400"/>
              <a:gd name="T9" fmla="*/ 213 h 498"/>
              <a:gd name="T10" fmla="*/ 9 w 400"/>
              <a:gd name="T11" fmla="*/ 407 h 498"/>
              <a:gd name="T12" fmla="*/ 0 w 400"/>
              <a:gd name="T13" fmla="*/ 434 h 498"/>
              <a:gd name="T14" fmla="*/ 9 w 400"/>
              <a:gd name="T15" fmla="*/ 478 h 498"/>
              <a:gd name="T16" fmla="*/ 27 w 400"/>
              <a:gd name="T17" fmla="*/ 497 h 498"/>
              <a:gd name="T18" fmla="*/ 62 w 400"/>
              <a:gd name="T19" fmla="*/ 487 h 498"/>
              <a:gd name="T20" fmla="*/ 89 w 400"/>
              <a:gd name="T21" fmla="*/ 470 h 498"/>
              <a:gd name="T22" fmla="*/ 142 w 400"/>
              <a:gd name="T23" fmla="*/ 390 h 498"/>
              <a:gd name="T24" fmla="*/ 142 w 400"/>
              <a:gd name="T25" fmla="*/ 390 h 498"/>
              <a:gd name="T26" fmla="*/ 177 w 400"/>
              <a:gd name="T27" fmla="*/ 381 h 498"/>
              <a:gd name="T28" fmla="*/ 231 w 400"/>
              <a:gd name="T29" fmla="*/ 284 h 498"/>
              <a:gd name="T30" fmla="*/ 293 w 400"/>
              <a:gd name="T31" fmla="*/ 284 h 498"/>
              <a:gd name="T32" fmla="*/ 381 w 400"/>
              <a:gd name="T33" fmla="*/ 124 h 498"/>
              <a:gd name="T34" fmla="*/ 319 w 400"/>
              <a:gd name="T35" fmla="*/ 159 h 498"/>
              <a:gd name="T36" fmla="*/ 319 w 400"/>
              <a:gd name="T37" fmla="*/ 159 h 498"/>
              <a:gd name="T38" fmla="*/ 256 w 400"/>
              <a:gd name="T39" fmla="*/ 142 h 498"/>
              <a:gd name="T40" fmla="*/ 221 w 400"/>
              <a:gd name="T41" fmla="*/ 80 h 498"/>
              <a:gd name="T42" fmla="*/ 310 w 400"/>
              <a:gd name="T43" fmla="*/ 71 h 498"/>
              <a:gd name="T44" fmla="*/ 319 w 400"/>
              <a:gd name="T45" fmla="*/ 15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lnTo>
                  <a:pt x="142" y="390"/>
                </a:ln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16"/>
          <p:cNvSpPr>
            <a:spLocks noChangeArrowheads="1"/>
          </p:cNvSpPr>
          <p:nvPr/>
        </p:nvSpPr>
        <p:spPr bwMode="auto">
          <a:xfrm>
            <a:off x="6264275" y="3800475"/>
            <a:ext cx="266700" cy="277813"/>
          </a:xfrm>
          <a:custGeom>
            <a:avLst/>
            <a:gdLst>
              <a:gd name="T0" fmla="*/ 400 w 445"/>
              <a:gd name="T1" fmla="*/ 159 h 462"/>
              <a:gd name="T2" fmla="*/ 400 w 445"/>
              <a:gd name="T3" fmla="*/ 159 h 462"/>
              <a:gd name="T4" fmla="*/ 266 w 445"/>
              <a:gd name="T5" fmla="*/ 8 h 462"/>
              <a:gd name="T6" fmla="*/ 36 w 445"/>
              <a:gd name="T7" fmla="*/ 248 h 462"/>
              <a:gd name="T8" fmla="*/ 9 w 445"/>
              <a:gd name="T9" fmla="*/ 319 h 462"/>
              <a:gd name="T10" fmla="*/ 81 w 445"/>
              <a:gd name="T11" fmla="*/ 355 h 462"/>
              <a:gd name="T12" fmla="*/ 98 w 445"/>
              <a:gd name="T13" fmla="*/ 346 h 462"/>
              <a:gd name="T14" fmla="*/ 134 w 445"/>
              <a:gd name="T15" fmla="*/ 372 h 462"/>
              <a:gd name="T16" fmla="*/ 160 w 445"/>
              <a:gd name="T17" fmla="*/ 434 h 462"/>
              <a:gd name="T18" fmla="*/ 187 w 445"/>
              <a:gd name="T19" fmla="*/ 452 h 462"/>
              <a:gd name="T20" fmla="*/ 240 w 445"/>
              <a:gd name="T21" fmla="*/ 434 h 462"/>
              <a:gd name="T22" fmla="*/ 249 w 445"/>
              <a:gd name="T23" fmla="*/ 416 h 462"/>
              <a:gd name="T24" fmla="*/ 231 w 445"/>
              <a:gd name="T25" fmla="*/ 390 h 462"/>
              <a:gd name="T26" fmla="*/ 204 w 445"/>
              <a:gd name="T27" fmla="*/ 337 h 462"/>
              <a:gd name="T28" fmla="*/ 231 w 445"/>
              <a:gd name="T29" fmla="*/ 310 h 462"/>
              <a:gd name="T30" fmla="*/ 417 w 445"/>
              <a:gd name="T31" fmla="*/ 355 h 462"/>
              <a:gd name="T32" fmla="*/ 400 w 445"/>
              <a:gd name="T33" fmla="*/ 159 h 462"/>
              <a:gd name="T34" fmla="*/ 390 w 445"/>
              <a:gd name="T35" fmla="*/ 310 h 462"/>
              <a:gd name="T36" fmla="*/ 390 w 445"/>
              <a:gd name="T37" fmla="*/ 310 h 462"/>
              <a:gd name="T38" fmla="*/ 302 w 445"/>
              <a:gd name="T39" fmla="*/ 204 h 462"/>
              <a:gd name="T40" fmla="*/ 284 w 445"/>
              <a:gd name="T41" fmla="*/ 62 h 462"/>
              <a:gd name="T42" fmla="*/ 364 w 445"/>
              <a:gd name="T43" fmla="*/ 177 h 462"/>
              <a:gd name="T44" fmla="*/ 390 w 445"/>
              <a:gd name="T45" fmla="*/ 31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119"/>
          <p:cNvSpPr>
            <a:spLocks noChangeArrowheads="1"/>
          </p:cNvSpPr>
          <p:nvPr/>
        </p:nvSpPr>
        <p:spPr bwMode="auto">
          <a:xfrm>
            <a:off x="3644900" y="4364038"/>
            <a:ext cx="298450" cy="265113"/>
          </a:xfrm>
          <a:custGeom>
            <a:avLst/>
            <a:gdLst>
              <a:gd name="T0" fmla="*/ 443 w 497"/>
              <a:gd name="T1" fmla="*/ 70 h 444"/>
              <a:gd name="T2" fmla="*/ 443 w 497"/>
              <a:gd name="T3" fmla="*/ 70 h 444"/>
              <a:gd name="T4" fmla="*/ 426 w 497"/>
              <a:gd name="T5" fmla="*/ 70 h 444"/>
              <a:gd name="T6" fmla="*/ 426 w 497"/>
              <a:gd name="T7" fmla="*/ 443 h 444"/>
              <a:gd name="T8" fmla="*/ 443 w 497"/>
              <a:gd name="T9" fmla="*/ 443 h 444"/>
              <a:gd name="T10" fmla="*/ 496 w 497"/>
              <a:gd name="T11" fmla="*/ 398 h 444"/>
              <a:gd name="T12" fmla="*/ 496 w 497"/>
              <a:gd name="T13" fmla="*/ 124 h 444"/>
              <a:gd name="T14" fmla="*/ 443 w 497"/>
              <a:gd name="T15" fmla="*/ 70 h 444"/>
              <a:gd name="T16" fmla="*/ 0 w 497"/>
              <a:gd name="T17" fmla="*/ 124 h 444"/>
              <a:gd name="T18" fmla="*/ 0 w 497"/>
              <a:gd name="T19" fmla="*/ 124 h 444"/>
              <a:gd name="T20" fmla="*/ 0 w 497"/>
              <a:gd name="T21" fmla="*/ 398 h 444"/>
              <a:gd name="T22" fmla="*/ 53 w 497"/>
              <a:gd name="T23" fmla="*/ 443 h 444"/>
              <a:gd name="T24" fmla="*/ 71 w 497"/>
              <a:gd name="T25" fmla="*/ 443 h 444"/>
              <a:gd name="T26" fmla="*/ 71 w 497"/>
              <a:gd name="T27" fmla="*/ 70 h 444"/>
              <a:gd name="T28" fmla="*/ 53 w 497"/>
              <a:gd name="T29" fmla="*/ 70 h 444"/>
              <a:gd name="T30" fmla="*/ 0 w 497"/>
              <a:gd name="T31" fmla="*/ 124 h 444"/>
              <a:gd name="T32" fmla="*/ 337 w 497"/>
              <a:gd name="T33" fmla="*/ 26 h 444"/>
              <a:gd name="T34" fmla="*/ 337 w 497"/>
              <a:gd name="T35" fmla="*/ 26 h 444"/>
              <a:gd name="T36" fmla="*/ 248 w 497"/>
              <a:gd name="T37" fmla="*/ 0 h 444"/>
              <a:gd name="T38" fmla="*/ 160 w 497"/>
              <a:gd name="T39" fmla="*/ 26 h 444"/>
              <a:gd name="T40" fmla="*/ 160 w 497"/>
              <a:gd name="T41" fmla="*/ 70 h 444"/>
              <a:gd name="T42" fmla="*/ 107 w 497"/>
              <a:gd name="T43" fmla="*/ 70 h 444"/>
              <a:gd name="T44" fmla="*/ 107 w 497"/>
              <a:gd name="T45" fmla="*/ 443 h 444"/>
              <a:gd name="T46" fmla="*/ 390 w 497"/>
              <a:gd name="T47" fmla="*/ 443 h 444"/>
              <a:gd name="T48" fmla="*/ 390 w 497"/>
              <a:gd name="T49" fmla="*/ 70 h 444"/>
              <a:gd name="T50" fmla="*/ 337 w 497"/>
              <a:gd name="T51" fmla="*/ 70 h 444"/>
              <a:gd name="T52" fmla="*/ 337 w 497"/>
              <a:gd name="T53" fmla="*/ 26 h 444"/>
              <a:gd name="T54" fmla="*/ 301 w 497"/>
              <a:gd name="T55" fmla="*/ 70 h 444"/>
              <a:gd name="T56" fmla="*/ 301 w 497"/>
              <a:gd name="T57" fmla="*/ 70 h 444"/>
              <a:gd name="T58" fmla="*/ 195 w 497"/>
              <a:gd name="T59" fmla="*/ 70 h 444"/>
              <a:gd name="T60" fmla="*/ 195 w 497"/>
              <a:gd name="T61" fmla="*/ 44 h 444"/>
              <a:gd name="T62" fmla="*/ 248 w 497"/>
              <a:gd name="T63" fmla="*/ 26 h 444"/>
              <a:gd name="T64" fmla="*/ 301 w 497"/>
              <a:gd name="T65" fmla="*/ 44 h 444"/>
              <a:gd name="T66" fmla="*/ 301 w 497"/>
              <a:gd name="T67" fmla="*/ 7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23"/>
          <p:cNvSpPr>
            <a:spLocks noChangeArrowheads="1"/>
          </p:cNvSpPr>
          <p:nvPr/>
        </p:nvSpPr>
        <p:spPr bwMode="auto">
          <a:xfrm>
            <a:off x="1804988" y="2587625"/>
            <a:ext cx="271463" cy="276225"/>
          </a:xfrm>
          <a:custGeom>
            <a:avLst/>
            <a:gdLst>
              <a:gd name="T0" fmla="*/ 275 w 452"/>
              <a:gd name="T1" fmla="*/ 301 h 462"/>
              <a:gd name="T2" fmla="*/ 275 w 452"/>
              <a:gd name="T3" fmla="*/ 301 h 462"/>
              <a:gd name="T4" fmla="*/ 434 w 452"/>
              <a:gd name="T5" fmla="*/ 26 h 462"/>
              <a:gd name="T6" fmla="*/ 434 w 452"/>
              <a:gd name="T7" fmla="*/ 18 h 462"/>
              <a:gd name="T8" fmla="*/ 425 w 452"/>
              <a:gd name="T9" fmla="*/ 18 h 462"/>
              <a:gd name="T10" fmla="*/ 159 w 452"/>
              <a:gd name="T11" fmla="*/ 178 h 462"/>
              <a:gd name="T12" fmla="*/ 9 w 452"/>
              <a:gd name="T13" fmla="*/ 301 h 462"/>
              <a:gd name="T14" fmla="*/ 35 w 452"/>
              <a:gd name="T15" fmla="*/ 328 h 462"/>
              <a:gd name="T16" fmla="*/ 88 w 452"/>
              <a:gd name="T17" fmla="*/ 310 h 462"/>
              <a:gd name="T18" fmla="*/ 151 w 452"/>
              <a:gd name="T19" fmla="*/ 372 h 462"/>
              <a:gd name="T20" fmla="*/ 133 w 452"/>
              <a:gd name="T21" fmla="*/ 425 h 462"/>
              <a:gd name="T22" fmla="*/ 151 w 452"/>
              <a:gd name="T23" fmla="*/ 452 h 462"/>
              <a:gd name="T24" fmla="*/ 275 w 452"/>
              <a:gd name="T25" fmla="*/ 301 h 462"/>
              <a:gd name="T26" fmla="*/ 301 w 452"/>
              <a:gd name="T27" fmla="*/ 150 h 462"/>
              <a:gd name="T28" fmla="*/ 301 w 452"/>
              <a:gd name="T29" fmla="*/ 150 h 462"/>
              <a:gd name="T30" fmla="*/ 301 w 452"/>
              <a:gd name="T31" fmla="*/ 97 h 462"/>
              <a:gd name="T32" fmla="*/ 354 w 452"/>
              <a:gd name="T33" fmla="*/ 97 h 462"/>
              <a:gd name="T34" fmla="*/ 354 w 452"/>
              <a:gd name="T35" fmla="*/ 150 h 462"/>
              <a:gd name="T36" fmla="*/ 301 w 452"/>
              <a:gd name="T37" fmla="*/ 15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4"/>
          <p:cNvSpPr>
            <a:spLocks noChangeArrowheads="1"/>
          </p:cNvSpPr>
          <p:nvPr/>
        </p:nvSpPr>
        <p:spPr bwMode="auto">
          <a:xfrm>
            <a:off x="7359650" y="2574925"/>
            <a:ext cx="212725" cy="288925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269875" y="39560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527050" y="4241800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1028700" y="18335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1285875" y="211931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2944813" y="33734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/>
          <p:nvPr/>
        </p:nvSpPr>
        <p:spPr>
          <a:xfrm>
            <a:off x="3201988" y="3659188"/>
            <a:ext cx="1477963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2792413" y="49434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13"/>
          <p:cNvSpPr txBox="1"/>
          <p:nvPr/>
        </p:nvSpPr>
        <p:spPr>
          <a:xfrm>
            <a:off x="3048000" y="5229225"/>
            <a:ext cx="1479550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"/>
          <p:cNvSpPr txBox="1"/>
          <p:nvPr/>
        </p:nvSpPr>
        <p:spPr>
          <a:xfrm>
            <a:off x="4745038" y="58356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13"/>
          <p:cNvSpPr txBox="1"/>
          <p:nvPr/>
        </p:nvSpPr>
        <p:spPr>
          <a:xfrm>
            <a:off x="5000625" y="6121400"/>
            <a:ext cx="1479550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"/>
          <p:cNvSpPr txBox="1"/>
          <p:nvPr/>
        </p:nvSpPr>
        <p:spPr>
          <a:xfrm>
            <a:off x="6551613" y="3756025"/>
            <a:ext cx="1952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"/>
          <p:cNvSpPr txBox="1"/>
          <p:nvPr/>
        </p:nvSpPr>
        <p:spPr>
          <a:xfrm>
            <a:off x="6808788" y="40433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13"/>
          <p:cNvSpPr txBox="1"/>
          <p:nvPr/>
        </p:nvSpPr>
        <p:spPr>
          <a:xfrm>
            <a:off x="6524625" y="1800225"/>
            <a:ext cx="1954213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13"/>
          <p:cNvSpPr txBox="1"/>
          <p:nvPr/>
        </p:nvSpPr>
        <p:spPr>
          <a:xfrm>
            <a:off x="6781800" y="20875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13"/>
          <p:cNvSpPr txBox="1"/>
          <p:nvPr/>
        </p:nvSpPr>
        <p:spPr>
          <a:xfrm>
            <a:off x="9378950" y="33051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13"/>
          <p:cNvSpPr txBox="1"/>
          <p:nvPr/>
        </p:nvSpPr>
        <p:spPr>
          <a:xfrm>
            <a:off x="9636125" y="3590925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13"/>
          <p:cNvSpPr txBox="1"/>
          <p:nvPr/>
        </p:nvSpPr>
        <p:spPr>
          <a:xfrm>
            <a:off x="10433050" y="422751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TextBox 13"/>
          <p:cNvSpPr txBox="1"/>
          <p:nvPr/>
        </p:nvSpPr>
        <p:spPr>
          <a:xfrm>
            <a:off x="10394950" y="4513263"/>
            <a:ext cx="147796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457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40"/>
          <p:cNvSpPr/>
          <p:nvPr/>
        </p:nvSpPr>
        <p:spPr>
          <a:xfrm>
            <a:off x="4311650" y="1885950"/>
            <a:ext cx="3570288" cy="3570288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Oval 47"/>
          <p:cNvSpPr/>
          <p:nvPr/>
        </p:nvSpPr>
        <p:spPr>
          <a:xfrm>
            <a:off x="4764088" y="2338388"/>
            <a:ext cx="2665413" cy="26654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Oval 48"/>
          <p:cNvSpPr/>
          <p:nvPr/>
        </p:nvSpPr>
        <p:spPr>
          <a:xfrm>
            <a:off x="5192713" y="2767013"/>
            <a:ext cx="1808163" cy="18081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Oval 4"/>
          <p:cNvSpPr/>
          <p:nvPr/>
        </p:nvSpPr>
        <p:spPr>
          <a:xfrm>
            <a:off x="5726113" y="3302000"/>
            <a:ext cx="739775" cy="73818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1" name="Straight Connector 87"/>
          <p:cNvCxnSpPr/>
          <p:nvPr/>
        </p:nvCxnSpPr>
        <p:spPr>
          <a:xfrm rot="10800000" flipV="1">
            <a:off x="6276975" y="1885950"/>
            <a:ext cx="1522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Connector 90"/>
          <p:cNvCxnSpPr/>
          <p:nvPr/>
        </p:nvCxnSpPr>
        <p:spPr>
          <a:xfrm flipH="1">
            <a:off x="7154863" y="2705100"/>
            <a:ext cx="1395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92"/>
          <p:cNvCxnSpPr/>
          <p:nvPr/>
        </p:nvCxnSpPr>
        <p:spPr>
          <a:xfrm flipH="1" flipV="1">
            <a:off x="7164388" y="3668713"/>
            <a:ext cx="1677988" cy="9525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Connector 93"/>
          <p:cNvCxnSpPr/>
          <p:nvPr/>
        </p:nvCxnSpPr>
        <p:spPr>
          <a:xfrm rot="10800000" flipH="1">
            <a:off x="4413250" y="5462588"/>
            <a:ext cx="1522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Connector 94"/>
          <p:cNvCxnSpPr/>
          <p:nvPr/>
        </p:nvCxnSpPr>
        <p:spPr>
          <a:xfrm flipV="1">
            <a:off x="3706813" y="4670425"/>
            <a:ext cx="1395413" cy="0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Straight Connector 95"/>
          <p:cNvCxnSpPr/>
          <p:nvPr/>
        </p:nvCxnSpPr>
        <p:spPr>
          <a:xfrm>
            <a:off x="3370263" y="3670300"/>
            <a:ext cx="1677988" cy="9525"/>
          </a:xfrm>
          <a:prstGeom prst="line">
            <a:avLst/>
          </a:prstGeom>
          <a:solidFill>
            <a:srgbClr val="FCFCFC">
              <a:alpha val="30000"/>
            </a:srgbClr>
          </a:solidFill>
          <a:ln w="1270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02"/>
          <p:cNvSpPr>
            <a:spLocks noChangeAspect="1"/>
          </p:cNvSpPr>
          <p:nvPr/>
        </p:nvSpPr>
        <p:spPr>
          <a:xfrm flipH="1">
            <a:off x="5826125" y="1620838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Oval 105"/>
          <p:cNvSpPr>
            <a:spLocks noChangeAspect="1"/>
          </p:cNvSpPr>
          <p:nvPr/>
        </p:nvSpPr>
        <p:spPr>
          <a:xfrm flipH="1">
            <a:off x="6688138" y="2438400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Oval 106"/>
          <p:cNvSpPr>
            <a:spLocks noChangeAspect="1"/>
          </p:cNvSpPr>
          <p:nvPr/>
        </p:nvSpPr>
        <p:spPr>
          <a:xfrm flipH="1">
            <a:off x="6688138" y="3405188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AU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Oval 107"/>
          <p:cNvSpPr>
            <a:spLocks noChangeAspect="1"/>
          </p:cNvSpPr>
          <p:nvPr/>
        </p:nvSpPr>
        <p:spPr>
          <a:xfrm flipH="1">
            <a:off x="5000625" y="3405188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Oval 108"/>
          <p:cNvSpPr>
            <a:spLocks noChangeAspect="1"/>
          </p:cNvSpPr>
          <p:nvPr/>
        </p:nvSpPr>
        <p:spPr>
          <a:xfrm flipH="1">
            <a:off x="5826125" y="5197475"/>
            <a:ext cx="531813" cy="53022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Oval 109"/>
          <p:cNvSpPr>
            <a:spLocks noChangeAspect="1"/>
          </p:cNvSpPr>
          <p:nvPr/>
        </p:nvSpPr>
        <p:spPr>
          <a:xfrm flipH="1">
            <a:off x="4975225" y="4405313"/>
            <a:ext cx="531813" cy="53181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932488" y="16652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94500" y="2505075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794500" y="34686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932488" y="52593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08575" y="3468688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70475" y="4476750"/>
            <a:ext cx="204788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37538" y="1493838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8242300" y="1779588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8924925" y="2390775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8929688" y="2676525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215438" y="3344863"/>
            <a:ext cx="1952625" cy="2476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218613" y="3632200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2389188" y="534035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2393950" y="5626100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1452563" y="44529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1457325" y="4738688"/>
            <a:ext cx="2333625" cy="3683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933450" y="35083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936625" y="3794125"/>
            <a:ext cx="2333625" cy="36988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26987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7171" name="组合 36"/>
          <p:cNvGrpSpPr/>
          <p:nvPr/>
        </p:nvGrpSpPr>
        <p:grpSpPr>
          <a:xfrm flipH="1">
            <a:off x="790575" y="1733550"/>
            <a:ext cx="3608388" cy="3201988"/>
            <a:chOff x="3183292" y="1078075"/>
            <a:chExt cx="5461895" cy="4845811"/>
          </a:xfrm>
        </p:grpSpPr>
        <p:sp>
          <p:nvSpPr>
            <p:cNvPr id="38" name="六边形 3"/>
            <p:cNvSpPr/>
            <p:nvPr/>
          </p:nvSpPr>
          <p:spPr>
            <a:xfrm rot="1655926">
              <a:off x="3183292" y="1078075"/>
              <a:ext cx="5461895" cy="4845811"/>
            </a:xfrm>
            <a:custGeom>
              <a:avLst/>
              <a:gdLst>
                <a:gd name="connsiteX0" fmla="*/ 0 w 5729875"/>
                <a:gd name="connsiteY0" fmla="*/ 2796940 h 5593880"/>
                <a:gd name="connsiteX1" fmla="*/ 1398470 w 5729875"/>
                <a:gd name="connsiteY1" fmla="*/ 1 h 5593880"/>
                <a:gd name="connsiteX2" fmla="*/ 4331405 w 5729875"/>
                <a:gd name="connsiteY2" fmla="*/ 1 h 5593880"/>
                <a:gd name="connsiteX3" fmla="*/ 5729875 w 5729875"/>
                <a:gd name="connsiteY3" fmla="*/ 2796940 h 5593880"/>
                <a:gd name="connsiteX4" fmla="*/ 4331405 w 5729875"/>
                <a:gd name="connsiteY4" fmla="*/ 5593879 h 5593880"/>
                <a:gd name="connsiteX5" fmla="*/ 1398470 w 5729875"/>
                <a:gd name="connsiteY5" fmla="*/ 5593879 h 5593880"/>
                <a:gd name="connsiteX6" fmla="*/ 0 w 5729875"/>
                <a:gd name="connsiteY6" fmla="*/ 2796940 h 5593880"/>
                <a:gd name="connsiteX0-1" fmla="*/ 0 w 5729875"/>
                <a:gd name="connsiteY0-2" fmla="*/ 2796939 h 5593878"/>
                <a:gd name="connsiteX1-3" fmla="*/ 1398470 w 5729875"/>
                <a:gd name="connsiteY1-4" fmla="*/ 0 h 5593878"/>
                <a:gd name="connsiteX2-5" fmla="*/ 4623784 w 5729875"/>
                <a:gd name="connsiteY2-6" fmla="*/ 148099 h 5593878"/>
                <a:gd name="connsiteX3-7" fmla="*/ 5729875 w 5729875"/>
                <a:gd name="connsiteY3-8" fmla="*/ 2796939 h 5593878"/>
                <a:gd name="connsiteX4-9" fmla="*/ 4331405 w 5729875"/>
                <a:gd name="connsiteY4-10" fmla="*/ 5593878 h 5593878"/>
                <a:gd name="connsiteX5-11" fmla="*/ 1398470 w 5729875"/>
                <a:gd name="connsiteY5-12" fmla="*/ 5593878 h 5593878"/>
                <a:gd name="connsiteX6-13" fmla="*/ 0 w 5729875"/>
                <a:gd name="connsiteY6-14" fmla="*/ 2796939 h 5593878"/>
                <a:gd name="connsiteX0-15" fmla="*/ 0 w 6013429"/>
                <a:gd name="connsiteY0-16" fmla="*/ 2796939 h 5593878"/>
                <a:gd name="connsiteX1-17" fmla="*/ 1398470 w 6013429"/>
                <a:gd name="connsiteY1-18" fmla="*/ 0 h 5593878"/>
                <a:gd name="connsiteX2-19" fmla="*/ 4623784 w 6013429"/>
                <a:gd name="connsiteY2-20" fmla="*/ 148099 h 5593878"/>
                <a:gd name="connsiteX3-21" fmla="*/ 6013429 w 6013429"/>
                <a:gd name="connsiteY3-22" fmla="*/ 2928156 h 5593878"/>
                <a:gd name="connsiteX4-23" fmla="*/ 4331405 w 6013429"/>
                <a:gd name="connsiteY4-24" fmla="*/ 5593878 h 5593878"/>
                <a:gd name="connsiteX5-25" fmla="*/ 1398470 w 6013429"/>
                <a:gd name="connsiteY5-26" fmla="*/ 5593878 h 5593878"/>
                <a:gd name="connsiteX6-27" fmla="*/ 0 w 6013429"/>
                <a:gd name="connsiteY6-28" fmla="*/ 2796939 h 5593878"/>
                <a:gd name="connsiteX0-29" fmla="*/ 0 w 6013429"/>
                <a:gd name="connsiteY0-30" fmla="*/ 2796939 h 5593878"/>
                <a:gd name="connsiteX1-31" fmla="*/ 1398470 w 6013429"/>
                <a:gd name="connsiteY1-32" fmla="*/ 0 h 5593878"/>
                <a:gd name="connsiteX2-33" fmla="*/ 4623784 w 6013429"/>
                <a:gd name="connsiteY2-34" fmla="*/ 148099 h 5593878"/>
                <a:gd name="connsiteX3-35" fmla="*/ 6013429 w 6013429"/>
                <a:gd name="connsiteY3-36" fmla="*/ 2928156 h 5593878"/>
                <a:gd name="connsiteX4-37" fmla="*/ 4331405 w 6013429"/>
                <a:gd name="connsiteY4-38" fmla="*/ 5593878 h 5593878"/>
                <a:gd name="connsiteX5-39" fmla="*/ 1165563 w 6013429"/>
                <a:gd name="connsiteY5-40" fmla="*/ 5436186 h 5593878"/>
                <a:gd name="connsiteX6-41" fmla="*/ 0 w 6013429"/>
                <a:gd name="connsiteY6-42" fmla="*/ 2796939 h 5593878"/>
                <a:gd name="connsiteX0-43" fmla="*/ 0 w 6313865"/>
                <a:gd name="connsiteY0-44" fmla="*/ 2674548 h 5593878"/>
                <a:gd name="connsiteX1-45" fmla="*/ 1698906 w 6313865"/>
                <a:gd name="connsiteY1-46" fmla="*/ 0 h 5593878"/>
                <a:gd name="connsiteX2-47" fmla="*/ 4924220 w 6313865"/>
                <a:gd name="connsiteY2-48" fmla="*/ 148099 h 5593878"/>
                <a:gd name="connsiteX3-49" fmla="*/ 6313865 w 6313865"/>
                <a:gd name="connsiteY3-50" fmla="*/ 2928156 h 5593878"/>
                <a:gd name="connsiteX4-51" fmla="*/ 4631841 w 6313865"/>
                <a:gd name="connsiteY4-52" fmla="*/ 5593878 h 5593878"/>
                <a:gd name="connsiteX5-53" fmla="*/ 1465999 w 6313865"/>
                <a:gd name="connsiteY5-54" fmla="*/ 5436186 h 5593878"/>
                <a:gd name="connsiteX6-55" fmla="*/ 0 w 6313865"/>
                <a:gd name="connsiteY6-56" fmla="*/ 2674548 h 5593878"/>
                <a:gd name="connsiteX0-57" fmla="*/ 0 w 6322691"/>
                <a:gd name="connsiteY0-58" fmla="*/ 2674548 h 5593878"/>
                <a:gd name="connsiteX1-59" fmla="*/ 1698906 w 6322691"/>
                <a:gd name="connsiteY1-60" fmla="*/ 0 h 5593878"/>
                <a:gd name="connsiteX2-61" fmla="*/ 4924220 w 6322691"/>
                <a:gd name="connsiteY2-62" fmla="*/ 148099 h 5593878"/>
                <a:gd name="connsiteX3-63" fmla="*/ 6322691 w 6322691"/>
                <a:gd name="connsiteY3-64" fmla="*/ 2945038 h 5593878"/>
                <a:gd name="connsiteX4-65" fmla="*/ 4631841 w 6322691"/>
                <a:gd name="connsiteY4-66" fmla="*/ 5593878 h 5593878"/>
                <a:gd name="connsiteX5-67" fmla="*/ 1465999 w 6322691"/>
                <a:gd name="connsiteY5-68" fmla="*/ 5436186 h 5593878"/>
                <a:gd name="connsiteX6-69" fmla="*/ 0 w 6322691"/>
                <a:gd name="connsiteY6-70" fmla="*/ 2674548 h 5593878"/>
                <a:gd name="connsiteX0-71" fmla="*/ 0 w 6322691"/>
                <a:gd name="connsiteY0-72" fmla="*/ 2674548 h 5593878"/>
                <a:gd name="connsiteX1-73" fmla="*/ 1698906 w 6322691"/>
                <a:gd name="connsiteY1-74" fmla="*/ 0 h 5593878"/>
                <a:gd name="connsiteX2-75" fmla="*/ 4924220 w 6322691"/>
                <a:gd name="connsiteY2-76" fmla="*/ 148099 h 5593878"/>
                <a:gd name="connsiteX3-77" fmla="*/ 6322691 w 6322691"/>
                <a:gd name="connsiteY3-78" fmla="*/ 2945038 h 5593878"/>
                <a:gd name="connsiteX4-79" fmla="*/ 4631841 w 6322691"/>
                <a:gd name="connsiteY4-80" fmla="*/ 5593878 h 5593878"/>
                <a:gd name="connsiteX5-81" fmla="*/ 1473106 w 6322691"/>
                <a:gd name="connsiteY5-82" fmla="*/ 5465649 h 5593878"/>
                <a:gd name="connsiteX6-83" fmla="*/ 0 w 6322691"/>
                <a:gd name="connsiteY6-84" fmla="*/ 2674548 h 5593878"/>
                <a:gd name="connsiteX0-85" fmla="*/ 0 w 6322691"/>
                <a:gd name="connsiteY0-86" fmla="*/ 2690183 h 5609513"/>
                <a:gd name="connsiteX1-87" fmla="*/ 1690733 w 6322691"/>
                <a:gd name="connsiteY1-88" fmla="*/ 0 h 5609513"/>
                <a:gd name="connsiteX2-89" fmla="*/ 4924220 w 6322691"/>
                <a:gd name="connsiteY2-90" fmla="*/ 163734 h 5609513"/>
                <a:gd name="connsiteX3-91" fmla="*/ 6322691 w 6322691"/>
                <a:gd name="connsiteY3-92" fmla="*/ 2960673 h 5609513"/>
                <a:gd name="connsiteX4-93" fmla="*/ 4631841 w 6322691"/>
                <a:gd name="connsiteY4-94" fmla="*/ 5609513 h 5609513"/>
                <a:gd name="connsiteX5-95" fmla="*/ 1473106 w 6322691"/>
                <a:gd name="connsiteY5-96" fmla="*/ 5481284 h 5609513"/>
                <a:gd name="connsiteX6-97" fmla="*/ 0 w 6322691"/>
                <a:gd name="connsiteY6-98" fmla="*/ 2690183 h 560951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6322691" h="5609513">
                  <a:moveTo>
                    <a:pt x="0" y="2690183"/>
                  </a:moveTo>
                  <a:lnTo>
                    <a:pt x="1690733" y="0"/>
                  </a:lnTo>
                  <a:lnTo>
                    <a:pt x="4924220" y="163734"/>
                  </a:lnTo>
                  <a:lnTo>
                    <a:pt x="6322691" y="2960673"/>
                  </a:lnTo>
                  <a:lnTo>
                    <a:pt x="4631841" y="5609513"/>
                  </a:lnTo>
                  <a:lnTo>
                    <a:pt x="1473106" y="5481284"/>
                  </a:lnTo>
                  <a:lnTo>
                    <a:pt x="0" y="2690183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六边形 4"/>
            <p:cNvSpPr/>
            <p:nvPr/>
          </p:nvSpPr>
          <p:spPr>
            <a:xfrm>
              <a:off x="3559099" y="1464453"/>
              <a:ext cx="4717059" cy="4069080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72" name="文本框 72"/>
          <p:cNvSpPr txBox="1"/>
          <p:nvPr/>
        </p:nvSpPr>
        <p:spPr>
          <a:xfrm>
            <a:off x="1512888" y="3405188"/>
            <a:ext cx="28162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73" name="文本框 78"/>
          <p:cNvSpPr txBox="1"/>
          <p:nvPr/>
        </p:nvSpPr>
        <p:spPr>
          <a:xfrm>
            <a:off x="1814513" y="2527300"/>
            <a:ext cx="155575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文本框 140"/>
          <p:cNvSpPr txBox="1"/>
          <p:nvPr/>
        </p:nvSpPr>
        <p:spPr>
          <a:xfrm>
            <a:off x="6564313" y="1444625"/>
            <a:ext cx="4422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文本框 142"/>
          <p:cNvSpPr txBox="1"/>
          <p:nvPr/>
        </p:nvSpPr>
        <p:spPr>
          <a:xfrm>
            <a:off x="6564313" y="3667125"/>
            <a:ext cx="4422775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文本框 143"/>
          <p:cNvSpPr txBox="1"/>
          <p:nvPr/>
        </p:nvSpPr>
        <p:spPr>
          <a:xfrm>
            <a:off x="6564313" y="4840288"/>
            <a:ext cx="4422775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文本框 141"/>
          <p:cNvSpPr txBox="1"/>
          <p:nvPr/>
        </p:nvSpPr>
        <p:spPr>
          <a:xfrm>
            <a:off x="6564313" y="2616200"/>
            <a:ext cx="4422775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8" name="组合 3"/>
          <p:cNvGrpSpPr/>
          <p:nvPr/>
        </p:nvGrpSpPr>
        <p:grpSpPr>
          <a:xfrm>
            <a:off x="5667375" y="1444625"/>
            <a:ext cx="674688" cy="582613"/>
            <a:chOff x="4861282" y="1439617"/>
            <a:chExt cx="1224838" cy="1056583"/>
          </a:xfrm>
        </p:grpSpPr>
        <p:sp>
          <p:nvSpPr>
            <p:cNvPr id="13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79" name="矩形 5"/>
          <p:cNvSpPr/>
          <p:nvPr/>
        </p:nvSpPr>
        <p:spPr>
          <a:xfrm>
            <a:off x="5794375" y="1458913"/>
            <a:ext cx="412750" cy="5857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0" name="组合 19"/>
          <p:cNvGrpSpPr/>
          <p:nvPr/>
        </p:nvGrpSpPr>
        <p:grpSpPr>
          <a:xfrm>
            <a:off x="5667375" y="2555875"/>
            <a:ext cx="674688" cy="584200"/>
            <a:chOff x="4861282" y="1439617"/>
            <a:chExt cx="1224838" cy="1056583"/>
          </a:xfrm>
        </p:grpSpPr>
        <p:sp>
          <p:nvSpPr>
            <p:cNvPr id="21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1" name="矩形 22"/>
          <p:cNvSpPr/>
          <p:nvPr/>
        </p:nvSpPr>
        <p:spPr>
          <a:xfrm>
            <a:off x="5794375" y="2571750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2" name="组合 23"/>
          <p:cNvGrpSpPr/>
          <p:nvPr/>
        </p:nvGrpSpPr>
        <p:grpSpPr>
          <a:xfrm>
            <a:off x="5667375" y="3605213"/>
            <a:ext cx="674688" cy="584200"/>
            <a:chOff x="4861282" y="1439617"/>
            <a:chExt cx="1224838" cy="1056583"/>
          </a:xfrm>
        </p:grpSpPr>
        <p:sp>
          <p:nvSpPr>
            <p:cNvPr id="2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3" name="矩形 26"/>
          <p:cNvSpPr/>
          <p:nvPr/>
        </p:nvSpPr>
        <p:spPr>
          <a:xfrm>
            <a:off x="5794375" y="3621088"/>
            <a:ext cx="4127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7184" name="组合 27"/>
          <p:cNvGrpSpPr/>
          <p:nvPr/>
        </p:nvGrpSpPr>
        <p:grpSpPr>
          <a:xfrm>
            <a:off x="5667375" y="4776788"/>
            <a:ext cx="674688" cy="582612"/>
            <a:chOff x="4861282" y="1439617"/>
            <a:chExt cx="1224838" cy="1056583"/>
          </a:xfrm>
        </p:grpSpPr>
        <p:sp>
          <p:nvSpPr>
            <p:cNvPr id="29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185" name="矩形 30"/>
          <p:cNvSpPr/>
          <p:nvPr/>
        </p:nvSpPr>
        <p:spPr>
          <a:xfrm>
            <a:off x="5794375" y="4791075"/>
            <a:ext cx="412750" cy="5857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3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3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86" name="文本框 78"/>
          <p:cNvSpPr txBox="1"/>
          <p:nvPr/>
        </p:nvSpPr>
        <p:spPr>
          <a:xfrm>
            <a:off x="511175" y="342900"/>
            <a:ext cx="5156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en-US" altLang="zh-CN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 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六边形 3"/>
          <p:cNvSpPr/>
          <p:nvPr/>
        </p:nvSpPr>
        <p:spPr>
          <a:xfrm rot="1655926">
            <a:off x="3182938" y="1077913"/>
            <a:ext cx="5462588" cy="4846638"/>
          </a:xfrm>
          <a:custGeom>
            <a:avLst/>
            <a:gdLst>
              <a:gd name="connsiteX0" fmla="*/ 0 w 5729875"/>
              <a:gd name="connsiteY0" fmla="*/ 2796940 h 5593880"/>
              <a:gd name="connsiteX1" fmla="*/ 1398470 w 5729875"/>
              <a:gd name="connsiteY1" fmla="*/ 1 h 5593880"/>
              <a:gd name="connsiteX2" fmla="*/ 4331405 w 5729875"/>
              <a:gd name="connsiteY2" fmla="*/ 1 h 5593880"/>
              <a:gd name="connsiteX3" fmla="*/ 5729875 w 5729875"/>
              <a:gd name="connsiteY3" fmla="*/ 2796940 h 5593880"/>
              <a:gd name="connsiteX4" fmla="*/ 4331405 w 5729875"/>
              <a:gd name="connsiteY4" fmla="*/ 5593879 h 5593880"/>
              <a:gd name="connsiteX5" fmla="*/ 1398470 w 5729875"/>
              <a:gd name="connsiteY5" fmla="*/ 5593879 h 5593880"/>
              <a:gd name="connsiteX6" fmla="*/ 0 w 5729875"/>
              <a:gd name="connsiteY6" fmla="*/ 2796940 h 5593880"/>
              <a:gd name="connsiteX0-1" fmla="*/ 0 w 5729875"/>
              <a:gd name="connsiteY0-2" fmla="*/ 2796939 h 5593878"/>
              <a:gd name="connsiteX1-3" fmla="*/ 1398470 w 5729875"/>
              <a:gd name="connsiteY1-4" fmla="*/ 0 h 5593878"/>
              <a:gd name="connsiteX2-5" fmla="*/ 4623784 w 5729875"/>
              <a:gd name="connsiteY2-6" fmla="*/ 148099 h 5593878"/>
              <a:gd name="connsiteX3-7" fmla="*/ 5729875 w 5729875"/>
              <a:gd name="connsiteY3-8" fmla="*/ 2796939 h 5593878"/>
              <a:gd name="connsiteX4-9" fmla="*/ 4331405 w 5729875"/>
              <a:gd name="connsiteY4-10" fmla="*/ 5593878 h 5593878"/>
              <a:gd name="connsiteX5-11" fmla="*/ 1398470 w 5729875"/>
              <a:gd name="connsiteY5-12" fmla="*/ 5593878 h 5593878"/>
              <a:gd name="connsiteX6-13" fmla="*/ 0 w 5729875"/>
              <a:gd name="connsiteY6-14" fmla="*/ 2796939 h 5593878"/>
              <a:gd name="connsiteX0-15" fmla="*/ 0 w 6013429"/>
              <a:gd name="connsiteY0-16" fmla="*/ 2796939 h 5593878"/>
              <a:gd name="connsiteX1-17" fmla="*/ 1398470 w 6013429"/>
              <a:gd name="connsiteY1-18" fmla="*/ 0 h 5593878"/>
              <a:gd name="connsiteX2-19" fmla="*/ 4623784 w 6013429"/>
              <a:gd name="connsiteY2-20" fmla="*/ 148099 h 5593878"/>
              <a:gd name="connsiteX3-21" fmla="*/ 6013429 w 6013429"/>
              <a:gd name="connsiteY3-22" fmla="*/ 2928156 h 5593878"/>
              <a:gd name="connsiteX4-23" fmla="*/ 4331405 w 6013429"/>
              <a:gd name="connsiteY4-24" fmla="*/ 5593878 h 5593878"/>
              <a:gd name="connsiteX5-25" fmla="*/ 1398470 w 6013429"/>
              <a:gd name="connsiteY5-26" fmla="*/ 5593878 h 5593878"/>
              <a:gd name="connsiteX6-27" fmla="*/ 0 w 6013429"/>
              <a:gd name="connsiteY6-28" fmla="*/ 2796939 h 5593878"/>
              <a:gd name="connsiteX0-29" fmla="*/ 0 w 6013429"/>
              <a:gd name="connsiteY0-30" fmla="*/ 2796939 h 5593878"/>
              <a:gd name="connsiteX1-31" fmla="*/ 1398470 w 6013429"/>
              <a:gd name="connsiteY1-32" fmla="*/ 0 h 5593878"/>
              <a:gd name="connsiteX2-33" fmla="*/ 4623784 w 6013429"/>
              <a:gd name="connsiteY2-34" fmla="*/ 148099 h 5593878"/>
              <a:gd name="connsiteX3-35" fmla="*/ 6013429 w 6013429"/>
              <a:gd name="connsiteY3-36" fmla="*/ 2928156 h 5593878"/>
              <a:gd name="connsiteX4-37" fmla="*/ 4331405 w 6013429"/>
              <a:gd name="connsiteY4-38" fmla="*/ 5593878 h 5593878"/>
              <a:gd name="connsiteX5-39" fmla="*/ 1165563 w 6013429"/>
              <a:gd name="connsiteY5-40" fmla="*/ 5436186 h 5593878"/>
              <a:gd name="connsiteX6-41" fmla="*/ 0 w 6013429"/>
              <a:gd name="connsiteY6-42" fmla="*/ 2796939 h 5593878"/>
              <a:gd name="connsiteX0-43" fmla="*/ 0 w 6313865"/>
              <a:gd name="connsiteY0-44" fmla="*/ 2674548 h 5593878"/>
              <a:gd name="connsiteX1-45" fmla="*/ 1698906 w 6313865"/>
              <a:gd name="connsiteY1-46" fmla="*/ 0 h 5593878"/>
              <a:gd name="connsiteX2-47" fmla="*/ 4924220 w 6313865"/>
              <a:gd name="connsiteY2-48" fmla="*/ 148099 h 5593878"/>
              <a:gd name="connsiteX3-49" fmla="*/ 6313865 w 6313865"/>
              <a:gd name="connsiteY3-50" fmla="*/ 2928156 h 5593878"/>
              <a:gd name="connsiteX4-51" fmla="*/ 4631841 w 6313865"/>
              <a:gd name="connsiteY4-52" fmla="*/ 5593878 h 5593878"/>
              <a:gd name="connsiteX5-53" fmla="*/ 1465999 w 6313865"/>
              <a:gd name="connsiteY5-54" fmla="*/ 5436186 h 5593878"/>
              <a:gd name="connsiteX6-55" fmla="*/ 0 w 6313865"/>
              <a:gd name="connsiteY6-56" fmla="*/ 2674548 h 5593878"/>
              <a:gd name="connsiteX0-57" fmla="*/ 0 w 6322691"/>
              <a:gd name="connsiteY0-58" fmla="*/ 2674548 h 5593878"/>
              <a:gd name="connsiteX1-59" fmla="*/ 1698906 w 6322691"/>
              <a:gd name="connsiteY1-60" fmla="*/ 0 h 5593878"/>
              <a:gd name="connsiteX2-61" fmla="*/ 4924220 w 6322691"/>
              <a:gd name="connsiteY2-62" fmla="*/ 148099 h 5593878"/>
              <a:gd name="connsiteX3-63" fmla="*/ 6322691 w 6322691"/>
              <a:gd name="connsiteY3-64" fmla="*/ 2945038 h 5593878"/>
              <a:gd name="connsiteX4-65" fmla="*/ 4631841 w 6322691"/>
              <a:gd name="connsiteY4-66" fmla="*/ 5593878 h 5593878"/>
              <a:gd name="connsiteX5-67" fmla="*/ 1465999 w 6322691"/>
              <a:gd name="connsiteY5-68" fmla="*/ 5436186 h 5593878"/>
              <a:gd name="connsiteX6-69" fmla="*/ 0 w 6322691"/>
              <a:gd name="connsiteY6-70" fmla="*/ 2674548 h 5593878"/>
              <a:gd name="connsiteX0-71" fmla="*/ 0 w 6322691"/>
              <a:gd name="connsiteY0-72" fmla="*/ 2674548 h 5593878"/>
              <a:gd name="connsiteX1-73" fmla="*/ 1698906 w 6322691"/>
              <a:gd name="connsiteY1-74" fmla="*/ 0 h 5593878"/>
              <a:gd name="connsiteX2-75" fmla="*/ 4924220 w 6322691"/>
              <a:gd name="connsiteY2-76" fmla="*/ 148099 h 5593878"/>
              <a:gd name="connsiteX3-77" fmla="*/ 6322691 w 6322691"/>
              <a:gd name="connsiteY3-78" fmla="*/ 2945038 h 5593878"/>
              <a:gd name="connsiteX4-79" fmla="*/ 4631841 w 6322691"/>
              <a:gd name="connsiteY4-80" fmla="*/ 5593878 h 5593878"/>
              <a:gd name="connsiteX5-81" fmla="*/ 1473106 w 6322691"/>
              <a:gd name="connsiteY5-82" fmla="*/ 5465649 h 5593878"/>
              <a:gd name="connsiteX6-83" fmla="*/ 0 w 6322691"/>
              <a:gd name="connsiteY6-84" fmla="*/ 2674548 h 5593878"/>
              <a:gd name="connsiteX0-85" fmla="*/ 0 w 6322691"/>
              <a:gd name="connsiteY0-86" fmla="*/ 2690183 h 5609513"/>
              <a:gd name="connsiteX1-87" fmla="*/ 1690733 w 6322691"/>
              <a:gd name="connsiteY1-88" fmla="*/ 0 h 5609513"/>
              <a:gd name="connsiteX2-89" fmla="*/ 4924220 w 6322691"/>
              <a:gd name="connsiteY2-90" fmla="*/ 163734 h 5609513"/>
              <a:gd name="connsiteX3-91" fmla="*/ 6322691 w 6322691"/>
              <a:gd name="connsiteY3-92" fmla="*/ 2960673 h 5609513"/>
              <a:gd name="connsiteX4-93" fmla="*/ 4631841 w 6322691"/>
              <a:gd name="connsiteY4-94" fmla="*/ 5609513 h 5609513"/>
              <a:gd name="connsiteX5-95" fmla="*/ 1473106 w 6322691"/>
              <a:gd name="connsiteY5-96" fmla="*/ 5481284 h 5609513"/>
              <a:gd name="connsiteX6-97" fmla="*/ 0 w 6322691"/>
              <a:gd name="connsiteY6-98" fmla="*/ 2690183 h 56095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6322691" h="5609513">
                <a:moveTo>
                  <a:pt x="0" y="2690183"/>
                </a:moveTo>
                <a:lnTo>
                  <a:pt x="1690733" y="0"/>
                </a:lnTo>
                <a:lnTo>
                  <a:pt x="4924220" y="163734"/>
                </a:lnTo>
                <a:lnTo>
                  <a:pt x="6322691" y="2960673"/>
                </a:lnTo>
                <a:lnTo>
                  <a:pt x="4631841" y="5609513"/>
                </a:lnTo>
                <a:lnTo>
                  <a:pt x="1473106" y="5481284"/>
                </a:lnTo>
                <a:lnTo>
                  <a:pt x="0" y="2690183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六边形 4"/>
          <p:cNvSpPr/>
          <p:nvPr/>
        </p:nvSpPr>
        <p:spPr>
          <a:xfrm>
            <a:off x="3559175" y="1463675"/>
            <a:ext cx="4716463" cy="4070350"/>
          </a:xfrm>
          <a:custGeom>
            <a:avLst/>
            <a:gdLst>
              <a:gd name="connsiteX0" fmla="*/ 0 w 4234598"/>
              <a:gd name="connsiteY0" fmla="*/ 1825258 h 3650516"/>
              <a:gd name="connsiteX1" fmla="*/ 912629 w 4234598"/>
              <a:gd name="connsiteY1" fmla="*/ 1 h 3650516"/>
              <a:gd name="connsiteX2" fmla="*/ 3321969 w 4234598"/>
              <a:gd name="connsiteY2" fmla="*/ 1 h 3650516"/>
              <a:gd name="connsiteX3" fmla="*/ 4234598 w 4234598"/>
              <a:gd name="connsiteY3" fmla="*/ 1825258 h 3650516"/>
              <a:gd name="connsiteX4" fmla="*/ 3321969 w 4234598"/>
              <a:gd name="connsiteY4" fmla="*/ 3650515 h 3650516"/>
              <a:gd name="connsiteX5" fmla="*/ 912629 w 4234598"/>
              <a:gd name="connsiteY5" fmla="*/ 3650515 h 3650516"/>
              <a:gd name="connsiteX6" fmla="*/ 0 w 4234598"/>
              <a:gd name="connsiteY6" fmla="*/ 1825258 h 3650516"/>
              <a:gd name="connsiteX0-1" fmla="*/ 0 w 4234598"/>
              <a:gd name="connsiteY0-2" fmla="*/ 1825257 h 3650514"/>
              <a:gd name="connsiteX1-3" fmla="*/ 912629 w 4234598"/>
              <a:gd name="connsiteY1-4" fmla="*/ 0 h 3650514"/>
              <a:gd name="connsiteX2-5" fmla="*/ 3702969 w 4234598"/>
              <a:gd name="connsiteY2-6" fmla="*/ 0 h 3650514"/>
              <a:gd name="connsiteX3-7" fmla="*/ 4234598 w 4234598"/>
              <a:gd name="connsiteY3-8" fmla="*/ 1825257 h 3650514"/>
              <a:gd name="connsiteX4-9" fmla="*/ 3321969 w 4234598"/>
              <a:gd name="connsiteY4-10" fmla="*/ 3650514 h 3650514"/>
              <a:gd name="connsiteX5-11" fmla="*/ 912629 w 4234598"/>
              <a:gd name="connsiteY5-12" fmla="*/ 3650514 h 3650514"/>
              <a:gd name="connsiteX6-13" fmla="*/ 0 w 4234598"/>
              <a:gd name="connsiteY6-14" fmla="*/ 1825257 h 3650514"/>
              <a:gd name="connsiteX0-15" fmla="*/ 0 w 4996598"/>
              <a:gd name="connsiteY0-16" fmla="*/ 1825257 h 3650514"/>
              <a:gd name="connsiteX1-17" fmla="*/ 912629 w 4996598"/>
              <a:gd name="connsiteY1-18" fmla="*/ 0 h 3650514"/>
              <a:gd name="connsiteX2-19" fmla="*/ 3702969 w 4996598"/>
              <a:gd name="connsiteY2-20" fmla="*/ 0 h 3650514"/>
              <a:gd name="connsiteX3-21" fmla="*/ 4996598 w 4996598"/>
              <a:gd name="connsiteY3-22" fmla="*/ 2377707 h 3650514"/>
              <a:gd name="connsiteX4-23" fmla="*/ 3321969 w 4996598"/>
              <a:gd name="connsiteY4-24" fmla="*/ 3650514 h 3650514"/>
              <a:gd name="connsiteX5-25" fmla="*/ 912629 w 4996598"/>
              <a:gd name="connsiteY5-26" fmla="*/ 3650514 h 3650514"/>
              <a:gd name="connsiteX6-27" fmla="*/ 0 w 4996598"/>
              <a:gd name="connsiteY6-28" fmla="*/ 1825257 h 3650514"/>
              <a:gd name="connsiteX0-29" fmla="*/ 0 w 4996598"/>
              <a:gd name="connsiteY0-30" fmla="*/ 1825257 h 4679214"/>
              <a:gd name="connsiteX1-31" fmla="*/ 912629 w 4996598"/>
              <a:gd name="connsiteY1-32" fmla="*/ 0 h 4679214"/>
              <a:gd name="connsiteX2-33" fmla="*/ 3702969 w 4996598"/>
              <a:gd name="connsiteY2-34" fmla="*/ 0 h 4679214"/>
              <a:gd name="connsiteX3-35" fmla="*/ 4996598 w 4996598"/>
              <a:gd name="connsiteY3-36" fmla="*/ 2377707 h 4679214"/>
              <a:gd name="connsiteX4-37" fmla="*/ 3645819 w 4996598"/>
              <a:gd name="connsiteY4-38" fmla="*/ 4679214 h 4679214"/>
              <a:gd name="connsiteX5-39" fmla="*/ 912629 w 4996598"/>
              <a:gd name="connsiteY5-40" fmla="*/ 3650514 h 4679214"/>
              <a:gd name="connsiteX6-41" fmla="*/ 0 w 4996598"/>
              <a:gd name="connsiteY6-42" fmla="*/ 1825257 h 4679214"/>
              <a:gd name="connsiteX0-43" fmla="*/ 0 w 4996598"/>
              <a:gd name="connsiteY0-44" fmla="*/ 1825257 h 4679214"/>
              <a:gd name="connsiteX1-45" fmla="*/ 912629 w 4996598"/>
              <a:gd name="connsiteY1-46" fmla="*/ 0 h 4679214"/>
              <a:gd name="connsiteX2-47" fmla="*/ 3702969 w 4996598"/>
              <a:gd name="connsiteY2-48" fmla="*/ 0 h 4679214"/>
              <a:gd name="connsiteX3-49" fmla="*/ 4996598 w 4996598"/>
              <a:gd name="connsiteY3-50" fmla="*/ 2377707 h 4679214"/>
              <a:gd name="connsiteX4-51" fmla="*/ 3645819 w 4996598"/>
              <a:gd name="connsiteY4-52" fmla="*/ 4679214 h 4679214"/>
              <a:gd name="connsiteX5-53" fmla="*/ 912629 w 4996598"/>
              <a:gd name="connsiteY5-54" fmla="*/ 4679214 h 4679214"/>
              <a:gd name="connsiteX6-55" fmla="*/ 0 w 4996598"/>
              <a:gd name="connsiteY6-56" fmla="*/ 1825257 h 4679214"/>
              <a:gd name="connsiteX0-57" fmla="*/ 0 w 5434748"/>
              <a:gd name="connsiteY0-58" fmla="*/ 2358657 h 4679214"/>
              <a:gd name="connsiteX1-59" fmla="*/ 1350779 w 5434748"/>
              <a:gd name="connsiteY1-60" fmla="*/ 0 h 4679214"/>
              <a:gd name="connsiteX2-61" fmla="*/ 4141119 w 5434748"/>
              <a:gd name="connsiteY2-62" fmla="*/ 0 h 4679214"/>
              <a:gd name="connsiteX3-63" fmla="*/ 5434748 w 5434748"/>
              <a:gd name="connsiteY3-64" fmla="*/ 2377707 h 4679214"/>
              <a:gd name="connsiteX4-65" fmla="*/ 4083969 w 5434748"/>
              <a:gd name="connsiteY4-66" fmla="*/ 4679214 h 4679214"/>
              <a:gd name="connsiteX5-67" fmla="*/ 1350779 w 5434748"/>
              <a:gd name="connsiteY5-68" fmla="*/ 4679214 h 4679214"/>
              <a:gd name="connsiteX6-69" fmla="*/ 0 w 5434748"/>
              <a:gd name="connsiteY6-70" fmla="*/ 2358657 h 4679214"/>
              <a:gd name="connsiteX0-71" fmla="*/ 0 w 5434748"/>
              <a:gd name="connsiteY0-72" fmla="*/ 2358657 h 4679214"/>
              <a:gd name="connsiteX1-73" fmla="*/ 1350779 w 5434748"/>
              <a:gd name="connsiteY1-74" fmla="*/ 0 h 4679214"/>
              <a:gd name="connsiteX2-75" fmla="*/ 4141119 w 5434748"/>
              <a:gd name="connsiteY2-76" fmla="*/ 19050 h 4679214"/>
              <a:gd name="connsiteX3-77" fmla="*/ 5434748 w 5434748"/>
              <a:gd name="connsiteY3-78" fmla="*/ 2377707 h 4679214"/>
              <a:gd name="connsiteX4-79" fmla="*/ 4083969 w 5434748"/>
              <a:gd name="connsiteY4-80" fmla="*/ 4679214 h 4679214"/>
              <a:gd name="connsiteX5-81" fmla="*/ 1350779 w 5434748"/>
              <a:gd name="connsiteY5-82" fmla="*/ 4679214 h 4679214"/>
              <a:gd name="connsiteX6-83" fmla="*/ 0 w 5434748"/>
              <a:gd name="connsiteY6-84" fmla="*/ 2358657 h 4679214"/>
              <a:gd name="connsiteX0-85" fmla="*/ 0 w 5434748"/>
              <a:gd name="connsiteY0-86" fmla="*/ 2358657 h 4679214"/>
              <a:gd name="connsiteX1-87" fmla="*/ 1350779 w 5434748"/>
              <a:gd name="connsiteY1-88" fmla="*/ 0 h 4679214"/>
              <a:gd name="connsiteX2-89" fmla="*/ 4122069 w 5434748"/>
              <a:gd name="connsiteY2-90" fmla="*/ 0 h 4679214"/>
              <a:gd name="connsiteX3-91" fmla="*/ 5434748 w 5434748"/>
              <a:gd name="connsiteY3-92" fmla="*/ 2377707 h 4679214"/>
              <a:gd name="connsiteX4-93" fmla="*/ 4083969 w 5434748"/>
              <a:gd name="connsiteY4-94" fmla="*/ 4679214 h 4679214"/>
              <a:gd name="connsiteX5-95" fmla="*/ 1350779 w 5434748"/>
              <a:gd name="connsiteY5-96" fmla="*/ 4679214 h 4679214"/>
              <a:gd name="connsiteX6-97" fmla="*/ 0 w 5434748"/>
              <a:gd name="connsiteY6-98" fmla="*/ 2358657 h 4679214"/>
              <a:gd name="connsiteX0-99" fmla="*/ 0 w 5434748"/>
              <a:gd name="connsiteY0-100" fmla="*/ 2367490 h 4688047"/>
              <a:gd name="connsiteX1-101" fmla="*/ 1350779 w 5434748"/>
              <a:gd name="connsiteY1-102" fmla="*/ 0 h 4688047"/>
              <a:gd name="connsiteX2-103" fmla="*/ 4122069 w 5434748"/>
              <a:gd name="connsiteY2-104" fmla="*/ 8833 h 4688047"/>
              <a:gd name="connsiteX3-105" fmla="*/ 5434748 w 5434748"/>
              <a:gd name="connsiteY3-106" fmla="*/ 2386540 h 4688047"/>
              <a:gd name="connsiteX4-107" fmla="*/ 4083969 w 5434748"/>
              <a:gd name="connsiteY4-108" fmla="*/ 4688047 h 4688047"/>
              <a:gd name="connsiteX5-109" fmla="*/ 1350779 w 5434748"/>
              <a:gd name="connsiteY5-110" fmla="*/ 4688047 h 4688047"/>
              <a:gd name="connsiteX6-111" fmla="*/ 0 w 5434748"/>
              <a:gd name="connsiteY6-112" fmla="*/ 2367490 h 4688047"/>
              <a:gd name="connsiteX0-113" fmla="*/ 0 w 5434748"/>
              <a:gd name="connsiteY0-114" fmla="*/ 2376323 h 4696880"/>
              <a:gd name="connsiteX1-115" fmla="*/ 1350779 w 5434748"/>
              <a:gd name="connsiteY1-116" fmla="*/ 0 h 4696880"/>
              <a:gd name="connsiteX2-117" fmla="*/ 4122069 w 5434748"/>
              <a:gd name="connsiteY2-118" fmla="*/ 17666 h 4696880"/>
              <a:gd name="connsiteX3-119" fmla="*/ 5434748 w 5434748"/>
              <a:gd name="connsiteY3-120" fmla="*/ 2395373 h 4696880"/>
              <a:gd name="connsiteX4-121" fmla="*/ 4083969 w 5434748"/>
              <a:gd name="connsiteY4-122" fmla="*/ 4696880 h 4696880"/>
              <a:gd name="connsiteX5-123" fmla="*/ 1350779 w 5434748"/>
              <a:gd name="connsiteY5-124" fmla="*/ 4696880 h 4696880"/>
              <a:gd name="connsiteX6-125" fmla="*/ 0 w 5434748"/>
              <a:gd name="connsiteY6-126" fmla="*/ 2376323 h 4696880"/>
              <a:gd name="connsiteX0-127" fmla="*/ 0 w 5434748"/>
              <a:gd name="connsiteY0-128" fmla="*/ 2376323 h 4696880"/>
              <a:gd name="connsiteX1-129" fmla="*/ 1350779 w 5434748"/>
              <a:gd name="connsiteY1-130" fmla="*/ 0 h 4696880"/>
              <a:gd name="connsiteX2-131" fmla="*/ 4122069 w 5434748"/>
              <a:gd name="connsiteY2-132" fmla="*/ 17666 h 4696880"/>
              <a:gd name="connsiteX3-133" fmla="*/ 5434748 w 5434748"/>
              <a:gd name="connsiteY3-134" fmla="*/ 2395373 h 4696880"/>
              <a:gd name="connsiteX4-135" fmla="*/ 4083969 w 5434748"/>
              <a:gd name="connsiteY4-136" fmla="*/ 4696880 h 4696880"/>
              <a:gd name="connsiteX5-137" fmla="*/ 1350779 w 5434748"/>
              <a:gd name="connsiteY5-138" fmla="*/ 4696880 h 4696880"/>
              <a:gd name="connsiteX6-139" fmla="*/ 0 w 5434748"/>
              <a:gd name="connsiteY6-140" fmla="*/ 2376323 h 4696880"/>
              <a:gd name="connsiteX0-141" fmla="*/ 0 w 5434748"/>
              <a:gd name="connsiteY0-142" fmla="*/ 2385156 h 4705713"/>
              <a:gd name="connsiteX1-143" fmla="*/ 1341946 w 5434748"/>
              <a:gd name="connsiteY1-144" fmla="*/ 0 h 4705713"/>
              <a:gd name="connsiteX2-145" fmla="*/ 4122069 w 5434748"/>
              <a:gd name="connsiteY2-146" fmla="*/ 26499 h 4705713"/>
              <a:gd name="connsiteX3-147" fmla="*/ 5434748 w 5434748"/>
              <a:gd name="connsiteY3-148" fmla="*/ 2404206 h 4705713"/>
              <a:gd name="connsiteX4-149" fmla="*/ 4083969 w 5434748"/>
              <a:gd name="connsiteY4-150" fmla="*/ 4705713 h 4705713"/>
              <a:gd name="connsiteX5-151" fmla="*/ 1350779 w 5434748"/>
              <a:gd name="connsiteY5-152" fmla="*/ 4705713 h 4705713"/>
              <a:gd name="connsiteX6-153" fmla="*/ 0 w 5434748"/>
              <a:gd name="connsiteY6-154" fmla="*/ 2385156 h 4705713"/>
              <a:gd name="connsiteX0-155" fmla="*/ 0 w 5456830"/>
              <a:gd name="connsiteY0-156" fmla="*/ 2385156 h 4705713"/>
              <a:gd name="connsiteX1-157" fmla="*/ 1364028 w 5456830"/>
              <a:gd name="connsiteY1-158" fmla="*/ 0 h 4705713"/>
              <a:gd name="connsiteX2-159" fmla="*/ 4144151 w 5456830"/>
              <a:gd name="connsiteY2-160" fmla="*/ 26499 h 4705713"/>
              <a:gd name="connsiteX3-161" fmla="*/ 5456830 w 5456830"/>
              <a:gd name="connsiteY3-162" fmla="*/ 2404206 h 4705713"/>
              <a:gd name="connsiteX4-163" fmla="*/ 4106051 w 5456830"/>
              <a:gd name="connsiteY4-164" fmla="*/ 4705713 h 4705713"/>
              <a:gd name="connsiteX5-165" fmla="*/ 1372861 w 5456830"/>
              <a:gd name="connsiteY5-166" fmla="*/ 4705713 h 4705713"/>
              <a:gd name="connsiteX6-167" fmla="*/ 0 w 5456830"/>
              <a:gd name="connsiteY6-168" fmla="*/ 2385156 h 4705713"/>
              <a:gd name="connsiteX0-169" fmla="*/ 0 w 5456830"/>
              <a:gd name="connsiteY0-170" fmla="*/ 2385156 h 4716754"/>
              <a:gd name="connsiteX1-171" fmla="*/ 1364028 w 5456830"/>
              <a:gd name="connsiteY1-172" fmla="*/ 0 h 4716754"/>
              <a:gd name="connsiteX2-173" fmla="*/ 4144151 w 5456830"/>
              <a:gd name="connsiteY2-174" fmla="*/ 26499 h 4716754"/>
              <a:gd name="connsiteX3-175" fmla="*/ 5456830 w 5456830"/>
              <a:gd name="connsiteY3-176" fmla="*/ 2404206 h 4716754"/>
              <a:gd name="connsiteX4-177" fmla="*/ 4106051 w 5456830"/>
              <a:gd name="connsiteY4-178" fmla="*/ 4705713 h 4716754"/>
              <a:gd name="connsiteX5-179" fmla="*/ 1339738 w 5456830"/>
              <a:gd name="connsiteY5-180" fmla="*/ 4716754 h 4716754"/>
              <a:gd name="connsiteX6-181" fmla="*/ 0 w 5456830"/>
              <a:gd name="connsiteY6-182" fmla="*/ 2385156 h 4716754"/>
              <a:gd name="connsiteX0-183" fmla="*/ 0 w 5467871"/>
              <a:gd name="connsiteY0-184" fmla="*/ 2385156 h 4716754"/>
              <a:gd name="connsiteX1-185" fmla="*/ 1364028 w 5467871"/>
              <a:gd name="connsiteY1-186" fmla="*/ 0 h 4716754"/>
              <a:gd name="connsiteX2-187" fmla="*/ 4144151 w 5467871"/>
              <a:gd name="connsiteY2-188" fmla="*/ 26499 h 4716754"/>
              <a:gd name="connsiteX3-189" fmla="*/ 5467871 w 5467871"/>
              <a:gd name="connsiteY3-190" fmla="*/ 2404206 h 4716754"/>
              <a:gd name="connsiteX4-191" fmla="*/ 4106051 w 5467871"/>
              <a:gd name="connsiteY4-192" fmla="*/ 4705713 h 4716754"/>
              <a:gd name="connsiteX5-193" fmla="*/ 1339738 w 5467871"/>
              <a:gd name="connsiteY5-194" fmla="*/ 4716754 h 4716754"/>
              <a:gd name="connsiteX6-195" fmla="*/ 0 w 5467871"/>
              <a:gd name="connsiteY6-196" fmla="*/ 2385156 h 471675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</a:cxnLst>
            <a:rect l="l" t="t" r="r" b="b"/>
            <a:pathLst>
              <a:path w="5467871" h="4716754">
                <a:moveTo>
                  <a:pt x="0" y="2385156"/>
                </a:moveTo>
                <a:lnTo>
                  <a:pt x="1364028" y="0"/>
                </a:lnTo>
                <a:lnTo>
                  <a:pt x="4144151" y="26499"/>
                </a:lnTo>
                <a:lnTo>
                  <a:pt x="5467871" y="2404206"/>
                </a:lnTo>
                <a:lnTo>
                  <a:pt x="4106051" y="4705713"/>
                </a:lnTo>
                <a:lnTo>
                  <a:pt x="1339738" y="4716754"/>
                </a:lnTo>
                <a:lnTo>
                  <a:pt x="0" y="2385156"/>
                </a:lnTo>
                <a:close/>
              </a:path>
            </a:pathLst>
          </a:cu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162300" y="742950"/>
            <a:ext cx="5505450" cy="5505450"/>
          </a:xfrm>
          <a:prstGeom prst="ellips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606" name="文本框 92"/>
          <p:cNvSpPr txBox="1"/>
          <p:nvPr/>
        </p:nvSpPr>
        <p:spPr>
          <a:xfrm>
            <a:off x="3162300" y="2114550"/>
            <a:ext cx="6634163" cy="1108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6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感谢您的聆听！</a:t>
            </a:r>
            <a:endParaRPr lang="zh-CN" altLang="en-US" sz="6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7" name="文本框 93"/>
          <p:cNvSpPr txBox="1"/>
          <p:nvPr/>
        </p:nvSpPr>
        <p:spPr>
          <a:xfrm>
            <a:off x="3560763" y="4111625"/>
            <a:ext cx="4722812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蓝素材</a:t>
            </a:r>
            <a:endParaRPr lang="zh-CN" altLang="en-US" sz="18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8" name="文本框 36"/>
          <p:cNvSpPr txBox="1"/>
          <p:nvPr/>
        </p:nvSpPr>
        <p:spPr>
          <a:xfrm>
            <a:off x="3895725" y="3251200"/>
            <a:ext cx="4038600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dist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THANKS FOR YOU ATTENTION</a:t>
            </a: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！</a:t>
            </a:r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5603875" y="2747963"/>
            <a:ext cx="703263" cy="12033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4913313" y="1677988"/>
            <a:ext cx="446088" cy="74930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6661150" y="1992313"/>
            <a:ext cx="447675" cy="7508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307138" y="658813"/>
            <a:ext cx="577850" cy="941388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3736975" y="4529138"/>
            <a:ext cx="736600" cy="1200150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007100" y="3648075"/>
            <a:ext cx="1063625" cy="1749425"/>
          </a:xfrm>
          <a:prstGeom prst="line">
            <a:avLst/>
          </a:prstGeom>
          <a:noFill/>
          <a:ln w="9525">
            <a:solidFill>
              <a:schemeClr val="bg1">
                <a:alpha val="5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5" name="文本框 78"/>
          <p:cNvSpPr txBox="1"/>
          <p:nvPr/>
        </p:nvSpPr>
        <p:spPr>
          <a:xfrm>
            <a:off x="584200" y="395288"/>
            <a:ext cx="5156200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196" name="组合 53"/>
          <p:cNvGrpSpPr/>
          <p:nvPr/>
        </p:nvGrpSpPr>
        <p:grpSpPr>
          <a:xfrm>
            <a:off x="4286250" y="1331913"/>
            <a:ext cx="3352800" cy="2892425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>
                  <a:alpha val="5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197" name="矩形 56"/>
          <p:cNvSpPr/>
          <p:nvPr/>
        </p:nvSpPr>
        <p:spPr>
          <a:xfrm>
            <a:off x="5360988" y="1666875"/>
            <a:ext cx="1168400" cy="221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13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13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198" name="矩形 57"/>
          <p:cNvSpPr/>
          <p:nvPr/>
        </p:nvSpPr>
        <p:spPr>
          <a:xfrm>
            <a:off x="1181100" y="5224463"/>
            <a:ext cx="9529763" cy="565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13"/>
          <p:cNvSpPr txBox="1"/>
          <p:nvPr/>
        </p:nvSpPr>
        <p:spPr>
          <a:xfrm>
            <a:off x="4586288" y="4729163"/>
            <a:ext cx="2752725" cy="30797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1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ounded Rectangle 4"/>
          <p:cNvSpPr/>
          <p:nvPr/>
        </p:nvSpPr>
        <p:spPr>
          <a:xfrm>
            <a:off x="1084263" y="1789113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Rounded Rectangle 91"/>
          <p:cNvSpPr/>
          <p:nvPr/>
        </p:nvSpPr>
        <p:spPr>
          <a:xfrm>
            <a:off x="1084263" y="3222625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Rounded Rectangle 94"/>
          <p:cNvSpPr/>
          <p:nvPr/>
        </p:nvSpPr>
        <p:spPr>
          <a:xfrm>
            <a:off x="1084263" y="4656138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9224" name="Elbow Connector 106"/>
          <p:cNvCxnSpPr/>
          <p:nvPr/>
        </p:nvCxnSpPr>
        <p:spPr>
          <a:xfrm>
            <a:off x="4025900" y="2371725"/>
            <a:ext cx="1203325" cy="925513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25" name="Elbow Connector 107"/>
          <p:cNvCxnSpPr/>
          <p:nvPr/>
        </p:nvCxnSpPr>
        <p:spPr>
          <a:xfrm flipV="1">
            <a:off x="4025900" y="4386263"/>
            <a:ext cx="1203325" cy="927100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26" name="Straight Connector 109"/>
          <p:cNvCxnSpPr/>
          <p:nvPr/>
        </p:nvCxnSpPr>
        <p:spPr>
          <a:xfrm>
            <a:off x="4025900" y="3851275"/>
            <a:ext cx="1203325" cy="1588"/>
          </a:xfrm>
          <a:prstGeom prst="line">
            <a:avLst/>
          </a:prstGeom>
          <a:ln w="12700" cap="flat" cmpd="sng">
            <a:solidFill>
              <a:srgbClr val="FEFEFE"/>
            </a:solidFill>
            <a:prstDash val="solid"/>
            <a:headEnd type="oval" w="med" len="med"/>
            <a:tailEnd type="triangle" w="med" len="med"/>
          </a:ln>
        </p:spPr>
      </p:cxnSp>
      <p:sp>
        <p:nvSpPr>
          <p:cNvPr id="13" name="Freeform 228"/>
          <p:cNvSpPr/>
          <p:nvPr/>
        </p:nvSpPr>
        <p:spPr bwMode="auto">
          <a:xfrm>
            <a:off x="1257300" y="2095500"/>
            <a:ext cx="547688" cy="550863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Freeform 135"/>
          <p:cNvSpPr>
            <a:spLocks noEditPoints="1"/>
          </p:cNvSpPr>
          <p:nvPr/>
        </p:nvSpPr>
        <p:spPr bwMode="auto">
          <a:xfrm>
            <a:off x="1257300" y="3600450"/>
            <a:ext cx="538163" cy="50323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Freeform 103"/>
          <p:cNvSpPr>
            <a:spLocks noEditPoints="1"/>
          </p:cNvSpPr>
          <p:nvPr/>
        </p:nvSpPr>
        <p:spPr bwMode="auto">
          <a:xfrm>
            <a:off x="1328738" y="4929188"/>
            <a:ext cx="409575" cy="60166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Rounded Rectangle 29"/>
          <p:cNvSpPr/>
          <p:nvPr/>
        </p:nvSpPr>
        <p:spPr>
          <a:xfrm>
            <a:off x="8588375" y="1789113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Rounded Rectangle 32"/>
          <p:cNvSpPr/>
          <p:nvPr/>
        </p:nvSpPr>
        <p:spPr>
          <a:xfrm>
            <a:off x="8588375" y="3222625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Rounded Rectangle 35"/>
          <p:cNvSpPr/>
          <p:nvPr/>
        </p:nvSpPr>
        <p:spPr>
          <a:xfrm>
            <a:off x="8588375" y="4656138"/>
            <a:ext cx="2814638" cy="1163638"/>
          </a:xfrm>
          <a:prstGeom prst="roundRect">
            <a:avLst>
              <a:gd name="adj" fmla="val 10132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9233" name="Elbow Connector 45"/>
          <p:cNvCxnSpPr/>
          <p:nvPr/>
        </p:nvCxnSpPr>
        <p:spPr>
          <a:xfrm flipH="1">
            <a:off x="7245350" y="2371725"/>
            <a:ext cx="1228725" cy="925513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34" name="Elbow Connector 46"/>
          <p:cNvCxnSpPr/>
          <p:nvPr/>
        </p:nvCxnSpPr>
        <p:spPr>
          <a:xfrm flipH="1" flipV="1">
            <a:off x="7245350" y="4386263"/>
            <a:ext cx="1228725" cy="927100"/>
          </a:xfrm>
          <a:prstGeom prst="bentConnector3">
            <a:avLst>
              <a:gd name="adj1" fmla="val 50000"/>
            </a:avLst>
          </a:prstGeom>
          <a:ln w="12700" cap="flat" cmpd="sng">
            <a:solidFill>
              <a:srgbClr val="FEFEFE"/>
            </a:solidFill>
            <a:prstDash val="solid"/>
            <a:miter/>
            <a:headEnd type="oval" w="med" len="med"/>
            <a:tailEnd type="triangle" w="med" len="med"/>
          </a:ln>
        </p:spPr>
      </p:cxnSp>
      <p:cxnSp>
        <p:nvCxnSpPr>
          <p:cNvPr id="9235" name="Straight Connector 47"/>
          <p:cNvCxnSpPr/>
          <p:nvPr/>
        </p:nvCxnSpPr>
        <p:spPr>
          <a:xfrm flipH="1">
            <a:off x="7245350" y="3851275"/>
            <a:ext cx="1228725" cy="1588"/>
          </a:xfrm>
          <a:prstGeom prst="line">
            <a:avLst/>
          </a:prstGeom>
          <a:ln w="12700" cap="flat" cmpd="sng">
            <a:solidFill>
              <a:srgbClr val="FEFEFE"/>
            </a:solidFill>
            <a:prstDash val="solid"/>
            <a:headEnd type="oval" w="med" len="med"/>
            <a:tailEnd type="triangle" w="med" len="med"/>
          </a:ln>
        </p:spPr>
      </p:cxnSp>
      <p:sp>
        <p:nvSpPr>
          <p:cNvPr id="23" name="Freeform 105"/>
          <p:cNvSpPr>
            <a:spLocks noEditPoints="1"/>
          </p:cNvSpPr>
          <p:nvPr/>
        </p:nvSpPr>
        <p:spPr bwMode="auto">
          <a:xfrm>
            <a:off x="10683875" y="2130425"/>
            <a:ext cx="496888" cy="500063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Freeform 66"/>
          <p:cNvSpPr>
            <a:spLocks noEditPoints="1"/>
          </p:cNvSpPr>
          <p:nvPr/>
        </p:nvSpPr>
        <p:spPr bwMode="auto">
          <a:xfrm>
            <a:off x="10683875" y="3600450"/>
            <a:ext cx="522288" cy="404813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10656888" y="5041900"/>
            <a:ext cx="652463" cy="488950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algn="l" defTabSz="137350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239" name="Group 37"/>
          <p:cNvGrpSpPr/>
          <p:nvPr/>
        </p:nvGrpSpPr>
        <p:grpSpPr>
          <a:xfrm>
            <a:off x="5372100" y="3009900"/>
            <a:ext cx="1744663" cy="1744663"/>
            <a:chOff x="7147213" y="2364759"/>
            <a:chExt cx="1310988" cy="1310984"/>
          </a:xfrm>
        </p:grpSpPr>
        <p:sp>
          <p:nvSpPr>
            <p:cNvPr id="27" name="Freeform 54@|5FFC:14657585|FBC:16777215|LFC:11765543|LBC:16777215"/>
            <p:cNvSpPr/>
            <p:nvPr/>
          </p:nvSpPr>
          <p:spPr>
            <a:xfrm>
              <a:off x="7147213" y="2364759"/>
              <a:ext cx="1310988" cy="1310984"/>
            </a:xfrm>
            <a:custGeom>
              <a:avLst/>
              <a:gdLst>
                <a:gd name="connsiteX0" fmla="*/ 0 w 661361"/>
                <a:gd name="connsiteY0" fmla="*/ 330681 h 661361"/>
                <a:gd name="connsiteX1" fmla="*/ 96855 w 661361"/>
                <a:gd name="connsiteY1" fmla="*/ 96854 h 661361"/>
                <a:gd name="connsiteX2" fmla="*/ 330682 w 661361"/>
                <a:gd name="connsiteY2" fmla="*/ 0 h 661361"/>
                <a:gd name="connsiteX3" fmla="*/ 564509 w 661361"/>
                <a:gd name="connsiteY3" fmla="*/ 96855 h 661361"/>
                <a:gd name="connsiteX4" fmla="*/ 661363 w 661361"/>
                <a:gd name="connsiteY4" fmla="*/ 330682 h 661361"/>
                <a:gd name="connsiteX5" fmla="*/ 564509 w 661361"/>
                <a:gd name="connsiteY5" fmla="*/ 564509 h 661361"/>
                <a:gd name="connsiteX6" fmla="*/ 330682 w 661361"/>
                <a:gd name="connsiteY6" fmla="*/ 661363 h 661361"/>
                <a:gd name="connsiteX7" fmla="*/ 96855 w 661361"/>
                <a:gd name="connsiteY7" fmla="*/ 564509 h 661361"/>
                <a:gd name="connsiteX8" fmla="*/ 1 w 661361"/>
                <a:gd name="connsiteY8" fmla="*/ 330682 h 661361"/>
                <a:gd name="connsiteX9" fmla="*/ 0 w 661361"/>
                <a:gd name="connsiteY9" fmla="*/ 330681 h 661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1361" h="661361">
                  <a:moveTo>
                    <a:pt x="0" y="330681"/>
                  </a:moveTo>
                  <a:cubicBezTo>
                    <a:pt x="0" y="242979"/>
                    <a:pt x="34840" y="158869"/>
                    <a:pt x="96855" y="96854"/>
                  </a:cubicBezTo>
                  <a:cubicBezTo>
                    <a:pt x="158870" y="34839"/>
                    <a:pt x="242980" y="0"/>
                    <a:pt x="330682" y="0"/>
                  </a:cubicBezTo>
                  <a:cubicBezTo>
                    <a:pt x="418384" y="0"/>
                    <a:pt x="502494" y="34840"/>
                    <a:pt x="564509" y="96855"/>
                  </a:cubicBezTo>
                  <a:cubicBezTo>
                    <a:pt x="626524" y="158870"/>
                    <a:pt x="661363" y="242980"/>
                    <a:pt x="661363" y="330682"/>
                  </a:cubicBezTo>
                  <a:cubicBezTo>
                    <a:pt x="661363" y="418384"/>
                    <a:pt x="626523" y="502494"/>
                    <a:pt x="564509" y="564509"/>
                  </a:cubicBezTo>
                  <a:cubicBezTo>
                    <a:pt x="502494" y="626524"/>
                    <a:pt x="418384" y="661363"/>
                    <a:pt x="330682" y="661363"/>
                  </a:cubicBezTo>
                  <a:cubicBezTo>
                    <a:pt x="242980" y="661363"/>
                    <a:pt x="158870" y="626523"/>
                    <a:pt x="96855" y="564509"/>
                  </a:cubicBezTo>
                  <a:cubicBezTo>
                    <a:pt x="34840" y="502494"/>
                    <a:pt x="1" y="418384"/>
                    <a:pt x="1" y="330682"/>
                  </a:cubicBezTo>
                  <a:lnTo>
                    <a:pt x="0" y="330681"/>
                  </a:lnTo>
                  <a:close/>
                </a:path>
              </a:pathLst>
            </a:custGeom>
            <a:solidFill>
              <a:srgbClr val="FCFCFC">
                <a:alpha val="30000"/>
              </a:srgb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28" name="Group 34"/>
            <p:cNvGrpSpPr/>
            <p:nvPr/>
          </p:nvGrpSpPr>
          <p:grpSpPr>
            <a:xfrm>
              <a:off x="7530095" y="2623561"/>
              <a:ext cx="545225" cy="793380"/>
              <a:chOff x="4075113" y="1909763"/>
              <a:chExt cx="247650" cy="360363"/>
            </a:xfrm>
            <a:solidFill>
              <a:srgbClr val="FFFFFF"/>
            </a:solidFill>
          </p:grpSpPr>
          <p:sp>
            <p:nvSpPr>
              <p:cNvPr id="29" name="Freeform 78@|5FFC:0|FBC:0|LFC:16777215|LBC:16777215"/>
              <p:cNvSpPr>
                <a:spLocks noEditPoints="1"/>
              </p:cNvSpPr>
              <p:nvPr/>
            </p:nvSpPr>
            <p:spPr bwMode="auto">
              <a:xfrm>
                <a:off x="4075113" y="1909763"/>
                <a:ext cx="247650" cy="360363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42"/>
                  </a:cxn>
                  <a:cxn ang="0">
                    <a:pos x="19" y="88"/>
                  </a:cxn>
                  <a:cxn ang="0">
                    <a:pos x="42" y="123"/>
                  </a:cxn>
                  <a:cxn ang="0">
                    <a:pos x="65" y="88"/>
                  </a:cxn>
                  <a:cxn ang="0">
                    <a:pos x="85" y="42"/>
                  </a:cxn>
                  <a:cxn ang="0">
                    <a:pos x="42" y="0"/>
                  </a:cxn>
                  <a:cxn ang="0">
                    <a:pos x="52" y="104"/>
                  </a:cxn>
                  <a:cxn ang="0">
                    <a:pos x="33" y="106"/>
                  </a:cxn>
                  <a:cxn ang="0">
                    <a:pos x="31" y="99"/>
                  </a:cxn>
                  <a:cxn ang="0">
                    <a:pos x="31" y="99"/>
                  </a:cxn>
                  <a:cxn ang="0">
                    <a:pos x="55" y="96"/>
                  </a:cxn>
                  <a:cxn ang="0">
                    <a:pos x="54" y="99"/>
                  </a:cxn>
                  <a:cxn ang="0">
                    <a:pos x="52" y="104"/>
                  </a:cxn>
                  <a:cxn ang="0">
                    <a:pos x="30" y="95"/>
                  </a:cxn>
                  <a:cxn ang="0">
                    <a:pos x="27" y="88"/>
                  </a:cxn>
                  <a:cxn ang="0">
                    <a:pos x="57" y="88"/>
                  </a:cxn>
                  <a:cxn ang="0">
                    <a:pos x="56" y="92"/>
                  </a:cxn>
                  <a:cxn ang="0">
                    <a:pos x="30" y="95"/>
                  </a:cxn>
                  <a:cxn ang="0">
                    <a:pos x="42" y="115"/>
                  </a:cxn>
                  <a:cxn ang="0">
                    <a:pos x="35" y="110"/>
                  </a:cxn>
                  <a:cxn ang="0">
                    <a:pos x="51" y="108"/>
                  </a:cxn>
                  <a:cxn ang="0">
                    <a:pos x="42" y="115"/>
                  </a:cxn>
                  <a:cxn ang="0">
                    <a:pos x="60" y="80"/>
                  </a:cxn>
                  <a:cxn ang="0">
                    <a:pos x="24" y="80"/>
                  </a:cxn>
                  <a:cxn ang="0">
                    <a:pos x="18" y="68"/>
                  </a:cxn>
                  <a:cxn ang="0">
                    <a:pos x="8" y="42"/>
                  </a:cxn>
                  <a:cxn ang="0">
                    <a:pos x="42" y="8"/>
                  </a:cxn>
                  <a:cxn ang="0">
                    <a:pos x="77" y="42"/>
                  </a:cxn>
                  <a:cxn ang="0">
                    <a:pos x="67" y="68"/>
                  </a:cxn>
                  <a:cxn ang="0">
                    <a:pos x="60" y="80"/>
                  </a:cxn>
                  <a:cxn ang="0">
                    <a:pos x="60" y="80"/>
                  </a:cxn>
                  <a:cxn ang="0">
                    <a:pos x="60" y="80"/>
                  </a:cxn>
                </a:cxnLst>
                <a:rect l="0" t="0" r="r" b="b"/>
                <a:pathLst>
                  <a:path w="85" h="123">
                    <a:moveTo>
                      <a:pt x="42" y="0"/>
                    </a:moveTo>
                    <a:cubicBezTo>
                      <a:pt x="19" y="0"/>
                      <a:pt x="0" y="19"/>
                      <a:pt x="0" y="42"/>
                    </a:cubicBezTo>
                    <a:cubicBezTo>
                      <a:pt x="0" y="57"/>
                      <a:pt x="14" y="74"/>
                      <a:pt x="19" y="88"/>
                    </a:cubicBezTo>
                    <a:cubicBezTo>
                      <a:pt x="27" y="110"/>
                      <a:pt x="26" y="123"/>
                      <a:pt x="42" y="123"/>
                    </a:cubicBezTo>
                    <a:cubicBezTo>
                      <a:pt x="59" y="123"/>
                      <a:pt x="58" y="110"/>
                      <a:pt x="65" y="88"/>
                    </a:cubicBezTo>
                    <a:cubicBezTo>
                      <a:pt x="70" y="74"/>
                      <a:pt x="85" y="57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lose/>
                    <a:moveTo>
                      <a:pt x="52" y="104"/>
                    </a:move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4"/>
                      <a:pt x="32" y="102"/>
                      <a:pt x="31" y="99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55" y="96"/>
                      <a:pt x="55" y="96"/>
                      <a:pt x="55" y="96"/>
                    </a:cubicBezTo>
                    <a:cubicBezTo>
                      <a:pt x="54" y="97"/>
                      <a:pt x="54" y="98"/>
                      <a:pt x="54" y="99"/>
                    </a:cubicBezTo>
                    <a:cubicBezTo>
                      <a:pt x="53" y="101"/>
                      <a:pt x="53" y="103"/>
                      <a:pt x="52" y="104"/>
                    </a:cubicBezTo>
                    <a:close/>
                    <a:moveTo>
                      <a:pt x="30" y="95"/>
                    </a:moveTo>
                    <a:cubicBezTo>
                      <a:pt x="29" y="93"/>
                      <a:pt x="28" y="91"/>
                      <a:pt x="27" y="88"/>
                    </a:cubicBezTo>
                    <a:cubicBezTo>
                      <a:pt x="57" y="88"/>
                      <a:pt x="57" y="88"/>
                      <a:pt x="57" y="88"/>
                    </a:cubicBezTo>
                    <a:cubicBezTo>
                      <a:pt x="57" y="89"/>
                      <a:pt x="56" y="91"/>
                      <a:pt x="56" y="92"/>
                    </a:cubicBezTo>
                    <a:lnTo>
                      <a:pt x="30" y="95"/>
                    </a:lnTo>
                    <a:close/>
                    <a:moveTo>
                      <a:pt x="42" y="115"/>
                    </a:moveTo>
                    <a:cubicBezTo>
                      <a:pt x="38" y="115"/>
                      <a:pt x="37" y="114"/>
                      <a:pt x="35" y="110"/>
                    </a:cubicBezTo>
                    <a:cubicBezTo>
                      <a:pt x="51" y="108"/>
                      <a:pt x="51" y="108"/>
                      <a:pt x="51" y="108"/>
                    </a:cubicBezTo>
                    <a:cubicBezTo>
                      <a:pt x="49" y="114"/>
                      <a:pt x="47" y="115"/>
                      <a:pt x="42" y="115"/>
                    </a:cubicBezTo>
                    <a:close/>
                    <a:moveTo>
                      <a:pt x="60" y="80"/>
                    </a:moveTo>
                    <a:cubicBezTo>
                      <a:pt x="24" y="80"/>
                      <a:pt x="24" y="80"/>
                      <a:pt x="24" y="80"/>
                    </a:cubicBezTo>
                    <a:cubicBezTo>
                      <a:pt x="23" y="76"/>
                      <a:pt x="20" y="72"/>
                      <a:pt x="18" y="68"/>
                    </a:cubicBezTo>
                    <a:cubicBezTo>
                      <a:pt x="13" y="59"/>
                      <a:pt x="8" y="50"/>
                      <a:pt x="8" y="42"/>
                    </a:cubicBezTo>
                    <a:cubicBezTo>
                      <a:pt x="8" y="23"/>
                      <a:pt x="23" y="8"/>
                      <a:pt x="42" y="8"/>
                    </a:cubicBezTo>
                    <a:cubicBezTo>
                      <a:pt x="61" y="8"/>
                      <a:pt x="77" y="23"/>
                      <a:pt x="77" y="42"/>
                    </a:cubicBezTo>
                    <a:cubicBezTo>
                      <a:pt x="77" y="50"/>
                      <a:pt x="72" y="59"/>
                      <a:pt x="67" y="68"/>
                    </a:cubicBezTo>
                    <a:cubicBezTo>
                      <a:pt x="64" y="72"/>
                      <a:pt x="62" y="76"/>
                      <a:pt x="60" y="80"/>
                    </a:cubicBezTo>
                    <a:close/>
                    <a:moveTo>
                      <a:pt x="60" y="80"/>
                    </a:moveTo>
                    <a:cubicBezTo>
                      <a:pt x="60" y="80"/>
                      <a:pt x="60" y="80"/>
                      <a:pt x="60" y="80"/>
                    </a:cubicBezTo>
                  </a:path>
                </a:pathLst>
              </a:custGeom>
              <a:solidFill>
                <a:srgbClr val="FDFDFD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79@|5FFC:0|FBC:0|LFC:16777215|LBC:16777215"/>
              <p:cNvSpPr>
                <a:spLocks noEditPoints="1"/>
              </p:cNvSpPr>
              <p:nvPr/>
            </p:nvSpPr>
            <p:spPr bwMode="auto">
              <a:xfrm>
                <a:off x="4130675" y="1965326"/>
                <a:ext cx="73025" cy="73025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4" y="23"/>
                  </a:cxn>
                  <a:cxn ang="0">
                    <a:pos x="23" y="4"/>
                  </a:cxn>
                  <a:cxn ang="0">
                    <a:pos x="25" y="2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0"/>
                  </a:cxn>
                </a:cxnLst>
                <a:rect l="0" t="0" r="r" b="b"/>
                <a:pathLst>
                  <a:path w="25" h="25">
                    <a:moveTo>
                      <a:pt x="23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4"/>
                      <a:pt x="1" y="25"/>
                      <a:pt x="2" y="25"/>
                    </a:cubicBezTo>
                    <a:cubicBezTo>
                      <a:pt x="3" y="25"/>
                      <a:pt x="4" y="24"/>
                      <a:pt x="4" y="23"/>
                    </a:cubicBezTo>
                    <a:cubicBezTo>
                      <a:pt x="4" y="12"/>
                      <a:pt x="13" y="4"/>
                      <a:pt x="23" y="4"/>
                    </a:cubicBezTo>
                    <a:cubicBezTo>
                      <a:pt x="24" y="4"/>
                      <a:pt x="25" y="3"/>
                      <a:pt x="25" y="2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  <a:moveTo>
                      <a:pt x="23" y="0"/>
                    </a:move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CFCFC">
                  <a:alpha val="30000"/>
                </a:srgb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240" name="TextBox 13"/>
          <p:cNvSpPr txBox="1"/>
          <p:nvPr/>
        </p:nvSpPr>
        <p:spPr>
          <a:xfrm>
            <a:off x="2036763" y="1973263"/>
            <a:ext cx="15621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1" name="TextBox 13"/>
          <p:cNvSpPr txBox="1"/>
          <p:nvPr/>
        </p:nvSpPr>
        <p:spPr>
          <a:xfrm>
            <a:off x="2041525" y="2259013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2" name="TextBox 13"/>
          <p:cNvSpPr txBox="1"/>
          <p:nvPr/>
        </p:nvSpPr>
        <p:spPr>
          <a:xfrm>
            <a:off x="2036763" y="3390900"/>
            <a:ext cx="15621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3" name="TextBox 13"/>
          <p:cNvSpPr txBox="1"/>
          <p:nvPr/>
        </p:nvSpPr>
        <p:spPr>
          <a:xfrm>
            <a:off x="2041525" y="3676650"/>
            <a:ext cx="1558925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4" name="TextBox 13"/>
          <p:cNvSpPr txBox="1"/>
          <p:nvPr/>
        </p:nvSpPr>
        <p:spPr>
          <a:xfrm>
            <a:off x="2036763" y="4810125"/>
            <a:ext cx="15621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5" name="TextBox 13"/>
          <p:cNvSpPr txBox="1"/>
          <p:nvPr/>
        </p:nvSpPr>
        <p:spPr>
          <a:xfrm>
            <a:off x="2041525" y="5095875"/>
            <a:ext cx="1558925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6" name="TextBox 13"/>
          <p:cNvSpPr txBox="1"/>
          <p:nvPr/>
        </p:nvSpPr>
        <p:spPr>
          <a:xfrm>
            <a:off x="8972550" y="1982788"/>
            <a:ext cx="15605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7" name="TextBox 13"/>
          <p:cNvSpPr txBox="1"/>
          <p:nvPr/>
        </p:nvSpPr>
        <p:spPr>
          <a:xfrm>
            <a:off x="8975725" y="2268538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8" name="TextBox 13"/>
          <p:cNvSpPr txBox="1"/>
          <p:nvPr/>
        </p:nvSpPr>
        <p:spPr>
          <a:xfrm>
            <a:off x="8972550" y="3402013"/>
            <a:ext cx="1560513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49" name="TextBox 13"/>
          <p:cNvSpPr txBox="1"/>
          <p:nvPr/>
        </p:nvSpPr>
        <p:spPr>
          <a:xfrm>
            <a:off x="8975725" y="3687763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50" name="TextBox 13"/>
          <p:cNvSpPr txBox="1"/>
          <p:nvPr/>
        </p:nvSpPr>
        <p:spPr>
          <a:xfrm>
            <a:off x="8972550" y="4819650"/>
            <a:ext cx="1560513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51" name="TextBox 13"/>
          <p:cNvSpPr txBox="1"/>
          <p:nvPr/>
        </p:nvSpPr>
        <p:spPr>
          <a:xfrm>
            <a:off x="8975725" y="5106988"/>
            <a:ext cx="1558925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43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16"/>
          <p:cNvSpPr/>
          <p:nvPr/>
        </p:nvSpPr>
        <p:spPr>
          <a:xfrm>
            <a:off x="1409700" y="2636838"/>
            <a:ext cx="1168400" cy="1166813"/>
          </a:xfrm>
          <a:prstGeom prst="ellipse">
            <a:avLst/>
          </a:prstGeom>
          <a:noFill/>
          <a:ln w="6350"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Arc 20"/>
          <p:cNvSpPr/>
          <p:nvPr/>
        </p:nvSpPr>
        <p:spPr>
          <a:xfrm>
            <a:off x="1222375" y="2449513"/>
            <a:ext cx="1546225" cy="1544638"/>
          </a:xfrm>
          <a:prstGeom prst="arc">
            <a:avLst>
              <a:gd name="adj1" fmla="val 20172577"/>
              <a:gd name="adj2" fmla="val 16297434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47" name="TextBox 24"/>
          <p:cNvSpPr txBox="1"/>
          <p:nvPr/>
        </p:nvSpPr>
        <p:spPr>
          <a:xfrm>
            <a:off x="1608138" y="2989263"/>
            <a:ext cx="8016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85%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17"/>
          <p:cNvSpPr/>
          <p:nvPr/>
        </p:nvSpPr>
        <p:spPr>
          <a:xfrm>
            <a:off x="4132263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Arc 21"/>
          <p:cNvSpPr/>
          <p:nvPr/>
        </p:nvSpPr>
        <p:spPr>
          <a:xfrm>
            <a:off x="3941763" y="2446338"/>
            <a:ext cx="1544638" cy="1544638"/>
          </a:xfrm>
          <a:prstGeom prst="arc">
            <a:avLst>
              <a:gd name="adj1" fmla="val 17379292"/>
              <a:gd name="adj2" fmla="val 8825709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0" name="TextBox 27"/>
          <p:cNvSpPr txBox="1"/>
          <p:nvPr/>
        </p:nvSpPr>
        <p:spPr>
          <a:xfrm>
            <a:off x="4352925" y="2989263"/>
            <a:ext cx="8016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73%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8"/>
          <p:cNvSpPr/>
          <p:nvPr/>
        </p:nvSpPr>
        <p:spPr>
          <a:xfrm>
            <a:off x="6854825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Arc 22"/>
          <p:cNvSpPr/>
          <p:nvPr/>
        </p:nvSpPr>
        <p:spPr>
          <a:xfrm>
            <a:off x="6661150" y="2446338"/>
            <a:ext cx="1544638" cy="1544638"/>
          </a:xfrm>
          <a:prstGeom prst="arc">
            <a:avLst>
              <a:gd name="adj1" fmla="val 14283035"/>
              <a:gd name="adj2" fmla="val 8268073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3" name="TextBox 28"/>
          <p:cNvSpPr txBox="1"/>
          <p:nvPr/>
        </p:nvSpPr>
        <p:spPr>
          <a:xfrm>
            <a:off x="7045325" y="2990850"/>
            <a:ext cx="8016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78%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Oval 19"/>
          <p:cNvSpPr/>
          <p:nvPr/>
        </p:nvSpPr>
        <p:spPr>
          <a:xfrm>
            <a:off x="9577388" y="2636838"/>
            <a:ext cx="1168400" cy="1166813"/>
          </a:xfrm>
          <a:prstGeom prst="ellipse">
            <a:avLst/>
          </a:prstGeom>
          <a:noFill/>
          <a:ln w="6350"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Arc 23"/>
          <p:cNvSpPr/>
          <p:nvPr/>
        </p:nvSpPr>
        <p:spPr>
          <a:xfrm>
            <a:off x="9390063" y="2446338"/>
            <a:ext cx="1546225" cy="1544638"/>
          </a:xfrm>
          <a:prstGeom prst="arc">
            <a:avLst>
              <a:gd name="adj1" fmla="val 17026676"/>
              <a:gd name="adj2" fmla="val 13044588"/>
            </a:avLst>
          </a:prstGeom>
          <a:ln w="76200">
            <a:solidFill>
              <a:srgbClr val="FDFDF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56" name="TextBox 29"/>
          <p:cNvSpPr txBox="1"/>
          <p:nvPr/>
        </p:nvSpPr>
        <p:spPr>
          <a:xfrm>
            <a:off x="9772650" y="2989263"/>
            <a:ext cx="8016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en-US" altLang="zh-CN" sz="2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  <a:endParaRPr lang="en-US" altLang="zh-CN" sz="2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7" name="TextBox 13"/>
          <p:cNvSpPr txBox="1"/>
          <p:nvPr/>
        </p:nvSpPr>
        <p:spPr>
          <a:xfrm>
            <a:off x="7270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8" name="TextBox 13"/>
          <p:cNvSpPr txBox="1"/>
          <p:nvPr/>
        </p:nvSpPr>
        <p:spPr>
          <a:xfrm>
            <a:off x="7318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9" name="TextBox 13"/>
          <p:cNvSpPr txBox="1"/>
          <p:nvPr/>
        </p:nvSpPr>
        <p:spPr>
          <a:xfrm>
            <a:off x="35337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0" name="TextBox 13"/>
          <p:cNvSpPr txBox="1"/>
          <p:nvPr/>
        </p:nvSpPr>
        <p:spPr>
          <a:xfrm>
            <a:off x="35385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TextBox 13"/>
          <p:cNvSpPr txBox="1"/>
          <p:nvPr/>
        </p:nvSpPr>
        <p:spPr>
          <a:xfrm>
            <a:off x="6337300" y="4267200"/>
            <a:ext cx="2336800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TextBox 13"/>
          <p:cNvSpPr txBox="1"/>
          <p:nvPr/>
        </p:nvSpPr>
        <p:spPr>
          <a:xfrm>
            <a:off x="6340475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3" name="TextBox 13"/>
          <p:cNvSpPr txBox="1"/>
          <p:nvPr/>
        </p:nvSpPr>
        <p:spPr>
          <a:xfrm>
            <a:off x="9134475" y="4267200"/>
            <a:ext cx="2338388" cy="247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TextBox 13"/>
          <p:cNvSpPr txBox="1"/>
          <p:nvPr/>
        </p:nvSpPr>
        <p:spPr>
          <a:xfrm>
            <a:off x="9139238" y="4554538"/>
            <a:ext cx="2333625" cy="3683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1267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4837113" y="2606675"/>
            <a:ext cx="1881188" cy="1603375"/>
          </a:xfrm>
          <a:prstGeom prst="hexagon">
            <a:avLst>
              <a:gd name="adj" fmla="val 29334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TextBox 147"/>
          <p:cNvSpPr>
            <a:spLocks noChangeArrowheads="1"/>
          </p:cNvSpPr>
          <p:nvPr/>
        </p:nvSpPr>
        <p:spPr bwMode="auto">
          <a:xfrm>
            <a:off x="5054600" y="3219450"/>
            <a:ext cx="1520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fontAlgn="ctr">
              <a:lnSpc>
                <a:spcPct val="100000"/>
              </a:lnSpc>
              <a:spcBef>
                <a:spcPct val="0"/>
              </a:spcBef>
              <a:buClr>
                <a:srgbClr val="FF0000"/>
              </a:buClr>
              <a:buSzPct val="70000"/>
              <a:buNone/>
            </a:pPr>
            <a:r>
              <a:rPr lang="zh-CN" altLang="en-US" sz="2000" b="1" dirty="0">
                <a:solidFill>
                  <a:srgbClr val="F8F8F8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编辑标题</a:t>
            </a:r>
            <a:endParaRPr lang="zh-CN" altLang="en-US" sz="2000" b="1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141663" y="38830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AutoShape 1"/>
          <p:cNvSpPr>
            <a:spLocks noChangeArrowheads="1"/>
          </p:cNvSpPr>
          <p:nvPr/>
        </p:nvSpPr>
        <p:spPr bwMode="auto">
          <a:xfrm>
            <a:off x="2046288" y="2014538"/>
            <a:ext cx="1358900" cy="1184275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3141663" y="26257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950913" y="26257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950913" y="3883025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AutoShape 6"/>
          <p:cNvSpPr>
            <a:spLocks noChangeArrowheads="1"/>
          </p:cNvSpPr>
          <p:nvPr/>
        </p:nvSpPr>
        <p:spPr bwMode="auto">
          <a:xfrm>
            <a:off x="2046288" y="4527550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2046288" y="3270250"/>
            <a:ext cx="1358900" cy="1185863"/>
          </a:xfrm>
          <a:prstGeom prst="hexagon">
            <a:avLst>
              <a:gd name="adj" fmla="val 28652"/>
              <a:gd name="vf" fmla="val 115470"/>
            </a:avLst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40563" y="3162300"/>
            <a:ext cx="4527550" cy="10350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7040563" y="2832100"/>
            <a:ext cx="27527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2390775" y="24955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2417763" y="37401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2417763" y="4997450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1209675" y="435292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209675" y="311467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422650" y="311467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3422650" y="4352925"/>
            <a:ext cx="854075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右箭头 25"/>
          <p:cNvSpPr/>
          <p:nvPr/>
        </p:nvSpPr>
        <p:spPr>
          <a:xfrm rot="19922298">
            <a:off x="4483100" y="3808413"/>
            <a:ext cx="446088" cy="342900"/>
          </a:xfrm>
          <a:prstGeom prst="rightArrow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3"/>
          <p:cNvPicPr>
            <a:picLocks noChangeAspect="1"/>
          </p:cNvPicPr>
          <p:nvPr/>
        </p:nvPicPr>
        <p:blipFill>
          <a:blip r:embed="rId1"/>
          <a:srcRect l="31412" r="23389"/>
          <a:stretch>
            <a:fillRect/>
          </a:stretch>
        </p:blipFill>
        <p:spPr>
          <a:xfrm>
            <a:off x="7143750" y="1562100"/>
            <a:ext cx="3429000" cy="426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圆角矩形 21"/>
          <p:cNvSpPr/>
          <p:nvPr/>
        </p:nvSpPr>
        <p:spPr>
          <a:xfrm>
            <a:off x="1162050" y="2028825"/>
            <a:ext cx="4591050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2" name="矩形 22"/>
          <p:cNvSpPr/>
          <p:nvPr/>
        </p:nvSpPr>
        <p:spPr>
          <a:xfrm>
            <a:off x="1495425" y="2357438"/>
            <a:ext cx="3924300" cy="958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1162050" y="4238625"/>
            <a:ext cx="4591050" cy="1476375"/>
          </a:xfrm>
          <a:prstGeom prst="roundRect">
            <a:avLst>
              <a:gd name="adj" fmla="val 9083"/>
            </a:avLst>
          </a:prstGeom>
          <a:noFill/>
          <a:ln>
            <a:solidFill>
              <a:srgbClr val="ADBA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294" name="矩形 24"/>
          <p:cNvSpPr/>
          <p:nvPr/>
        </p:nvSpPr>
        <p:spPr>
          <a:xfrm>
            <a:off x="1495425" y="4567238"/>
            <a:ext cx="3924300" cy="958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defTabSz="1216025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2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817688" y="1795463"/>
            <a:ext cx="3279775" cy="461963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6" name="文本框 26"/>
          <p:cNvSpPr txBox="1"/>
          <p:nvPr/>
        </p:nvSpPr>
        <p:spPr>
          <a:xfrm>
            <a:off x="2049463" y="1844675"/>
            <a:ext cx="2797175" cy="339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1817688" y="4046538"/>
            <a:ext cx="3279775" cy="461963"/>
          </a:xfrm>
          <a:prstGeom prst="roundRect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98" name="文本框 29"/>
          <p:cNvSpPr txBox="1"/>
          <p:nvPr/>
        </p:nvSpPr>
        <p:spPr>
          <a:xfrm>
            <a:off x="2030413" y="4098925"/>
            <a:ext cx="2797175" cy="338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299" name="组合 30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32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4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315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ardrop 21"/>
          <p:cNvSpPr/>
          <p:nvPr/>
        </p:nvSpPr>
        <p:spPr>
          <a:xfrm>
            <a:off x="1397000" y="1684338"/>
            <a:ext cx="860425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Teardrop 22"/>
          <p:cNvSpPr/>
          <p:nvPr/>
        </p:nvSpPr>
        <p:spPr>
          <a:xfrm>
            <a:off x="4257675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ardrop 23"/>
          <p:cNvSpPr/>
          <p:nvPr/>
        </p:nvSpPr>
        <p:spPr>
          <a:xfrm>
            <a:off x="7118350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Teardrop 36"/>
          <p:cNvSpPr/>
          <p:nvPr/>
        </p:nvSpPr>
        <p:spPr>
          <a:xfrm>
            <a:off x="9969500" y="16843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Teardrop 39"/>
          <p:cNvSpPr/>
          <p:nvPr/>
        </p:nvSpPr>
        <p:spPr>
          <a:xfrm>
            <a:off x="1397000" y="4046538"/>
            <a:ext cx="860425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Teardrop 40"/>
          <p:cNvSpPr/>
          <p:nvPr/>
        </p:nvSpPr>
        <p:spPr>
          <a:xfrm>
            <a:off x="4257675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Teardrop 41"/>
          <p:cNvSpPr/>
          <p:nvPr/>
        </p:nvSpPr>
        <p:spPr>
          <a:xfrm>
            <a:off x="7118350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Teardrop 48"/>
          <p:cNvSpPr/>
          <p:nvPr/>
        </p:nvSpPr>
        <p:spPr>
          <a:xfrm>
            <a:off x="9969500" y="4046538"/>
            <a:ext cx="862013" cy="862013"/>
          </a:xfrm>
          <a:prstGeom prst="teardrop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325" name="Freeform 299"/>
          <p:cNvSpPr/>
          <p:nvPr/>
        </p:nvSpPr>
        <p:spPr>
          <a:xfrm>
            <a:off x="1635125" y="4370388"/>
            <a:ext cx="276225" cy="276225"/>
          </a:xfrm>
          <a:custGeom>
            <a:avLst/>
            <a:gdLst/>
            <a:ahLst/>
            <a:cxnLst>
              <a:cxn ang="0">
                <a:pos x="242725" y="230655"/>
              </a:cxn>
              <a:cxn ang="0">
                <a:pos x="230655" y="241383"/>
              </a:cxn>
              <a:cxn ang="0">
                <a:pos x="46936" y="241383"/>
              </a:cxn>
              <a:cxn ang="0">
                <a:pos x="34867" y="230655"/>
              </a:cxn>
              <a:cxn ang="0">
                <a:pos x="34867" y="45595"/>
              </a:cxn>
              <a:cxn ang="0">
                <a:pos x="46936" y="33525"/>
              </a:cxn>
              <a:cxn ang="0">
                <a:pos x="206517" y="33525"/>
              </a:cxn>
              <a:cxn ang="0">
                <a:pos x="240042" y="0"/>
              </a:cxn>
              <a:cxn ang="0">
                <a:pos x="230655" y="0"/>
              </a:cxn>
              <a:cxn ang="0">
                <a:pos x="46936" y="0"/>
              </a:cxn>
              <a:cxn ang="0">
                <a:pos x="0" y="45595"/>
              </a:cxn>
              <a:cxn ang="0">
                <a:pos x="0" y="230655"/>
              </a:cxn>
              <a:cxn ang="0">
                <a:pos x="46936" y="276250"/>
              </a:cxn>
              <a:cxn ang="0">
                <a:pos x="230655" y="276250"/>
              </a:cxn>
              <a:cxn ang="0">
                <a:pos x="276250" y="230655"/>
              </a:cxn>
              <a:cxn ang="0">
                <a:pos x="276250" y="127397"/>
              </a:cxn>
              <a:cxn ang="0">
                <a:pos x="242725" y="162263"/>
              </a:cxn>
              <a:cxn ang="0">
                <a:pos x="242725" y="230655"/>
              </a:cxn>
            </a:cxnLst>
            <a:rect l="0" t="0" r="0" b="0"/>
            <a:pathLst>
              <a:path w="206" h="206">
                <a:moveTo>
                  <a:pt x="181" y="172"/>
                </a:moveTo>
                <a:cubicBezTo>
                  <a:pt x="181" y="176"/>
                  <a:pt x="177" y="180"/>
                  <a:pt x="172" y="180"/>
                </a:cubicBezTo>
                <a:cubicBezTo>
                  <a:pt x="35" y="180"/>
                  <a:pt x="35" y="180"/>
                  <a:pt x="35" y="180"/>
                </a:cubicBezTo>
                <a:cubicBezTo>
                  <a:pt x="30" y="180"/>
                  <a:pt x="26" y="176"/>
                  <a:pt x="26" y="172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29"/>
                  <a:pt x="30" y="25"/>
                  <a:pt x="35" y="25"/>
                </a:cubicBezTo>
                <a:cubicBezTo>
                  <a:pt x="154" y="25"/>
                  <a:pt x="154" y="25"/>
                  <a:pt x="154" y="25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4" y="0"/>
                  <a:pt x="17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16" y="0"/>
                  <a:pt x="0" y="15"/>
                  <a:pt x="0" y="34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0"/>
                  <a:pt x="16" y="206"/>
                  <a:pt x="35" y="206"/>
                </a:cubicBezTo>
                <a:cubicBezTo>
                  <a:pt x="172" y="206"/>
                  <a:pt x="172" y="206"/>
                  <a:pt x="172" y="206"/>
                </a:cubicBezTo>
                <a:cubicBezTo>
                  <a:pt x="191" y="206"/>
                  <a:pt x="206" y="190"/>
                  <a:pt x="206" y="172"/>
                </a:cubicBezTo>
                <a:cubicBezTo>
                  <a:pt x="206" y="95"/>
                  <a:pt x="206" y="95"/>
                  <a:pt x="206" y="95"/>
                </a:cubicBezTo>
                <a:cubicBezTo>
                  <a:pt x="181" y="121"/>
                  <a:pt x="181" y="121"/>
                  <a:pt x="181" y="121"/>
                </a:cubicBezTo>
                <a:lnTo>
                  <a:pt x="181" y="17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6" name="Freeform 300"/>
          <p:cNvSpPr>
            <a:spLocks noEditPoints="1"/>
          </p:cNvSpPr>
          <p:nvPr/>
        </p:nvSpPr>
        <p:spPr>
          <a:xfrm>
            <a:off x="1752600" y="4354513"/>
            <a:ext cx="222250" cy="222250"/>
          </a:xfrm>
          <a:custGeom>
            <a:avLst/>
            <a:gdLst/>
            <a:ahLst/>
            <a:cxnLst>
              <a:cxn ang="0">
                <a:pos x="222201" y="51046"/>
              </a:cxn>
              <a:cxn ang="0">
                <a:pos x="171155" y="0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24022" y="150136"/>
              </a:cxn>
              <a:cxn ang="0">
                <a:pos x="0" y="222201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72065" y="198179"/>
              </a:cxn>
              <a:cxn ang="0">
                <a:pos x="222201" y="51046"/>
              </a:cxn>
              <a:cxn ang="0">
                <a:pos x="57052" y="156141"/>
              </a:cxn>
              <a:cxn ang="0">
                <a:pos x="51046" y="150136"/>
              </a:cxn>
              <a:cxn ang="0">
                <a:pos x="171155" y="27024"/>
              </a:cxn>
              <a:cxn ang="0">
                <a:pos x="180163" y="33030"/>
              </a:cxn>
              <a:cxn ang="0">
                <a:pos x="57052" y="156141"/>
              </a:cxn>
            </a:cxnLst>
            <a:rect l="0" t="0" r="0" b="0"/>
            <a:pathLst>
              <a:path w="74" h="74">
                <a:moveTo>
                  <a:pt x="74" y="17"/>
                </a:moveTo>
                <a:lnTo>
                  <a:pt x="57" y="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8" y="50"/>
                </a:lnTo>
                <a:lnTo>
                  <a:pt x="0" y="74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24" y="66"/>
                </a:lnTo>
                <a:lnTo>
                  <a:pt x="74" y="17"/>
                </a:lnTo>
                <a:close/>
                <a:moveTo>
                  <a:pt x="19" y="52"/>
                </a:moveTo>
                <a:lnTo>
                  <a:pt x="17" y="50"/>
                </a:lnTo>
                <a:lnTo>
                  <a:pt x="57" y="9"/>
                </a:lnTo>
                <a:lnTo>
                  <a:pt x="60" y="11"/>
                </a:lnTo>
                <a:lnTo>
                  <a:pt x="19" y="52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7" name="Freeform 301"/>
          <p:cNvSpPr/>
          <p:nvPr/>
        </p:nvSpPr>
        <p:spPr>
          <a:xfrm>
            <a:off x="1941513" y="4306888"/>
            <a:ext cx="80962" cy="80962"/>
          </a:xfrm>
          <a:custGeom>
            <a:avLst/>
            <a:gdLst/>
            <a:ahLst/>
            <a:cxnLst>
              <a:cxn ang="0">
                <a:pos x="0" y="33030"/>
              </a:cxn>
              <a:cxn ang="0">
                <a:pos x="48043" y="81074"/>
              </a:cxn>
              <a:cxn ang="0">
                <a:pos x="81073" y="48044"/>
              </a:cxn>
              <a:cxn ang="0">
                <a:pos x="33030" y="0"/>
              </a:cxn>
              <a:cxn ang="0">
                <a:pos x="0" y="33030"/>
              </a:cxn>
            </a:cxnLst>
            <a:rect l="0" t="0" r="0" b="0"/>
            <a:pathLst>
              <a:path w="27" h="27">
                <a:moveTo>
                  <a:pt x="0" y="11"/>
                </a:moveTo>
                <a:lnTo>
                  <a:pt x="16" y="27"/>
                </a:lnTo>
                <a:lnTo>
                  <a:pt x="27" y="16"/>
                </a:lnTo>
                <a:lnTo>
                  <a:pt x="11" y="0"/>
                </a:lnTo>
                <a:lnTo>
                  <a:pt x="0" y="1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8" name="Freeform 335"/>
          <p:cNvSpPr/>
          <p:nvPr/>
        </p:nvSpPr>
        <p:spPr>
          <a:xfrm>
            <a:off x="1760538" y="2065338"/>
            <a:ext cx="103187" cy="103187"/>
          </a:xfrm>
          <a:custGeom>
            <a:avLst/>
            <a:gdLst/>
            <a:ahLst/>
            <a:cxnLst>
              <a:cxn ang="0">
                <a:pos x="6005" y="102092"/>
              </a:cxn>
              <a:cxn ang="0">
                <a:pos x="102092" y="6005"/>
              </a:cxn>
              <a:cxn ang="0">
                <a:pos x="96087" y="0"/>
              </a:cxn>
              <a:cxn ang="0">
                <a:pos x="0" y="96087"/>
              </a:cxn>
              <a:cxn ang="0">
                <a:pos x="6005" y="102092"/>
              </a:cxn>
            </a:cxnLst>
            <a:rect l="0" t="0" r="0" b="0"/>
            <a:pathLst>
              <a:path w="34" h="34">
                <a:moveTo>
                  <a:pt x="2" y="34"/>
                </a:moveTo>
                <a:lnTo>
                  <a:pt x="34" y="2"/>
                </a:lnTo>
                <a:lnTo>
                  <a:pt x="32" y="0"/>
                </a:lnTo>
                <a:lnTo>
                  <a:pt x="0" y="32"/>
                </a:lnTo>
                <a:lnTo>
                  <a:pt x="2" y="3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9" name="Freeform 336"/>
          <p:cNvSpPr>
            <a:spLocks noEditPoints="1"/>
          </p:cNvSpPr>
          <p:nvPr/>
        </p:nvSpPr>
        <p:spPr>
          <a:xfrm>
            <a:off x="1635125" y="1919288"/>
            <a:ext cx="384175" cy="384175"/>
          </a:xfrm>
          <a:custGeom>
            <a:avLst/>
            <a:gdLst/>
            <a:ahLst/>
            <a:cxnLst>
              <a:cxn ang="0">
                <a:pos x="192174" y="0"/>
              </a:cxn>
              <a:cxn ang="0">
                <a:pos x="0" y="192174"/>
              </a:cxn>
              <a:cxn ang="0">
                <a:pos x="192174" y="384348"/>
              </a:cxn>
              <a:cxn ang="0">
                <a:pos x="384348" y="192174"/>
              </a:cxn>
              <a:cxn ang="0">
                <a:pos x="192174" y="0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144131" y="281588"/>
              </a:cxn>
              <a:cxn ang="0">
                <a:pos x="85411" y="300272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104094" y="242887"/>
              </a:cxn>
              <a:cxn ang="0">
                <a:pos x="221534" y="125447"/>
              </a:cxn>
              <a:cxn ang="0">
                <a:pos x="261570" y="164149"/>
              </a:cxn>
              <a:cxn ang="0">
                <a:pos x="144131" y="281588"/>
              </a:cxn>
              <a:cxn ang="0">
                <a:pos x="274916" y="150803"/>
              </a:cxn>
              <a:cxn ang="0">
                <a:pos x="234879" y="112102"/>
              </a:cxn>
              <a:cxn ang="0">
                <a:pos x="261570" y="85411"/>
              </a:cxn>
              <a:cxn ang="0">
                <a:pos x="300272" y="125447"/>
              </a:cxn>
              <a:cxn ang="0">
                <a:pos x="274916" y="150803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08" y="211"/>
                </a:move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108" y="211"/>
                  <a:pt x="108" y="211"/>
                  <a:pt x="108" y="211"/>
                </a:cubicBezTo>
                <a:cubicBezTo>
                  <a:pt x="64" y="225"/>
                  <a:pt x="64" y="225"/>
                  <a:pt x="64" y="225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78" y="182"/>
                  <a:pt x="78" y="182"/>
                  <a:pt x="78" y="182"/>
                </a:cubicBezTo>
                <a:cubicBezTo>
                  <a:pt x="166" y="94"/>
                  <a:pt x="166" y="94"/>
                  <a:pt x="166" y="94"/>
                </a:cubicBezTo>
                <a:cubicBezTo>
                  <a:pt x="196" y="123"/>
                  <a:pt x="196" y="123"/>
                  <a:pt x="196" y="123"/>
                </a:cubicBezTo>
                <a:lnTo>
                  <a:pt x="108" y="211"/>
                </a:lnTo>
                <a:close/>
                <a:moveTo>
                  <a:pt x="206" y="113"/>
                </a:moveTo>
                <a:cubicBezTo>
                  <a:pt x="176" y="84"/>
                  <a:pt x="176" y="84"/>
                  <a:pt x="176" y="84"/>
                </a:cubicBezTo>
                <a:cubicBezTo>
                  <a:pt x="196" y="64"/>
                  <a:pt x="196" y="64"/>
                  <a:pt x="196" y="64"/>
                </a:cubicBezTo>
                <a:cubicBezTo>
                  <a:pt x="225" y="94"/>
                  <a:pt x="225" y="94"/>
                  <a:pt x="225" y="94"/>
                </a:cubicBezTo>
                <a:lnTo>
                  <a:pt x="206" y="113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0" name="Freeform 369"/>
          <p:cNvSpPr>
            <a:spLocks noEditPoints="1"/>
          </p:cNvSpPr>
          <p:nvPr/>
        </p:nvSpPr>
        <p:spPr>
          <a:xfrm>
            <a:off x="7335838" y="1922463"/>
            <a:ext cx="387350" cy="384175"/>
          </a:xfrm>
          <a:custGeom>
            <a:avLst/>
            <a:gdLst/>
            <a:ahLst/>
            <a:cxnLst>
              <a:cxn ang="0">
                <a:pos x="193675" y="0"/>
              </a:cxn>
              <a:cxn ang="0">
                <a:pos x="0" y="192174"/>
              </a:cxn>
              <a:cxn ang="0">
                <a:pos x="193675" y="384348"/>
              </a:cxn>
              <a:cxn ang="0">
                <a:pos x="387350" y="192174"/>
              </a:cxn>
              <a:cxn ang="0">
                <a:pos x="193675" y="0"/>
              </a:cxn>
              <a:cxn ang="0">
                <a:pos x="259578" y="176160"/>
              </a:cxn>
              <a:cxn ang="0">
                <a:pos x="239404" y="170821"/>
              </a:cxn>
              <a:cxn ang="0">
                <a:pos x="172156" y="237548"/>
              </a:cxn>
              <a:cxn ang="0">
                <a:pos x="178880" y="257567"/>
              </a:cxn>
              <a:cxn ang="0">
                <a:pos x="123737" y="310948"/>
              </a:cxn>
              <a:cxn ang="0">
                <a:pos x="118357" y="306945"/>
              </a:cxn>
              <a:cxn ang="0">
                <a:pos x="142566" y="270912"/>
              </a:cxn>
              <a:cxn ang="0">
                <a:pos x="114322" y="242887"/>
              </a:cxn>
              <a:cxn ang="0">
                <a:pos x="78008" y="266908"/>
              </a:cxn>
              <a:cxn ang="0">
                <a:pos x="73973" y="261570"/>
              </a:cxn>
              <a:cxn ang="0">
                <a:pos x="127772" y="206854"/>
              </a:cxn>
              <a:cxn ang="0">
                <a:pos x="147946" y="214861"/>
              </a:cxn>
              <a:cxn ang="0">
                <a:pos x="215194" y="146800"/>
              </a:cxn>
              <a:cxn ang="0">
                <a:pos x="208470" y="126781"/>
              </a:cxn>
              <a:cxn ang="0">
                <a:pos x="263613" y="72065"/>
              </a:cxn>
              <a:cxn ang="0">
                <a:pos x="268993" y="77403"/>
              </a:cxn>
              <a:cxn ang="0">
                <a:pos x="244784" y="113436"/>
              </a:cxn>
              <a:cxn ang="0">
                <a:pos x="273028" y="141461"/>
              </a:cxn>
              <a:cxn ang="0">
                <a:pos x="309342" y="117440"/>
              </a:cxn>
              <a:cxn ang="0">
                <a:pos x="313377" y="122778"/>
              </a:cxn>
              <a:cxn ang="0">
                <a:pos x="259578" y="176160"/>
              </a:cxn>
            </a:cxnLst>
            <a:rect l="0" t="0" r="0" b="0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93" y="132"/>
                </a:moveTo>
                <a:cubicBezTo>
                  <a:pt x="188" y="132"/>
                  <a:pt x="183" y="131"/>
                  <a:pt x="178" y="128"/>
                </a:cubicBezTo>
                <a:cubicBezTo>
                  <a:pt x="128" y="178"/>
                  <a:pt x="128" y="178"/>
                  <a:pt x="128" y="178"/>
                </a:cubicBezTo>
                <a:cubicBezTo>
                  <a:pt x="131" y="183"/>
                  <a:pt x="133" y="188"/>
                  <a:pt x="133" y="193"/>
                </a:cubicBezTo>
                <a:cubicBezTo>
                  <a:pt x="133" y="214"/>
                  <a:pt x="113" y="233"/>
                  <a:pt x="92" y="233"/>
                </a:cubicBezTo>
                <a:cubicBezTo>
                  <a:pt x="92" y="233"/>
                  <a:pt x="90" y="231"/>
                  <a:pt x="88" y="230"/>
                </a:cubicBezTo>
                <a:cubicBezTo>
                  <a:pt x="105" y="213"/>
                  <a:pt x="106" y="214"/>
                  <a:pt x="106" y="203"/>
                </a:cubicBezTo>
                <a:cubicBezTo>
                  <a:pt x="106" y="195"/>
                  <a:pt x="93" y="182"/>
                  <a:pt x="85" y="182"/>
                </a:cubicBezTo>
                <a:cubicBezTo>
                  <a:pt x="75" y="182"/>
                  <a:pt x="75" y="183"/>
                  <a:pt x="58" y="200"/>
                </a:cubicBezTo>
                <a:cubicBezTo>
                  <a:pt x="57" y="198"/>
                  <a:pt x="55" y="196"/>
                  <a:pt x="55" y="196"/>
                </a:cubicBezTo>
                <a:cubicBezTo>
                  <a:pt x="54" y="175"/>
                  <a:pt x="74" y="155"/>
                  <a:pt x="95" y="155"/>
                </a:cubicBezTo>
                <a:cubicBezTo>
                  <a:pt x="100" y="155"/>
                  <a:pt x="105" y="157"/>
                  <a:pt x="110" y="161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05"/>
                  <a:pt x="155" y="100"/>
                  <a:pt x="155" y="95"/>
                </a:cubicBezTo>
                <a:cubicBezTo>
                  <a:pt x="155" y="74"/>
                  <a:pt x="175" y="55"/>
                  <a:pt x="196" y="54"/>
                </a:cubicBezTo>
                <a:cubicBezTo>
                  <a:pt x="196" y="54"/>
                  <a:pt x="198" y="57"/>
                  <a:pt x="200" y="58"/>
                </a:cubicBezTo>
                <a:cubicBezTo>
                  <a:pt x="183" y="75"/>
                  <a:pt x="182" y="74"/>
                  <a:pt x="182" y="85"/>
                </a:cubicBezTo>
                <a:cubicBezTo>
                  <a:pt x="182" y="93"/>
                  <a:pt x="195" y="106"/>
                  <a:pt x="203" y="106"/>
                </a:cubicBezTo>
                <a:cubicBezTo>
                  <a:pt x="213" y="106"/>
                  <a:pt x="213" y="105"/>
                  <a:pt x="230" y="88"/>
                </a:cubicBezTo>
                <a:cubicBezTo>
                  <a:pt x="231" y="90"/>
                  <a:pt x="233" y="92"/>
                  <a:pt x="233" y="92"/>
                </a:cubicBezTo>
                <a:cubicBezTo>
                  <a:pt x="234" y="113"/>
                  <a:pt x="214" y="132"/>
                  <a:pt x="193" y="13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372"/>
          <p:cNvSpPr/>
          <p:nvPr/>
        </p:nvSpPr>
        <p:spPr>
          <a:xfrm>
            <a:off x="7356475" y="4286250"/>
            <a:ext cx="384175" cy="384175"/>
          </a:xfrm>
          <a:custGeom>
            <a:avLst/>
            <a:gdLst/>
            <a:ahLst/>
            <a:cxnLst>
              <a:cxn ang="0">
                <a:pos x="376341" y="72065"/>
              </a:cxn>
              <a:cxn ang="0">
                <a:pos x="324294" y="105429"/>
              </a:cxn>
              <a:cxn ang="0">
                <a:pos x="278919" y="60054"/>
              </a:cxn>
              <a:cxn ang="0">
                <a:pos x="310948" y="8007"/>
              </a:cxn>
              <a:cxn ang="0">
                <a:pos x="302941" y="0"/>
              </a:cxn>
              <a:cxn ang="0">
                <a:pos x="216196" y="86745"/>
              </a:cxn>
              <a:cxn ang="0">
                <a:pos x="222868" y="113436"/>
              </a:cxn>
              <a:cxn ang="0">
                <a:pos x="112102" y="224203"/>
              </a:cxn>
              <a:cxn ang="0">
                <a:pos x="86745" y="216196"/>
              </a:cxn>
              <a:cxn ang="0">
                <a:pos x="0" y="304276"/>
              </a:cxn>
              <a:cxn ang="0">
                <a:pos x="8007" y="312283"/>
              </a:cxn>
              <a:cxn ang="0">
                <a:pos x="60054" y="278919"/>
              </a:cxn>
              <a:cxn ang="0">
                <a:pos x="105429" y="324294"/>
              </a:cxn>
              <a:cxn ang="0">
                <a:pos x="72065" y="376341"/>
              </a:cxn>
              <a:cxn ang="0">
                <a:pos x="80073" y="384348"/>
              </a:cxn>
              <a:cxn ang="0">
                <a:pos x="166818" y="297603"/>
              </a:cxn>
              <a:cxn ang="0">
                <a:pos x="160145" y="272247"/>
              </a:cxn>
              <a:cxn ang="0">
                <a:pos x="272247" y="160145"/>
              </a:cxn>
              <a:cxn ang="0">
                <a:pos x="296268" y="168152"/>
              </a:cxn>
              <a:cxn ang="0">
                <a:pos x="383013" y="80073"/>
              </a:cxn>
              <a:cxn ang="0">
                <a:pos x="376341" y="72065"/>
              </a:cxn>
            </a:cxnLst>
            <a:rect l="0" t="0" r="0" b="0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2" name="Freeform 384"/>
          <p:cNvSpPr/>
          <p:nvPr/>
        </p:nvSpPr>
        <p:spPr>
          <a:xfrm>
            <a:off x="10207625" y="4448175"/>
            <a:ext cx="185738" cy="185738"/>
          </a:xfrm>
          <a:custGeom>
            <a:avLst/>
            <a:gdLst/>
            <a:ahLst/>
            <a:cxnLst>
              <a:cxn ang="0">
                <a:pos x="147134" y="27025"/>
              </a:cxn>
              <a:cxn ang="0">
                <a:pos x="81074" y="93085"/>
              </a:cxn>
              <a:cxn ang="0">
                <a:pos x="72065" y="81074"/>
              </a:cxn>
              <a:cxn ang="0">
                <a:pos x="135123" y="18016"/>
              </a:cxn>
              <a:cxn ang="0">
                <a:pos x="117106" y="0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33030" y="84076"/>
              </a:cxn>
              <a:cxn ang="0">
                <a:pos x="0" y="18616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05095" y="153139"/>
              </a:cxn>
              <a:cxn ang="0">
                <a:pos x="186169" y="69063"/>
              </a:cxn>
              <a:cxn ang="0">
                <a:pos x="147134" y="27025"/>
              </a:cxn>
            </a:cxnLst>
            <a:rect l="0" t="0" r="0" b="0"/>
            <a:pathLst>
              <a:path w="62" h="62">
                <a:moveTo>
                  <a:pt x="49" y="9"/>
                </a:moveTo>
                <a:lnTo>
                  <a:pt x="27" y="31"/>
                </a:lnTo>
                <a:lnTo>
                  <a:pt x="24" y="27"/>
                </a:lnTo>
                <a:lnTo>
                  <a:pt x="45" y="6"/>
                </a:lnTo>
                <a:lnTo>
                  <a:pt x="39" y="0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11" y="28"/>
                </a:lnTo>
                <a:lnTo>
                  <a:pt x="0" y="62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35" y="51"/>
                </a:lnTo>
                <a:lnTo>
                  <a:pt x="62" y="23"/>
                </a:lnTo>
                <a:lnTo>
                  <a:pt x="49" y="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385"/>
          <p:cNvSpPr/>
          <p:nvPr/>
        </p:nvSpPr>
        <p:spPr>
          <a:xfrm>
            <a:off x="10401300" y="4322763"/>
            <a:ext cx="120650" cy="115887"/>
          </a:xfrm>
          <a:custGeom>
            <a:avLst/>
            <a:gdLst/>
            <a:ahLst/>
            <a:cxnLst>
              <a:cxn ang="0">
                <a:pos x="18016" y="63058"/>
              </a:cxn>
              <a:cxn ang="0">
                <a:pos x="48044" y="36033"/>
              </a:cxn>
              <a:cxn ang="0">
                <a:pos x="60055" y="45041"/>
              </a:cxn>
              <a:cxn ang="0">
                <a:pos x="30027" y="75069"/>
              </a:cxn>
              <a:cxn ang="0">
                <a:pos x="72065" y="117107"/>
              </a:cxn>
              <a:cxn ang="0">
                <a:pos x="120109" y="69063"/>
              </a:cxn>
              <a:cxn ang="0">
                <a:pos x="48044" y="0"/>
              </a:cxn>
              <a:cxn ang="0">
                <a:pos x="0" y="48044"/>
              </a:cxn>
              <a:cxn ang="0">
                <a:pos x="18016" y="63058"/>
              </a:cxn>
            </a:cxnLst>
            <a:rect l="0" t="0" r="0" b="0"/>
            <a:pathLst>
              <a:path w="40" h="39">
                <a:moveTo>
                  <a:pt x="6" y="21"/>
                </a:moveTo>
                <a:lnTo>
                  <a:pt x="16" y="12"/>
                </a:lnTo>
                <a:lnTo>
                  <a:pt x="20" y="15"/>
                </a:lnTo>
                <a:lnTo>
                  <a:pt x="10" y="25"/>
                </a:lnTo>
                <a:lnTo>
                  <a:pt x="24" y="39"/>
                </a:lnTo>
                <a:lnTo>
                  <a:pt x="40" y="23"/>
                </a:lnTo>
                <a:lnTo>
                  <a:pt x="16" y="0"/>
                </a:lnTo>
                <a:lnTo>
                  <a:pt x="0" y="16"/>
                </a:lnTo>
                <a:lnTo>
                  <a:pt x="6" y="21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386"/>
          <p:cNvSpPr/>
          <p:nvPr/>
        </p:nvSpPr>
        <p:spPr>
          <a:xfrm>
            <a:off x="10474325" y="4249738"/>
            <a:ext cx="117475" cy="117475"/>
          </a:xfrm>
          <a:custGeom>
            <a:avLst/>
            <a:gdLst/>
            <a:ahLst/>
            <a:cxnLst>
              <a:cxn ang="0">
                <a:pos x="45040" y="0"/>
              </a:cxn>
              <a:cxn ang="0">
                <a:pos x="0" y="48044"/>
              </a:cxn>
              <a:cxn ang="0">
                <a:pos x="69062" y="117107"/>
              </a:cxn>
              <a:cxn ang="0">
                <a:pos x="117105" y="72066"/>
              </a:cxn>
              <a:cxn ang="0">
                <a:pos x="45040" y="0"/>
              </a:cxn>
            </a:cxnLst>
            <a:rect l="0" t="0" r="0" b="0"/>
            <a:pathLst>
              <a:path w="39" h="39">
                <a:moveTo>
                  <a:pt x="15" y="0"/>
                </a:moveTo>
                <a:lnTo>
                  <a:pt x="0" y="16"/>
                </a:lnTo>
                <a:lnTo>
                  <a:pt x="23" y="39"/>
                </a:lnTo>
                <a:lnTo>
                  <a:pt x="39" y="24"/>
                </a:lnTo>
                <a:lnTo>
                  <a:pt x="15" y="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387"/>
          <p:cNvSpPr/>
          <p:nvPr/>
        </p:nvSpPr>
        <p:spPr>
          <a:xfrm>
            <a:off x="10207625" y="4249738"/>
            <a:ext cx="384175" cy="384175"/>
          </a:xfrm>
          <a:custGeom>
            <a:avLst/>
            <a:gdLst/>
            <a:ahLst/>
            <a:cxnLst>
              <a:cxn ang="0">
                <a:pos x="297603" y="216949"/>
              </a:cxn>
              <a:cxn ang="0">
                <a:pos x="270912" y="223645"/>
              </a:cxn>
              <a:cxn ang="0">
                <a:pos x="160145" y="112492"/>
              </a:cxn>
              <a:cxn ang="0">
                <a:pos x="166818" y="87047"/>
              </a:cxn>
              <a:cxn ang="0">
                <a:pos x="81407" y="0"/>
              </a:cxn>
              <a:cxn ang="0">
                <a:pos x="80073" y="0"/>
              </a:cxn>
              <a:cxn ang="0">
                <a:pos x="72065" y="8035"/>
              </a:cxn>
              <a:cxn ang="0">
                <a:pos x="105429" y="58924"/>
              </a:cxn>
              <a:cxn ang="0">
                <a:pos x="60054" y="104457"/>
              </a:cxn>
              <a:cxn ang="0">
                <a:pos x="50713" y="105796"/>
              </a:cxn>
              <a:cxn ang="0">
                <a:pos x="8007" y="72316"/>
              </a:cxn>
              <a:cxn ang="0">
                <a:pos x="0" y="80351"/>
              </a:cxn>
              <a:cxn ang="0">
                <a:pos x="86745" y="167399"/>
              </a:cxn>
              <a:cxn ang="0">
                <a:pos x="112102" y="160703"/>
              </a:cxn>
              <a:cxn ang="0">
                <a:pos x="222868" y="271856"/>
              </a:cxn>
              <a:cxn ang="0">
                <a:pos x="216196" y="297301"/>
              </a:cxn>
              <a:cxn ang="0">
                <a:pos x="302941" y="384348"/>
              </a:cxn>
              <a:cxn ang="0">
                <a:pos x="302941" y="384348"/>
              </a:cxn>
              <a:cxn ang="0">
                <a:pos x="310948" y="376313"/>
              </a:cxn>
              <a:cxn ang="0">
                <a:pos x="278919" y="325424"/>
              </a:cxn>
              <a:cxn ang="0">
                <a:pos x="324294" y="278552"/>
              </a:cxn>
              <a:cxn ang="0">
                <a:pos x="333635" y="278552"/>
              </a:cxn>
              <a:cxn ang="0">
                <a:pos x="376341" y="312032"/>
              </a:cxn>
              <a:cxn ang="0">
                <a:pos x="384348" y="303997"/>
              </a:cxn>
              <a:cxn ang="0">
                <a:pos x="297603" y="216949"/>
              </a:cxn>
            </a:cxnLst>
            <a:rect l="0" t="0" r="0" b="0"/>
            <a:pathLst>
              <a:path w="288" h="287">
                <a:moveTo>
                  <a:pt x="223" y="162"/>
                </a:moveTo>
                <a:cubicBezTo>
                  <a:pt x="216" y="162"/>
                  <a:pt x="210" y="164"/>
                  <a:pt x="203" y="167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3" y="77"/>
                  <a:pt x="125" y="71"/>
                  <a:pt x="125" y="65"/>
                </a:cubicBezTo>
                <a:cubicBezTo>
                  <a:pt x="125" y="32"/>
                  <a:pt x="94" y="0"/>
                  <a:pt x="61" y="0"/>
                </a:cubicBezTo>
                <a:cubicBezTo>
                  <a:pt x="61" y="0"/>
                  <a:pt x="60" y="0"/>
                  <a:pt x="60" y="0"/>
                </a:cubicBezTo>
                <a:cubicBezTo>
                  <a:pt x="60" y="0"/>
                  <a:pt x="56" y="3"/>
                  <a:pt x="54" y="6"/>
                </a:cubicBezTo>
                <a:cubicBezTo>
                  <a:pt x="81" y="32"/>
                  <a:pt x="79" y="28"/>
                  <a:pt x="79" y="44"/>
                </a:cubicBezTo>
                <a:cubicBezTo>
                  <a:pt x="79" y="57"/>
                  <a:pt x="58" y="78"/>
                  <a:pt x="45" y="78"/>
                </a:cubicBezTo>
                <a:cubicBezTo>
                  <a:pt x="42" y="78"/>
                  <a:pt x="40" y="79"/>
                  <a:pt x="38" y="79"/>
                </a:cubicBezTo>
                <a:cubicBezTo>
                  <a:pt x="29" y="79"/>
                  <a:pt x="29" y="77"/>
                  <a:pt x="6" y="54"/>
                </a:cubicBezTo>
                <a:cubicBezTo>
                  <a:pt x="4" y="56"/>
                  <a:pt x="0" y="60"/>
                  <a:pt x="0" y="60"/>
                </a:cubicBezTo>
                <a:cubicBezTo>
                  <a:pt x="0" y="93"/>
                  <a:pt x="32" y="125"/>
                  <a:pt x="65" y="125"/>
                </a:cubicBezTo>
                <a:cubicBezTo>
                  <a:pt x="71" y="125"/>
                  <a:pt x="78" y="123"/>
                  <a:pt x="84" y="120"/>
                </a:cubicBezTo>
                <a:cubicBezTo>
                  <a:pt x="167" y="203"/>
                  <a:pt x="167" y="203"/>
                  <a:pt x="167" y="203"/>
                </a:cubicBezTo>
                <a:cubicBezTo>
                  <a:pt x="164" y="210"/>
                  <a:pt x="162" y="216"/>
                  <a:pt x="162" y="222"/>
                </a:cubicBezTo>
                <a:cubicBezTo>
                  <a:pt x="162" y="255"/>
                  <a:pt x="194" y="287"/>
                  <a:pt x="227" y="287"/>
                </a:cubicBezTo>
                <a:cubicBezTo>
                  <a:pt x="227" y="287"/>
                  <a:pt x="227" y="287"/>
                  <a:pt x="227" y="287"/>
                </a:cubicBezTo>
                <a:cubicBezTo>
                  <a:pt x="228" y="287"/>
                  <a:pt x="231" y="283"/>
                  <a:pt x="233" y="281"/>
                </a:cubicBezTo>
                <a:cubicBezTo>
                  <a:pt x="207" y="255"/>
                  <a:pt x="209" y="259"/>
                  <a:pt x="209" y="243"/>
                </a:cubicBezTo>
                <a:cubicBezTo>
                  <a:pt x="209" y="229"/>
                  <a:pt x="230" y="208"/>
                  <a:pt x="243" y="208"/>
                </a:cubicBezTo>
                <a:cubicBezTo>
                  <a:pt x="246" y="208"/>
                  <a:pt x="248" y="208"/>
                  <a:pt x="250" y="208"/>
                </a:cubicBezTo>
                <a:cubicBezTo>
                  <a:pt x="259" y="208"/>
                  <a:pt x="259" y="210"/>
                  <a:pt x="282" y="233"/>
                </a:cubicBezTo>
                <a:cubicBezTo>
                  <a:pt x="284" y="231"/>
                  <a:pt x="288" y="227"/>
                  <a:pt x="288" y="227"/>
                </a:cubicBezTo>
                <a:cubicBezTo>
                  <a:pt x="287" y="194"/>
                  <a:pt x="256" y="162"/>
                  <a:pt x="223" y="16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6" name="Freeform 399"/>
          <p:cNvSpPr>
            <a:spLocks noEditPoints="1"/>
          </p:cNvSpPr>
          <p:nvPr/>
        </p:nvSpPr>
        <p:spPr>
          <a:xfrm>
            <a:off x="4541838" y="4246563"/>
            <a:ext cx="384175" cy="384175"/>
          </a:xfrm>
          <a:custGeom>
            <a:avLst/>
            <a:gdLst/>
            <a:ahLst/>
            <a:cxnLst>
              <a:cxn ang="0">
                <a:pos x="384348" y="93084"/>
              </a:cxn>
              <a:cxn ang="0">
                <a:pos x="291264" y="0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45041" y="249226"/>
              </a:cxn>
              <a:cxn ang="0">
                <a:pos x="0" y="384348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135122" y="342310"/>
              </a:cxn>
              <a:cxn ang="0">
                <a:pos x="384348" y="93084"/>
              </a:cxn>
              <a:cxn ang="0">
                <a:pos x="33030" y="351318"/>
              </a:cxn>
              <a:cxn ang="0">
                <a:pos x="63057" y="258234"/>
              </a:cxn>
              <a:cxn ang="0">
                <a:pos x="123111" y="321291"/>
              </a:cxn>
              <a:cxn ang="0">
                <a:pos x="33030" y="351318"/>
              </a:cxn>
            </a:cxnLst>
            <a:rect l="0" t="0" r="0" b="0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7" name="Freeform 421"/>
          <p:cNvSpPr/>
          <p:nvPr/>
        </p:nvSpPr>
        <p:spPr>
          <a:xfrm>
            <a:off x="4495800" y="1947863"/>
            <a:ext cx="330200" cy="333375"/>
          </a:xfrm>
          <a:custGeom>
            <a:avLst/>
            <a:gdLst/>
            <a:ahLst/>
            <a:cxnLst>
              <a:cxn ang="0">
                <a:pos x="289012" y="276857"/>
              </a:cxn>
              <a:cxn ang="0">
                <a:pos x="274361" y="291640"/>
              </a:cxn>
              <a:cxn ang="0">
                <a:pos x="54606" y="291640"/>
              </a:cxn>
              <a:cxn ang="0">
                <a:pos x="41287" y="276857"/>
              </a:cxn>
              <a:cxn ang="0">
                <a:pos x="41287" y="55103"/>
              </a:cxn>
              <a:cxn ang="0">
                <a:pos x="54606" y="41663"/>
              </a:cxn>
              <a:cxn ang="0">
                <a:pos x="245061" y="41663"/>
              </a:cxn>
              <a:cxn ang="0">
                <a:pos x="285016" y="0"/>
              </a:cxn>
              <a:cxn ang="0">
                <a:pos x="274361" y="0"/>
              </a:cxn>
              <a:cxn ang="0">
                <a:pos x="54606" y="0"/>
              </a:cxn>
              <a:cxn ang="0">
                <a:pos x="0" y="55103"/>
              </a:cxn>
              <a:cxn ang="0">
                <a:pos x="0" y="276857"/>
              </a:cxn>
              <a:cxn ang="0">
                <a:pos x="54606" y="333303"/>
              </a:cxn>
              <a:cxn ang="0">
                <a:pos x="274361" y="333303"/>
              </a:cxn>
              <a:cxn ang="0">
                <a:pos x="330299" y="276857"/>
              </a:cxn>
              <a:cxn ang="0">
                <a:pos x="330299" y="154556"/>
              </a:cxn>
              <a:cxn ang="0">
                <a:pos x="289012" y="196219"/>
              </a:cxn>
              <a:cxn ang="0">
                <a:pos x="289012" y="276857"/>
              </a:cxn>
            </a:cxnLst>
            <a:rect l="0" t="0" r="0" b="0"/>
            <a:pathLst>
              <a:path w="248" h="248">
                <a:moveTo>
                  <a:pt x="217" y="206"/>
                </a:moveTo>
                <a:cubicBezTo>
                  <a:pt x="217" y="212"/>
                  <a:pt x="212" y="217"/>
                  <a:pt x="206" y="217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35" y="217"/>
                  <a:pt x="31" y="212"/>
                  <a:pt x="31" y="206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5"/>
                  <a:pt x="35" y="31"/>
                  <a:pt x="41" y="31"/>
                </a:cubicBezTo>
                <a:cubicBezTo>
                  <a:pt x="184" y="31"/>
                  <a:pt x="184" y="31"/>
                  <a:pt x="184" y="31"/>
                </a:cubicBezTo>
                <a:cubicBezTo>
                  <a:pt x="214" y="0"/>
                  <a:pt x="214" y="0"/>
                  <a:pt x="214" y="0"/>
                </a:cubicBezTo>
                <a:cubicBezTo>
                  <a:pt x="212" y="0"/>
                  <a:pt x="209" y="0"/>
                  <a:pt x="206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18" y="0"/>
                  <a:pt x="0" y="18"/>
                  <a:pt x="0" y="41"/>
                </a:cubicBezTo>
                <a:cubicBezTo>
                  <a:pt x="0" y="206"/>
                  <a:pt x="0" y="206"/>
                  <a:pt x="0" y="206"/>
                </a:cubicBezTo>
                <a:cubicBezTo>
                  <a:pt x="0" y="229"/>
                  <a:pt x="18" y="248"/>
                  <a:pt x="41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29" y="248"/>
                  <a:pt x="248" y="229"/>
                  <a:pt x="248" y="206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17" y="146"/>
                  <a:pt x="217" y="146"/>
                  <a:pt x="217" y="146"/>
                </a:cubicBezTo>
                <a:lnTo>
                  <a:pt x="217" y="206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8" name="Freeform 422"/>
          <p:cNvSpPr>
            <a:spLocks noEditPoints="1"/>
          </p:cNvSpPr>
          <p:nvPr/>
        </p:nvSpPr>
        <p:spPr>
          <a:xfrm>
            <a:off x="4633913" y="1951038"/>
            <a:ext cx="246062" cy="246062"/>
          </a:xfrm>
          <a:custGeom>
            <a:avLst/>
            <a:gdLst/>
            <a:ahLst/>
            <a:cxnLst>
              <a:cxn ang="0">
                <a:pos x="27024" y="156141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0" y="246223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87079" y="216196"/>
              </a:cxn>
              <a:cxn ang="0">
                <a:pos x="246223" y="57052"/>
              </a:cxn>
              <a:cxn ang="0">
                <a:pos x="186169" y="0"/>
              </a:cxn>
              <a:cxn ang="0">
                <a:pos x="27024" y="156141"/>
              </a:cxn>
              <a:cxn ang="0">
                <a:pos x="27024" y="156141"/>
              </a:cxn>
              <a:cxn ang="0">
                <a:pos x="81073" y="204185"/>
              </a:cxn>
              <a:cxn ang="0">
                <a:pos x="21019" y="225204"/>
              </a:cxn>
              <a:cxn ang="0">
                <a:pos x="39035" y="165150"/>
              </a:cxn>
              <a:cxn ang="0">
                <a:pos x="81073" y="204185"/>
              </a:cxn>
            </a:cxnLst>
            <a:rect l="0" t="0" r="0" b="0"/>
            <a:pathLst>
              <a:path w="82" h="82">
                <a:moveTo>
                  <a:pt x="9" y="52"/>
                </a:moveTo>
                <a:lnTo>
                  <a:pt x="9" y="52"/>
                </a:lnTo>
                <a:lnTo>
                  <a:pt x="9" y="52"/>
                </a:lnTo>
                <a:lnTo>
                  <a:pt x="9" y="52"/>
                </a:lnTo>
                <a:lnTo>
                  <a:pt x="0" y="8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29" y="72"/>
                </a:lnTo>
                <a:lnTo>
                  <a:pt x="82" y="19"/>
                </a:lnTo>
                <a:lnTo>
                  <a:pt x="62" y="0"/>
                </a:lnTo>
                <a:lnTo>
                  <a:pt x="9" y="52"/>
                </a:lnTo>
                <a:lnTo>
                  <a:pt x="9" y="52"/>
                </a:lnTo>
                <a:close/>
                <a:moveTo>
                  <a:pt x="27" y="68"/>
                </a:moveTo>
                <a:lnTo>
                  <a:pt x="7" y="75"/>
                </a:lnTo>
                <a:lnTo>
                  <a:pt x="13" y="55"/>
                </a:lnTo>
                <a:lnTo>
                  <a:pt x="27" y="68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9" name="Freeform 659"/>
          <p:cNvSpPr/>
          <p:nvPr/>
        </p:nvSpPr>
        <p:spPr>
          <a:xfrm>
            <a:off x="10207625" y="1922463"/>
            <a:ext cx="387350" cy="387350"/>
          </a:xfrm>
          <a:custGeom>
            <a:avLst/>
            <a:gdLst/>
            <a:ahLst/>
            <a:cxnLst>
              <a:cxn ang="0">
                <a:pos x="372708" y="41406"/>
              </a:cxn>
              <a:cxn ang="0">
                <a:pos x="346086" y="14693"/>
              </a:cxn>
              <a:cxn ang="0">
                <a:pos x="295504" y="14693"/>
              </a:cxn>
              <a:cxn ang="0">
                <a:pos x="182361" y="128226"/>
              </a:cxn>
              <a:cxn ang="0">
                <a:pos x="177036" y="150933"/>
              </a:cxn>
              <a:cxn ang="0">
                <a:pos x="154408" y="154940"/>
              </a:cxn>
              <a:cxn ang="0">
                <a:pos x="145090" y="165626"/>
              </a:cxn>
              <a:cxn ang="0">
                <a:pos x="145090" y="216382"/>
              </a:cxn>
              <a:cxn ang="0">
                <a:pos x="146421" y="219053"/>
              </a:cxn>
              <a:cxn ang="0">
                <a:pos x="58568" y="307209"/>
              </a:cxn>
              <a:cxn ang="0">
                <a:pos x="34609" y="316558"/>
              </a:cxn>
              <a:cxn ang="0">
                <a:pos x="0" y="365979"/>
              </a:cxn>
              <a:cxn ang="0">
                <a:pos x="22629" y="387350"/>
              </a:cxn>
              <a:cxn ang="0">
                <a:pos x="71879" y="352622"/>
              </a:cxn>
              <a:cxn ang="0">
                <a:pos x="81197" y="329915"/>
              </a:cxn>
              <a:cxn ang="0">
                <a:pos x="169050" y="240424"/>
              </a:cxn>
              <a:cxn ang="0">
                <a:pos x="171712" y="243096"/>
              </a:cxn>
              <a:cxn ang="0">
                <a:pos x="222294" y="243096"/>
              </a:cxn>
              <a:cxn ang="0">
                <a:pos x="232942" y="233746"/>
              </a:cxn>
              <a:cxn ang="0">
                <a:pos x="236936" y="211039"/>
              </a:cxn>
              <a:cxn ang="0">
                <a:pos x="259564" y="207032"/>
              </a:cxn>
              <a:cxn ang="0">
                <a:pos x="372708" y="92163"/>
              </a:cxn>
              <a:cxn ang="0">
                <a:pos x="372708" y="41406"/>
              </a:cxn>
            </a:cxnLst>
            <a:rect l="0" t="0" r="0" b="0"/>
            <a:pathLst>
              <a:path w="291" h="290">
                <a:moveTo>
                  <a:pt x="280" y="31"/>
                </a:moveTo>
                <a:cubicBezTo>
                  <a:pt x="260" y="11"/>
                  <a:pt x="260" y="11"/>
                  <a:pt x="260" y="11"/>
                </a:cubicBezTo>
                <a:cubicBezTo>
                  <a:pt x="250" y="0"/>
                  <a:pt x="232" y="0"/>
                  <a:pt x="222" y="11"/>
                </a:cubicBezTo>
                <a:cubicBezTo>
                  <a:pt x="137" y="96"/>
                  <a:pt x="137" y="96"/>
                  <a:pt x="137" y="96"/>
                </a:cubicBezTo>
                <a:cubicBezTo>
                  <a:pt x="139" y="101"/>
                  <a:pt x="137" y="109"/>
                  <a:pt x="133" y="113"/>
                </a:cubicBezTo>
                <a:cubicBezTo>
                  <a:pt x="129" y="117"/>
                  <a:pt x="122" y="119"/>
                  <a:pt x="116" y="116"/>
                </a:cubicBezTo>
                <a:cubicBezTo>
                  <a:pt x="109" y="124"/>
                  <a:pt x="109" y="124"/>
                  <a:pt x="109" y="124"/>
                </a:cubicBezTo>
                <a:cubicBezTo>
                  <a:pt x="98" y="134"/>
                  <a:pt x="98" y="152"/>
                  <a:pt x="109" y="162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44" y="230"/>
                  <a:pt x="44" y="230"/>
                  <a:pt x="44" y="230"/>
                </a:cubicBezTo>
                <a:cubicBezTo>
                  <a:pt x="26" y="237"/>
                  <a:pt x="26" y="237"/>
                  <a:pt x="26" y="237"/>
                </a:cubicBezTo>
                <a:cubicBezTo>
                  <a:pt x="0" y="274"/>
                  <a:pt x="0" y="274"/>
                  <a:pt x="0" y="274"/>
                </a:cubicBezTo>
                <a:cubicBezTo>
                  <a:pt x="17" y="290"/>
                  <a:pt x="17" y="290"/>
                  <a:pt x="17" y="290"/>
                </a:cubicBezTo>
                <a:cubicBezTo>
                  <a:pt x="54" y="264"/>
                  <a:pt x="54" y="264"/>
                  <a:pt x="54" y="264"/>
                </a:cubicBezTo>
                <a:cubicBezTo>
                  <a:pt x="61" y="247"/>
                  <a:pt x="61" y="247"/>
                  <a:pt x="61" y="247"/>
                </a:cubicBezTo>
                <a:cubicBezTo>
                  <a:pt x="127" y="180"/>
                  <a:pt x="127" y="180"/>
                  <a:pt x="127" y="180"/>
                </a:cubicBezTo>
                <a:cubicBezTo>
                  <a:pt x="129" y="182"/>
                  <a:pt x="129" y="182"/>
                  <a:pt x="129" y="182"/>
                </a:cubicBezTo>
                <a:cubicBezTo>
                  <a:pt x="139" y="193"/>
                  <a:pt x="157" y="193"/>
                  <a:pt x="167" y="182"/>
                </a:cubicBezTo>
                <a:cubicBezTo>
                  <a:pt x="175" y="175"/>
                  <a:pt x="175" y="175"/>
                  <a:pt x="175" y="175"/>
                </a:cubicBezTo>
                <a:cubicBezTo>
                  <a:pt x="172" y="170"/>
                  <a:pt x="174" y="162"/>
                  <a:pt x="178" y="158"/>
                </a:cubicBezTo>
                <a:cubicBezTo>
                  <a:pt x="182" y="154"/>
                  <a:pt x="190" y="152"/>
                  <a:pt x="195" y="155"/>
                </a:cubicBezTo>
                <a:cubicBezTo>
                  <a:pt x="280" y="69"/>
                  <a:pt x="280" y="69"/>
                  <a:pt x="280" y="69"/>
                </a:cubicBezTo>
                <a:cubicBezTo>
                  <a:pt x="291" y="59"/>
                  <a:pt x="291" y="42"/>
                  <a:pt x="280" y="31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40" name="TextBox 13"/>
          <p:cNvSpPr txBox="1"/>
          <p:nvPr/>
        </p:nvSpPr>
        <p:spPr>
          <a:xfrm>
            <a:off x="658813" y="27654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1" name="TextBox 13"/>
          <p:cNvSpPr txBox="1"/>
          <p:nvPr/>
        </p:nvSpPr>
        <p:spPr>
          <a:xfrm>
            <a:off x="1208088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2" name="TextBox 13"/>
          <p:cNvSpPr txBox="1"/>
          <p:nvPr/>
        </p:nvSpPr>
        <p:spPr>
          <a:xfrm>
            <a:off x="3519488" y="2765425"/>
            <a:ext cx="2338387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3" name="TextBox 13"/>
          <p:cNvSpPr txBox="1"/>
          <p:nvPr/>
        </p:nvSpPr>
        <p:spPr>
          <a:xfrm>
            <a:off x="406876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4" name="TextBox 13"/>
          <p:cNvSpPr txBox="1"/>
          <p:nvPr/>
        </p:nvSpPr>
        <p:spPr>
          <a:xfrm>
            <a:off x="6388100" y="2765425"/>
            <a:ext cx="2338388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5" name="TextBox 13"/>
          <p:cNvSpPr txBox="1"/>
          <p:nvPr/>
        </p:nvSpPr>
        <p:spPr>
          <a:xfrm>
            <a:off x="693896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6" name="TextBox 13"/>
          <p:cNvSpPr txBox="1"/>
          <p:nvPr/>
        </p:nvSpPr>
        <p:spPr>
          <a:xfrm>
            <a:off x="9228138" y="2765425"/>
            <a:ext cx="2336800" cy="246063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7" name="TextBox 13"/>
          <p:cNvSpPr txBox="1"/>
          <p:nvPr/>
        </p:nvSpPr>
        <p:spPr>
          <a:xfrm>
            <a:off x="9777413" y="3114675"/>
            <a:ext cx="1384300" cy="554038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8" name="TextBox 13"/>
          <p:cNvSpPr txBox="1"/>
          <p:nvPr/>
        </p:nvSpPr>
        <p:spPr>
          <a:xfrm>
            <a:off x="658813" y="510698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49" name="TextBox 13"/>
          <p:cNvSpPr txBox="1"/>
          <p:nvPr/>
        </p:nvSpPr>
        <p:spPr>
          <a:xfrm>
            <a:off x="1208088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0" name="TextBox 13"/>
          <p:cNvSpPr txBox="1"/>
          <p:nvPr/>
        </p:nvSpPr>
        <p:spPr>
          <a:xfrm>
            <a:off x="3519488" y="5106988"/>
            <a:ext cx="2338387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1" name="TextBox 13"/>
          <p:cNvSpPr txBox="1"/>
          <p:nvPr/>
        </p:nvSpPr>
        <p:spPr>
          <a:xfrm>
            <a:off x="406876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2" name="TextBox 13"/>
          <p:cNvSpPr txBox="1"/>
          <p:nvPr/>
        </p:nvSpPr>
        <p:spPr>
          <a:xfrm>
            <a:off x="6388100" y="5106988"/>
            <a:ext cx="2338388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3" name="TextBox 13"/>
          <p:cNvSpPr txBox="1"/>
          <p:nvPr/>
        </p:nvSpPr>
        <p:spPr>
          <a:xfrm>
            <a:off x="693896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4" name="TextBox 13"/>
          <p:cNvSpPr txBox="1"/>
          <p:nvPr/>
        </p:nvSpPr>
        <p:spPr>
          <a:xfrm>
            <a:off x="9228138" y="5106988"/>
            <a:ext cx="2336800" cy="2460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altLang="x-none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55" name="TextBox 13"/>
          <p:cNvSpPr txBox="1"/>
          <p:nvPr/>
        </p:nvSpPr>
        <p:spPr>
          <a:xfrm>
            <a:off x="9777413" y="5456238"/>
            <a:ext cx="1384300" cy="5540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339" name="组合 53"/>
          <p:cNvGrpSpPr/>
          <p:nvPr/>
        </p:nvGrpSpPr>
        <p:grpSpPr>
          <a:xfrm>
            <a:off x="552450" y="512763"/>
            <a:ext cx="576263" cy="496887"/>
            <a:chOff x="4861282" y="1439617"/>
            <a:chExt cx="1224838" cy="1056583"/>
          </a:xfrm>
        </p:grpSpPr>
        <p:sp>
          <p:nvSpPr>
            <p:cNvPr id="55" name="六边形 4"/>
            <p:cNvSpPr/>
            <p:nvPr/>
          </p:nvSpPr>
          <p:spPr>
            <a:xfrm flipH="1">
              <a:off x="4861282" y="1439617"/>
              <a:ext cx="1224838" cy="1056583"/>
            </a:xfrm>
            <a:custGeom>
              <a:avLst/>
              <a:gdLst>
                <a:gd name="connsiteX0" fmla="*/ 0 w 4234598"/>
                <a:gd name="connsiteY0" fmla="*/ 1825258 h 3650516"/>
                <a:gd name="connsiteX1" fmla="*/ 912629 w 4234598"/>
                <a:gd name="connsiteY1" fmla="*/ 1 h 3650516"/>
                <a:gd name="connsiteX2" fmla="*/ 3321969 w 4234598"/>
                <a:gd name="connsiteY2" fmla="*/ 1 h 3650516"/>
                <a:gd name="connsiteX3" fmla="*/ 4234598 w 4234598"/>
                <a:gd name="connsiteY3" fmla="*/ 1825258 h 3650516"/>
                <a:gd name="connsiteX4" fmla="*/ 3321969 w 4234598"/>
                <a:gd name="connsiteY4" fmla="*/ 3650515 h 3650516"/>
                <a:gd name="connsiteX5" fmla="*/ 912629 w 4234598"/>
                <a:gd name="connsiteY5" fmla="*/ 3650515 h 3650516"/>
                <a:gd name="connsiteX6" fmla="*/ 0 w 4234598"/>
                <a:gd name="connsiteY6" fmla="*/ 1825258 h 3650516"/>
                <a:gd name="connsiteX0-1" fmla="*/ 0 w 4234598"/>
                <a:gd name="connsiteY0-2" fmla="*/ 1825257 h 3650514"/>
                <a:gd name="connsiteX1-3" fmla="*/ 912629 w 4234598"/>
                <a:gd name="connsiteY1-4" fmla="*/ 0 h 3650514"/>
                <a:gd name="connsiteX2-5" fmla="*/ 3702969 w 4234598"/>
                <a:gd name="connsiteY2-6" fmla="*/ 0 h 3650514"/>
                <a:gd name="connsiteX3-7" fmla="*/ 4234598 w 4234598"/>
                <a:gd name="connsiteY3-8" fmla="*/ 1825257 h 3650514"/>
                <a:gd name="connsiteX4-9" fmla="*/ 3321969 w 4234598"/>
                <a:gd name="connsiteY4-10" fmla="*/ 3650514 h 3650514"/>
                <a:gd name="connsiteX5-11" fmla="*/ 912629 w 4234598"/>
                <a:gd name="connsiteY5-12" fmla="*/ 3650514 h 3650514"/>
                <a:gd name="connsiteX6-13" fmla="*/ 0 w 4234598"/>
                <a:gd name="connsiteY6-14" fmla="*/ 1825257 h 3650514"/>
                <a:gd name="connsiteX0-15" fmla="*/ 0 w 4996598"/>
                <a:gd name="connsiteY0-16" fmla="*/ 1825257 h 3650514"/>
                <a:gd name="connsiteX1-17" fmla="*/ 912629 w 4996598"/>
                <a:gd name="connsiteY1-18" fmla="*/ 0 h 3650514"/>
                <a:gd name="connsiteX2-19" fmla="*/ 3702969 w 4996598"/>
                <a:gd name="connsiteY2-20" fmla="*/ 0 h 3650514"/>
                <a:gd name="connsiteX3-21" fmla="*/ 4996598 w 4996598"/>
                <a:gd name="connsiteY3-22" fmla="*/ 2377707 h 3650514"/>
                <a:gd name="connsiteX4-23" fmla="*/ 3321969 w 4996598"/>
                <a:gd name="connsiteY4-24" fmla="*/ 3650514 h 3650514"/>
                <a:gd name="connsiteX5-25" fmla="*/ 912629 w 4996598"/>
                <a:gd name="connsiteY5-26" fmla="*/ 3650514 h 3650514"/>
                <a:gd name="connsiteX6-27" fmla="*/ 0 w 4996598"/>
                <a:gd name="connsiteY6-28" fmla="*/ 1825257 h 3650514"/>
                <a:gd name="connsiteX0-29" fmla="*/ 0 w 4996598"/>
                <a:gd name="connsiteY0-30" fmla="*/ 1825257 h 4679214"/>
                <a:gd name="connsiteX1-31" fmla="*/ 912629 w 4996598"/>
                <a:gd name="connsiteY1-32" fmla="*/ 0 h 4679214"/>
                <a:gd name="connsiteX2-33" fmla="*/ 3702969 w 4996598"/>
                <a:gd name="connsiteY2-34" fmla="*/ 0 h 4679214"/>
                <a:gd name="connsiteX3-35" fmla="*/ 4996598 w 4996598"/>
                <a:gd name="connsiteY3-36" fmla="*/ 2377707 h 4679214"/>
                <a:gd name="connsiteX4-37" fmla="*/ 3645819 w 4996598"/>
                <a:gd name="connsiteY4-38" fmla="*/ 4679214 h 4679214"/>
                <a:gd name="connsiteX5-39" fmla="*/ 912629 w 4996598"/>
                <a:gd name="connsiteY5-40" fmla="*/ 3650514 h 4679214"/>
                <a:gd name="connsiteX6-41" fmla="*/ 0 w 4996598"/>
                <a:gd name="connsiteY6-42" fmla="*/ 1825257 h 4679214"/>
                <a:gd name="connsiteX0-43" fmla="*/ 0 w 4996598"/>
                <a:gd name="connsiteY0-44" fmla="*/ 1825257 h 4679214"/>
                <a:gd name="connsiteX1-45" fmla="*/ 912629 w 4996598"/>
                <a:gd name="connsiteY1-46" fmla="*/ 0 h 4679214"/>
                <a:gd name="connsiteX2-47" fmla="*/ 3702969 w 4996598"/>
                <a:gd name="connsiteY2-48" fmla="*/ 0 h 4679214"/>
                <a:gd name="connsiteX3-49" fmla="*/ 4996598 w 4996598"/>
                <a:gd name="connsiteY3-50" fmla="*/ 2377707 h 4679214"/>
                <a:gd name="connsiteX4-51" fmla="*/ 3645819 w 4996598"/>
                <a:gd name="connsiteY4-52" fmla="*/ 4679214 h 4679214"/>
                <a:gd name="connsiteX5-53" fmla="*/ 912629 w 4996598"/>
                <a:gd name="connsiteY5-54" fmla="*/ 4679214 h 4679214"/>
                <a:gd name="connsiteX6-55" fmla="*/ 0 w 4996598"/>
                <a:gd name="connsiteY6-56" fmla="*/ 1825257 h 4679214"/>
                <a:gd name="connsiteX0-57" fmla="*/ 0 w 5434748"/>
                <a:gd name="connsiteY0-58" fmla="*/ 2358657 h 4679214"/>
                <a:gd name="connsiteX1-59" fmla="*/ 1350779 w 5434748"/>
                <a:gd name="connsiteY1-60" fmla="*/ 0 h 4679214"/>
                <a:gd name="connsiteX2-61" fmla="*/ 4141119 w 5434748"/>
                <a:gd name="connsiteY2-62" fmla="*/ 0 h 4679214"/>
                <a:gd name="connsiteX3-63" fmla="*/ 5434748 w 5434748"/>
                <a:gd name="connsiteY3-64" fmla="*/ 2377707 h 4679214"/>
                <a:gd name="connsiteX4-65" fmla="*/ 4083969 w 5434748"/>
                <a:gd name="connsiteY4-66" fmla="*/ 4679214 h 4679214"/>
                <a:gd name="connsiteX5-67" fmla="*/ 1350779 w 5434748"/>
                <a:gd name="connsiteY5-68" fmla="*/ 4679214 h 4679214"/>
                <a:gd name="connsiteX6-69" fmla="*/ 0 w 5434748"/>
                <a:gd name="connsiteY6-70" fmla="*/ 2358657 h 4679214"/>
                <a:gd name="connsiteX0-71" fmla="*/ 0 w 5434748"/>
                <a:gd name="connsiteY0-72" fmla="*/ 2358657 h 4679214"/>
                <a:gd name="connsiteX1-73" fmla="*/ 1350779 w 5434748"/>
                <a:gd name="connsiteY1-74" fmla="*/ 0 h 4679214"/>
                <a:gd name="connsiteX2-75" fmla="*/ 4141119 w 5434748"/>
                <a:gd name="connsiteY2-76" fmla="*/ 19050 h 4679214"/>
                <a:gd name="connsiteX3-77" fmla="*/ 5434748 w 5434748"/>
                <a:gd name="connsiteY3-78" fmla="*/ 2377707 h 4679214"/>
                <a:gd name="connsiteX4-79" fmla="*/ 4083969 w 5434748"/>
                <a:gd name="connsiteY4-80" fmla="*/ 4679214 h 4679214"/>
                <a:gd name="connsiteX5-81" fmla="*/ 1350779 w 5434748"/>
                <a:gd name="connsiteY5-82" fmla="*/ 4679214 h 4679214"/>
                <a:gd name="connsiteX6-83" fmla="*/ 0 w 5434748"/>
                <a:gd name="connsiteY6-84" fmla="*/ 2358657 h 4679214"/>
                <a:gd name="connsiteX0-85" fmla="*/ 0 w 5434748"/>
                <a:gd name="connsiteY0-86" fmla="*/ 2358657 h 4679214"/>
                <a:gd name="connsiteX1-87" fmla="*/ 1350779 w 5434748"/>
                <a:gd name="connsiteY1-88" fmla="*/ 0 h 4679214"/>
                <a:gd name="connsiteX2-89" fmla="*/ 4122069 w 5434748"/>
                <a:gd name="connsiteY2-90" fmla="*/ 0 h 4679214"/>
                <a:gd name="connsiteX3-91" fmla="*/ 5434748 w 5434748"/>
                <a:gd name="connsiteY3-92" fmla="*/ 2377707 h 4679214"/>
                <a:gd name="connsiteX4-93" fmla="*/ 4083969 w 5434748"/>
                <a:gd name="connsiteY4-94" fmla="*/ 4679214 h 4679214"/>
                <a:gd name="connsiteX5-95" fmla="*/ 1350779 w 5434748"/>
                <a:gd name="connsiteY5-96" fmla="*/ 4679214 h 4679214"/>
                <a:gd name="connsiteX6-97" fmla="*/ 0 w 5434748"/>
                <a:gd name="connsiteY6-98" fmla="*/ 2358657 h 4679214"/>
                <a:gd name="connsiteX0-99" fmla="*/ 0 w 5434748"/>
                <a:gd name="connsiteY0-100" fmla="*/ 2367490 h 4688047"/>
                <a:gd name="connsiteX1-101" fmla="*/ 1350779 w 5434748"/>
                <a:gd name="connsiteY1-102" fmla="*/ 0 h 4688047"/>
                <a:gd name="connsiteX2-103" fmla="*/ 4122069 w 5434748"/>
                <a:gd name="connsiteY2-104" fmla="*/ 8833 h 4688047"/>
                <a:gd name="connsiteX3-105" fmla="*/ 5434748 w 5434748"/>
                <a:gd name="connsiteY3-106" fmla="*/ 2386540 h 4688047"/>
                <a:gd name="connsiteX4-107" fmla="*/ 4083969 w 5434748"/>
                <a:gd name="connsiteY4-108" fmla="*/ 4688047 h 4688047"/>
                <a:gd name="connsiteX5-109" fmla="*/ 1350779 w 5434748"/>
                <a:gd name="connsiteY5-110" fmla="*/ 4688047 h 4688047"/>
                <a:gd name="connsiteX6-111" fmla="*/ 0 w 5434748"/>
                <a:gd name="connsiteY6-112" fmla="*/ 2367490 h 4688047"/>
                <a:gd name="connsiteX0-113" fmla="*/ 0 w 5434748"/>
                <a:gd name="connsiteY0-114" fmla="*/ 2376323 h 4696880"/>
                <a:gd name="connsiteX1-115" fmla="*/ 1350779 w 5434748"/>
                <a:gd name="connsiteY1-116" fmla="*/ 0 h 4696880"/>
                <a:gd name="connsiteX2-117" fmla="*/ 4122069 w 5434748"/>
                <a:gd name="connsiteY2-118" fmla="*/ 17666 h 4696880"/>
                <a:gd name="connsiteX3-119" fmla="*/ 5434748 w 5434748"/>
                <a:gd name="connsiteY3-120" fmla="*/ 2395373 h 4696880"/>
                <a:gd name="connsiteX4-121" fmla="*/ 4083969 w 5434748"/>
                <a:gd name="connsiteY4-122" fmla="*/ 4696880 h 4696880"/>
                <a:gd name="connsiteX5-123" fmla="*/ 1350779 w 5434748"/>
                <a:gd name="connsiteY5-124" fmla="*/ 4696880 h 4696880"/>
                <a:gd name="connsiteX6-125" fmla="*/ 0 w 5434748"/>
                <a:gd name="connsiteY6-126" fmla="*/ 2376323 h 4696880"/>
                <a:gd name="connsiteX0-127" fmla="*/ 0 w 5434748"/>
                <a:gd name="connsiteY0-128" fmla="*/ 2376323 h 4696880"/>
                <a:gd name="connsiteX1-129" fmla="*/ 1350779 w 5434748"/>
                <a:gd name="connsiteY1-130" fmla="*/ 0 h 4696880"/>
                <a:gd name="connsiteX2-131" fmla="*/ 4122069 w 5434748"/>
                <a:gd name="connsiteY2-132" fmla="*/ 17666 h 4696880"/>
                <a:gd name="connsiteX3-133" fmla="*/ 5434748 w 5434748"/>
                <a:gd name="connsiteY3-134" fmla="*/ 2395373 h 4696880"/>
                <a:gd name="connsiteX4-135" fmla="*/ 4083969 w 5434748"/>
                <a:gd name="connsiteY4-136" fmla="*/ 4696880 h 4696880"/>
                <a:gd name="connsiteX5-137" fmla="*/ 1350779 w 5434748"/>
                <a:gd name="connsiteY5-138" fmla="*/ 4696880 h 4696880"/>
                <a:gd name="connsiteX6-139" fmla="*/ 0 w 5434748"/>
                <a:gd name="connsiteY6-140" fmla="*/ 2376323 h 4696880"/>
                <a:gd name="connsiteX0-141" fmla="*/ 0 w 5434748"/>
                <a:gd name="connsiteY0-142" fmla="*/ 2385156 h 4705713"/>
                <a:gd name="connsiteX1-143" fmla="*/ 1341946 w 5434748"/>
                <a:gd name="connsiteY1-144" fmla="*/ 0 h 4705713"/>
                <a:gd name="connsiteX2-145" fmla="*/ 4122069 w 5434748"/>
                <a:gd name="connsiteY2-146" fmla="*/ 26499 h 4705713"/>
                <a:gd name="connsiteX3-147" fmla="*/ 5434748 w 5434748"/>
                <a:gd name="connsiteY3-148" fmla="*/ 2404206 h 4705713"/>
                <a:gd name="connsiteX4-149" fmla="*/ 4083969 w 5434748"/>
                <a:gd name="connsiteY4-150" fmla="*/ 4705713 h 4705713"/>
                <a:gd name="connsiteX5-151" fmla="*/ 1350779 w 5434748"/>
                <a:gd name="connsiteY5-152" fmla="*/ 4705713 h 4705713"/>
                <a:gd name="connsiteX6-153" fmla="*/ 0 w 5434748"/>
                <a:gd name="connsiteY6-154" fmla="*/ 2385156 h 4705713"/>
                <a:gd name="connsiteX0-155" fmla="*/ 0 w 5456830"/>
                <a:gd name="connsiteY0-156" fmla="*/ 2385156 h 4705713"/>
                <a:gd name="connsiteX1-157" fmla="*/ 1364028 w 5456830"/>
                <a:gd name="connsiteY1-158" fmla="*/ 0 h 4705713"/>
                <a:gd name="connsiteX2-159" fmla="*/ 4144151 w 5456830"/>
                <a:gd name="connsiteY2-160" fmla="*/ 26499 h 4705713"/>
                <a:gd name="connsiteX3-161" fmla="*/ 5456830 w 5456830"/>
                <a:gd name="connsiteY3-162" fmla="*/ 2404206 h 4705713"/>
                <a:gd name="connsiteX4-163" fmla="*/ 4106051 w 5456830"/>
                <a:gd name="connsiteY4-164" fmla="*/ 4705713 h 4705713"/>
                <a:gd name="connsiteX5-165" fmla="*/ 1372861 w 5456830"/>
                <a:gd name="connsiteY5-166" fmla="*/ 4705713 h 4705713"/>
                <a:gd name="connsiteX6-167" fmla="*/ 0 w 5456830"/>
                <a:gd name="connsiteY6-168" fmla="*/ 2385156 h 4705713"/>
                <a:gd name="connsiteX0-169" fmla="*/ 0 w 5456830"/>
                <a:gd name="connsiteY0-170" fmla="*/ 2385156 h 4716754"/>
                <a:gd name="connsiteX1-171" fmla="*/ 1364028 w 5456830"/>
                <a:gd name="connsiteY1-172" fmla="*/ 0 h 4716754"/>
                <a:gd name="connsiteX2-173" fmla="*/ 4144151 w 5456830"/>
                <a:gd name="connsiteY2-174" fmla="*/ 26499 h 4716754"/>
                <a:gd name="connsiteX3-175" fmla="*/ 5456830 w 5456830"/>
                <a:gd name="connsiteY3-176" fmla="*/ 2404206 h 4716754"/>
                <a:gd name="connsiteX4-177" fmla="*/ 4106051 w 5456830"/>
                <a:gd name="connsiteY4-178" fmla="*/ 4705713 h 4716754"/>
                <a:gd name="connsiteX5-179" fmla="*/ 1339738 w 5456830"/>
                <a:gd name="connsiteY5-180" fmla="*/ 4716754 h 4716754"/>
                <a:gd name="connsiteX6-181" fmla="*/ 0 w 5456830"/>
                <a:gd name="connsiteY6-182" fmla="*/ 2385156 h 4716754"/>
                <a:gd name="connsiteX0-183" fmla="*/ 0 w 5467871"/>
                <a:gd name="connsiteY0-184" fmla="*/ 2385156 h 4716754"/>
                <a:gd name="connsiteX1-185" fmla="*/ 1364028 w 5467871"/>
                <a:gd name="connsiteY1-186" fmla="*/ 0 h 4716754"/>
                <a:gd name="connsiteX2-187" fmla="*/ 4144151 w 5467871"/>
                <a:gd name="connsiteY2-188" fmla="*/ 26499 h 4716754"/>
                <a:gd name="connsiteX3-189" fmla="*/ 5467871 w 5467871"/>
                <a:gd name="connsiteY3-190" fmla="*/ 2404206 h 4716754"/>
                <a:gd name="connsiteX4-191" fmla="*/ 4106051 w 5467871"/>
                <a:gd name="connsiteY4-192" fmla="*/ 4705713 h 4716754"/>
                <a:gd name="connsiteX5-193" fmla="*/ 1339738 w 5467871"/>
                <a:gd name="connsiteY5-194" fmla="*/ 4716754 h 4716754"/>
                <a:gd name="connsiteX6-195" fmla="*/ 0 w 5467871"/>
                <a:gd name="connsiteY6-196" fmla="*/ 2385156 h 471675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5467871" h="4716754">
                  <a:moveTo>
                    <a:pt x="0" y="2385156"/>
                  </a:moveTo>
                  <a:lnTo>
                    <a:pt x="1364028" y="0"/>
                  </a:lnTo>
                  <a:lnTo>
                    <a:pt x="4144151" y="26499"/>
                  </a:lnTo>
                  <a:lnTo>
                    <a:pt x="5467871" y="2404206"/>
                  </a:lnTo>
                  <a:lnTo>
                    <a:pt x="4106051" y="4705713"/>
                  </a:lnTo>
                  <a:lnTo>
                    <a:pt x="1339738" y="4716754"/>
                  </a:lnTo>
                  <a:lnTo>
                    <a:pt x="0" y="238515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5048250" y="1562100"/>
              <a:ext cx="838200" cy="83820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9" name="TextBox 13"/>
          <p:cNvSpPr txBox="1"/>
          <p:nvPr/>
        </p:nvSpPr>
        <p:spPr>
          <a:xfrm>
            <a:off x="1084263" y="569913"/>
            <a:ext cx="3298825" cy="4318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/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2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单击此处添加标题</a:t>
            </a:r>
            <a:endParaRPr lang="en-US" altLang="x-none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23@|5FFC:0|FBC:0|LFC:16777215|LBC:16777215"/>
          <p:cNvSpPr/>
          <p:nvPr/>
        </p:nvSpPr>
        <p:spPr bwMode="auto">
          <a:xfrm>
            <a:off x="5545138" y="5892800"/>
            <a:ext cx="1014413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Freeform 124@|5FFC:0|FBC:0|LFC:16777215|LBC:16777215"/>
          <p:cNvSpPr/>
          <p:nvPr/>
        </p:nvSpPr>
        <p:spPr bwMode="auto">
          <a:xfrm>
            <a:off x="5545138" y="5711825"/>
            <a:ext cx="1014413" cy="131763"/>
          </a:xfrm>
          <a:custGeom>
            <a:avLst/>
            <a:gdLst/>
            <a:ahLst/>
            <a:cxnLst>
              <a:cxn ang="0">
                <a:pos x="163" y="11"/>
              </a:cxn>
              <a:cxn ang="0">
                <a:pos x="153" y="21"/>
              </a:cxn>
              <a:cxn ang="0">
                <a:pos x="10" y="21"/>
              </a:cxn>
              <a:cxn ang="0">
                <a:pos x="0" y="11"/>
              </a:cxn>
              <a:cxn ang="0">
                <a:pos x="10" y="0"/>
              </a:cxn>
              <a:cxn ang="0">
                <a:pos x="153" y="0"/>
              </a:cxn>
              <a:cxn ang="0">
                <a:pos x="163" y="11"/>
              </a:cxn>
            </a:cxnLst>
            <a:rect l="0" t="0" r="r" b="b"/>
            <a:pathLst>
              <a:path w="163" h="21">
                <a:moveTo>
                  <a:pt x="163" y="11"/>
                </a:moveTo>
                <a:cubicBezTo>
                  <a:pt x="163" y="16"/>
                  <a:pt x="158" y="21"/>
                  <a:pt x="153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5" y="21"/>
                  <a:pt x="0" y="16"/>
                  <a:pt x="0" y="11"/>
                </a:cubicBezTo>
                <a:cubicBezTo>
                  <a:pt x="0" y="5"/>
                  <a:pt x="5" y="0"/>
                  <a:pt x="10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8" y="0"/>
                  <a:pt x="163" y="5"/>
                  <a:pt x="163" y="11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Freeform 125@|5FFC:0|FBC:0|LFC:16777215|LBC:16777215"/>
          <p:cNvSpPr/>
          <p:nvPr/>
        </p:nvSpPr>
        <p:spPr bwMode="auto">
          <a:xfrm>
            <a:off x="5632450" y="6078538"/>
            <a:ext cx="803275" cy="201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" y="0"/>
              </a:cxn>
              <a:cxn ang="0">
                <a:pos x="63" y="30"/>
              </a:cxn>
              <a:cxn ang="0">
                <a:pos x="0" y="0"/>
              </a:cxn>
            </a:cxnLst>
            <a:rect l="0" t="0" r="r" b="b"/>
            <a:pathLst>
              <a:path w="129" h="32">
                <a:moveTo>
                  <a:pt x="0" y="0"/>
                </a:moveTo>
                <a:cubicBezTo>
                  <a:pt x="129" y="0"/>
                  <a:pt x="129" y="0"/>
                  <a:pt x="129" y="0"/>
                </a:cubicBezTo>
                <a:cubicBezTo>
                  <a:pt x="129" y="0"/>
                  <a:pt x="120" y="32"/>
                  <a:pt x="63" y="30"/>
                </a:cubicBezTo>
                <a:cubicBezTo>
                  <a:pt x="17" y="29"/>
                  <a:pt x="0" y="0"/>
                  <a:pt x="0" y="0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Freeform 237@|5FFC:0|FBC:0|LFC:16777215|LBC:16777215"/>
          <p:cNvSpPr>
            <a:spLocks noEditPoints="1"/>
          </p:cNvSpPr>
          <p:nvPr/>
        </p:nvSpPr>
        <p:spPr bwMode="auto">
          <a:xfrm>
            <a:off x="4994275" y="3135313"/>
            <a:ext cx="2116138" cy="2495550"/>
          </a:xfrm>
          <a:custGeom>
            <a:avLst/>
            <a:gdLst/>
            <a:ahLst/>
            <a:cxnLst>
              <a:cxn ang="0">
                <a:pos x="175" y="0"/>
              </a:cxn>
              <a:cxn ang="0">
                <a:pos x="167" y="0"/>
              </a:cxn>
              <a:cxn ang="0">
                <a:pos x="6" y="165"/>
              </a:cxn>
              <a:cxn ang="0">
                <a:pos x="67" y="318"/>
              </a:cxn>
              <a:cxn ang="0">
                <a:pos x="90" y="396"/>
              </a:cxn>
              <a:cxn ang="0">
                <a:pos x="90" y="396"/>
              </a:cxn>
              <a:cxn ang="0">
                <a:pos x="99" y="401"/>
              </a:cxn>
              <a:cxn ang="0">
                <a:pos x="242" y="401"/>
              </a:cxn>
              <a:cxn ang="0">
                <a:pos x="251" y="396"/>
              </a:cxn>
              <a:cxn ang="0">
                <a:pos x="251" y="396"/>
              </a:cxn>
              <a:cxn ang="0">
                <a:pos x="274" y="318"/>
              </a:cxn>
              <a:cxn ang="0">
                <a:pos x="336" y="165"/>
              </a:cxn>
              <a:cxn ang="0">
                <a:pos x="175" y="0"/>
              </a:cxn>
              <a:cxn ang="0">
                <a:pos x="295" y="166"/>
              </a:cxn>
              <a:cxn ang="0">
                <a:pos x="249" y="282"/>
              </a:cxn>
              <a:cxn ang="0">
                <a:pos x="231" y="352"/>
              </a:cxn>
              <a:cxn ang="0">
                <a:pos x="231" y="352"/>
              </a:cxn>
              <a:cxn ang="0">
                <a:pos x="224" y="356"/>
              </a:cxn>
              <a:cxn ang="0">
                <a:pos x="117" y="356"/>
              </a:cxn>
              <a:cxn ang="0">
                <a:pos x="110" y="352"/>
              </a:cxn>
              <a:cxn ang="0">
                <a:pos x="110" y="352"/>
              </a:cxn>
              <a:cxn ang="0">
                <a:pos x="93" y="282"/>
              </a:cxn>
              <a:cxn ang="0">
                <a:pos x="47" y="166"/>
              </a:cxn>
              <a:cxn ang="0">
                <a:pos x="168" y="43"/>
              </a:cxn>
              <a:cxn ang="0">
                <a:pos x="174" y="43"/>
              </a:cxn>
              <a:cxn ang="0">
                <a:pos x="295" y="166"/>
              </a:cxn>
            </a:cxnLst>
            <a:rect l="0" t="0" r="r" b="b"/>
            <a:pathLst>
              <a:path w="341" h="401">
                <a:moveTo>
                  <a:pt x="175" y="0"/>
                </a:moveTo>
                <a:cubicBezTo>
                  <a:pt x="167" y="0"/>
                  <a:pt x="167" y="0"/>
                  <a:pt x="167" y="0"/>
                </a:cubicBezTo>
                <a:cubicBezTo>
                  <a:pt x="61" y="7"/>
                  <a:pt x="0" y="83"/>
                  <a:pt x="6" y="165"/>
                </a:cubicBezTo>
                <a:cubicBezTo>
                  <a:pt x="12" y="254"/>
                  <a:pt x="61" y="264"/>
                  <a:pt x="67" y="318"/>
                </a:cubicBezTo>
                <a:cubicBezTo>
                  <a:pt x="73" y="372"/>
                  <a:pt x="90" y="396"/>
                  <a:pt x="90" y="396"/>
                </a:cubicBezTo>
                <a:cubicBezTo>
                  <a:pt x="90" y="396"/>
                  <a:pt x="90" y="396"/>
                  <a:pt x="90" y="396"/>
                </a:cubicBezTo>
                <a:cubicBezTo>
                  <a:pt x="92" y="399"/>
                  <a:pt x="96" y="401"/>
                  <a:pt x="99" y="401"/>
                </a:cubicBezTo>
                <a:cubicBezTo>
                  <a:pt x="242" y="401"/>
                  <a:pt x="242" y="401"/>
                  <a:pt x="242" y="401"/>
                </a:cubicBezTo>
                <a:cubicBezTo>
                  <a:pt x="245" y="401"/>
                  <a:pt x="249" y="399"/>
                  <a:pt x="251" y="396"/>
                </a:cubicBezTo>
                <a:cubicBezTo>
                  <a:pt x="251" y="396"/>
                  <a:pt x="251" y="396"/>
                  <a:pt x="251" y="396"/>
                </a:cubicBezTo>
                <a:cubicBezTo>
                  <a:pt x="251" y="396"/>
                  <a:pt x="268" y="372"/>
                  <a:pt x="274" y="318"/>
                </a:cubicBezTo>
                <a:cubicBezTo>
                  <a:pt x="280" y="264"/>
                  <a:pt x="330" y="254"/>
                  <a:pt x="336" y="165"/>
                </a:cubicBezTo>
                <a:cubicBezTo>
                  <a:pt x="341" y="83"/>
                  <a:pt x="280" y="7"/>
                  <a:pt x="175" y="0"/>
                </a:cubicBezTo>
                <a:close/>
                <a:moveTo>
                  <a:pt x="295" y="166"/>
                </a:moveTo>
                <a:cubicBezTo>
                  <a:pt x="290" y="234"/>
                  <a:pt x="253" y="241"/>
                  <a:pt x="249" y="282"/>
                </a:cubicBezTo>
                <a:cubicBezTo>
                  <a:pt x="244" y="322"/>
                  <a:pt x="231" y="352"/>
                  <a:pt x="231" y="352"/>
                </a:cubicBezTo>
                <a:cubicBezTo>
                  <a:pt x="231" y="352"/>
                  <a:pt x="231" y="352"/>
                  <a:pt x="231" y="352"/>
                </a:cubicBezTo>
                <a:cubicBezTo>
                  <a:pt x="229" y="354"/>
                  <a:pt x="227" y="356"/>
                  <a:pt x="224" y="356"/>
                </a:cubicBezTo>
                <a:cubicBezTo>
                  <a:pt x="117" y="356"/>
                  <a:pt x="117" y="356"/>
                  <a:pt x="117" y="356"/>
                </a:cubicBezTo>
                <a:cubicBezTo>
                  <a:pt x="114" y="356"/>
                  <a:pt x="112" y="354"/>
                  <a:pt x="110" y="352"/>
                </a:cubicBezTo>
                <a:cubicBezTo>
                  <a:pt x="110" y="352"/>
                  <a:pt x="110" y="352"/>
                  <a:pt x="110" y="352"/>
                </a:cubicBezTo>
                <a:cubicBezTo>
                  <a:pt x="110" y="352"/>
                  <a:pt x="98" y="322"/>
                  <a:pt x="93" y="282"/>
                </a:cubicBezTo>
                <a:cubicBezTo>
                  <a:pt x="89" y="241"/>
                  <a:pt x="51" y="234"/>
                  <a:pt x="47" y="166"/>
                </a:cubicBezTo>
                <a:cubicBezTo>
                  <a:pt x="43" y="105"/>
                  <a:pt x="89" y="48"/>
                  <a:pt x="168" y="43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253" y="48"/>
                  <a:pt x="299" y="105"/>
                  <a:pt x="295" y="166"/>
                </a:cubicBezTo>
                <a:close/>
              </a:path>
            </a:pathLst>
          </a:cu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1" name="Oval 287"/>
          <p:cNvSpPr/>
          <p:nvPr/>
        </p:nvSpPr>
        <p:spPr>
          <a:xfrm>
            <a:off x="4144963" y="336550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2" name="Oval 291"/>
          <p:cNvSpPr/>
          <p:nvPr/>
        </p:nvSpPr>
        <p:spPr>
          <a:xfrm>
            <a:off x="4089400" y="4286250"/>
            <a:ext cx="657225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Oval 295"/>
          <p:cNvSpPr/>
          <p:nvPr/>
        </p:nvSpPr>
        <p:spPr>
          <a:xfrm>
            <a:off x="4473575" y="5132388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Oval 299"/>
          <p:cNvSpPr/>
          <p:nvPr/>
        </p:nvSpPr>
        <p:spPr>
          <a:xfrm>
            <a:off x="6723063" y="2608263"/>
            <a:ext cx="657225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6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Oval 303"/>
          <p:cNvSpPr/>
          <p:nvPr/>
        </p:nvSpPr>
        <p:spPr>
          <a:xfrm>
            <a:off x="7380288" y="336550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7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Oval 307"/>
          <p:cNvSpPr/>
          <p:nvPr/>
        </p:nvSpPr>
        <p:spPr>
          <a:xfrm>
            <a:off x="7391400" y="4286250"/>
            <a:ext cx="658813" cy="639763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8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Oval 308"/>
          <p:cNvSpPr/>
          <p:nvPr/>
        </p:nvSpPr>
        <p:spPr>
          <a:xfrm>
            <a:off x="4730750" y="2611438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4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Oval 309"/>
          <p:cNvSpPr/>
          <p:nvPr/>
        </p:nvSpPr>
        <p:spPr>
          <a:xfrm>
            <a:off x="5724525" y="2343150"/>
            <a:ext cx="657225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5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Oval 44"/>
          <p:cNvSpPr/>
          <p:nvPr/>
        </p:nvSpPr>
        <p:spPr>
          <a:xfrm>
            <a:off x="6973888" y="5132388"/>
            <a:ext cx="658813" cy="638175"/>
          </a:xfrm>
          <a:prstGeom prst="ellipse">
            <a:avLst/>
          </a:prstGeom>
          <a:solidFill>
            <a:srgbClr val="FCFCFC">
              <a:alpha val="3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9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7888288" y="25146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891463" y="2800350"/>
            <a:ext cx="233521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8439150" y="334486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8439150" y="4335463"/>
            <a:ext cx="1954213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7888288" y="5248275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7891463" y="5534025"/>
            <a:ext cx="2335213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2693988" y="25146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697163" y="280035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287588" y="33448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2287588" y="433546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@|17FFC:16777215|FBC:16777215|LFC:16777215|LBC:16777215"/>
          <p:cNvSpPr txBox="1"/>
          <p:nvPr/>
        </p:nvSpPr>
        <p:spPr>
          <a:xfrm>
            <a:off x="2930525" y="5232400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@|17FFC:16777215|FBC:16777215|LFC:16777215|LBC:16777215"/>
          <p:cNvSpPr txBox="1"/>
          <p:nvPr/>
        </p:nvSpPr>
        <p:spPr>
          <a:xfrm>
            <a:off x="2935288" y="551815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2297113" y="3617913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2297113" y="4610100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5345113" y="4075113"/>
            <a:ext cx="1373188" cy="30797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关键词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6403975" y="1878013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6407150" y="2163763"/>
            <a:ext cx="2335213" cy="18573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4017963" y="1785938"/>
            <a:ext cx="1952625" cy="2460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4022725" y="2071688"/>
            <a:ext cx="2333625" cy="1841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12166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DFDFD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单击此处可编辑内容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FDFDF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2528</Words>
  <Application>WPS 演示</Application>
  <PresentationFormat>宽屏</PresentationFormat>
  <Paragraphs>440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微软雅黑</vt:lpstr>
      <vt:lpstr>Arial Unicode MS</vt:lpstr>
      <vt:lpstr>Calibri Light</vt:lpstr>
      <vt:lpstr>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Mao</dc:creator>
  <cp:lastModifiedBy>李慧民</cp:lastModifiedBy>
  <cp:revision>29</cp:revision>
  <dcterms:created xsi:type="dcterms:W3CDTF">2015-07-03T01:01:00Z</dcterms:created>
  <dcterms:modified xsi:type="dcterms:W3CDTF">2018-02-10T14:31:18Z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