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63" r:id="rId2"/>
    <p:sldId id="257" r:id="rId3"/>
    <p:sldId id="259" r:id="rId4"/>
    <p:sldId id="256" r:id="rId5"/>
    <p:sldId id="262" r:id="rId6"/>
    <p:sldId id="266" r:id="rId7"/>
    <p:sldId id="264" r:id="rId8"/>
    <p:sldId id="267" r:id="rId9"/>
    <p:sldId id="265" r:id="rId10"/>
    <p:sldId id="260" r:id="rId11"/>
    <p:sldId id="268" r:id="rId12"/>
    <p:sldId id="269" r:id="rId13"/>
    <p:sldId id="270" r:id="rId14"/>
    <p:sldId id="272" r:id="rId15"/>
    <p:sldId id="274" r:id="rId16"/>
    <p:sldId id="271" r:id="rId17"/>
    <p:sldId id="261" r:id="rId18"/>
    <p:sldId id="273" r:id="rId19"/>
    <p:sldId id="275" r:id="rId20"/>
    <p:sldId id="276" r:id="rId21"/>
    <p:sldId id="278" r:id="rId22"/>
    <p:sldId id="277" r:id="rId23"/>
    <p:sldId id="279" r:id="rId24"/>
    <p:sldId id="280" r:id="rId25"/>
    <p:sldId id="281" r:id="rId26"/>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121212"/>
    <a:srgbClr val="0D0D0D"/>
    <a:srgbClr val="EEEEEC"/>
    <a:srgbClr val="E6E6E6"/>
    <a:srgbClr val="FFD671"/>
    <a:srgbClr val="8ED0DC"/>
    <a:srgbClr val="FFA282"/>
    <a:srgbClr val="E1BBE7"/>
    <a:srgbClr val="FFDA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37" autoAdjust="0"/>
    <p:restoredTop sz="91590" autoAdjust="0"/>
  </p:normalViewPr>
  <p:slideViewPr>
    <p:cSldViewPr snapToGrid="0">
      <p:cViewPr varScale="1">
        <p:scale>
          <a:sx n="104" d="100"/>
          <a:sy n="104" d="100"/>
        </p:scale>
        <p:origin x="546" y="84"/>
      </p:cViewPr>
      <p:guideLst>
        <p:guide orient="horz" pos="2160"/>
        <p:guide pos="3840"/>
      </p:guideLst>
    </p:cSldViewPr>
  </p:slideViewPr>
  <p:notesTextViewPr>
    <p:cViewPr>
      <p:scale>
        <a:sx n="1" d="1"/>
        <a:sy n="1" d="1"/>
      </p:scale>
      <p:origin x="0" y="0"/>
    </p:cViewPr>
  </p:notesTextViewPr>
  <p:sorterViewPr>
    <p:cViewPr>
      <p:scale>
        <a:sx n="100" d="100"/>
        <a:sy n="100" d="100"/>
      </p:scale>
      <p:origin x="0" y="-1800"/>
    </p:cViewPr>
  </p:sorterViewPr>
  <p:notesViewPr>
    <p:cSldViewPr snapToGrid="0">
      <p:cViewPr varScale="1">
        <p:scale>
          <a:sx n="65" d="100"/>
          <a:sy n="65" d="100"/>
        </p:scale>
        <p:origin x="3154"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9082AEDA-1B99-45FA-B0D6-2E81A9919BF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AEFE82E2-F989-4C20-8B8E-1228092C7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460AE5-4358-4CB9-977B-21F3397DF776}" type="datetimeFigureOut">
              <a:rPr lang="zh-CN" altLang="en-US" smtClean="0"/>
              <a:t>2018/6/1</a:t>
            </a:fld>
            <a:endParaRPr lang="zh-CN" altLang="en-US"/>
          </a:p>
        </p:txBody>
      </p:sp>
      <p:sp>
        <p:nvSpPr>
          <p:cNvPr id="4" name="页脚占位符 3">
            <a:extLst>
              <a:ext uri="{FF2B5EF4-FFF2-40B4-BE49-F238E27FC236}">
                <a16:creationId xmlns="" xmlns:a16="http://schemas.microsoft.com/office/drawing/2014/main" id="{AEE8F670-AFDD-4F2C-AABB-B6EE135AEF3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9D318228-08CF-4697-99CC-1980A7F1D0C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D2A010E-5888-48C6-A6C1-B92D7203538C}" type="slidenum">
              <a:rPr lang="zh-CN" altLang="en-US" smtClean="0"/>
              <a:t>‹#›</a:t>
            </a:fld>
            <a:endParaRPr lang="zh-CN" altLang="en-US"/>
          </a:p>
        </p:txBody>
      </p:sp>
    </p:spTree>
    <p:extLst>
      <p:ext uri="{BB962C8B-B14F-4D97-AF65-F5344CB8AC3E}">
        <p14:creationId xmlns:p14="http://schemas.microsoft.com/office/powerpoint/2010/main" val="11958390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355F65-4F03-462A-8FE2-915FD21CE7BC}"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82C054-3E4F-47A4-AD5E-7FF6AD5D3ECE}" type="slidenum">
              <a:rPr lang="zh-CN" altLang="en-US" smtClean="0"/>
              <a:t>‹#›</a:t>
            </a:fld>
            <a:endParaRPr lang="zh-CN" altLang="en-US"/>
          </a:p>
        </p:txBody>
      </p:sp>
    </p:spTree>
    <p:extLst>
      <p:ext uri="{BB962C8B-B14F-4D97-AF65-F5344CB8AC3E}">
        <p14:creationId xmlns:p14="http://schemas.microsoft.com/office/powerpoint/2010/main" val="97788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a:t>
            </a:fld>
            <a:endParaRPr lang="zh-CN" altLang="en-US"/>
          </a:p>
        </p:txBody>
      </p:sp>
    </p:spTree>
    <p:extLst>
      <p:ext uri="{BB962C8B-B14F-4D97-AF65-F5344CB8AC3E}">
        <p14:creationId xmlns:p14="http://schemas.microsoft.com/office/powerpoint/2010/main" val="2750502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10</a:t>
            </a:fld>
            <a:endParaRPr lang="zh-CN" altLang="en-US"/>
          </a:p>
        </p:txBody>
      </p:sp>
    </p:spTree>
    <p:extLst>
      <p:ext uri="{BB962C8B-B14F-4D97-AF65-F5344CB8AC3E}">
        <p14:creationId xmlns:p14="http://schemas.microsoft.com/office/powerpoint/2010/main" val="809335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11</a:t>
            </a:fld>
            <a:endParaRPr lang="zh-CN" altLang="en-US"/>
          </a:p>
        </p:txBody>
      </p:sp>
    </p:spTree>
    <p:extLst>
      <p:ext uri="{BB962C8B-B14F-4D97-AF65-F5344CB8AC3E}">
        <p14:creationId xmlns:p14="http://schemas.microsoft.com/office/powerpoint/2010/main" val="1156128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12</a:t>
            </a:fld>
            <a:endParaRPr lang="zh-CN" altLang="en-US"/>
          </a:p>
        </p:txBody>
      </p:sp>
    </p:spTree>
    <p:extLst>
      <p:ext uri="{BB962C8B-B14F-4D97-AF65-F5344CB8AC3E}">
        <p14:creationId xmlns:p14="http://schemas.microsoft.com/office/powerpoint/2010/main" val="3554190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13</a:t>
            </a:fld>
            <a:endParaRPr lang="zh-CN" altLang="en-US"/>
          </a:p>
        </p:txBody>
      </p:sp>
    </p:spTree>
    <p:extLst>
      <p:ext uri="{BB962C8B-B14F-4D97-AF65-F5344CB8AC3E}">
        <p14:creationId xmlns:p14="http://schemas.microsoft.com/office/powerpoint/2010/main" val="119202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14</a:t>
            </a:fld>
            <a:endParaRPr lang="zh-CN" altLang="en-US"/>
          </a:p>
        </p:txBody>
      </p:sp>
    </p:spTree>
    <p:extLst>
      <p:ext uri="{BB962C8B-B14F-4D97-AF65-F5344CB8AC3E}">
        <p14:creationId xmlns:p14="http://schemas.microsoft.com/office/powerpoint/2010/main" val="3829287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15</a:t>
            </a:fld>
            <a:endParaRPr lang="zh-CN" altLang="en-US"/>
          </a:p>
        </p:txBody>
      </p:sp>
    </p:spTree>
    <p:extLst>
      <p:ext uri="{BB962C8B-B14F-4D97-AF65-F5344CB8AC3E}">
        <p14:creationId xmlns:p14="http://schemas.microsoft.com/office/powerpoint/2010/main" val="55730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16</a:t>
            </a:fld>
            <a:endParaRPr lang="zh-CN" altLang="en-US"/>
          </a:p>
        </p:txBody>
      </p:sp>
    </p:spTree>
    <p:extLst>
      <p:ext uri="{BB962C8B-B14F-4D97-AF65-F5344CB8AC3E}">
        <p14:creationId xmlns:p14="http://schemas.microsoft.com/office/powerpoint/2010/main" val="426179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17</a:t>
            </a:fld>
            <a:endParaRPr lang="zh-CN" altLang="en-US"/>
          </a:p>
        </p:txBody>
      </p:sp>
    </p:spTree>
    <p:extLst>
      <p:ext uri="{BB962C8B-B14F-4D97-AF65-F5344CB8AC3E}">
        <p14:creationId xmlns:p14="http://schemas.microsoft.com/office/powerpoint/2010/main" val="2355686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18</a:t>
            </a:fld>
            <a:endParaRPr lang="zh-CN" altLang="en-US"/>
          </a:p>
        </p:txBody>
      </p:sp>
    </p:spTree>
    <p:extLst>
      <p:ext uri="{BB962C8B-B14F-4D97-AF65-F5344CB8AC3E}">
        <p14:creationId xmlns:p14="http://schemas.microsoft.com/office/powerpoint/2010/main" val="4115477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19</a:t>
            </a:fld>
            <a:endParaRPr lang="zh-CN" altLang="en-US"/>
          </a:p>
        </p:txBody>
      </p:sp>
    </p:spTree>
    <p:extLst>
      <p:ext uri="{BB962C8B-B14F-4D97-AF65-F5344CB8AC3E}">
        <p14:creationId xmlns:p14="http://schemas.microsoft.com/office/powerpoint/2010/main" val="1691278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2</a:t>
            </a:fld>
            <a:endParaRPr lang="zh-CN" altLang="en-US"/>
          </a:p>
        </p:txBody>
      </p:sp>
    </p:spTree>
    <p:extLst>
      <p:ext uri="{BB962C8B-B14F-4D97-AF65-F5344CB8AC3E}">
        <p14:creationId xmlns:p14="http://schemas.microsoft.com/office/powerpoint/2010/main" val="955979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20</a:t>
            </a:fld>
            <a:endParaRPr lang="zh-CN" altLang="en-US"/>
          </a:p>
        </p:txBody>
      </p:sp>
    </p:spTree>
    <p:extLst>
      <p:ext uri="{BB962C8B-B14F-4D97-AF65-F5344CB8AC3E}">
        <p14:creationId xmlns:p14="http://schemas.microsoft.com/office/powerpoint/2010/main" val="25404297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21</a:t>
            </a:fld>
            <a:endParaRPr lang="zh-CN" altLang="en-US"/>
          </a:p>
        </p:txBody>
      </p:sp>
    </p:spTree>
    <p:extLst>
      <p:ext uri="{BB962C8B-B14F-4D97-AF65-F5344CB8AC3E}">
        <p14:creationId xmlns:p14="http://schemas.microsoft.com/office/powerpoint/2010/main" val="17334539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22</a:t>
            </a:fld>
            <a:endParaRPr lang="zh-CN" altLang="en-US"/>
          </a:p>
        </p:txBody>
      </p:sp>
    </p:spTree>
    <p:extLst>
      <p:ext uri="{BB962C8B-B14F-4D97-AF65-F5344CB8AC3E}">
        <p14:creationId xmlns:p14="http://schemas.microsoft.com/office/powerpoint/2010/main" val="36440635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23</a:t>
            </a:fld>
            <a:endParaRPr lang="zh-CN" altLang="en-US"/>
          </a:p>
        </p:txBody>
      </p:sp>
    </p:spTree>
    <p:extLst>
      <p:ext uri="{BB962C8B-B14F-4D97-AF65-F5344CB8AC3E}">
        <p14:creationId xmlns:p14="http://schemas.microsoft.com/office/powerpoint/2010/main" val="42304007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24</a:t>
            </a:fld>
            <a:endParaRPr lang="zh-CN" altLang="en-US"/>
          </a:p>
        </p:txBody>
      </p:sp>
    </p:spTree>
    <p:extLst>
      <p:ext uri="{BB962C8B-B14F-4D97-AF65-F5344CB8AC3E}">
        <p14:creationId xmlns:p14="http://schemas.microsoft.com/office/powerpoint/2010/main" val="28782619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25</a:t>
            </a:fld>
            <a:endParaRPr lang="zh-CN" altLang="en-US"/>
          </a:p>
        </p:txBody>
      </p:sp>
    </p:spTree>
    <p:extLst>
      <p:ext uri="{BB962C8B-B14F-4D97-AF65-F5344CB8AC3E}">
        <p14:creationId xmlns:p14="http://schemas.microsoft.com/office/powerpoint/2010/main" val="2477932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3</a:t>
            </a:fld>
            <a:endParaRPr lang="zh-CN" altLang="en-US"/>
          </a:p>
        </p:txBody>
      </p:sp>
    </p:spTree>
    <p:extLst>
      <p:ext uri="{BB962C8B-B14F-4D97-AF65-F5344CB8AC3E}">
        <p14:creationId xmlns:p14="http://schemas.microsoft.com/office/powerpoint/2010/main" val="2505388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4</a:t>
            </a:fld>
            <a:endParaRPr lang="zh-CN" altLang="en-US"/>
          </a:p>
        </p:txBody>
      </p:sp>
    </p:spTree>
    <p:extLst>
      <p:ext uri="{BB962C8B-B14F-4D97-AF65-F5344CB8AC3E}">
        <p14:creationId xmlns:p14="http://schemas.microsoft.com/office/powerpoint/2010/main" val="3785651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5</a:t>
            </a:fld>
            <a:endParaRPr lang="zh-CN" altLang="en-US"/>
          </a:p>
        </p:txBody>
      </p:sp>
    </p:spTree>
    <p:extLst>
      <p:ext uri="{BB962C8B-B14F-4D97-AF65-F5344CB8AC3E}">
        <p14:creationId xmlns:p14="http://schemas.microsoft.com/office/powerpoint/2010/main" val="2082788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6</a:t>
            </a:fld>
            <a:endParaRPr lang="zh-CN" altLang="en-US"/>
          </a:p>
        </p:txBody>
      </p:sp>
    </p:spTree>
    <p:extLst>
      <p:ext uri="{BB962C8B-B14F-4D97-AF65-F5344CB8AC3E}">
        <p14:creationId xmlns:p14="http://schemas.microsoft.com/office/powerpoint/2010/main" val="3908952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7</a:t>
            </a:fld>
            <a:endParaRPr lang="zh-CN" altLang="en-US"/>
          </a:p>
        </p:txBody>
      </p:sp>
    </p:spTree>
    <p:extLst>
      <p:ext uri="{BB962C8B-B14F-4D97-AF65-F5344CB8AC3E}">
        <p14:creationId xmlns:p14="http://schemas.microsoft.com/office/powerpoint/2010/main" val="2984967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8</a:t>
            </a:fld>
            <a:endParaRPr lang="zh-CN" altLang="en-US"/>
          </a:p>
        </p:txBody>
      </p:sp>
    </p:spTree>
    <p:extLst>
      <p:ext uri="{BB962C8B-B14F-4D97-AF65-F5344CB8AC3E}">
        <p14:creationId xmlns:p14="http://schemas.microsoft.com/office/powerpoint/2010/main" val="1854038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82C054-3E4F-47A4-AD5E-7FF6AD5D3ECE}" type="slidenum">
              <a:rPr lang="zh-CN" altLang="en-US" smtClean="0"/>
              <a:t>9</a:t>
            </a:fld>
            <a:endParaRPr lang="zh-CN" altLang="en-US"/>
          </a:p>
        </p:txBody>
      </p:sp>
    </p:spTree>
    <p:extLst>
      <p:ext uri="{BB962C8B-B14F-4D97-AF65-F5344CB8AC3E}">
        <p14:creationId xmlns:p14="http://schemas.microsoft.com/office/powerpoint/2010/main" val="2719348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253753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10" name="图片占位符 9">
            <a:extLst>
              <a:ext uri="{FF2B5EF4-FFF2-40B4-BE49-F238E27FC236}">
                <a16:creationId xmlns="" xmlns:a16="http://schemas.microsoft.com/office/drawing/2014/main" id="{08B6953F-CEAB-446E-B777-FA3EA6B73C30}"/>
              </a:ext>
            </a:extLst>
          </p:cNvPr>
          <p:cNvSpPr>
            <a:spLocks noGrp="1"/>
          </p:cNvSpPr>
          <p:nvPr>
            <p:ph type="pic" sz="quarter" idx="10"/>
          </p:nvPr>
        </p:nvSpPr>
        <p:spPr>
          <a:xfrm>
            <a:off x="758724" y="724693"/>
            <a:ext cx="3473450" cy="5408613"/>
          </a:xfrm>
          <a:ln w="139700">
            <a:solidFill>
              <a:schemeClr val="bg1"/>
            </a:solidFill>
            <a:miter lim="800000"/>
          </a:ln>
        </p:spPr>
        <p:txBody>
          <a:bodyPr/>
          <a:lstStyle/>
          <a:p>
            <a:endParaRPr lang="zh-CN" altLang="en-US"/>
          </a:p>
        </p:txBody>
      </p:sp>
    </p:spTree>
    <p:extLst>
      <p:ext uri="{BB962C8B-B14F-4D97-AF65-F5344CB8AC3E}">
        <p14:creationId xmlns:p14="http://schemas.microsoft.com/office/powerpoint/2010/main" val="375858366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
        <p:nvSpPr>
          <p:cNvPr id="10" name="图片占位符 8">
            <a:extLst>
              <a:ext uri="{FF2B5EF4-FFF2-40B4-BE49-F238E27FC236}">
                <a16:creationId xmlns="" xmlns:a16="http://schemas.microsoft.com/office/drawing/2014/main" id="{C3D4FF2D-EA74-4EFF-AD9E-B172FFD9EAC0}"/>
              </a:ext>
            </a:extLst>
          </p:cNvPr>
          <p:cNvSpPr>
            <a:spLocks noGrp="1"/>
          </p:cNvSpPr>
          <p:nvPr>
            <p:ph type="pic" sz="quarter" idx="11"/>
          </p:nvPr>
        </p:nvSpPr>
        <p:spPr>
          <a:xfrm>
            <a:off x="4411560" y="883189"/>
            <a:ext cx="3368879" cy="5077331"/>
          </a:xfrm>
        </p:spPr>
        <p:txBody>
          <a:bodyPr/>
          <a:lstStyle/>
          <a:p>
            <a:endParaRPr lang="zh-CN" altLang="en-US" dirty="0"/>
          </a:p>
        </p:txBody>
      </p:sp>
      <p:sp>
        <p:nvSpPr>
          <p:cNvPr id="11" name="图片占位符 8">
            <a:extLst>
              <a:ext uri="{FF2B5EF4-FFF2-40B4-BE49-F238E27FC236}">
                <a16:creationId xmlns="" xmlns:a16="http://schemas.microsoft.com/office/drawing/2014/main" id="{FC88C5C3-C38F-43D6-A49C-6C6A2A68CB80}"/>
              </a:ext>
            </a:extLst>
          </p:cNvPr>
          <p:cNvSpPr>
            <a:spLocks noGrp="1"/>
          </p:cNvSpPr>
          <p:nvPr>
            <p:ph type="pic" sz="quarter" idx="12"/>
          </p:nvPr>
        </p:nvSpPr>
        <p:spPr>
          <a:xfrm>
            <a:off x="1090354" y="2218615"/>
            <a:ext cx="2482805" cy="3741905"/>
          </a:xfrm>
        </p:spPr>
        <p:txBody>
          <a:bodyPr/>
          <a:lstStyle/>
          <a:p>
            <a:endParaRPr lang="zh-CN" altLang="en-US" dirty="0"/>
          </a:p>
        </p:txBody>
      </p:sp>
      <p:sp>
        <p:nvSpPr>
          <p:cNvPr id="12" name="图片占位符 8">
            <a:extLst>
              <a:ext uri="{FF2B5EF4-FFF2-40B4-BE49-F238E27FC236}">
                <a16:creationId xmlns="" xmlns:a16="http://schemas.microsoft.com/office/drawing/2014/main" id="{A86CC12B-FC00-46C6-95C5-4ACE6A23CBFE}"/>
              </a:ext>
            </a:extLst>
          </p:cNvPr>
          <p:cNvSpPr>
            <a:spLocks noGrp="1"/>
          </p:cNvSpPr>
          <p:nvPr>
            <p:ph type="pic" sz="quarter" idx="13"/>
          </p:nvPr>
        </p:nvSpPr>
        <p:spPr>
          <a:xfrm>
            <a:off x="8618840" y="190499"/>
            <a:ext cx="2482805" cy="3741905"/>
          </a:xfrm>
        </p:spPr>
        <p:txBody>
          <a:bodyPr/>
          <a:lstStyle/>
          <a:p>
            <a:endParaRPr lang="zh-CN" altLang="en-US" dirty="0"/>
          </a:p>
        </p:txBody>
      </p:sp>
    </p:spTree>
    <p:extLst>
      <p:ext uri="{BB962C8B-B14F-4D97-AF65-F5344CB8AC3E}">
        <p14:creationId xmlns:p14="http://schemas.microsoft.com/office/powerpoint/2010/main" val="149777758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竖排标题与文本">
    <p:spTree>
      <p:nvGrpSpPr>
        <p:cNvPr id="1" name=""/>
        <p:cNvGrpSpPr/>
        <p:nvPr/>
      </p:nvGrpSpPr>
      <p:grpSpPr>
        <a:xfrm>
          <a:off x="0" y="0"/>
          <a:ext cx="0" cy="0"/>
          <a:chOff x="0" y="0"/>
          <a:chExt cx="0" cy="0"/>
        </a:xfrm>
      </p:grpSpPr>
      <p:sp>
        <p:nvSpPr>
          <p:cNvPr id="3" name="图片占位符 2">
            <a:extLst>
              <a:ext uri="{FF2B5EF4-FFF2-40B4-BE49-F238E27FC236}">
                <a16:creationId xmlns="" xmlns:a16="http://schemas.microsoft.com/office/drawing/2014/main" id="{C2590B00-517E-4775-9E64-6B99AB89192E}"/>
              </a:ext>
            </a:extLst>
          </p:cNvPr>
          <p:cNvSpPr>
            <a:spLocks noGrp="1"/>
          </p:cNvSpPr>
          <p:nvPr>
            <p:ph type="pic" sz="quarter" idx="10"/>
          </p:nvPr>
        </p:nvSpPr>
        <p:spPr>
          <a:xfrm>
            <a:off x="603115" y="610714"/>
            <a:ext cx="5636572" cy="5636572"/>
          </a:xfrm>
          <a:prstGeom prst="rtTriangle">
            <a:avLst/>
          </a:prstGeom>
          <a:ln w="127000">
            <a:solidFill>
              <a:schemeClr val="bg1"/>
            </a:solidFill>
            <a:miter lim="800000"/>
          </a:ln>
        </p:spPr>
        <p:txBody>
          <a:bodyPr/>
          <a:lstStyle/>
          <a:p>
            <a:endParaRPr lang="zh-CN" altLang="en-US"/>
          </a:p>
        </p:txBody>
      </p:sp>
    </p:spTree>
    <p:extLst>
      <p:ext uri="{BB962C8B-B14F-4D97-AF65-F5344CB8AC3E}">
        <p14:creationId xmlns:p14="http://schemas.microsoft.com/office/powerpoint/2010/main" val="13078432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竖排标题与文本">
    <p:spTree>
      <p:nvGrpSpPr>
        <p:cNvPr id="1" name=""/>
        <p:cNvGrpSpPr/>
        <p:nvPr/>
      </p:nvGrpSpPr>
      <p:grpSpPr>
        <a:xfrm>
          <a:off x="0" y="0"/>
          <a:ext cx="0" cy="0"/>
          <a:chOff x="0" y="0"/>
          <a:chExt cx="0" cy="0"/>
        </a:xfrm>
      </p:grpSpPr>
      <p:sp>
        <p:nvSpPr>
          <p:cNvPr id="3" name="Рисунок 2">
            <a:extLst>
              <a:ext uri="{FF2B5EF4-FFF2-40B4-BE49-F238E27FC236}">
                <a16:creationId xmlns="" xmlns:a16="http://schemas.microsoft.com/office/drawing/2014/main" id="{64C21F2C-0298-41D4-9AEB-D4DF86B7A288}"/>
              </a:ext>
            </a:extLst>
          </p:cNvPr>
          <p:cNvSpPr>
            <a:spLocks noGrp="1"/>
          </p:cNvSpPr>
          <p:nvPr>
            <p:ph type="pic" sz="quarter" idx="10"/>
          </p:nvPr>
        </p:nvSpPr>
        <p:spPr>
          <a:xfrm>
            <a:off x="7283472" y="1752598"/>
            <a:ext cx="2197768" cy="2197768"/>
          </a:xfrm>
          <a:prstGeom prst="ellipse">
            <a:avLst/>
          </a:prstGeom>
        </p:spPr>
        <p:txBody>
          <a:bodyPr/>
          <a:lstStyle/>
          <a:p>
            <a:endParaRPr lang="ru-RU" dirty="0"/>
          </a:p>
        </p:txBody>
      </p:sp>
      <p:sp>
        <p:nvSpPr>
          <p:cNvPr id="4" name="Рисунок 2">
            <a:extLst>
              <a:ext uri="{FF2B5EF4-FFF2-40B4-BE49-F238E27FC236}">
                <a16:creationId xmlns="" xmlns:a16="http://schemas.microsoft.com/office/drawing/2014/main" id="{2B8F100C-D9D6-4F49-A3F5-28EEDD45EE00}"/>
              </a:ext>
            </a:extLst>
          </p:cNvPr>
          <p:cNvSpPr>
            <a:spLocks noGrp="1"/>
          </p:cNvSpPr>
          <p:nvPr>
            <p:ph type="pic" sz="quarter" idx="12"/>
          </p:nvPr>
        </p:nvSpPr>
        <p:spPr>
          <a:xfrm>
            <a:off x="2846826" y="1752598"/>
            <a:ext cx="2197768" cy="2197768"/>
          </a:xfrm>
          <a:prstGeom prst="ellipse">
            <a:avLst/>
          </a:prstGeom>
        </p:spPr>
        <p:txBody>
          <a:bodyPr/>
          <a:lstStyle/>
          <a:p>
            <a:endParaRPr lang="ru-RU" dirty="0"/>
          </a:p>
        </p:txBody>
      </p:sp>
      <p:sp>
        <p:nvSpPr>
          <p:cNvPr id="5" name="Рисунок 2">
            <a:extLst>
              <a:ext uri="{FF2B5EF4-FFF2-40B4-BE49-F238E27FC236}">
                <a16:creationId xmlns="" xmlns:a16="http://schemas.microsoft.com/office/drawing/2014/main" id="{0030D7EA-B1CA-4546-94A1-B00495B34A87}"/>
              </a:ext>
            </a:extLst>
          </p:cNvPr>
          <p:cNvSpPr>
            <a:spLocks noGrp="1"/>
          </p:cNvSpPr>
          <p:nvPr>
            <p:ph type="pic" sz="quarter" idx="11"/>
          </p:nvPr>
        </p:nvSpPr>
        <p:spPr>
          <a:xfrm>
            <a:off x="4503174" y="1010888"/>
            <a:ext cx="3232012" cy="3232012"/>
          </a:xfrm>
          <a:prstGeom prst="ellipse">
            <a:avLst/>
          </a:prstGeom>
        </p:spPr>
        <p:txBody>
          <a:bodyPr/>
          <a:lstStyle/>
          <a:p>
            <a:endParaRPr lang="ru-RU" dirty="0"/>
          </a:p>
        </p:txBody>
      </p:sp>
    </p:spTree>
    <p:extLst>
      <p:ext uri="{BB962C8B-B14F-4D97-AF65-F5344CB8AC3E}">
        <p14:creationId xmlns:p14="http://schemas.microsoft.com/office/powerpoint/2010/main" val="5629299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竖排标题与文本">
    <p:spTree>
      <p:nvGrpSpPr>
        <p:cNvPr id="1" name=""/>
        <p:cNvGrpSpPr/>
        <p:nvPr/>
      </p:nvGrpSpPr>
      <p:grpSpPr>
        <a:xfrm>
          <a:off x="0" y="0"/>
          <a:ext cx="0" cy="0"/>
          <a:chOff x="0" y="0"/>
          <a:chExt cx="0" cy="0"/>
        </a:xfrm>
      </p:grpSpPr>
      <p:sp>
        <p:nvSpPr>
          <p:cNvPr id="8" name="图片占位符 7">
            <a:extLst>
              <a:ext uri="{FF2B5EF4-FFF2-40B4-BE49-F238E27FC236}">
                <a16:creationId xmlns="" xmlns:a16="http://schemas.microsoft.com/office/drawing/2014/main" id="{988B9729-FE5D-4A83-AF07-C5AF4A5AFE2A}"/>
              </a:ext>
            </a:extLst>
          </p:cNvPr>
          <p:cNvSpPr>
            <a:spLocks noGrp="1"/>
          </p:cNvSpPr>
          <p:nvPr>
            <p:ph type="pic" sz="quarter" idx="10"/>
          </p:nvPr>
        </p:nvSpPr>
        <p:spPr>
          <a:xfrm>
            <a:off x="5712821" y="406235"/>
            <a:ext cx="5592848" cy="5329118"/>
          </a:xfrm>
          <a:custGeom>
            <a:avLst/>
            <a:gdLst>
              <a:gd name="connsiteX0" fmla="*/ 0 w 6436312"/>
              <a:gd name="connsiteY0" fmla="*/ 0 h 6132808"/>
              <a:gd name="connsiteX1" fmla="*/ 6436312 w 6436312"/>
              <a:gd name="connsiteY1" fmla="*/ 0 h 6132808"/>
              <a:gd name="connsiteX2" fmla="*/ 3218156 w 6436312"/>
              <a:gd name="connsiteY2" fmla="*/ 6132808 h 6132808"/>
            </a:gdLst>
            <a:ahLst/>
            <a:cxnLst>
              <a:cxn ang="0">
                <a:pos x="connsiteX0" y="connsiteY0"/>
              </a:cxn>
              <a:cxn ang="0">
                <a:pos x="connsiteX1" y="connsiteY1"/>
              </a:cxn>
              <a:cxn ang="0">
                <a:pos x="connsiteX2" y="connsiteY2"/>
              </a:cxn>
            </a:cxnLst>
            <a:rect l="l" t="t" r="r" b="b"/>
            <a:pathLst>
              <a:path w="6436312" h="6132808">
                <a:moveTo>
                  <a:pt x="0" y="0"/>
                </a:moveTo>
                <a:lnTo>
                  <a:pt x="6436312" y="0"/>
                </a:lnTo>
                <a:lnTo>
                  <a:pt x="3218156" y="613280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1906284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竖排标题与文本">
    <p:spTree>
      <p:nvGrpSpPr>
        <p:cNvPr id="1" name=""/>
        <p:cNvGrpSpPr/>
        <p:nvPr/>
      </p:nvGrpSpPr>
      <p:grpSpPr>
        <a:xfrm>
          <a:off x="0" y="0"/>
          <a:ext cx="0" cy="0"/>
          <a:chOff x="0" y="0"/>
          <a:chExt cx="0" cy="0"/>
        </a:xfrm>
      </p:grpSpPr>
      <p:sp>
        <p:nvSpPr>
          <p:cNvPr id="3" name="Picture Placeholder 17">
            <a:extLst>
              <a:ext uri="{FF2B5EF4-FFF2-40B4-BE49-F238E27FC236}">
                <a16:creationId xmlns="" xmlns:a16="http://schemas.microsoft.com/office/drawing/2014/main" id="{397C87AA-5295-43B8-B1CE-CB2300904D58}"/>
              </a:ext>
            </a:extLst>
          </p:cNvPr>
          <p:cNvSpPr>
            <a:spLocks noGrp="1"/>
          </p:cNvSpPr>
          <p:nvPr>
            <p:ph type="pic" sz="quarter" idx="12" hasCustomPrompt="1"/>
          </p:nvPr>
        </p:nvSpPr>
        <p:spPr>
          <a:xfrm>
            <a:off x="8171472" y="919770"/>
            <a:ext cx="3047512" cy="2301217"/>
          </a:xfrm>
          <a:prstGeom prst="rect">
            <a:avLst/>
          </a:prstGeom>
          <a:ln w="57150">
            <a:solidFill>
              <a:schemeClr val="bg1"/>
            </a:solidFill>
            <a:miter lim="800000"/>
          </a:ln>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4" name="Picture Placeholder 17">
            <a:extLst>
              <a:ext uri="{FF2B5EF4-FFF2-40B4-BE49-F238E27FC236}">
                <a16:creationId xmlns="" xmlns:a16="http://schemas.microsoft.com/office/drawing/2014/main" id="{28046BDA-3B53-4FDA-80B2-B88B6A36BCC8}"/>
              </a:ext>
            </a:extLst>
          </p:cNvPr>
          <p:cNvSpPr>
            <a:spLocks noGrp="1"/>
          </p:cNvSpPr>
          <p:nvPr>
            <p:ph type="pic" sz="quarter" idx="13" hasCustomPrompt="1"/>
          </p:nvPr>
        </p:nvSpPr>
        <p:spPr>
          <a:xfrm>
            <a:off x="9790456" y="3376243"/>
            <a:ext cx="1428527" cy="2552966"/>
          </a:xfrm>
          <a:prstGeom prst="rect">
            <a:avLst/>
          </a:prstGeom>
          <a:ln w="57150">
            <a:solidFill>
              <a:schemeClr val="bg1"/>
            </a:solidFill>
            <a:miter lim="800000"/>
          </a:ln>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a:t>
            </a:r>
            <a:r>
              <a:rPr lang="zh-CN" altLang="en-US" noProof="0">
                <a:sym typeface="Roboto Regular" charset="0"/>
              </a:rPr>
              <a:t>添加图片 </a:t>
            </a:r>
            <a:endParaRPr lang="id-ID" noProof="0" dirty="0">
              <a:sym typeface="Roboto Regular" charset="0"/>
            </a:endParaRPr>
          </a:p>
        </p:txBody>
      </p:sp>
      <p:sp>
        <p:nvSpPr>
          <p:cNvPr id="5" name="Picture Placeholder 17">
            <a:extLst>
              <a:ext uri="{FF2B5EF4-FFF2-40B4-BE49-F238E27FC236}">
                <a16:creationId xmlns="" xmlns:a16="http://schemas.microsoft.com/office/drawing/2014/main" id="{0267EDD4-5CDF-4CB3-B787-ECE14CE2308B}"/>
              </a:ext>
            </a:extLst>
          </p:cNvPr>
          <p:cNvSpPr>
            <a:spLocks noGrp="1"/>
          </p:cNvSpPr>
          <p:nvPr>
            <p:ph type="pic" sz="quarter" idx="16" hasCustomPrompt="1"/>
          </p:nvPr>
        </p:nvSpPr>
        <p:spPr>
          <a:xfrm>
            <a:off x="5064372" y="910978"/>
            <a:ext cx="2944218" cy="4063087"/>
          </a:xfrm>
          <a:prstGeom prst="rect">
            <a:avLst/>
          </a:prstGeom>
          <a:ln w="57150">
            <a:solidFill>
              <a:schemeClr val="bg1"/>
            </a:solidFill>
            <a:miter lim="800000"/>
          </a:ln>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2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
        <p:nvSpPr>
          <p:cNvPr id="6" name="Picture Placeholder 17">
            <a:extLst>
              <a:ext uri="{FF2B5EF4-FFF2-40B4-BE49-F238E27FC236}">
                <a16:creationId xmlns="" xmlns:a16="http://schemas.microsoft.com/office/drawing/2014/main" id="{A141BCCC-9043-4D4E-9EAB-376017801547}"/>
              </a:ext>
            </a:extLst>
          </p:cNvPr>
          <p:cNvSpPr>
            <a:spLocks noGrp="1"/>
          </p:cNvSpPr>
          <p:nvPr>
            <p:ph type="pic" sz="quarter" idx="17" hasCustomPrompt="1"/>
          </p:nvPr>
        </p:nvSpPr>
        <p:spPr>
          <a:xfrm>
            <a:off x="8171471" y="3376243"/>
            <a:ext cx="1456105" cy="2552966"/>
          </a:xfrm>
          <a:prstGeom prst="rect">
            <a:avLst/>
          </a:prstGeom>
          <a:ln w="57150">
            <a:solidFill>
              <a:schemeClr val="bg1"/>
            </a:solidFill>
            <a:miter lim="800000"/>
          </a:ln>
        </p:spPr>
        <p:txBody>
          <a:bodyPr/>
          <a:lstStyle>
            <a:lvl1pPr marL="158750" marR="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sz="1000">
                <a:solidFill>
                  <a:schemeClr val="bg1"/>
                </a:solidFill>
                <a:latin typeface="Roboto" panose="02000000000000000000" pitchFamily="2" charset="0"/>
                <a:ea typeface="Adobe 明體 Std L" panose="02020300000000000000" pitchFamily="18" charset="-120"/>
              </a:defRPr>
            </a:lvl1pPr>
          </a:lstStyle>
          <a:p>
            <a:pPr marL="158750" marR="0" lvl="0" indent="0" algn="ctr" defTabSz="457200" rtl="0" eaLnBrk="1" fontAlgn="base" latinLnBrk="0" hangingPunct="1">
              <a:lnSpc>
                <a:spcPct val="100000"/>
              </a:lnSpc>
              <a:spcBef>
                <a:spcPts val="2600"/>
              </a:spcBef>
              <a:spcAft>
                <a:spcPct val="0"/>
              </a:spcAft>
              <a:buClr>
                <a:srgbClr val="000000"/>
              </a:buClr>
              <a:buSzPct val="171000"/>
              <a:buFont typeface="Gill Sans" charset="0"/>
              <a:buNone/>
              <a:tabLst/>
              <a:defRPr/>
            </a:pPr>
            <a:r>
              <a:rPr lang="zh-CN" altLang="en-US" noProof="0" dirty="0">
                <a:sym typeface="Roboto Regular" charset="0"/>
              </a:rPr>
              <a:t>请把图片从文件夹拖拽到此处，或点击下部的小图标添加图片</a:t>
            </a:r>
            <a:endParaRPr lang="id-ID" noProof="0" dirty="0">
              <a:sym typeface="Roboto Regular" charset="0"/>
            </a:endParaRPr>
          </a:p>
        </p:txBody>
      </p:sp>
    </p:spTree>
    <p:extLst>
      <p:ext uri="{BB962C8B-B14F-4D97-AF65-F5344CB8AC3E}">
        <p14:creationId xmlns:p14="http://schemas.microsoft.com/office/powerpoint/2010/main" val="128151338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竖排标题与文本">
    <p:spTree>
      <p:nvGrpSpPr>
        <p:cNvPr id="1" name=""/>
        <p:cNvGrpSpPr/>
        <p:nvPr/>
      </p:nvGrpSpPr>
      <p:grpSpPr>
        <a:xfrm>
          <a:off x="0" y="0"/>
          <a:ext cx="0" cy="0"/>
          <a:chOff x="0" y="0"/>
          <a:chExt cx="0" cy="0"/>
        </a:xfrm>
      </p:grpSpPr>
      <p:sp>
        <p:nvSpPr>
          <p:cNvPr id="3" name="Picture Placeholder 8">
            <a:extLst>
              <a:ext uri="{FF2B5EF4-FFF2-40B4-BE49-F238E27FC236}">
                <a16:creationId xmlns="" xmlns:a16="http://schemas.microsoft.com/office/drawing/2014/main" id="{6F8B3047-DE03-484E-9B76-F74AA3F96221}"/>
              </a:ext>
            </a:extLst>
          </p:cNvPr>
          <p:cNvSpPr>
            <a:spLocks noGrp="1"/>
          </p:cNvSpPr>
          <p:nvPr>
            <p:ph type="pic" sz="quarter" idx="18"/>
          </p:nvPr>
        </p:nvSpPr>
        <p:spPr>
          <a:xfrm>
            <a:off x="6096000" y="1028052"/>
            <a:ext cx="4139564" cy="4801895"/>
          </a:xfrm>
          <a:custGeom>
            <a:avLst/>
            <a:gdLst>
              <a:gd name="connsiteX0" fmla="*/ 2522219 w 5044439"/>
              <a:gd name="connsiteY0" fmla="*/ 0 h 5851550"/>
              <a:gd name="connsiteX1" fmla="*/ 5044439 w 5044439"/>
              <a:gd name="connsiteY1" fmla="*/ 1261110 h 5851550"/>
              <a:gd name="connsiteX2" fmla="*/ 5044439 w 5044439"/>
              <a:gd name="connsiteY2" fmla="*/ 4590440 h 5851550"/>
              <a:gd name="connsiteX3" fmla="*/ 2522219 w 5044439"/>
              <a:gd name="connsiteY3" fmla="*/ 5851550 h 5851550"/>
              <a:gd name="connsiteX4" fmla="*/ 0 w 5044439"/>
              <a:gd name="connsiteY4" fmla="*/ 4590440 h 5851550"/>
              <a:gd name="connsiteX5" fmla="*/ 0 w 5044439"/>
              <a:gd name="connsiteY5" fmla="*/ 1261110 h 585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4439" h="5851550">
                <a:moveTo>
                  <a:pt x="2522219" y="0"/>
                </a:moveTo>
                <a:lnTo>
                  <a:pt x="5044439" y="1261110"/>
                </a:lnTo>
                <a:lnTo>
                  <a:pt x="5044439" y="4590440"/>
                </a:lnTo>
                <a:lnTo>
                  <a:pt x="2522219" y="5851550"/>
                </a:lnTo>
                <a:lnTo>
                  <a:pt x="0" y="4590440"/>
                </a:lnTo>
                <a:lnTo>
                  <a:pt x="0" y="1261110"/>
                </a:lnTo>
                <a:close/>
              </a:path>
            </a:pathLst>
          </a:custGeom>
          <a:ln w="76200">
            <a:solidFill>
              <a:schemeClr val="bg1"/>
            </a:solidFill>
            <a:miter lim="800000"/>
          </a:ln>
          <a:effectLst/>
        </p:spPr>
        <p:txBody>
          <a:bodyPr wrap="square">
            <a:noAutofit/>
          </a:bodyPr>
          <a:lstStyle>
            <a:lvl1pPr marL="0" indent="0">
              <a:buNone/>
              <a:defRPr sz="2600" b="0" i="0">
                <a:ln>
                  <a:noFill/>
                </a:ln>
                <a:solidFill>
                  <a:schemeClr val="bg1">
                    <a:lumMod val="85000"/>
                  </a:schemeClr>
                </a:solidFill>
                <a:latin typeface="Poppins Light" charset="0"/>
                <a:ea typeface="Poppins Light" charset="0"/>
                <a:cs typeface="Poppins Light" charset="0"/>
              </a:defRPr>
            </a:lvl1pPr>
          </a:lstStyle>
          <a:p>
            <a:endParaRPr lang="en-US" dirty="0"/>
          </a:p>
        </p:txBody>
      </p:sp>
    </p:spTree>
    <p:extLst>
      <p:ext uri="{BB962C8B-B14F-4D97-AF65-F5344CB8AC3E}">
        <p14:creationId xmlns:p14="http://schemas.microsoft.com/office/powerpoint/2010/main" val="351345652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竖排标题与文本">
    <p:spTree>
      <p:nvGrpSpPr>
        <p:cNvPr id="1" name=""/>
        <p:cNvGrpSpPr/>
        <p:nvPr/>
      </p:nvGrpSpPr>
      <p:grpSpPr>
        <a:xfrm>
          <a:off x="0" y="0"/>
          <a:ext cx="0" cy="0"/>
          <a:chOff x="0" y="0"/>
          <a:chExt cx="0" cy="0"/>
        </a:xfrm>
      </p:grpSpPr>
      <p:sp>
        <p:nvSpPr>
          <p:cNvPr id="4" name="图片占位符 3">
            <a:extLst>
              <a:ext uri="{FF2B5EF4-FFF2-40B4-BE49-F238E27FC236}">
                <a16:creationId xmlns="" xmlns:a16="http://schemas.microsoft.com/office/drawing/2014/main" id="{14EF9DE5-3DAF-4DB0-BAB0-D47D4C073959}"/>
              </a:ext>
            </a:extLst>
          </p:cNvPr>
          <p:cNvSpPr>
            <a:spLocks noGrp="1"/>
          </p:cNvSpPr>
          <p:nvPr>
            <p:ph type="pic" sz="quarter" idx="10"/>
          </p:nvPr>
        </p:nvSpPr>
        <p:spPr>
          <a:xfrm>
            <a:off x="1554480" y="1285875"/>
            <a:ext cx="4722495" cy="2657475"/>
          </a:xfrm>
        </p:spPr>
        <p:txBody>
          <a:bodyPr/>
          <a:lstStyle/>
          <a:p>
            <a:endParaRPr lang="zh-CN" altLang="en-US" dirty="0"/>
          </a:p>
        </p:txBody>
      </p:sp>
    </p:spTree>
    <p:extLst>
      <p:ext uri="{BB962C8B-B14F-4D97-AF65-F5344CB8AC3E}">
        <p14:creationId xmlns:p14="http://schemas.microsoft.com/office/powerpoint/2010/main" val="144055815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竖排标题与文本">
    <p:spTree>
      <p:nvGrpSpPr>
        <p:cNvPr id="1" name=""/>
        <p:cNvGrpSpPr/>
        <p:nvPr/>
      </p:nvGrpSpPr>
      <p:grpSpPr>
        <a:xfrm>
          <a:off x="0" y="0"/>
          <a:ext cx="0" cy="0"/>
          <a:chOff x="0" y="0"/>
          <a:chExt cx="0" cy="0"/>
        </a:xfrm>
      </p:grpSpPr>
      <p:sp>
        <p:nvSpPr>
          <p:cNvPr id="6" name="图片占位符 5">
            <a:extLst>
              <a:ext uri="{FF2B5EF4-FFF2-40B4-BE49-F238E27FC236}">
                <a16:creationId xmlns="" xmlns:a16="http://schemas.microsoft.com/office/drawing/2014/main" id="{5E55AC9B-1F9D-4545-9C69-A0EB0D91310B}"/>
              </a:ext>
            </a:extLst>
          </p:cNvPr>
          <p:cNvSpPr>
            <a:spLocks noGrp="1"/>
          </p:cNvSpPr>
          <p:nvPr>
            <p:ph type="pic" sz="quarter" idx="10"/>
          </p:nvPr>
        </p:nvSpPr>
        <p:spPr>
          <a:xfrm>
            <a:off x="742123" y="706751"/>
            <a:ext cx="9106728" cy="2707001"/>
          </a:xfrm>
          <a:ln w="76200">
            <a:solidFill>
              <a:schemeClr val="bg1"/>
            </a:solidFill>
            <a:miter lim="800000"/>
          </a:ln>
        </p:spPr>
        <p:txBody>
          <a:bodyPr/>
          <a:lstStyle/>
          <a:p>
            <a:endParaRPr lang="zh-CN" altLang="en-US"/>
          </a:p>
        </p:txBody>
      </p:sp>
    </p:spTree>
    <p:extLst>
      <p:ext uri="{BB962C8B-B14F-4D97-AF65-F5344CB8AC3E}">
        <p14:creationId xmlns:p14="http://schemas.microsoft.com/office/powerpoint/2010/main" val="247893687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竖排标题与文本">
    <p:spTree>
      <p:nvGrpSpPr>
        <p:cNvPr id="1" name=""/>
        <p:cNvGrpSpPr/>
        <p:nvPr/>
      </p:nvGrpSpPr>
      <p:grpSpPr>
        <a:xfrm>
          <a:off x="0" y="0"/>
          <a:ext cx="0" cy="0"/>
          <a:chOff x="0" y="0"/>
          <a:chExt cx="0" cy="0"/>
        </a:xfrm>
      </p:grpSpPr>
      <p:sp>
        <p:nvSpPr>
          <p:cNvPr id="3" name="图片占位符 2">
            <a:extLst>
              <a:ext uri="{FF2B5EF4-FFF2-40B4-BE49-F238E27FC236}">
                <a16:creationId xmlns="" xmlns:a16="http://schemas.microsoft.com/office/drawing/2014/main" id="{B6F335B6-5B73-4E6F-BE5D-5AA4BF0F438B}"/>
              </a:ext>
            </a:extLst>
          </p:cNvPr>
          <p:cNvSpPr>
            <a:spLocks noGrp="1"/>
          </p:cNvSpPr>
          <p:nvPr>
            <p:ph type="pic" sz="quarter" idx="10"/>
          </p:nvPr>
        </p:nvSpPr>
        <p:spPr>
          <a:xfrm>
            <a:off x="198438" y="190500"/>
            <a:ext cx="5897562" cy="3238500"/>
          </a:xfrm>
        </p:spPr>
        <p:txBody>
          <a:bodyPr/>
          <a:lstStyle/>
          <a:p>
            <a:endParaRPr lang="zh-CN" altLang="en-US"/>
          </a:p>
        </p:txBody>
      </p:sp>
      <p:sp>
        <p:nvSpPr>
          <p:cNvPr id="5" name="图片占位符 2">
            <a:extLst>
              <a:ext uri="{FF2B5EF4-FFF2-40B4-BE49-F238E27FC236}">
                <a16:creationId xmlns="" xmlns:a16="http://schemas.microsoft.com/office/drawing/2014/main" id="{C163B877-5E5D-4AC4-AF70-15AAC479B76B}"/>
              </a:ext>
            </a:extLst>
          </p:cNvPr>
          <p:cNvSpPr>
            <a:spLocks noGrp="1"/>
          </p:cNvSpPr>
          <p:nvPr>
            <p:ph type="pic" sz="quarter" idx="11"/>
          </p:nvPr>
        </p:nvSpPr>
        <p:spPr>
          <a:xfrm>
            <a:off x="6096002" y="3431380"/>
            <a:ext cx="5883274" cy="3221832"/>
          </a:xfrm>
        </p:spPr>
        <p:txBody>
          <a:bodyPr/>
          <a:lstStyle/>
          <a:p>
            <a:endParaRPr lang="zh-CN" altLang="en-US"/>
          </a:p>
        </p:txBody>
      </p:sp>
    </p:spTree>
    <p:extLst>
      <p:ext uri="{BB962C8B-B14F-4D97-AF65-F5344CB8AC3E}">
        <p14:creationId xmlns:p14="http://schemas.microsoft.com/office/powerpoint/2010/main" val="21592341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图片占位符 8">
            <a:extLst>
              <a:ext uri="{FF2B5EF4-FFF2-40B4-BE49-F238E27FC236}">
                <a16:creationId xmlns="" xmlns:a16="http://schemas.microsoft.com/office/drawing/2014/main" id="{C3062200-3D73-4FFE-B857-6221B13B0757}"/>
              </a:ext>
            </a:extLst>
          </p:cNvPr>
          <p:cNvSpPr>
            <a:spLocks noGrp="1"/>
          </p:cNvSpPr>
          <p:nvPr>
            <p:ph type="pic" sz="quarter" idx="10"/>
          </p:nvPr>
        </p:nvSpPr>
        <p:spPr>
          <a:xfrm>
            <a:off x="198437" y="190499"/>
            <a:ext cx="11795126" cy="6462713"/>
          </a:xfrm>
        </p:spPr>
        <p:txBody>
          <a:bodyPr/>
          <a:lstStyle/>
          <a:p>
            <a:endParaRPr lang="zh-CN" altLang="en-US"/>
          </a:p>
        </p:txBody>
      </p:sp>
    </p:spTree>
    <p:extLst>
      <p:ext uri="{BB962C8B-B14F-4D97-AF65-F5344CB8AC3E}">
        <p14:creationId xmlns:p14="http://schemas.microsoft.com/office/powerpoint/2010/main" val="413193416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竖排标题与文本">
    <p:spTree>
      <p:nvGrpSpPr>
        <p:cNvPr id="1" name=""/>
        <p:cNvGrpSpPr/>
        <p:nvPr/>
      </p:nvGrpSpPr>
      <p:grpSpPr>
        <a:xfrm>
          <a:off x="0" y="0"/>
          <a:ext cx="0" cy="0"/>
          <a:chOff x="0" y="0"/>
          <a:chExt cx="0" cy="0"/>
        </a:xfrm>
      </p:grpSpPr>
      <p:sp>
        <p:nvSpPr>
          <p:cNvPr id="4" name="图片占位符 3">
            <a:extLst>
              <a:ext uri="{FF2B5EF4-FFF2-40B4-BE49-F238E27FC236}">
                <a16:creationId xmlns="" xmlns:a16="http://schemas.microsoft.com/office/drawing/2014/main" id="{532AE06B-946A-46C1-8465-390F6501662E}"/>
              </a:ext>
            </a:extLst>
          </p:cNvPr>
          <p:cNvSpPr>
            <a:spLocks noGrp="1"/>
          </p:cNvSpPr>
          <p:nvPr>
            <p:ph type="pic" sz="quarter" idx="10"/>
          </p:nvPr>
        </p:nvSpPr>
        <p:spPr>
          <a:xfrm>
            <a:off x="1212005" y="2667000"/>
            <a:ext cx="2807545" cy="3986213"/>
          </a:xfrm>
        </p:spPr>
        <p:txBody>
          <a:bodyPr/>
          <a:lstStyle/>
          <a:p>
            <a:endParaRPr lang="zh-CN" altLang="en-US"/>
          </a:p>
        </p:txBody>
      </p:sp>
    </p:spTree>
    <p:extLst>
      <p:ext uri="{BB962C8B-B14F-4D97-AF65-F5344CB8AC3E}">
        <p14:creationId xmlns:p14="http://schemas.microsoft.com/office/powerpoint/2010/main" val="65840768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竖排标题与文本">
    <p:spTree>
      <p:nvGrpSpPr>
        <p:cNvPr id="1" name=""/>
        <p:cNvGrpSpPr/>
        <p:nvPr/>
      </p:nvGrpSpPr>
      <p:grpSpPr>
        <a:xfrm>
          <a:off x="0" y="0"/>
          <a:ext cx="0" cy="0"/>
          <a:chOff x="0" y="0"/>
          <a:chExt cx="0" cy="0"/>
        </a:xfrm>
      </p:grpSpPr>
      <p:sp>
        <p:nvSpPr>
          <p:cNvPr id="3" name="图片占位符 2">
            <a:extLst>
              <a:ext uri="{FF2B5EF4-FFF2-40B4-BE49-F238E27FC236}">
                <a16:creationId xmlns="" xmlns:a16="http://schemas.microsoft.com/office/drawing/2014/main" id="{8DF576D0-E6B5-4148-B433-FC3B5B924D00}"/>
              </a:ext>
            </a:extLst>
          </p:cNvPr>
          <p:cNvSpPr>
            <a:spLocks noGrp="1"/>
          </p:cNvSpPr>
          <p:nvPr>
            <p:ph type="pic" sz="quarter" idx="10"/>
          </p:nvPr>
        </p:nvSpPr>
        <p:spPr>
          <a:xfrm>
            <a:off x="4479131" y="188119"/>
            <a:ext cx="4186238" cy="6460331"/>
          </a:xfrm>
          <a:prstGeom prst="parallelogram">
            <a:avLst>
              <a:gd name="adj" fmla="val 30882"/>
            </a:avLst>
          </a:prstGeom>
        </p:spPr>
        <p:txBody>
          <a:bodyPr/>
          <a:lstStyle/>
          <a:p>
            <a:endParaRPr lang="zh-CN" altLang="en-US"/>
          </a:p>
        </p:txBody>
      </p:sp>
      <p:sp>
        <p:nvSpPr>
          <p:cNvPr id="6" name="图片占位符 2">
            <a:extLst>
              <a:ext uri="{FF2B5EF4-FFF2-40B4-BE49-F238E27FC236}">
                <a16:creationId xmlns="" xmlns:a16="http://schemas.microsoft.com/office/drawing/2014/main" id="{C055FCDA-7A93-4B85-9FC2-3FD0DB3B626D}"/>
              </a:ext>
            </a:extLst>
          </p:cNvPr>
          <p:cNvSpPr>
            <a:spLocks noGrp="1"/>
          </p:cNvSpPr>
          <p:nvPr>
            <p:ph type="pic" sz="quarter" idx="11"/>
          </p:nvPr>
        </p:nvSpPr>
        <p:spPr>
          <a:xfrm>
            <a:off x="7803356" y="188118"/>
            <a:ext cx="4186238" cy="6460331"/>
          </a:xfrm>
          <a:prstGeom prst="parallelogram">
            <a:avLst>
              <a:gd name="adj" fmla="val 30882"/>
            </a:avLst>
          </a:prstGeom>
        </p:spPr>
        <p:txBody>
          <a:bodyPr/>
          <a:lstStyle/>
          <a:p>
            <a:endParaRPr lang="zh-CN" altLang="en-US"/>
          </a:p>
        </p:txBody>
      </p:sp>
    </p:spTree>
    <p:extLst>
      <p:ext uri="{BB962C8B-B14F-4D97-AF65-F5344CB8AC3E}">
        <p14:creationId xmlns:p14="http://schemas.microsoft.com/office/powerpoint/2010/main" val="255623617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竖排标题与文本">
    <p:spTree>
      <p:nvGrpSpPr>
        <p:cNvPr id="1" name=""/>
        <p:cNvGrpSpPr/>
        <p:nvPr/>
      </p:nvGrpSpPr>
      <p:grpSpPr>
        <a:xfrm>
          <a:off x="0" y="0"/>
          <a:ext cx="0" cy="0"/>
          <a:chOff x="0" y="0"/>
          <a:chExt cx="0" cy="0"/>
        </a:xfrm>
      </p:grpSpPr>
      <p:sp>
        <p:nvSpPr>
          <p:cNvPr id="4" name="图片占位符 3">
            <a:extLst>
              <a:ext uri="{FF2B5EF4-FFF2-40B4-BE49-F238E27FC236}">
                <a16:creationId xmlns="" xmlns:a16="http://schemas.microsoft.com/office/drawing/2014/main" id="{EFCE3B50-0504-4892-B905-96A38B3E3057}"/>
              </a:ext>
            </a:extLst>
          </p:cNvPr>
          <p:cNvSpPr>
            <a:spLocks noGrp="1"/>
          </p:cNvSpPr>
          <p:nvPr>
            <p:ph type="pic" sz="quarter" idx="10"/>
          </p:nvPr>
        </p:nvSpPr>
        <p:spPr>
          <a:xfrm>
            <a:off x="345285" y="1755098"/>
            <a:ext cx="4441448" cy="3432552"/>
          </a:xfrm>
          <a:prstGeom prst="parallelogram">
            <a:avLst>
              <a:gd name="adj" fmla="val 52168"/>
            </a:avLst>
          </a:prstGeom>
        </p:spPr>
        <p:txBody>
          <a:bodyPr/>
          <a:lstStyle/>
          <a:p>
            <a:endParaRPr lang="zh-CN" altLang="en-US"/>
          </a:p>
        </p:txBody>
      </p:sp>
    </p:spTree>
    <p:extLst>
      <p:ext uri="{BB962C8B-B14F-4D97-AF65-F5344CB8AC3E}">
        <p14:creationId xmlns:p14="http://schemas.microsoft.com/office/powerpoint/2010/main" val="11916542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9" name="图片占位符 8">
            <a:extLst>
              <a:ext uri="{FF2B5EF4-FFF2-40B4-BE49-F238E27FC236}">
                <a16:creationId xmlns="" xmlns:a16="http://schemas.microsoft.com/office/drawing/2014/main" id="{83F8B84E-FA0E-4A49-BB1D-5D3E8C45389D}"/>
              </a:ext>
            </a:extLst>
          </p:cNvPr>
          <p:cNvSpPr>
            <a:spLocks noGrp="1"/>
          </p:cNvSpPr>
          <p:nvPr>
            <p:ph type="pic" sz="quarter" idx="10"/>
          </p:nvPr>
        </p:nvSpPr>
        <p:spPr>
          <a:xfrm>
            <a:off x="1657990" y="1514655"/>
            <a:ext cx="4191573" cy="4193094"/>
          </a:xfrm>
          <a:prstGeom prst="ellipse">
            <a:avLst/>
          </a:prstGeom>
          <a:ln w="76200">
            <a:solidFill>
              <a:schemeClr val="bg1"/>
            </a:solidFill>
          </a:ln>
        </p:spPr>
        <p:txBody>
          <a:bodyPr/>
          <a:lstStyle/>
          <a:p>
            <a:endParaRPr lang="zh-CN" altLang="en-US"/>
          </a:p>
        </p:txBody>
      </p:sp>
    </p:spTree>
    <p:extLst>
      <p:ext uri="{BB962C8B-B14F-4D97-AF65-F5344CB8AC3E}">
        <p14:creationId xmlns:p14="http://schemas.microsoft.com/office/powerpoint/2010/main" val="116885571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图片占位符 8">
            <a:extLst>
              <a:ext uri="{FF2B5EF4-FFF2-40B4-BE49-F238E27FC236}">
                <a16:creationId xmlns="" xmlns:a16="http://schemas.microsoft.com/office/drawing/2014/main" id="{096364FF-1667-494F-8269-7E599B9FBDCD}"/>
              </a:ext>
            </a:extLst>
          </p:cNvPr>
          <p:cNvSpPr>
            <a:spLocks noGrp="1"/>
          </p:cNvSpPr>
          <p:nvPr>
            <p:ph type="pic" sz="quarter" idx="10"/>
          </p:nvPr>
        </p:nvSpPr>
        <p:spPr>
          <a:xfrm>
            <a:off x="4067163" y="874715"/>
            <a:ext cx="4077130" cy="4078609"/>
          </a:xfrm>
          <a:prstGeom prst="ellipse">
            <a:avLst/>
          </a:prstGeom>
          <a:ln w="76200">
            <a:solidFill>
              <a:schemeClr val="bg1"/>
            </a:solidFill>
          </a:ln>
        </p:spPr>
        <p:txBody>
          <a:bodyPr/>
          <a:lstStyle/>
          <a:p>
            <a:endParaRPr lang="zh-CN" altLang="en-US"/>
          </a:p>
        </p:txBody>
      </p:sp>
    </p:spTree>
    <p:extLst>
      <p:ext uri="{BB962C8B-B14F-4D97-AF65-F5344CB8AC3E}">
        <p14:creationId xmlns:p14="http://schemas.microsoft.com/office/powerpoint/2010/main" val="22462857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3" name="图片占位符 12">
            <a:extLst>
              <a:ext uri="{FF2B5EF4-FFF2-40B4-BE49-F238E27FC236}">
                <a16:creationId xmlns="" xmlns:a16="http://schemas.microsoft.com/office/drawing/2014/main" id="{F8CE080B-D4F5-4A66-94F9-C8E77BC91F63}"/>
              </a:ext>
            </a:extLst>
          </p:cNvPr>
          <p:cNvSpPr>
            <a:spLocks noGrp="1"/>
          </p:cNvSpPr>
          <p:nvPr>
            <p:ph type="pic" sz="quarter" idx="10"/>
          </p:nvPr>
        </p:nvSpPr>
        <p:spPr>
          <a:xfrm>
            <a:off x="198438" y="186197"/>
            <a:ext cx="7875520" cy="6467015"/>
          </a:xfrm>
          <a:custGeom>
            <a:avLst/>
            <a:gdLst>
              <a:gd name="connsiteX0" fmla="*/ 3631746 w 7875520"/>
              <a:gd name="connsiteY0" fmla="*/ 0 h 6467015"/>
              <a:gd name="connsiteX1" fmla="*/ 7875520 w 7875520"/>
              <a:gd name="connsiteY1" fmla="*/ 0 h 6467015"/>
              <a:gd name="connsiteX2" fmla="*/ 4243774 w 7875520"/>
              <a:gd name="connsiteY2" fmla="*/ 6467015 h 6467015"/>
              <a:gd name="connsiteX3" fmla="*/ 0 w 7875520"/>
              <a:gd name="connsiteY3" fmla="*/ 6467015 h 6467015"/>
            </a:gdLst>
            <a:ahLst/>
            <a:cxnLst>
              <a:cxn ang="0">
                <a:pos x="connsiteX0" y="connsiteY0"/>
              </a:cxn>
              <a:cxn ang="0">
                <a:pos x="connsiteX1" y="connsiteY1"/>
              </a:cxn>
              <a:cxn ang="0">
                <a:pos x="connsiteX2" y="connsiteY2"/>
              </a:cxn>
              <a:cxn ang="0">
                <a:pos x="connsiteX3" y="connsiteY3"/>
              </a:cxn>
            </a:cxnLst>
            <a:rect l="l" t="t" r="r" b="b"/>
            <a:pathLst>
              <a:path w="7875520" h="6467015">
                <a:moveTo>
                  <a:pt x="3631746" y="0"/>
                </a:moveTo>
                <a:lnTo>
                  <a:pt x="7875520" y="0"/>
                </a:lnTo>
                <a:lnTo>
                  <a:pt x="4243774" y="6467015"/>
                </a:lnTo>
                <a:lnTo>
                  <a:pt x="0" y="646701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15634230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7" name="图片占位符 6">
            <a:extLst>
              <a:ext uri="{FF2B5EF4-FFF2-40B4-BE49-F238E27FC236}">
                <a16:creationId xmlns="" xmlns:a16="http://schemas.microsoft.com/office/drawing/2014/main" id="{6A7AAB58-9D0E-4683-B424-B952F8273E44}"/>
              </a:ext>
            </a:extLst>
          </p:cNvPr>
          <p:cNvSpPr>
            <a:spLocks noGrp="1"/>
          </p:cNvSpPr>
          <p:nvPr>
            <p:ph type="pic" sz="quarter" idx="10"/>
          </p:nvPr>
        </p:nvSpPr>
        <p:spPr>
          <a:xfrm>
            <a:off x="4433423" y="194553"/>
            <a:ext cx="3325154" cy="6458659"/>
          </a:xfrm>
        </p:spPr>
        <p:txBody>
          <a:bodyPr/>
          <a:lstStyle/>
          <a:p>
            <a:endParaRPr lang="zh-CN" altLang="en-US"/>
          </a:p>
        </p:txBody>
      </p:sp>
    </p:spTree>
    <p:extLst>
      <p:ext uri="{BB962C8B-B14F-4D97-AF65-F5344CB8AC3E}">
        <p14:creationId xmlns:p14="http://schemas.microsoft.com/office/powerpoint/2010/main" val="16134176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7" name="图片占位符 6">
            <a:extLst>
              <a:ext uri="{FF2B5EF4-FFF2-40B4-BE49-F238E27FC236}">
                <a16:creationId xmlns="" xmlns:a16="http://schemas.microsoft.com/office/drawing/2014/main" id="{7CEB87E3-0290-428C-83AF-FEAB03DD25A5}"/>
              </a:ext>
            </a:extLst>
          </p:cNvPr>
          <p:cNvSpPr>
            <a:spLocks noGrp="1"/>
          </p:cNvSpPr>
          <p:nvPr>
            <p:ph type="pic" sz="quarter" idx="10"/>
          </p:nvPr>
        </p:nvSpPr>
        <p:spPr>
          <a:xfrm>
            <a:off x="1280809" y="1614488"/>
            <a:ext cx="5441004" cy="4222107"/>
          </a:xfrm>
          <a:ln w="76200">
            <a:solidFill>
              <a:schemeClr val="bg1"/>
            </a:solidFill>
            <a:miter lim="800000"/>
          </a:ln>
        </p:spPr>
        <p:txBody>
          <a:bodyPr/>
          <a:lstStyle/>
          <a:p>
            <a:endParaRPr lang="zh-CN" altLang="en-US"/>
          </a:p>
        </p:txBody>
      </p:sp>
    </p:spTree>
    <p:extLst>
      <p:ext uri="{BB962C8B-B14F-4D97-AF65-F5344CB8AC3E}">
        <p14:creationId xmlns:p14="http://schemas.microsoft.com/office/powerpoint/2010/main" val="217041299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12" name="图片占位符 11">
            <a:extLst>
              <a:ext uri="{FF2B5EF4-FFF2-40B4-BE49-F238E27FC236}">
                <a16:creationId xmlns="" xmlns:a16="http://schemas.microsoft.com/office/drawing/2014/main" id="{BC3BA0EB-1C85-4122-B50A-594FA725DB3F}"/>
              </a:ext>
            </a:extLst>
          </p:cNvPr>
          <p:cNvSpPr>
            <a:spLocks noGrp="1"/>
          </p:cNvSpPr>
          <p:nvPr>
            <p:ph type="pic" sz="quarter" idx="10"/>
          </p:nvPr>
        </p:nvSpPr>
        <p:spPr>
          <a:xfrm>
            <a:off x="468312" y="2140085"/>
            <a:ext cx="11255375" cy="3263630"/>
          </a:xfrm>
        </p:spPr>
        <p:txBody>
          <a:bodyPr/>
          <a:lstStyle/>
          <a:p>
            <a:endParaRPr lang="zh-CN" altLang="en-US"/>
          </a:p>
        </p:txBody>
      </p:sp>
    </p:spTree>
    <p:extLst>
      <p:ext uri="{BB962C8B-B14F-4D97-AF65-F5344CB8AC3E}">
        <p14:creationId xmlns:p14="http://schemas.microsoft.com/office/powerpoint/2010/main" val="396013928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图片占位符 9">
            <a:extLst>
              <a:ext uri="{FF2B5EF4-FFF2-40B4-BE49-F238E27FC236}">
                <a16:creationId xmlns="" xmlns:a16="http://schemas.microsoft.com/office/drawing/2014/main" id="{F69A530B-63FE-4E65-8DF7-54F7233DBA9D}"/>
              </a:ext>
            </a:extLst>
          </p:cNvPr>
          <p:cNvSpPr>
            <a:spLocks noGrp="1"/>
          </p:cNvSpPr>
          <p:nvPr>
            <p:ph type="pic" sz="quarter" idx="10"/>
          </p:nvPr>
        </p:nvSpPr>
        <p:spPr>
          <a:xfrm>
            <a:off x="203606" y="195263"/>
            <a:ext cx="7451725" cy="6448425"/>
          </a:xfrm>
        </p:spPr>
        <p:txBody>
          <a:bodyPr/>
          <a:lstStyle/>
          <a:p>
            <a:endParaRPr lang="zh-CN" altLang="en-US"/>
          </a:p>
        </p:txBody>
      </p:sp>
    </p:spTree>
    <p:extLst>
      <p:ext uri="{BB962C8B-B14F-4D97-AF65-F5344CB8AC3E}">
        <p14:creationId xmlns:p14="http://schemas.microsoft.com/office/powerpoint/2010/main" val="37806458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174BD859-9D1C-41F1-8D45-DF82FB3800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1871A026-2D73-4847-8731-34B0BF67B7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B6669E5-94FE-4AC1-A569-B2AAE2D992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108A91-575B-4B08-A997-5A602CFFA8FC}" type="datetimeFigureOut">
              <a:rPr lang="zh-CN" altLang="en-US" smtClean="0"/>
              <a:t>2018/6/1</a:t>
            </a:fld>
            <a:endParaRPr lang="zh-CN" altLang="en-US"/>
          </a:p>
        </p:txBody>
      </p:sp>
      <p:sp>
        <p:nvSpPr>
          <p:cNvPr id="5" name="页脚占位符 4">
            <a:extLst>
              <a:ext uri="{FF2B5EF4-FFF2-40B4-BE49-F238E27FC236}">
                <a16:creationId xmlns="" xmlns:a16="http://schemas.microsoft.com/office/drawing/2014/main" id="{FE652FAB-2008-4E5A-8F0C-3BCDFC8146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52E2B85E-667C-46BB-B50E-4A4C780A05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16B099-0376-43F1-831D-D34B5823117E}" type="slidenum">
              <a:rPr lang="zh-CN" altLang="en-US" smtClean="0"/>
              <a:t>‹#›</a:t>
            </a:fld>
            <a:endParaRPr lang="zh-CN" altLang="en-US"/>
          </a:p>
        </p:txBody>
      </p:sp>
    </p:spTree>
    <p:extLst>
      <p:ext uri="{BB962C8B-B14F-4D97-AF65-F5344CB8AC3E}">
        <p14:creationId xmlns:p14="http://schemas.microsoft.com/office/powerpoint/2010/main" val="1800138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microsoft.com/office/2007/relationships/media" Target="../media/media1.mp3"/><Relationship Id="rId26" Type="http://schemas.openxmlformats.org/officeDocument/2006/relationships/image" Target="../media/image4.png"/><Relationship Id="rId3" Type="http://schemas.openxmlformats.org/officeDocument/2006/relationships/tags" Target="../tags/tag4.xml"/><Relationship Id="rId21" Type="http://schemas.openxmlformats.org/officeDocument/2006/relationships/slideLayout" Target="../slideLayouts/slideLayout6.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image" Target="../media/image3.emf"/><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19.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2.pn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1.emf"/><Relationship Id="rId10" Type="http://schemas.openxmlformats.org/officeDocument/2006/relationships/tags" Target="../tags/tag11.xml"/><Relationship Id="rId19" Type="http://schemas.openxmlformats.org/officeDocument/2006/relationships/audio" Target="../media/media1.mp3"/><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12.emf"/><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3" Type="http://schemas.openxmlformats.org/officeDocument/2006/relationships/image" Target="../media/image17.emf"/><Relationship Id="rId7"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9.png"/><Relationship Id="rId4" Type="http://schemas.openxmlformats.org/officeDocument/2006/relationships/image" Target="../media/image28.emf"/></Relationships>
</file>

<file path=ppt/slides/_rels/slide1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4.png"/><Relationship Id="rId5" Type="http://schemas.microsoft.com/office/2007/relationships/hdphoto" Target="../media/hdphoto2.wdp"/><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8" Type="http://schemas.openxmlformats.org/officeDocument/2006/relationships/image" Target="../media/image35.emf"/><Relationship Id="rId3" Type="http://schemas.openxmlformats.org/officeDocument/2006/relationships/image" Target="../media/image33.emf"/><Relationship Id="rId7" Type="http://schemas.openxmlformats.org/officeDocument/2006/relationships/image" Target="../media/image7.emf"/><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8.emf"/><Relationship Id="rId11" Type="http://schemas.openxmlformats.org/officeDocument/2006/relationships/image" Target="../media/image38.png"/><Relationship Id="rId5" Type="http://schemas.openxmlformats.org/officeDocument/2006/relationships/image" Target="../media/image5.emf"/><Relationship Id="rId10" Type="http://schemas.openxmlformats.org/officeDocument/2006/relationships/image" Target="../media/image37.png"/><Relationship Id="rId4" Type="http://schemas.openxmlformats.org/officeDocument/2006/relationships/image" Target="../media/image34.emf"/><Relationship Id="rId9" Type="http://schemas.openxmlformats.org/officeDocument/2006/relationships/image" Target="../media/image36.png"/></Relationships>
</file>

<file path=ppt/slides/_rels/slide14.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39.emf"/><Relationship Id="rId7" Type="http://schemas.openxmlformats.org/officeDocument/2006/relationships/image" Target="../media/image24.emf"/><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35.emf"/><Relationship Id="rId5" Type="http://schemas.openxmlformats.org/officeDocument/2006/relationships/image" Target="../media/image3.emf"/><Relationship Id="rId4" Type="http://schemas.openxmlformats.org/officeDocument/2006/relationships/image" Target="../media/image40.jpg"/></Relationships>
</file>

<file path=ppt/slides/_rels/slide15.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17.emf"/><Relationship Id="rId7" Type="http://schemas.openxmlformats.org/officeDocument/2006/relationships/image" Target="../media/image42.emf"/><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12.emf"/><Relationship Id="rId5" Type="http://schemas.openxmlformats.org/officeDocument/2006/relationships/image" Target="../media/image10.emf"/><Relationship Id="rId10" Type="http://schemas.openxmlformats.org/officeDocument/2006/relationships/image" Target="../media/image16.emf"/><Relationship Id="rId4" Type="http://schemas.openxmlformats.org/officeDocument/2006/relationships/image" Target="../media/image41.png"/><Relationship Id="rId9"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42.emf"/><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12.emf"/><Relationship Id="rId4" Type="http://schemas.openxmlformats.org/officeDocument/2006/relationships/image" Target="../media/image10.emf"/></Relationships>
</file>

<file path=ppt/slides/_rels/slide18.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46.jpeg"/><Relationship Id="rId7" Type="http://schemas.openxmlformats.org/officeDocument/2006/relationships/image" Target="../media/image1.emf"/><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49.emf"/><Relationship Id="rId5" Type="http://schemas.openxmlformats.org/officeDocument/2006/relationships/image" Target="../media/image48.jpeg"/><Relationship Id="rId10" Type="http://schemas.openxmlformats.org/officeDocument/2006/relationships/image" Target="../media/image51.emf"/><Relationship Id="rId4" Type="http://schemas.openxmlformats.org/officeDocument/2006/relationships/image" Target="../media/image47.jpeg"/><Relationship Id="rId9" Type="http://schemas.openxmlformats.org/officeDocument/2006/relationships/image" Target="../media/image50.emf"/></Relationships>
</file>

<file path=ppt/slides/_rels/slide1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1.emf"/><Relationship Id="rId7"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microsoft.com/office/2007/relationships/hdphoto" Target="../media/hdphoto3.wdp"/><Relationship Id="rId5" Type="http://schemas.openxmlformats.org/officeDocument/2006/relationships/image" Target="../media/image52.png"/><Relationship Id="rId4" Type="http://schemas.openxmlformats.org/officeDocument/2006/relationships/image" Target="../media/image12.emf"/></Relationships>
</file>

<file path=ppt/slides/_rels/slide2.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18" Type="http://schemas.openxmlformats.org/officeDocument/2006/relationships/notesSlide" Target="../notesSlides/notesSlide2.xml"/><Relationship Id="rId26" Type="http://schemas.openxmlformats.org/officeDocument/2006/relationships/image" Target="../media/image11.png"/><Relationship Id="rId3" Type="http://schemas.openxmlformats.org/officeDocument/2006/relationships/tags" Target="../tags/tag22.xml"/><Relationship Id="rId21" Type="http://schemas.openxmlformats.org/officeDocument/2006/relationships/image" Target="../media/image6.emf"/><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slideLayout" Target="../slideLayouts/slideLayout3.xml"/><Relationship Id="rId25" Type="http://schemas.openxmlformats.org/officeDocument/2006/relationships/image" Target="../media/image10.emf"/><Relationship Id="rId2" Type="http://schemas.openxmlformats.org/officeDocument/2006/relationships/tags" Target="../tags/tag21.xml"/><Relationship Id="rId16" Type="http://schemas.openxmlformats.org/officeDocument/2006/relationships/tags" Target="../tags/tag35.xml"/><Relationship Id="rId20" Type="http://schemas.openxmlformats.org/officeDocument/2006/relationships/image" Target="../media/image5.emf"/><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24" Type="http://schemas.openxmlformats.org/officeDocument/2006/relationships/image" Target="../media/image9.emf"/><Relationship Id="rId5" Type="http://schemas.openxmlformats.org/officeDocument/2006/relationships/tags" Target="../tags/tag24.xml"/><Relationship Id="rId15" Type="http://schemas.openxmlformats.org/officeDocument/2006/relationships/tags" Target="../tags/tag34.xml"/><Relationship Id="rId23" Type="http://schemas.openxmlformats.org/officeDocument/2006/relationships/image" Target="../media/image8.emf"/><Relationship Id="rId10" Type="http://schemas.openxmlformats.org/officeDocument/2006/relationships/tags" Target="../tags/tag29.xml"/><Relationship Id="rId19" Type="http://schemas.openxmlformats.org/officeDocument/2006/relationships/image" Target="../media/image1.emf"/><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 Id="rId22"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0.xml"/><Relationship Id="rId1" Type="http://schemas.openxmlformats.org/officeDocument/2006/relationships/slideLayout" Target="../slideLayouts/slideLayout19.xml"/><Relationship Id="rId5" Type="http://schemas.openxmlformats.org/officeDocument/2006/relationships/image" Target="../media/image1.emf"/><Relationship Id="rId4" Type="http://schemas.openxmlformats.org/officeDocument/2006/relationships/image" Target="../media/image56.jpeg"/></Relationships>
</file>

<file path=ppt/slides/_rels/slide21.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21.xml"/><Relationship Id="rId1" Type="http://schemas.openxmlformats.org/officeDocument/2006/relationships/slideLayout" Target="../slideLayouts/slideLayout21.xml"/><Relationship Id="rId5" Type="http://schemas.openxmlformats.org/officeDocument/2006/relationships/image" Target="../media/image59.png"/><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2.xml"/><Relationship Id="rId1" Type="http://schemas.openxmlformats.org/officeDocument/2006/relationships/slideLayout" Target="../slideLayouts/slideLayout2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12.emf"/></Relationships>
</file>

<file path=ppt/slides/_rels/slide2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3.xml"/><Relationship Id="rId1" Type="http://schemas.openxmlformats.org/officeDocument/2006/relationships/slideLayout" Target="../slideLayouts/slideLayout22.xml"/><Relationship Id="rId6" Type="http://schemas.openxmlformats.org/officeDocument/2006/relationships/image" Target="../media/image62.png"/><Relationship Id="rId5" Type="http://schemas.openxmlformats.org/officeDocument/2006/relationships/image" Target="../media/image1.emf"/><Relationship Id="rId4" Type="http://schemas.openxmlformats.org/officeDocument/2006/relationships/image" Target="../media/image15.emf"/></Relationships>
</file>

<file path=ppt/slides/_rels/slide24.xml.rels><?xml version="1.0" encoding="UTF-8" standalone="yes"?>
<Relationships xmlns="http://schemas.openxmlformats.org/package/2006/relationships"><Relationship Id="rId8" Type="http://schemas.openxmlformats.org/officeDocument/2006/relationships/image" Target="../media/image63.emf"/><Relationship Id="rId3" Type="http://schemas.openxmlformats.org/officeDocument/2006/relationships/image" Target="../media/image18.png"/><Relationship Id="rId7" Type="http://schemas.openxmlformats.org/officeDocument/2006/relationships/image" Target="../media/image12.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16.emf"/><Relationship Id="rId4" Type="http://schemas.openxmlformats.org/officeDocument/2006/relationships/image" Target="../media/image1.emf"/><Relationship Id="rId9" Type="http://schemas.openxmlformats.org/officeDocument/2006/relationships/image" Target="../media/image31.emf"/></Relationships>
</file>

<file path=ppt/slides/_rels/slide25.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18" Type="http://schemas.microsoft.com/office/2007/relationships/media" Target="../media/media1.mp3"/><Relationship Id="rId26" Type="http://schemas.openxmlformats.org/officeDocument/2006/relationships/image" Target="../media/image4.png"/><Relationship Id="rId3" Type="http://schemas.openxmlformats.org/officeDocument/2006/relationships/tags" Target="../tags/tag54.xml"/><Relationship Id="rId21" Type="http://schemas.openxmlformats.org/officeDocument/2006/relationships/slideLayout" Target="../slideLayouts/slideLayout6.xml"/><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tags" Target="../tags/tag68.xml"/><Relationship Id="rId25" Type="http://schemas.openxmlformats.org/officeDocument/2006/relationships/image" Target="../media/image3.emf"/><Relationship Id="rId2" Type="http://schemas.openxmlformats.org/officeDocument/2006/relationships/tags" Target="../tags/tag53.xml"/><Relationship Id="rId16" Type="http://schemas.openxmlformats.org/officeDocument/2006/relationships/tags" Target="../tags/tag67.xml"/><Relationship Id="rId20" Type="http://schemas.openxmlformats.org/officeDocument/2006/relationships/tags" Target="../tags/tag69.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24" Type="http://schemas.openxmlformats.org/officeDocument/2006/relationships/image" Target="../media/image2.png"/><Relationship Id="rId5" Type="http://schemas.openxmlformats.org/officeDocument/2006/relationships/tags" Target="../tags/tag56.xml"/><Relationship Id="rId15" Type="http://schemas.openxmlformats.org/officeDocument/2006/relationships/tags" Target="../tags/tag66.xml"/><Relationship Id="rId23" Type="http://schemas.openxmlformats.org/officeDocument/2006/relationships/image" Target="../media/image1.emf"/><Relationship Id="rId10" Type="http://schemas.openxmlformats.org/officeDocument/2006/relationships/tags" Target="../tags/tag61.xml"/><Relationship Id="rId19" Type="http://schemas.openxmlformats.org/officeDocument/2006/relationships/audio" Target="../media/media1.mp3"/><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tags" Target="../tags/tag65.xml"/><Relationship Id="rId2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0.emf"/></Relationships>
</file>

<file path=ppt/slides/_rels/slide4.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tags" Target="../tags/tag48.xml"/><Relationship Id="rId18" Type="http://schemas.openxmlformats.org/officeDocument/2006/relationships/image" Target="../media/image15.emf"/><Relationship Id="rId3" Type="http://schemas.openxmlformats.org/officeDocument/2006/relationships/tags" Target="../tags/tag38.xml"/><Relationship Id="rId21" Type="http://schemas.openxmlformats.org/officeDocument/2006/relationships/image" Target="../media/image10.emf"/><Relationship Id="rId7" Type="http://schemas.openxmlformats.org/officeDocument/2006/relationships/tags" Target="../tags/tag42.xml"/><Relationship Id="rId12" Type="http://schemas.openxmlformats.org/officeDocument/2006/relationships/tags" Target="../tags/tag47.xml"/><Relationship Id="rId17" Type="http://schemas.openxmlformats.org/officeDocument/2006/relationships/image" Target="../media/image14.png"/><Relationship Id="rId2" Type="http://schemas.openxmlformats.org/officeDocument/2006/relationships/tags" Target="../tags/tag37.xml"/><Relationship Id="rId16" Type="http://schemas.openxmlformats.org/officeDocument/2006/relationships/notesSlide" Target="../notesSlides/notesSlide4.xml"/><Relationship Id="rId20" Type="http://schemas.openxmlformats.org/officeDocument/2006/relationships/image" Target="../media/image12.emf"/><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5" Type="http://schemas.openxmlformats.org/officeDocument/2006/relationships/slideLayout" Target="../slideLayouts/slideLayout2.xml"/><Relationship Id="rId10" Type="http://schemas.openxmlformats.org/officeDocument/2006/relationships/tags" Target="../tags/tag45.xml"/><Relationship Id="rId19" Type="http://schemas.openxmlformats.org/officeDocument/2006/relationships/image" Target="../media/image1.emf"/><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tags" Target="../tags/tag49.xml"/><Relationship Id="rId22" Type="http://schemas.openxmlformats.org/officeDocument/2006/relationships/image" Target="../media/image16.emf"/></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5.xml"/><Relationship Id="rId7" Type="http://schemas.openxmlformats.org/officeDocument/2006/relationships/image" Target="../media/image10.emf"/><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1.emf"/><Relationship Id="rId5" Type="http://schemas.openxmlformats.org/officeDocument/2006/relationships/image" Target="../media/image17.emf"/><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2.emf"/><Relationship Id="rId4" Type="http://schemas.openxmlformats.org/officeDocument/2006/relationships/image" Target="../media/image20.emf"/></Relationships>
</file>

<file path=ppt/slides/_rels/slide8.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25.emf"/><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24.emf"/><Relationship Id="rId5" Type="http://schemas.openxmlformats.org/officeDocument/2006/relationships/image" Target="../media/image23.png"/><Relationship Id="rId4" Type="http://schemas.openxmlformats.org/officeDocument/2006/relationships/image" Target="../media/image22.emf"/></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0.emf"/><Relationship Id="rId5" Type="http://schemas.microsoft.com/office/2007/relationships/hdphoto" Target="../media/hdphoto1.wdp"/><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BDEECFD3-5A67-4F2F-A223-717EE9E0D7AA}"/>
              </a:ext>
            </a:extLst>
          </p:cNvPr>
          <p:cNvSpPr/>
          <p:nvPr>
            <p:custDataLst>
              <p:tags r:id="rId1"/>
            </p:custDataLst>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5">
            <a:extLst>
              <a:ext uri="{FF2B5EF4-FFF2-40B4-BE49-F238E27FC236}">
                <a16:creationId xmlns="" xmlns:a16="http://schemas.microsoft.com/office/drawing/2014/main" id="{D633C451-75EC-4F4A-A2CF-FC15D036F005}"/>
              </a:ext>
            </a:extLst>
          </p:cNvPr>
          <p:cNvSpPr/>
          <p:nvPr>
            <p:custDataLst>
              <p:tags r:id="rId2"/>
            </p:custDataLst>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矩形 22">
            <a:extLst>
              <a:ext uri="{FF2B5EF4-FFF2-40B4-BE49-F238E27FC236}">
                <a16:creationId xmlns="" xmlns:a16="http://schemas.microsoft.com/office/drawing/2014/main" id="{7F9AB3B4-C6E6-43C2-BD72-DA243AB83295}"/>
              </a:ext>
            </a:extLst>
          </p:cNvPr>
          <p:cNvSpPr/>
          <p:nvPr>
            <p:custDataLst>
              <p:tags r:id="rId3"/>
            </p:custDataLst>
          </p:nvPr>
        </p:nvSpPr>
        <p:spPr>
          <a:xfrm>
            <a:off x="0" y="3909941"/>
            <a:ext cx="13224699" cy="1345240"/>
          </a:xfrm>
          <a:prstGeom prst="rect">
            <a:avLst/>
          </a:prstGeom>
        </p:spPr>
        <p:txBody>
          <a:bodyPr wrap="square">
            <a:spAutoFit/>
          </a:bodyPr>
          <a:lstStyle/>
          <a:p>
            <a:pPr>
              <a:lnSpc>
                <a:spcPts val="4800"/>
              </a:lnSpc>
            </a:pPr>
            <a:r>
              <a:rPr lang="en-US" altLang="zh-CN" sz="239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BEAUTY</a:t>
            </a:r>
          </a:p>
        </p:txBody>
      </p:sp>
      <p:pic>
        <p:nvPicPr>
          <p:cNvPr id="43" name="PA_图片 42">
            <a:extLst>
              <a:ext uri="{FF2B5EF4-FFF2-40B4-BE49-F238E27FC236}">
                <a16:creationId xmlns="" xmlns:a16="http://schemas.microsoft.com/office/drawing/2014/main" id="{B542AB2E-E01C-4697-B9E9-6B7433EC6680}"/>
              </a:ext>
            </a:extLst>
          </p:cNvPr>
          <p:cNvPicPr>
            <a:picLocks noChangeAspect="1"/>
          </p:cNvPicPr>
          <p:nvPr>
            <p:custDataLst>
              <p:tags r:id="rId4"/>
            </p:custDataLst>
          </p:nvPr>
        </p:nvPicPr>
        <p:blipFill rotWithShape="1">
          <a:blip r:embed="rId23">
            <a:biLevel thresh="50000"/>
          </a:blip>
          <a:srcRect r="-19" b="-275"/>
          <a:stretch/>
        </p:blipFill>
        <p:spPr>
          <a:xfrm flipH="1">
            <a:off x="3563754" y="870497"/>
            <a:ext cx="5064492" cy="5102713"/>
          </a:xfrm>
          <a:prstGeom prst="rect">
            <a:avLst/>
          </a:prstGeom>
        </p:spPr>
      </p:pic>
      <p:sp>
        <p:nvSpPr>
          <p:cNvPr id="53" name="PA_淘宝网chenying0907出品 23">
            <a:extLst>
              <a:ext uri="{FF2B5EF4-FFF2-40B4-BE49-F238E27FC236}">
                <a16:creationId xmlns="" xmlns:a16="http://schemas.microsoft.com/office/drawing/2014/main" id="{F89EE3F0-FEC5-46D9-89F5-FB6A2908D9FC}"/>
              </a:ext>
            </a:extLst>
          </p:cNvPr>
          <p:cNvSpPr/>
          <p:nvPr>
            <p:custDataLst>
              <p:tags r:id="rId5"/>
            </p:custDataLst>
          </p:nvPr>
        </p:nvSpPr>
        <p:spPr>
          <a:xfrm rot="2664103">
            <a:off x="11016684" y="4676409"/>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_淘宝网chenying0907出品 30">
            <a:extLst>
              <a:ext uri="{FF2B5EF4-FFF2-40B4-BE49-F238E27FC236}">
                <a16:creationId xmlns="" xmlns:a16="http://schemas.microsoft.com/office/drawing/2014/main" id="{9541B6FE-389D-4A83-8623-58B562B039D1}"/>
              </a:ext>
            </a:extLst>
          </p:cNvPr>
          <p:cNvSpPr/>
          <p:nvPr>
            <p:custDataLst>
              <p:tags r:id="rId6"/>
            </p:custDataLst>
          </p:nvPr>
        </p:nvSpPr>
        <p:spPr>
          <a:xfrm rot="883985">
            <a:off x="10209981" y="1704017"/>
            <a:ext cx="239077" cy="20610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_淘宝网chenying0907出品 31">
            <a:extLst>
              <a:ext uri="{FF2B5EF4-FFF2-40B4-BE49-F238E27FC236}">
                <a16:creationId xmlns="" xmlns:a16="http://schemas.microsoft.com/office/drawing/2014/main" id="{EC506821-F6A7-4E16-B2F5-35E46397643F}"/>
              </a:ext>
            </a:extLst>
          </p:cNvPr>
          <p:cNvSpPr/>
          <p:nvPr>
            <p:custDataLst>
              <p:tags r:id="rId7"/>
            </p:custDataLst>
          </p:nvPr>
        </p:nvSpPr>
        <p:spPr>
          <a:xfrm rot="20608842">
            <a:off x="10679744" y="1184139"/>
            <a:ext cx="546094" cy="470771"/>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PA_淘宝网chenying0907出品 23">
            <a:extLst>
              <a:ext uri="{FF2B5EF4-FFF2-40B4-BE49-F238E27FC236}">
                <a16:creationId xmlns="" xmlns:a16="http://schemas.microsoft.com/office/drawing/2014/main" id="{D0C7D926-4FA2-4ED2-9C46-17E5F5971F5C}"/>
              </a:ext>
            </a:extLst>
          </p:cNvPr>
          <p:cNvSpPr/>
          <p:nvPr>
            <p:custDataLst>
              <p:tags r:id="rId8"/>
            </p:custDataLst>
          </p:nvPr>
        </p:nvSpPr>
        <p:spPr>
          <a:xfrm rot="2664103">
            <a:off x="2431869" y="684011"/>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PA_淘宝网chenying0907出品 24">
            <a:extLst>
              <a:ext uri="{FF2B5EF4-FFF2-40B4-BE49-F238E27FC236}">
                <a16:creationId xmlns="" xmlns:a16="http://schemas.microsoft.com/office/drawing/2014/main" id="{A637CAF0-ED9C-4728-BC94-9C9914064CF3}"/>
              </a:ext>
            </a:extLst>
          </p:cNvPr>
          <p:cNvSpPr/>
          <p:nvPr>
            <p:custDataLst>
              <p:tags r:id="rId9"/>
            </p:custDataLst>
          </p:nvPr>
        </p:nvSpPr>
        <p:spPr>
          <a:xfrm rot="20599068">
            <a:off x="1246397" y="1179877"/>
            <a:ext cx="276444" cy="238314"/>
          </a:xfrm>
          <a:prstGeom prst="triangl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PA_淘宝网chenying0907出品 30">
            <a:extLst>
              <a:ext uri="{FF2B5EF4-FFF2-40B4-BE49-F238E27FC236}">
                <a16:creationId xmlns="" xmlns:a16="http://schemas.microsoft.com/office/drawing/2014/main" id="{54CF6CBE-A2B0-4425-A5BC-C44EA0EB27C8}"/>
              </a:ext>
            </a:extLst>
          </p:cNvPr>
          <p:cNvSpPr/>
          <p:nvPr>
            <p:custDataLst>
              <p:tags r:id="rId10"/>
            </p:custDataLst>
          </p:nvPr>
        </p:nvSpPr>
        <p:spPr>
          <a:xfrm rot="883985">
            <a:off x="1922101" y="1729036"/>
            <a:ext cx="239077" cy="20610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_淘宝网chenying0907出品 31">
            <a:extLst>
              <a:ext uri="{FF2B5EF4-FFF2-40B4-BE49-F238E27FC236}">
                <a16:creationId xmlns="" xmlns:a16="http://schemas.microsoft.com/office/drawing/2014/main" id="{E9C33C03-923C-4FDB-8C0A-B3C2CBA6CCBC}"/>
              </a:ext>
            </a:extLst>
          </p:cNvPr>
          <p:cNvSpPr/>
          <p:nvPr>
            <p:custDataLst>
              <p:tags r:id="rId11"/>
            </p:custDataLst>
          </p:nvPr>
        </p:nvSpPr>
        <p:spPr>
          <a:xfrm rot="20608842">
            <a:off x="914613" y="5436209"/>
            <a:ext cx="546094" cy="470771"/>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A_PicturePlaceholder 4"/>
          <p:cNvPicPr>
            <a:picLocks noGrp="1" noChangeAspect="1"/>
          </p:cNvPicPr>
          <p:nvPr>
            <p:ph type="pic" sz="quarter" idx="10"/>
            <p:custDataLst>
              <p:tags r:id="rId12"/>
            </p:custDataLst>
          </p:nvPr>
        </p:nvPicPr>
        <p:blipFill>
          <a:blip r:embed="rId24">
            <a:extLst>
              <a:ext uri="{28A0092B-C50C-407E-A947-70E740481C1C}">
                <a14:useLocalDpi xmlns:a14="http://schemas.microsoft.com/office/drawing/2010/main" val="0"/>
              </a:ext>
            </a:extLst>
          </a:blip>
          <a:srcRect l="15705" r="15705"/>
          <a:stretch>
            <a:fillRect/>
          </a:stretch>
        </p:blipFill>
        <p:spPr/>
      </p:pic>
      <p:grpSp>
        <p:nvGrpSpPr>
          <p:cNvPr id="2" name="PA_组合 1">
            <a:extLst>
              <a:ext uri="{FF2B5EF4-FFF2-40B4-BE49-F238E27FC236}">
                <a16:creationId xmlns="" xmlns:a16="http://schemas.microsoft.com/office/drawing/2014/main" id="{0B35A78D-05B8-47CD-98FA-757261542DFC}"/>
              </a:ext>
            </a:extLst>
          </p:cNvPr>
          <p:cNvGrpSpPr/>
          <p:nvPr>
            <p:custDataLst>
              <p:tags r:id="rId13"/>
            </p:custDataLst>
          </p:nvPr>
        </p:nvGrpSpPr>
        <p:grpSpPr>
          <a:xfrm>
            <a:off x="2021324" y="2772384"/>
            <a:ext cx="8370375" cy="2849563"/>
            <a:chOff x="2021324" y="2772384"/>
            <a:chExt cx="8370375" cy="2849563"/>
          </a:xfrm>
        </p:grpSpPr>
        <p:pic>
          <p:nvPicPr>
            <p:cNvPr id="8" name="图片 7">
              <a:extLst>
                <a:ext uri="{FF2B5EF4-FFF2-40B4-BE49-F238E27FC236}">
                  <a16:creationId xmlns="" xmlns:a16="http://schemas.microsoft.com/office/drawing/2014/main" id="{C4DE8F78-19AD-424B-B967-B861FB866CFB}"/>
                </a:ext>
              </a:extLst>
            </p:cNvPr>
            <p:cNvPicPr>
              <a:picLocks noChangeAspect="1"/>
            </p:cNvPicPr>
            <p:nvPr/>
          </p:nvPicPr>
          <p:blipFill>
            <a:blip r:embed="rId25">
              <a:biLevel thresh="50000"/>
            </a:blip>
            <a:stretch>
              <a:fillRect/>
            </a:stretch>
          </p:blipFill>
          <p:spPr>
            <a:xfrm>
              <a:off x="2021324" y="2772384"/>
              <a:ext cx="8370375" cy="2849563"/>
            </a:xfrm>
            <a:prstGeom prst="rect">
              <a:avLst/>
            </a:prstGeom>
          </p:spPr>
        </p:pic>
        <p:sp>
          <p:nvSpPr>
            <p:cNvPr id="46" name="矩形 45">
              <a:extLst>
                <a:ext uri="{FF2B5EF4-FFF2-40B4-BE49-F238E27FC236}">
                  <a16:creationId xmlns="" xmlns:a16="http://schemas.microsoft.com/office/drawing/2014/main" id="{C8811F4D-3907-4CD3-B6D9-FFBE97191C54}"/>
                </a:ext>
              </a:extLst>
            </p:cNvPr>
            <p:cNvSpPr/>
            <p:nvPr/>
          </p:nvSpPr>
          <p:spPr>
            <a:xfrm>
              <a:off x="4044403" y="3696193"/>
              <a:ext cx="3325154" cy="1038746"/>
            </a:xfrm>
            <a:prstGeom prst="rect">
              <a:avLst/>
            </a:prstGeom>
          </p:spPr>
          <p:txBody>
            <a:bodyPr wrap="square">
              <a:spAutoFit/>
            </a:bodyPr>
            <a:lstStyle/>
            <a:p>
              <a:pPr>
                <a:lnSpc>
                  <a:spcPts val="6000"/>
                </a:lnSpc>
              </a:pPr>
              <a:r>
                <a:rPr lang="en-US" altLang="zh-CN" sz="9600" i="1" spc="300" dirty="0">
                  <a:solidFill>
                    <a:schemeClr val="bg1"/>
                  </a:solidFill>
                  <a:latin typeface="Freestyle Script" panose="030804020302050B0404" pitchFamily="66" charset="0"/>
                  <a:ea typeface="AjiwaiPro" panose="02000600000000000000" pitchFamily="2" charset="-128"/>
                  <a:cs typeface="Open Sans" panose="020B0606030504020204" pitchFamily="34" charset="0"/>
                </a:rPr>
                <a:t>Fashion</a:t>
              </a:r>
              <a:endParaRPr lang="zh-CN" altLang="en-US" sz="9600" i="1" dirty="0">
                <a:solidFill>
                  <a:schemeClr val="bg1"/>
                </a:solidFill>
                <a:latin typeface="Freestyle Script" panose="030804020302050B0404" pitchFamily="66" charset="0"/>
                <a:ea typeface="AjiwaiPro" panose="02000600000000000000" pitchFamily="2" charset="-128"/>
                <a:cs typeface="Open Sans" panose="020B0606030504020204" pitchFamily="34" charset="0"/>
              </a:endParaRPr>
            </a:p>
          </p:txBody>
        </p:sp>
        <p:sp>
          <p:nvSpPr>
            <p:cNvPr id="27" name="矩形 26">
              <a:extLst>
                <a:ext uri="{FF2B5EF4-FFF2-40B4-BE49-F238E27FC236}">
                  <a16:creationId xmlns="" xmlns:a16="http://schemas.microsoft.com/office/drawing/2014/main" id="{8A67A1F7-6E56-48C0-97CB-D31F822C50E3}"/>
                </a:ext>
              </a:extLst>
            </p:cNvPr>
            <p:cNvSpPr/>
            <p:nvPr/>
          </p:nvSpPr>
          <p:spPr>
            <a:xfrm>
              <a:off x="6206512" y="3797703"/>
              <a:ext cx="1816523" cy="1569660"/>
            </a:xfrm>
            <a:prstGeom prst="rect">
              <a:avLst/>
            </a:prstGeom>
          </p:spPr>
          <p:txBody>
            <a:bodyPr wrap="none">
              <a:spAutoFit/>
            </a:bodyPr>
            <a:lstStyle/>
            <a:p>
              <a:r>
                <a:rPr lang="en-US" altLang="zh-CN" sz="9600" i="1" dirty="0">
                  <a:solidFill>
                    <a:schemeClr val="bg1"/>
                  </a:solidFill>
                  <a:latin typeface="Freestyle Script" panose="030804020302050B0404" pitchFamily="66" charset="0"/>
                  <a:ea typeface="AjiwaiPro" panose="02000600000000000000" pitchFamily="2" charset="-128"/>
                  <a:cs typeface="Open Sans" panose="020B0606030504020204" pitchFamily="34" charset="0"/>
                </a:rPr>
                <a:t>style</a:t>
              </a:r>
              <a:endParaRPr lang="zh-CN" altLang="en-US" sz="9600" i="1" dirty="0"/>
            </a:p>
          </p:txBody>
        </p:sp>
        <p:sp>
          <p:nvSpPr>
            <p:cNvPr id="28" name="矩形 27">
              <a:extLst>
                <a:ext uri="{FF2B5EF4-FFF2-40B4-BE49-F238E27FC236}">
                  <a16:creationId xmlns="" xmlns:a16="http://schemas.microsoft.com/office/drawing/2014/main" id="{4341672E-C8A4-43F2-802F-8C061E6A810D}"/>
                </a:ext>
              </a:extLst>
            </p:cNvPr>
            <p:cNvSpPr/>
            <p:nvPr/>
          </p:nvSpPr>
          <p:spPr>
            <a:xfrm>
              <a:off x="4069634" y="4341573"/>
              <a:ext cx="2513511" cy="369332"/>
            </a:xfrm>
            <a:prstGeom prst="rect">
              <a:avLst/>
            </a:prstGeom>
          </p:spPr>
          <p:txBody>
            <a:bodyPr wrap="square">
              <a:spAutoFit/>
            </a:bodyPr>
            <a:lstStyle/>
            <a:p>
              <a:r>
                <a:rPr lang="en-US" altLang="zh-CN" sz="900" noProof="1">
                  <a:solidFill>
                    <a:srgbClr val="EEEEEC"/>
                  </a:solidFill>
                  <a:latin typeface="Arial" panose="020B0604020202020204" pitchFamily="34" charset="0"/>
                  <a:cs typeface="Arial" panose="020B0604020202020204" pitchFamily="34" charset="0"/>
                </a:rPr>
                <a:t>Lorem ipsum dolor sit amet, consectetuer adipiscing elit</a:t>
              </a:r>
              <a:endParaRPr lang="zh-CN" altLang="en-US" sz="900" dirty="0">
                <a:solidFill>
                  <a:srgbClr val="EEEEEC"/>
                </a:solidFill>
                <a:latin typeface="Arial" panose="020B0604020202020204" pitchFamily="34" charset="0"/>
                <a:cs typeface="Arial" panose="020B0604020202020204" pitchFamily="34" charset="0"/>
              </a:endParaRPr>
            </a:p>
          </p:txBody>
        </p:sp>
      </p:grpSp>
      <p:sp>
        <p:nvSpPr>
          <p:cNvPr id="54" name="PA_淘宝网chenying0907出品 24">
            <a:extLst>
              <a:ext uri="{FF2B5EF4-FFF2-40B4-BE49-F238E27FC236}">
                <a16:creationId xmlns="" xmlns:a16="http://schemas.microsoft.com/office/drawing/2014/main" id="{6BE892AD-46AD-4909-92AC-6A56C8B431F2}"/>
              </a:ext>
            </a:extLst>
          </p:cNvPr>
          <p:cNvSpPr/>
          <p:nvPr>
            <p:custDataLst>
              <p:tags r:id="rId14"/>
            </p:custDataLst>
          </p:nvPr>
        </p:nvSpPr>
        <p:spPr>
          <a:xfrm rot="20599068">
            <a:off x="9701940" y="4673352"/>
            <a:ext cx="276444" cy="238314"/>
          </a:xfrm>
          <a:prstGeom prst="triangl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_淘宝网chenying0907出品 25">
            <a:extLst>
              <a:ext uri="{FF2B5EF4-FFF2-40B4-BE49-F238E27FC236}">
                <a16:creationId xmlns="" xmlns:a16="http://schemas.microsoft.com/office/drawing/2014/main" id="{B38F7DC4-5BCF-4EDE-B0FE-426ADB51E964}"/>
              </a:ext>
            </a:extLst>
          </p:cNvPr>
          <p:cNvSpPr/>
          <p:nvPr>
            <p:custDataLst>
              <p:tags r:id="rId15"/>
            </p:custDataLst>
          </p:nvPr>
        </p:nvSpPr>
        <p:spPr>
          <a:xfrm rot="659763">
            <a:off x="8460493" y="5506808"/>
            <a:ext cx="619331" cy="533906"/>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_淘宝网chenying0907出品 26">
            <a:extLst>
              <a:ext uri="{FF2B5EF4-FFF2-40B4-BE49-F238E27FC236}">
                <a16:creationId xmlns="" xmlns:a16="http://schemas.microsoft.com/office/drawing/2014/main" id="{786BF419-B9FD-4F32-98EC-4DFD45BB3791}"/>
              </a:ext>
            </a:extLst>
          </p:cNvPr>
          <p:cNvSpPr/>
          <p:nvPr>
            <p:custDataLst>
              <p:tags r:id="rId16"/>
            </p:custDataLst>
          </p:nvPr>
        </p:nvSpPr>
        <p:spPr>
          <a:xfrm rot="2525770">
            <a:off x="10531634" y="5264102"/>
            <a:ext cx="184311" cy="15888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PA_淘宝网chenying0907出品 26">
            <a:extLst>
              <a:ext uri="{FF2B5EF4-FFF2-40B4-BE49-F238E27FC236}">
                <a16:creationId xmlns="" xmlns:a16="http://schemas.microsoft.com/office/drawing/2014/main" id="{9E01CD37-9D08-47D5-AE36-F83EE9F24365}"/>
              </a:ext>
            </a:extLst>
          </p:cNvPr>
          <p:cNvSpPr/>
          <p:nvPr>
            <p:custDataLst>
              <p:tags r:id="rId17"/>
            </p:custDataLst>
          </p:nvPr>
        </p:nvSpPr>
        <p:spPr>
          <a:xfrm rot="2525770">
            <a:off x="1927497" y="4984643"/>
            <a:ext cx="184311" cy="15888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A_ChocPuma - Touch Me">
            <a:hlinkClick r:id="" action="ppaction://media"/>
            <a:extLst>
              <a:ext uri="{FF2B5EF4-FFF2-40B4-BE49-F238E27FC236}">
                <a16:creationId xmlns="" xmlns:a16="http://schemas.microsoft.com/office/drawing/2014/main" id="{29FF7101-9E56-4296-B7D0-E5F0B6090B28}"/>
              </a:ext>
            </a:extLst>
          </p:cNvPr>
          <p:cNvPicPr>
            <a:picLocks noChangeAspect="1"/>
          </p:cNvPicPr>
          <p:nvPr>
            <a:audioFile r:link="rId19"/>
            <p:custDataLst>
              <p:tags r:id="rId20"/>
            </p:custDataLst>
            <p:extLst>
              <p:ext uri="{DAA4B4D4-6D71-4841-9C94-3DE7FCFB9230}">
                <p14:media xmlns:p14="http://schemas.microsoft.com/office/powerpoint/2010/main" r:embed="rId18"/>
              </p:ext>
            </p:extLst>
          </p:nvPr>
        </p:nvPicPr>
        <p:blipFill>
          <a:blip r:embed="rId26"/>
          <a:stretch>
            <a:fillRect/>
          </a:stretch>
        </p:blipFill>
        <p:spPr>
          <a:xfrm>
            <a:off x="3255911" y="3223675"/>
            <a:ext cx="686266" cy="686266"/>
          </a:xfrm>
          <a:prstGeom prst="rect">
            <a:avLst/>
          </a:prstGeom>
        </p:spPr>
      </p:pic>
    </p:spTree>
    <p:extLst>
      <p:ext uri="{BB962C8B-B14F-4D97-AF65-F5344CB8AC3E}">
        <p14:creationId xmlns:p14="http://schemas.microsoft.com/office/powerpoint/2010/main" val="128614221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50" presetClass="entr" presetSubtype="0" decel="100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ppt_w+.3"/>
                                          </p:val>
                                        </p:tav>
                                        <p:tav tm="100000">
                                          <p:val>
                                            <p:strVal val="#ppt_w"/>
                                          </p:val>
                                        </p:tav>
                                      </p:tavLst>
                                    </p:anim>
                                    <p:anim calcmode="lin" valueType="num">
                                      <p:cBhvr>
                                        <p:cTn id="11" dur="1000" fill="hold"/>
                                        <p:tgtEl>
                                          <p:spTgt spid="2"/>
                                        </p:tgtEl>
                                        <p:attrNameLst>
                                          <p:attrName>ppt_h</p:attrName>
                                        </p:attrNameLst>
                                      </p:cBhvr>
                                      <p:tavLst>
                                        <p:tav tm="0">
                                          <p:val>
                                            <p:strVal val="#ppt_h"/>
                                          </p:val>
                                        </p:tav>
                                        <p:tav tm="100000">
                                          <p:val>
                                            <p:strVal val="#ppt_h"/>
                                          </p:val>
                                        </p:tav>
                                      </p:tavLst>
                                    </p:anim>
                                    <p:animEffect transition="in" filter="fade">
                                      <p:cBhvr>
                                        <p:cTn id="12" dur="1000"/>
                                        <p:tgtEl>
                                          <p:spTgt spid="2"/>
                                        </p:tgtEl>
                                      </p:cBhvr>
                                    </p:animEffect>
                                  </p:childTnLst>
                                </p:cTn>
                              </p:par>
                            </p:childTnLst>
                          </p:cTn>
                        </p:par>
                        <p:par>
                          <p:cTn id="13" fill="hold">
                            <p:stCondLst>
                              <p:cond delay="1000"/>
                            </p:stCondLst>
                            <p:childTnLst>
                              <p:par>
                                <p:cTn id="14" presetID="37" presetClass="entr" presetSubtype="0"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900" decel="100000" fill="hold"/>
                                        <p:tgtEl>
                                          <p:spTgt spid="4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iterate type="lt">
                                    <p:tmPct val="10000"/>
                                  </p:iterate>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4"/>
                </p:tgtEl>
              </p:cMediaNode>
            </p:audio>
          </p:childTnLst>
        </p:cTn>
      </p:par>
    </p:tnLst>
    <p:bldLst>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 xmlns:a16="http://schemas.microsoft.com/office/drawing/2014/main" id="{E45B7FDE-7569-4891-A307-C58BF3772A7B}"/>
              </a:ext>
            </a:extLst>
          </p:cNvPr>
          <p:cNvPicPr>
            <a:picLocks noChangeAspect="1"/>
          </p:cNvPicPr>
          <p:nvPr/>
        </p:nvPicPr>
        <p:blipFill rotWithShape="1">
          <a:blip r:embed="rId3">
            <a:biLevel thresh="50000"/>
          </a:blip>
          <a:srcRect r="-19" b="-275"/>
          <a:stretch/>
        </p:blipFill>
        <p:spPr>
          <a:xfrm flipH="1">
            <a:off x="4290007" y="860342"/>
            <a:ext cx="4523362" cy="4557499"/>
          </a:xfrm>
          <a:prstGeom prst="rect">
            <a:avLst/>
          </a:prstGeom>
        </p:spPr>
      </p:pic>
      <p:sp>
        <p:nvSpPr>
          <p:cNvPr id="45" name="椭圆 44">
            <a:extLst>
              <a:ext uri="{FF2B5EF4-FFF2-40B4-BE49-F238E27FC236}">
                <a16:creationId xmlns="" xmlns:a16="http://schemas.microsoft.com/office/drawing/2014/main" id="{0D654B50-CB91-433F-929E-BA30090BD996}"/>
              </a:ext>
            </a:extLst>
          </p:cNvPr>
          <p:cNvSpPr/>
          <p:nvPr/>
        </p:nvSpPr>
        <p:spPr>
          <a:xfrm>
            <a:off x="3639828" y="3293420"/>
            <a:ext cx="758719" cy="758719"/>
          </a:xfrm>
          <a:prstGeom prst="ellipse">
            <a:avLst/>
          </a:prstGeom>
          <a:noFill/>
          <a:ln w="41275">
            <a:solidFill>
              <a:srgbClr val="0D0D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 xmlns:a16="http://schemas.microsoft.com/office/drawing/2014/main" id="{ADB118BB-211E-4419-9677-1E48ED70F5C9}"/>
              </a:ext>
            </a:extLst>
          </p:cNvPr>
          <p:cNvPicPr>
            <a:picLocks noChangeAspect="1"/>
          </p:cNvPicPr>
          <p:nvPr/>
        </p:nvPicPr>
        <p:blipFill rotWithShape="1">
          <a:blip r:embed="rId3">
            <a:biLevel thresh="50000"/>
          </a:blip>
          <a:srcRect r="29267" b="11489"/>
          <a:stretch/>
        </p:blipFill>
        <p:spPr>
          <a:xfrm flipH="1">
            <a:off x="182639" y="4871343"/>
            <a:ext cx="1422423" cy="1788785"/>
          </a:xfrm>
          <a:prstGeom prst="rect">
            <a:avLst/>
          </a:prstGeom>
        </p:spPr>
      </p:pic>
      <p:pic>
        <p:nvPicPr>
          <p:cNvPr id="50" name="图片 49">
            <a:extLst>
              <a:ext uri="{FF2B5EF4-FFF2-40B4-BE49-F238E27FC236}">
                <a16:creationId xmlns="" xmlns:a16="http://schemas.microsoft.com/office/drawing/2014/main" id="{21B02676-6488-4842-8AFA-F040DF022E53}"/>
              </a:ext>
            </a:extLst>
          </p:cNvPr>
          <p:cNvPicPr>
            <a:picLocks noChangeAspect="1"/>
          </p:cNvPicPr>
          <p:nvPr/>
        </p:nvPicPr>
        <p:blipFill>
          <a:blip r:embed="rId4">
            <a:biLevel thresh="50000"/>
          </a:blip>
          <a:stretch>
            <a:fillRect/>
          </a:stretch>
        </p:blipFill>
        <p:spPr>
          <a:xfrm>
            <a:off x="2285798" y="1897681"/>
            <a:ext cx="190364" cy="190855"/>
          </a:xfrm>
          <a:prstGeom prst="rect">
            <a:avLst/>
          </a:prstGeom>
        </p:spPr>
      </p:pic>
      <p:grpSp>
        <p:nvGrpSpPr>
          <p:cNvPr id="51" name="组合 50">
            <a:extLst>
              <a:ext uri="{FF2B5EF4-FFF2-40B4-BE49-F238E27FC236}">
                <a16:creationId xmlns="" xmlns:a16="http://schemas.microsoft.com/office/drawing/2014/main" id="{E6042AC7-7606-4948-9690-DAAA6C47E558}"/>
              </a:ext>
            </a:extLst>
          </p:cNvPr>
          <p:cNvGrpSpPr/>
          <p:nvPr/>
        </p:nvGrpSpPr>
        <p:grpSpPr>
          <a:xfrm>
            <a:off x="8571628" y="2185021"/>
            <a:ext cx="1161253" cy="386380"/>
            <a:chOff x="9116279" y="1240278"/>
            <a:chExt cx="1232787" cy="410180"/>
          </a:xfrm>
          <a:solidFill>
            <a:srgbClr val="0D0D0D"/>
          </a:solidFill>
        </p:grpSpPr>
        <p:sp>
          <p:nvSpPr>
            <p:cNvPr id="52" name="等腰三角形 51">
              <a:extLst>
                <a:ext uri="{FF2B5EF4-FFF2-40B4-BE49-F238E27FC236}">
                  <a16:creationId xmlns="" xmlns:a16="http://schemas.microsoft.com/office/drawing/2014/main" id="{0C1BEE9F-A007-4593-8A53-E4FE08BC95C2}"/>
                </a:ext>
              </a:extLst>
            </p:cNvPr>
            <p:cNvSpPr/>
            <p:nvPr/>
          </p:nvSpPr>
          <p:spPr>
            <a:xfrm rot="5400000">
              <a:off x="9088102" y="12700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 xmlns:a16="http://schemas.microsoft.com/office/drawing/2014/main" id="{116E1AE5-7E98-456C-AC94-9CE3ED1CD2F8}"/>
                </a:ext>
              </a:extLst>
            </p:cNvPr>
            <p:cNvSpPr/>
            <p:nvPr/>
          </p:nvSpPr>
          <p:spPr>
            <a:xfrm rot="5400000">
              <a:off x="9528392" y="1268455"/>
              <a:ext cx="408561" cy="35220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等腰三角形 64">
              <a:extLst>
                <a:ext uri="{FF2B5EF4-FFF2-40B4-BE49-F238E27FC236}">
                  <a16:creationId xmlns="" xmlns:a16="http://schemas.microsoft.com/office/drawing/2014/main" id="{062DD8AC-565A-4FEF-A0C1-5F827E832C14}"/>
                </a:ext>
              </a:extLst>
            </p:cNvPr>
            <p:cNvSpPr/>
            <p:nvPr/>
          </p:nvSpPr>
          <p:spPr>
            <a:xfrm rot="5400000">
              <a:off x="9968681" y="12684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a:extLst>
              <a:ext uri="{FF2B5EF4-FFF2-40B4-BE49-F238E27FC236}">
                <a16:creationId xmlns="" xmlns:a16="http://schemas.microsoft.com/office/drawing/2014/main" id="{8D4DA137-9A2C-4B8F-A408-E07152215DF5}"/>
              </a:ext>
            </a:extLst>
          </p:cNvPr>
          <p:cNvSpPr txBox="1"/>
          <p:nvPr/>
        </p:nvSpPr>
        <p:spPr>
          <a:xfrm rot="8474506">
            <a:off x="4006373" y="1165942"/>
            <a:ext cx="1826555" cy="528123"/>
          </a:xfrm>
          <a:prstGeom prst="rect">
            <a:avLst/>
          </a:prstGeom>
          <a:noFill/>
        </p:spPr>
        <p:txBody>
          <a:bodyPr wrap="square" rtlCol="0">
            <a:prstTxWarp prst="textArchDown">
              <a:avLst>
                <a:gd name="adj" fmla="val 500532"/>
              </a:avLst>
            </a:prstTxWarp>
            <a:spAutoFit/>
          </a:bodyPr>
          <a:lstStyle/>
          <a:p>
            <a:pPr>
              <a:lnSpc>
                <a:spcPts val="6600"/>
              </a:lnSpc>
            </a:pPr>
            <a:r>
              <a:rPr lang="en-US" altLang="zh-CN" sz="1200" b="1" dirty="0">
                <a:latin typeface="Arial" panose="020B0604020202020204" pitchFamily="34" charset="0"/>
                <a:ea typeface="Open Sans" panose="020B0606030504020204" pitchFamily="34" charset="0"/>
                <a:cs typeface="Arial" panose="020B0604020202020204" pitchFamily="34" charset="0"/>
              </a:rPr>
              <a:t>Black and white fashion</a:t>
            </a:r>
            <a:endParaRPr lang="en-US" altLang="zh-CN" sz="1000" b="1" dirty="0">
              <a:latin typeface="Arial" panose="020B0604020202020204" pitchFamily="34" charset="0"/>
              <a:ea typeface="Open Sans" panose="020B0606030504020204" pitchFamily="34" charset="0"/>
              <a:cs typeface="Arial" panose="020B0604020202020204" pitchFamily="34" charset="0"/>
            </a:endParaRPr>
          </a:p>
        </p:txBody>
      </p:sp>
      <p:pic>
        <p:nvPicPr>
          <p:cNvPr id="69" name="图片 68">
            <a:extLst>
              <a:ext uri="{FF2B5EF4-FFF2-40B4-BE49-F238E27FC236}">
                <a16:creationId xmlns="" xmlns:a16="http://schemas.microsoft.com/office/drawing/2014/main" id="{12C67719-5AE7-4471-A177-CEF6BA02BC2B}"/>
              </a:ext>
            </a:extLst>
          </p:cNvPr>
          <p:cNvPicPr>
            <a:picLocks noChangeAspect="1"/>
          </p:cNvPicPr>
          <p:nvPr/>
        </p:nvPicPr>
        <p:blipFill>
          <a:blip r:embed="rId5">
            <a:biLevel thresh="50000"/>
          </a:blip>
          <a:stretch>
            <a:fillRect/>
          </a:stretch>
        </p:blipFill>
        <p:spPr>
          <a:xfrm rot="5400000">
            <a:off x="8486" y="688003"/>
            <a:ext cx="1770726" cy="591767"/>
          </a:xfrm>
          <a:prstGeom prst="rect">
            <a:avLst/>
          </a:prstGeom>
        </p:spPr>
      </p:pic>
      <p:sp>
        <p:nvSpPr>
          <p:cNvPr id="49" name="任意多边形: 形状 48">
            <a:extLst>
              <a:ext uri="{FF2B5EF4-FFF2-40B4-BE49-F238E27FC236}">
                <a16:creationId xmlns="" xmlns:a16="http://schemas.microsoft.com/office/drawing/2014/main" id="{51AABBA1-300C-44F8-A200-3035371FDE71}"/>
              </a:ext>
            </a:extLst>
          </p:cNvPr>
          <p:cNvSpPr/>
          <p:nvPr/>
        </p:nvSpPr>
        <p:spPr>
          <a:xfrm>
            <a:off x="662002" y="4571190"/>
            <a:ext cx="1886119" cy="900929"/>
          </a:xfrm>
          <a:custGeom>
            <a:avLst/>
            <a:gdLst>
              <a:gd name="connsiteX0" fmla="*/ 943059 w 1886119"/>
              <a:gd name="connsiteY0" fmla="*/ 0 h 900929"/>
              <a:gd name="connsiteX1" fmla="*/ 1883479 w 1886119"/>
              <a:gd name="connsiteY1" fmla="*/ 848649 h 900929"/>
              <a:gd name="connsiteX2" fmla="*/ 1886119 w 1886119"/>
              <a:gd name="connsiteY2" fmla="*/ 900929 h 900929"/>
              <a:gd name="connsiteX3" fmla="*/ 1510776 w 1886119"/>
              <a:gd name="connsiteY3" fmla="*/ 900929 h 900929"/>
              <a:gd name="connsiteX4" fmla="*/ 1503624 w 1886119"/>
              <a:gd name="connsiteY4" fmla="*/ 829984 h 900929"/>
              <a:gd name="connsiteX5" fmla="*/ 943059 w 1886119"/>
              <a:gd name="connsiteY5" fmla="*/ 373110 h 900929"/>
              <a:gd name="connsiteX6" fmla="*/ 382494 w 1886119"/>
              <a:gd name="connsiteY6" fmla="*/ 829984 h 900929"/>
              <a:gd name="connsiteX7" fmla="*/ 375342 w 1886119"/>
              <a:gd name="connsiteY7" fmla="*/ 900929 h 900929"/>
              <a:gd name="connsiteX8" fmla="*/ 0 w 1886119"/>
              <a:gd name="connsiteY8" fmla="*/ 900929 h 900929"/>
              <a:gd name="connsiteX9" fmla="*/ 2639 w 1886119"/>
              <a:gd name="connsiteY9" fmla="*/ 848649 h 900929"/>
              <a:gd name="connsiteX10" fmla="*/ 943059 w 1886119"/>
              <a:gd name="connsiteY10" fmla="*/ 0 h 90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19" h="900929">
                <a:moveTo>
                  <a:pt x="943059" y="0"/>
                </a:moveTo>
                <a:cubicBezTo>
                  <a:pt x="1432504" y="0"/>
                  <a:pt x="1835070" y="371975"/>
                  <a:pt x="1883479" y="848649"/>
                </a:cubicBezTo>
                <a:lnTo>
                  <a:pt x="1886119" y="900929"/>
                </a:lnTo>
                <a:lnTo>
                  <a:pt x="1510776" y="900929"/>
                </a:lnTo>
                <a:lnTo>
                  <a:pt x="1503624" y="829984"/>
                </a:lnTo>
                <a:cubicBezTo>
                  <a:pt x="1450270" y="569246"/>
                  <a:pt x="1219570" y="373110"/>
                  <a:pt x="943059" y="373110"/>
                </a:cubicBezTo>
                <a:cubicBezTo>
                  <a:pt x="666549" y="373110"/>
                  <a:pt x="435849" y="569246"/>
                  <a:pt x="382494" y="829984"/>
                </a:cubicBezTo>
                <a:lnTo>
                  <a:pt x="375342" y="900929"/>
                </a:lnTo>
                <a:lnTo>
                  <a:pt x="0" y="900929"/>
                </a:lnTo>
                <a:lnTo>
                  <a:pt x="2639" y="848649"/>
                </a:lnTo>
                <a:cubicBezTo>
                  <a:pt x="51049" y="371975"/>
                  <a:pt x="453614" y="0"/>
                  <a:pt x="94305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占位符 4"/>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l="19" r="19"/>
          <a:stretch>
            <a:fillRect/>
          </a:stretch>
        </p:blipFill>
        <p:spPr/>
      </p:pic>
      <p:sp>
        <p:nvSpPr>
          <p:cNvPr id="24" name="Rectangle 5"/>
          <p:cNvSpPr>
            <a:spLocks noChangeArrowheads="1"/>
          </p:cNvSpPr>
          <p:nvPr/>
        </p:nvSpPr>
        <p:spPr bwMode="auto">
          <a:xfrm rot="5400000">
            <a:off x="7994288" y="3554918"/>
            <a:ext cx="259943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en-US" altLang="zh-CN" sz="4800" dirty="0">
                <a:solidFill>
                  <a:srgbClr val="FFC000"/>
                </a:solidFill>
                <a:latin typeface="Arial Narrow" panose="020B0606020202030204" pitchFamily="34" charset="0"/>
              </a:rPr>
              <a:t>PART </a:t>
            </a:r>
            <a:r>
              <a:rPr lang="en-US" altLang="zh-CN" sz="4800" dirty="0" smtClean="0">
                <a:solidFill>
                  <a:srgbClr val="FFC000"/>
                </a:solidFill>
                <a:latin typeface="Arial Narrow" panose="020B0606020202030204" pitchFamily="34" charset="0"/>
              </a:rPr>
              <a:t>TWO</a:t>
            </a:r>
            <a:endParaRPr kumimoji="0" lang="zh-CN" altLang="zh-CN" sz="4800" b="0" i="0" u="none" strike="noStrike" cap="none" normalizeH="0" baseline="0" dirty="0">
              <a:ln>
                <a:noFill/>
              </a:ln>
              <a:solidFill>
                <a:srgbClr val="FFC000"/>
              </a:solidFill>
              <a:effectLst/>
              <a:latin typeface="Arial Narrow" panose="020B0606020202030204" pitchFamily="34" charset="0"/>
            </a:endParaRPr>
          </a:p>
        </p:txBody>
      </p:sp>
      <p:sp>
        <p:nvSpPr>
          <p:cNvPr id="25" name="矩形 24"/>
          <p:cNvSpPr/>
          <p:nvPr/>
        </p:nvSpPr>
        <p:spPr>
          <a:xfrm>
            <a:off x="1463438" y="5449679"/>
            <a:ext cx="9284579" cy="82272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Arial" panose="020B0604020202020204" pitchFamily="34" charset="0"/>
                <a:ea typeface="DFLiHei-Bd" panose="020B0709000000000000" pitchFamily="49" charset="-120"/>
                <a:cs typeface="Arial" panose="020B0604020202020204" pitchFamily="34" charset="0"/>
              </a:rPr>
              <a:t>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a:t>
            </a:r>
          </a:p>
        </p:txBody>
      </p:sp>
    </p:spTree>
    <p:extLst>
      <p:ext uri="{BB962C8B-B14F-4D97-AF65-F5344CB8AC3E}">
        <p14:creationId xmlns:p14="http://schemas.microsoft.com/office/powerpoint/2010/main" val="653317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strVal val="#ppt_w*0.70"/>
                                          </p:val>
                                        </p:tav>
                                        <p:tav tm="100000">
                                          <p:val>
                                            <p:strVal val="#ppt_w"/>
                                          </p:val>
                                        </p:tav>
                                      </p:tavLst>
                                    </p:anim>
                                    <p:anim calcmode="lin" valueType="num">
                                      <p:cBhvr>
                                        <p:cTn id="8" dur="1000" fill="hold"/>
                                        <p:tgtEl>
                                          <p:spTgt spid="44"/>
                                        </p:tgtEl>
                                        <p:attrNameLst>
                                          <p:attrName>ppt_h</p:attrName>
                                        </p:attrNameLst>
                                      </p:cBhvr>
                                      <p:tavLst>
                                        <p:tav tm="0">
                                          <p:val>
                                            <p:strVal val="#ppt_h"/>
                                          </p:val>
                                        </p:tav>
                                        <p:tav tm="100000">
                                          <p:val>
                                            <p:strVal val="#ppt_h"/>
                                          </p:val>
                                        </p:tav>
                                      </p:tavLst>
                                    </p:anim>
                                    <p:animEffect transition="in" filter="fade">
                                      <p:cBhvr>
                                        <p:cTn id="9" dur="1000"/>
                                        <p:tgtEl>
                                          <p:spTgt spid="44"/>
                                        </p:tgtEl>
                                      </p:cBhvr>
                                    </p:animEffect>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8"/>
                                        </p:tgtEl>
                                        <p:attrNameLst>
                                          <p:attrName>style.visibility</p:attrName>
                                        </p:attrNameLst>
                                      </p:cBhvr>
                                      <p:to>
                                        <p:strVal val="visible"/>
                                      </p:to>
                                    </p:set>
                                    <p:anim calcmode="lin" valueType="num">
                                      <p:cBhvr>
                                        <p:cTn id="13" dur="500" fill="hold"/>
                                        <p:tgtEl>
                                          <p:spTgt spid="68"/>
                                        </p:tgtEl>
                                        <p:attrNameLst>
                                          <p:attrName>ppt_w</p:attrName>
                                        </p:attrNameLst>
                                      </p:cBhvr>
                                      <p:tavLst>
                                        <p:tav tm="0">
                                          <p:val>
                                            <p:fltVal val="0"/>
                                          </p:val>
                                        </p:tav>
                                        <p:tav tm="100000">
                                          <p:val>
                                            <p:strVal val="#ppt_w"/>
                                          </p:val>
                                        </p:tav>
                                      </p:tavLst>
                                    </p:anim>
                                    <p:anim calcmode="lin" valueType="num">
                                      <p:cBhvr>
                                        <p:cTn id="14" dur="500" fill="hold"/>
                                        <p:tgtEl>
                                          <p:spTgt spid="68"/>
                                        </p:tgtEl>
                                        <p:attrNameLst>
                                          <p:attrName>ppt_h</p:attrName>
                                        </p:attrNameLst>
                                      </p:cBhvr>
                                      <p:tavLst>
                                        <p:tav tm="0">
                                          <p:val>
                                            <p:fltVal val="0"/>
                                          </p:val>
                                        </p:tav>
                                        <p:tav tm="100000">
                                          <p:val>
                                            <p:strVal val="#ppt_h"/>
                                          </p:val>
                                        </p:tav>
                                      </p:tavLst>
                                    </p:anim>
                                    <p:animEffect transition="in" filter="fade">
                                      <p:cBhvr>
                                        <p:cTn id="1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 xmlns:a16="http://schemas.microsoft.com/office/drawing/2014/main" id="{1579EFEF-338E-43D1-9C13-574897F77FDB}"/>
              </a:ext>
            </a:extLst>
          </p:cNvPr>
          <p:cNvGrpSpPr/>
          <p:nvPr/>
        </p:nvGrpSpPr>
        <p:grpSpPr>
          <a:xfrm>
            <a:off x="227621" y="190499"/>
            <a:ext cx="11849547" cy="2991002"/>
            <a:chOff x="198437" y="4202348"/>
            <a:chExt cx="10115323" cy="2553258"/>
          </a:xfrm>
        </p:grpSpPr>
        <p:pic>
          <p:nvPicPr>
            <p:cNvPr id="27" name="图片 26">
              <a:extLst>
                <a:ext uri="{FF2B5EF4-FFF2-40B4-BE49-F238E27FC236}">
                  <a16:creationId xmlns="" xmlns:a16="http://schemas.microsoft.com/office/drawing/2014/main" id="{829836D6-0E37-49E7-8491-24A39C1ACC73}"/>
                </a:ext>
              </a:extLst>
            </p:cNvPr>
            <p:cNvPicPr>
              <a:picLocks noChangeAspect="1"/>
            </p:cNvPicPr>
            <p:nvPr/>
          </p:nvPicPr>
          <p:blipFill rotWithShape="1">
            <a:blip r:embed="rId3">
              <a:biLevel thresh="50000"/>
            </a:blip>
            <a:srcRect t="38307"/>
            <a:stretch/>
          </p:blipFill>
          <p:spPr>
            <a:xfrm>
              <a:off x="198437" y="4202349"/>
              <a:ext cx="5031001" cy="2553257"/>
            </a:xfrm>
            <a:prstGeom prst="rect">
              <a:avLst/>
            </a:prstGeom>
          </p:spPr>
        </p:pic>
        <p:pic>
          <p:nvPicPr>
            <p:cNvPr id="28" name="图片 27">
              <a:extLst>
                <a:ext uri="{FF2B5EF4-FFF2-40B4-BE49-F238E27FC236}">
                  <a16:creationId xmlns="" xmlns:a16="http://schemas.microsoft.com/office/drawing/2014/main" id="{0349EB38-69E8-4B95-9377-117A6A3EAB62}"/>
                </a:ext>
              </a:extLst>
            </p:cNvPr>
            <p:cNvPicPr>
              <a:picLocks noChangeAspect="1"/>
            </p:cNvPicPr>
            <p:nvPr/>
          </p:nvPicPr>
          <p:blipFill rotWithShape="1">
            <a:blip r:embed="rId3">
              <a:biLevel thresh="50000"/>
            </a:blip>
            <a:srcRect t="38307"/>
            <a:stretch/>
          </p:blipFill>
          <p:spPr>
            <a:xfrm>
              <a:off x="5282759" y="4202348"/>
              <a:ext cx="5031001" cy="2553257"/>
            </a:xfrm>
            <a:prstGeom prst="rect">
              <a:avLst/>
            </a:prstGeom>
          </p:spPr>
        </p:pic>
      </p:grpSp>
      <p:sp>
        <p:nvSpPr>
          <p:cNvPr id="52" name="淘宝网chenying0907出品 23">
            <a:extLst>
              <a:ext uri="{FF2B5EF4-FFF2-40B4-BE49-F238E27FC236}">
                <a16:creationId xmlns="" xmlns:a16="http://schemas.microsoft.com/office/drawing/2014/main" id="{67B610C9-F95B-4C8F-A58D-267F2BA37885}"/>
              </a:ext>
            </a:extLst>
          </p:cNvPr>
          <p:cNvSpPr/>
          <p:nvPr/>
        </p:nvSpPr>
        <p:spPr>
          <a:xfrm rot="2664103">
            <a:off x="8547699" y="3507881"/>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淘宝网chenying0907出品 24">
            <a:extLst>
              <a:ext uri="{FF2B5EF4-FFF2-40B4-BE49-F238E27FC236}">
                <a16:creationId xmlns="" xmlns:a16="http://schemas.microsoft.com/office/drawing/2014/main" id="{3F1A699B-8CAC-4B88-A833-932A7F90A16D}"/>
              </a:ext>
            </a:extLst>
          </p:cNvPr>
          <p:cNvSpPr/>
          <p:nvPr/>
        </p:nvSpPr>
        <p:spPr>
          <a:xfrm rot="20599068">
            <a:off x="11422760" y="5995183"/>
            <a:ext cx="276444" cy="238314"/>
          </a:xfrm>
          <a:prstGeom prst="triangl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淘宝网chenying0907出品 30">
            <a:extLst>
              <a:ext uri="{FF2B5EF4-FFF2-40B4-BE49-F238E27FC236}">
                <a16:creationId xmlns="" xmlns:a16="http://schemas.microsoft.com/office/drawing/2014/main" id="{13B735B3-2E5D-4C9E-B7CA-142250D89AA7}"/>
              </a:ext>
            </a:extLst>
          </p:cNvPr>
          <p:cNvSpPr/>
          <p:nvPr/>
        </p:nvSpPr>
        <p:spPr>
          <a:xfrm rot="883985">
            <a:off x="8037931" y="4552906"/>
            <a:ext cx="239077" cy="20610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 xmlns:a16="http://schemas.microsoft.com/office/drawing/2014/main" id="{2E6858A1-77E3-46A6-A211-D4A134447F56}"/>
              </a:ext>
            </a:extLst>
          </p:cNvPr>
          <p:cNvPicPr>
            <a:picLocks noChangeAspect="1"/>
          </p:cNvPicPr>
          <p:nvPr/>
        </p:nvPicPr>
        <p:blipFill>
          <a:blip r:embed="rId4"/>
          <a:stretch>
            <a:fillRect/>
          </a:stretch>
        </p:blipFill>
        <p:spPr>
          <a:xfrm flipH="1">
            <a:off x="437047" y="779589"/>
            <a:ext cx="5192901" cy="1092681"/>
          </a:xfrm>
          <a:prstGeom prst="rect">
            <a:avLst/>
          </a:prstGeom>
        </p:spPr>
      </p:pic>
      <p:sp>
        <p:nvSpPr>
          <p:cNvPr id="59" name="矩形 58">
            <a:extLst>
              <a:ext uri="{FF2B5EF4-FFF2-40B4-BE49-F238E27FC236}">
                <a16:creationId xmlns="" xmlns:a16="http://schemas.microsoft.com/office/drawing/2014/main" id="{95B7944F-F273-4A91-A24C-A3233601E5B4}"/>
              </a:ext>
            </a:extLst>
          </p:cNvPr>
          <p:cNvSpPr/>
          <p:nvPr/>
        </p:nvSpPr>
        <p:spPr>
          <a:xfrm>
            <a:off x="971383" y="1007529"/>
            <a:ext cx="2828018" cy="570477"/>
          </a:xfrm>
          <a:prstGeom prst="rect">
            <a:avLst/>
          </a:prstGeom>
        </p:spPr>
        <p:txBody>
          <a:bodyPr wrap="none">
            <a:spAutoFit/>
          </a:bodyPr>
          <a:lstStyle/>
          <a:p>
            <a:pPr algn="ctr">
              <a:lnSpc>
                <a:spcPts val="4000"/>
              </a:lnSpc>
            </a:pPr>
            <a:r>
              <a:rPr lang="en-US" altLang="zh-CN" sz="3200" b="1" dirty="0">
                <a:solidFill>
                  <a:schemeClr val="bg1"/>
                </a:solidFill>
                <a:latin typeface="Arial" panose="020B0604020202020204" pitchFamily="34" charset="0"/>
                <a:ea typeface="Open Sans" panose="020B0606030504020204" pitchFamily="34" charset="0"/>
                <a:cs typeface="Arial" panose="020B0604020202020204" pitchFamily="34" charset="0"/>
              </a:rPr>
              <a:t>LOOK BOOK </a:t>
            </a:r>
          </a:p>
        </p:txBody>
      </p:sp>
      <p:sp>
        <p:nvSpPr>
          <p:cNvPr id="60" name="淘宝网chenying0907出品 23">
            <a:extLst>
              <a:ext uri="{FF2B5EF4-FFF2-40B4-BE49-F238E27FC236}">
                <a16:creationId xmlns="" xmlns:a16="http://schemas.microsoft.com/office/drawing/2014/main" id="{9CB4634C-099D-4726-9C89-640969A08ECD}"/>
              </a:ext>
            </a:extLst>
          </p:cNvPr>
          <p:cNvSpPr/>
          <p:nvPr/>
        </p:nvSpPr>
        <p:spPr>
          <a:xfrm rot="2664103">
            <a:off x="3749321" y="4580130"/>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淘宝网chenying0907出品 24">
            <a:extLst>
              <a:ext uri="{FF2B5EF4-FFF2-40B4-BE49-F238E27FC236}">
                <a16:creationId xmlns="" xmlns:a16="http://schemas.microsoft.com/office/drawing/2014/main" id="{DB399B86-9703-431E-AD77-94D5D05CA6FF}"/>
              </a:ext>
            </a:extLst>
          </p:cNvPr>
          <p:cNvSpPr/>
          <p:nvPr/>
        </p:nvSpPr>
        <p:spPr>
          <a:xfrm rot="20599068">
            <a:off x="506173" y="3497624"/>
            <a:ext cx="276444" cy="23831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淘宝网chenying0907出品 25">
            <a:extLst>
              <a:ext uri="{FF2B5EF4-FFF2-40B4-BE49-F238E27FC236}">
                <a16:creationId xmlns="" xmlns:a16="http://schemas.microsoft.com/office/drawing/2014/main" id="{1EDFCC61-8BCB-4D0A-8FD5-1B0B9DA99EE7}"/>
              </a:ext>
            </a:extLst>
          </p:cNvPr>
          <p:cNvSpPr/>
          <p:nvPr/>
        </p:nvSpPr>
        <p:spPr>
          <a:xfrm rot="659763">
            <a:off x="462596" y="5957642"/>
            <a:ext cx="385097" cy="331980"/>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淘宝网chenying0907出品 26">
            <a:extLst>
              <a:ext uri="{FF2B5EF4-FFF2-40B4-BE49-F238E27FC236}">
                <a16:creationId xmlns="" xmlns:a16="http://schemas.microsoft.com/office/drawing/2014/main" id="{8527C956-11E3-4481-B5F8-0F332125FFF5}"/>
              </a:ext>
            </a:extLst>
          </p:cNvPr>
          <p:cNvSpPr/>
          <p:nvPr/>
        </p:nvSpPr>
        <p:spPr>
          <a:xfrm rot="2525770">
            <a:off x="3359364" y="6174485"/>
            <a:ext cx="184311" cy="15888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占位符 7"/>
          <p:cNvPicPr>
            <a:picLocks noGrp="1" noChangeAspect="1"/>
          </p:cNvPicPr>
          <p:nvPr>
            <p:ph type="pic" sz="quarter" idx="12"/>
          </p:nvPr>
        </p:nvPicPr>
        <p:blipFill>
          <a:blip r:embed="rId5" cstate="hqprint">
            <a:extLst>
              <a:ext uri="{28A0092B-C50C-407E-A947-70E740481C1C}">
                <a14:useLocalDpi xmlns:a14="http://schemas.microsoft.com/office/drawing/2010/main" val="0"/>
              </a:ext>
            </a:extLst>
          </a:blip>
          <a:srcRect t="3620" b="3620"/>
          <a:stretch>
            <a:fillRect/>
          </a:stretch>
        </p:blipFill>
        <p:spPr/>
      </p:pic>
      <p:pic>
        <p:nvPicPr>
          <p:cNvPr id="11" name="图片占位符 10"/>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t="5249" b="5249"/>
          <a:stretch>
            <a:fillRect/>
          </a:stretch>
        </p:blipFill>
        <p:spPr/>
      </p:pic>
      <p:pic>
        <p:nvPicPr>
          <p:cNvPr id="12" name="图片占位符 11"/>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t="5992" b="5992"/>
          <a:stretch>
            <a:fillRect/>
          </a:stretch>
        </p:blipFill>
        <p:spPr/>
      </p:pic>
      <p:sp>
        <p:nvSpPr>
          <p:cNvPr id="50" name="Freeform 20"/>
          <p:cNvSpPr>
            <a:spLocks noChangeAspect="1" noEditPoints="1"/>
          </p:cNvSpPr>
          <p:nvPr/>
        </p:nvSpPr>
        <p:spPr bwMode="auto">
          <a:xfrm>
            <a:off x="7876253" y="4917332"/>
            <a:ext cx="353205" cy="360000"/>
          </a:xfrm>
          <a:custGeom>
            <a:avLst/>
            <a:gdLst>
              <a:gd name="T0" fmla="*/ 200 w 220"/>
              <a:gd name="T1" fmla="*/ 0 h 224"/>
              <a:gd name="T2" fmla="*/ 180 w 220"/>
              <a:gd name="T3" fmla="*/ 20 h 224"/>
              <a:gd name="T4" fmla="*/ 189 w 220"/>
              <a:gd name="T5" fmla="*/ 36 h 224"/>
              <a:gd name="T6" fmla="*/ 152 w 220"/>
              <a:gd name="T7" fmla="*/ 136 h 224"/>
              <a:gd name="T8" fmla="*/ 148 w 220"/>
              <a:gd name="T9" fmla="*/ 136 h 224"/>
              <a:gd name="T10" fmla="*/ 136 w 220"/>
              <a:gd name="T11" fmla="*/ 140 h 224"/>
              <a:gd name="T12" fmla="*/ 98 w 220"/>
              <a:gd name="T13" fmla="*/ 109 h 224"/>
              <a:gd name="T14" fmla="*/ 100 w 220"/>
              <a:gd name="T15" fmla="*/ 100 h 224"/>
              <a:gd name="T16" fmla="*/ 80 w 220"/>
              <a:gd name="T17" fmla="*/ 80 h 224"/>
              <a:gd name="T18" fmla="*/ 60 w 220"/>
              <a:gd name="T19" fmla="*/ 100 h 224"/>
              <a:gd name="T20" fmla="*/ 67 w 220"/>
              <a:gd name="T21" fmla="*/ 115 h 224"/>
              <a:gd name="T22" fmla="*/ 27 w 220"/>
              <a:gd name="T23" fmla="*/ 185 h 224"/>
              <a:gd name="T24" fmla="*/ 20 w 220"/>
              <a:gd name="T25" fmla="*/ 184 h 224"/>
              <a:gd name="T26" fmla="*/ 0 w 220"/>
              <a:gd name="T27" fmla="*/ 204 h 224"/>
              <a:gd name="T28" fmla="*/ 20 w 220"/>
              <a:gd name="T29" fmla="*/ 224 h 224"/>
              <a:gd name="T30" fmla="*/ 40 w 220"/>
              <a:gd name="T31" fmla="*/ 204 h 224"/>
              <a:gd name="T32" fmla="*/ 34 w 220"/>
              <a:gd name="T33" fmla="*/ 189 h 224"/>
              <a:gd name="T34" fmla="*/ 74 w 220"/>
              <a:gd name="T35" fmla="*/ 119 h 224"/>
              <a:gd name="T36" fmla="*/ 80 w 220"/>
              <a:gd name="T37" fmla="*/ 120 h 224"/>
              <a:gd name="T38" fmla="*/ 93 w 220"/>
              <a:gd name="T39" fmla="*/ 115 h 224"/>
              <a:gd name="T40" fmla="*/ 131 w 220"/>
              <a:gd name="T41" fmla="*/ 147 h 224"/>
              <a:gd name="T42" fmla="*/ 128 w 220"/>
              <a:gd name="T43" fmla="*/ 156 h 224"/>
              <a:gd name="T44" fmla="*/ 148 w 220"/>
              <a:gd name="T45" fmla="*/ 176 h 224"/>
              <a:gd name="T46" fmla="*/ 168 w 220"/>
              <a:gd name="T47" fmla="*/ 156 h 224"/>
              <a:gd name="T48" fmla="*/ 159 w 220"/>
              <a:gd name="T49" fmla="*/ 139 h 224"/>
              <a:gd name="T50" fmla="*/ 197 w 220"/>
              <a:gd name="T51" fmla="*/ 39 h 224"/>
              <a:gd name="T52" fmla="*/ 200 w 220"/>
              <a:gd name="T53" fmla="*/ 40 h 224"/>
              <a:gd name="T54" fmla="*/ 220 w 220"/>
              <a:gd name="T55" fmla="*/ 20 h 224"/>
              <a:gd name="T56" fmla="*/ 200 w 220"/>
              <a:gd name="T57" fmla="*/ 0 h 224"/>
              <a:gd name="T58" fmla="*/ 20 w 220"/>
              <a:gd name="T59" fmla="*/ 216 h 224"/>
              <a:gd name="T60" fmla="*/ 8 w 220"/>
              <a:gd name="T61" fmla="*/ 204 h 224"/>
              <a:gd name="T62" fmla="*/ 20 w 220"/>
              <a:gd name="T63" fmla="*/ 192 h 224"/>
              <a:gd name="T64" fmla="*/ 32 w 220"/>
              <a:gd name="T65" fmla="*/ 204 h 224"/>
              <a:gd name="T66" fmla="*/ 20 w 220"/>
              <a:gd name="T67" fmla="*/ 216 h 224"/>
              <a:gd name="T68" fmla="*/ 80 w 220"/>
              <a:gd name="T69" fmla="*/ 112 h 224"/>
              <a:gd name="T70" fmla="*/ 68 w 220"/>
              <a:gd name="T71" fmla="*/ 100 h 224"/>
              <a:gd name="T72" fmla="*/ 80 w 220"/>
              <a:gd name="T73" fmla="*/ 88 h 224"/>
              <a:gd name="T74" fmla="*/ 92 w 220"/>
              <a:gd name="T75" fmla="*/ 100 h 224"/>
              <a:gd name="T76" fmla="*/ 80 w 220"/>
              <a:gd name="T77" fmla="*/ 112 h 224"/>
              <a:gd name="T78" fmla="*/ 148 w 220"/>
              <a:gd name="T79" fmla="*/ 168 h 224"/>
              <a:gd name="T80" fmla="*/ 136 w 220"/>
              <a:gd name="T81" fmla="*/ 156 h 224"/>
              <a:gd name="T82" fmla="*/ 148 w 220"/>
              <a:gd name="T83" fmla="*/ 144 h 224"/>
              <a:gd name="T84" fmla="*/ 160 w 220"/>
              <a:gd name="T85" fmla="*/ 156 h 224"/>
              <a:gd name="T86" fmla="*/ 148 w 220"/>
              <a:gd name="T87" fmla="*/ 168 h 224"/>
              <a:gd name="T88" fmla="*/ 200 w 220"/>
              <a:gd name="T89" fmla="*/ 32 h 224"/>
              <a:gd name="T90" fmla="*/ 188 w 220"/>
              <a:gd name="T91" fmla="*/ 20 h 224"/>
              <a:gd name="T92" fmla="*/ 200 w 220"/>
              <a:gd name="T93" fmla="*/ 8 h 224"/>
              <a:gd name="T94" fmla="*/ 212 w 220"/>
              <a:gd name="T95" fmla="*/ 20 h 224"/>
              <a:gd name="T96" fmla="*/ 200 w 220"/>
              <a:gd name="T97"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0" h="224">
                <a:moveTo>
                  <a:pt x="200" y="0"/>
                </a:moveTo>
                <a:cubicBezTo>
                  <a:pt x="189" y="0"/>
                  <a:pt x="180" y="9"/>
                  <a:pt x="180" y="20"/>
                </a:cubicBezTo>
                <a:cubicBezTo>
                  <a:pt x="180" y="27"/>
                  <a:pt x="184" y="33"/>
                  <a:pt x="189" y="36"/>
                </a:cubicBezTo>
                <a:cubicBezTo>
                  <a:pt x="152" y="136"/>
                  <a:pt x="152" y="136"/>
                  <a:pt x="152" y="136"/>
                </a:cubicBezTo>
                <a:cubicBezTo>
                  <a:pt x="151" y="136"/>
                  <a:pt x="149" y="136"/>
                  <a:pt x="148" y="136"/>
                </a:cubicBezTo>
                <a:cubicBezTo>
                  <a:pt x="144" y="136"/>
                  <a:pt x="139" y="137"/>
                  <a:pt x="136" y="140"/>
                </a:cubicBezTo>
                <a:cubicBezTo>
                  <a:pt x="98" y="109"/>
                  <a:pt x="98" y="109"/>
                  <a:pt x="98" y="109"/>
                </a:cubicBezTo>
                <a:cubicBezTo>
                  <a:pt x="99" y="106"/>
                  <a:pt x="100" y="103"/>
                  <a:pt x="100" y="100"/>
                </a:cubicBezTo>
                <a:cubicBezTo>
                  <a:pt x="100" y="89"/>
                  <a:pt x="91" y="80"/>
                  <a:pt x="80" y="80"/>
                </a:cubicBezTo>
                <a:cubicBezTo>
                  <a:pt x="69" y="80"/>
                  <a:pt x="60" y="89"/>
                  <a:pt x="60" y="100"/>
                </a:cubicBezTo>
                <a:cubicBezTo>
                  <a:pt x="60" y="106"/>
                  <a:pt x="63" y="111"/>
                  <a:pt x="67" y="115"/>
                </a:cubicBezTo>
                <a:cubicBezTo>
                  <a:pt x="27" y="185"/>
                  <a:pt x="27" y="185"/>
                  <a:pt x="27" y="185"/>
                </a:cubicBezTo>
                <a:cubicBezTo>
                  <a:pt x="25" y="184"/>
                  <a:pt x="23" y="184"/>
                  <a:pt x="20" y="184"/>
                </a:cubicBezTo>
                <a:cubicBezTo>
                  <a:pt x="9" y="184"/>
                  <a:pt x="0" y="193"/>
                  <a:pt x="0" y="204"/>
                </a:cubicBezTo>
                <a:cubicBezTo>
                  <a:pt x="0" y="215"/>
                  <a:pt x="9" y="224"/>
                  <a:pt x="20" y="224"/>
                </a:cubicBezTo>
                <a:cubicBezTo>
                  <a:pt x="31" y="224"/>
                  <a:pt x="40" y="215"/>
                  <a:pt x="40" y="204"/>
                </a:cubicBezTo>
                <a:cubicBezTo>
                  <a:pt x="40" y="198"/>
                  <a:pt x="38" y="193"/>
                  <a:pt x="34" y="189"/>
                </a:cubicBezTo>
                <a:cubicBezTo>
                  <a:pt x="74" y="119"/>
                  <a:pt x="74" y="119"/>
                  <a:pt x="74" y="119"/>
                </a:cubicBezTo>
                <a:cubicBezTo>
                  <a:pt x="76" y="119"/>
                  <a:pt x="78" y="120"/>
                  <a:pt x="80" y="120"/>
                </a:cubicBezTo>
                <a:cubicBezTo>
                  <a:pt x="85" y="120"/>
                  <a:pt x="89" y="118"/>
                  <a:pt x="93" y="115"/>
                </a:cubicBezTo>
                <a:cubicBezTo>
                  <a:pt x="131" y="147"/>
                  <a:pt x="131" y="147"/>
                  <a:pt x="131" y="147"/>
                </a:cubicBezTo>
                <a:cubicBezTo>
                  <a:pt x="129" y="149"/>
                  <a:pt x="128" y="152"/>
                  <a:pt x="128" y="156"/>
                </a:cubicBezTo>
                <a:cubicBezTo>
                  <a:pt x="128" y="167"/>
                  <a:pt x="137" y="176"/>
                  <a:pt x="148" y="176"/>
                </a:cubicBezTo>
                <a:cubicBezTo>
                  <a:pt x="159" y="176"/>
                  <a:pt x="168" y="167"/>
                  <a:pt x="168" y="156"/>
                </a:cubicBezTo>
                <a:cubicBezTo>
                  <a:pt x="168" y="149"/>
                  <a:pt x="165" y="142"/>
                  <a:pt x="159" y="139"/>
                </a:cubicBezTo>
                <a:cubicBezTo>
                  <a:pt x="197" y="39"/>
                  <a:pt x="197" y="39"/>
                  <a:pt x="197" y="39"/>
                </a:cubicBezTo>
                <a:cubicBezTo>
                  <a:pt x="198" y="40"/>
                  <a:pt x="199" y="40"/>
                  <a:pt x="200" y="40"/>
                </a:cubicBezTo>
                <a:cubicBezTo>
                  <a:pt x="211" y="40"/>
                  <a:pt x="220" y="31"/>
                  <a:pt x="220" y="20"/>
                </a:cubicBezTo>
                <a:cubicBezTo>
                  <a:pt x="220" y="9"/>
                  <a:pt x="211" y="0"/>
                  <a:pt x="200" y="0"/>
                </a:cubicBezTo>
                <a:close/>
                <a:moveTo>
                  <a:pt x="20" y="216"/>
                </a:moveTo>
                <a:cubicBezTo>
                  <a:pt x="14" y="216"/>
                  <a:pt x="8" y="210"/>
                  <a:pt x="8" y="204"/>
                </a:cubicBezTo>
                <a:cubicBezTo>
                  <a:pt x="8" y="197"/>
                  <a:pt x="14" y="192"/>
                  <a:pt x="20" y="192"/>
                </a:cubicBezTo>
                <a:cubicBezTo>
                  <a:pt x="27" y="192"/>
                  <a:pt x="32" y="197"/>
                  <a:pt x="32" y="204"/>
                </a:cubicBezTo>
                <a:cubicBezTo>
                  <a:pt x="32" y="210"/>
                  <a:pt x="27" y="216"/>
                  <a:pt x="20" y="216"/>
                </a:cubicBezTo>
                <a:close/>
                <a:moveTo>
                  <a:pt x="80" y="112"/>
                </a:moveTo>
                <a:cubicBezTo>
                  <a:pt x="74" y="112"/>
                  <a:pt x="68" y="106"/>
                  <a:pt x="68" y="100"/>
                </a:cubicBezTo>
                <a:cubicBezTo>
                  <a:pt x="68" y="93"/>
                  <a:pt x="74" y="88"/>
                  <a:pt x="80" y="88"/>
                </a:cubicBezTo>
                <a:cubicBezTo>
                  <a:pt x="87" y="88"/>
                  <a:pt x="92" y="93"/>
                  <a:pt x="92" y="100"/>
                </a:cubicBezTo>
                <a:cubicBezTo>
                  <a:pt x="92" y="106"/>
                  <a:pt x="87" y="112"/>
                  <a:pt x="80" y="112"/>
                </a:cubicBezTo>
                <a:close/>
                <a:moveTo>
                  <a:pt x="148" y="168"/>
                </a:moveTo>
                <a:cubicBezTo>
                  <a:pt x="142" y="168"/>
                  <a:pt x="136" y="162"/>
                  <a:pt x="136" y="156"/>
                </a:cubicBezTo>
                <a:cubicBezTo>
                  <a:pt x="136" y="149"/>
                  <a:pt x="142" y="144"/>
                  <a:pt x="148" y="144"/>
                </a:cubicBezTo>
                <a:cubicBezTo>
                  <a:pt x="155" y="144"/>
                  <a:pt x="160" y="149"/>
                  <a:pt x="160" y="156"/>
                </a:cubicBezTo>
                <a:cubicBezTo>
                  <a:pt x="160" y="162"/>
                  <a:pt x="155" y="168"/>
                  <a:pt x="148" y="168"/>
                </a:cubicBezTo>
                <a:close/>
                <a:moveTo>
                  <a:pt x="200" y="32"/>
                </a:moveTo>
                <a:cubicBezTo>
                  <a:pt x="194" y="32"/>
                  <a:pt x="188" y="26"/>
                  <a:pt x="188" y="20"/>
                </a:cubicBezTo>
                <a:cubicBezTo>
                  <a:pt x="188" y="13"/>
                  <a:pt x="194" y="8"/>
                  <a:pt x="200" y="8"/>
                </a:cubicBezTo>
                <a:cubicBezTo>
                  <a:pt x="207" y="8"/>
                  <a:pt x="212" y="13"/>
                  <a:pt x="212" y="20"/>
                </a:cubicBezTo>
                <a:cubicBezTo>
                  <a:pt x="212" y="26"/>
                  <a:pt x="207" y="32"/>
                  <a:pt x="200" y="32"/>
                </a:cubicBezTo>
                <a:close/>
              </a:path>
            </a:pathLst>
          </a:custGeom>
          <a:solidFill>
            <a:schemeClr val="tx1">
              <a:lumMod val="65000"/>
              <a:lumOff val="35000"/>
            </a:schemeClr>
          </a:solidFill>
          <a:ln w="12700">
            <a:noFill/>
          </a:ln>
          <a:extLst/>
        </p:spPr>
        <p:txBody>
          <a:bodyPr vert="horz" wrap="square" lIns="91440" tIns="45720" rIns="91440" bIns="45720" numCol="1" anchor="t" anchorCtr="0" compatLnSpc="1">
            <a:prstTxWarp prst="textNoShape">
              <a:avLst/>
            </a:prstTxWarp>
          </a:bodyPr>
          <a:lstStyle/>
          <a:p>
            <a:endParaRPr lang="zh-CN" altLang="en-US">
              <a:solidFill>
                <a:srgbClr val="010100"/>
              </a:solidFill>
            </a:endParaRPr>
          </a:p>
        </p:txBody>
      </p:sp>
      <p:sp>
        <p:nvSpPr>
          <p:cNvPr id="51" name="矩形 50"/>
          <p:cNvSpPr/>
          <p:nvPr/>
        </p:nvSpPr>
        <p:spPr>
          <a:xfrm>
            <a:off x="8480785" y="4786344"/>
            <a:ext cx="2108866" cy="535531"/>
          </a:xfrm>
          <a:prstGeom prst="rect">
            <a:avLst/>
          </a:prstGeom>
        </p:spPr>
        <p:txBody>
          <a:bodyPr wrap="square">
            <a:spAutoFit/>
          </a:bodyPr>
          <a:lstStyle/>
          <a:p>
            <a:pPr>
              <a:lnSpc>
                <a:spcPct val="120000"/>
              </a:lnSpc>
            </a:pPr>
            <a:r>
              <a:rPr lang="en-US" altLang="zh-CN" sz="2400"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491,562,763</a:t>
            </a:r>
          </a:p>
        </p:txBody>
      </p:sp>
      <p:sp>
        <p:nvSpPr>
          <p:cNvPr id="53" name="矩形 52"/>
          <p:cNvSpPr/>
          <p:nvPr/>
        </p:nvSpPr>
        <p:spPr>
          <a:xfrm>
            <a:off x="7790979" y="5381564"/>
            <a:ext cx="3928626" cy="498598"/>
          </a:xfrm>
          <a:prstGeom prst="rect">
            <a:avLst/>
          </a:prstGeom>
        </p:spPr>
        <p:txBody>
          <a:bodyPr wrap="square">
            <a:spAutoFit/>
          </a:bodyPr>
          <a:lstStyle/>
          <a:p>
            <a:pPr algn="just">
              <a:lnSpc>
                <a:spcPct val="120000"/>
              </a:lnSpc>
              <a:spcAft>
                <a:spcPts val="600"/>
              </a:spcAft>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p>
        </p:txBody>
      </p:sp>
    </p:spTree>
    <p:extLst>
      <p:ext uri="{BB962C8B-B14F-4D97-AF65-F5344CB8AC3E}">
        <p14:creationId xmlns:p14="http://schemas.microsoft.com/office/powerpoint/2010/main" val="2547593169"/>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9" name="图片 28">
            <a:extLst>
              <a:ext uri="{FF2B5EF4-FFF2-40B4-BE49-F238E27FC236}">
                <a16:creationId xmlns="" xmlns:a16="http://schemas.microsoft.com/office/drawing/2014/main" id="{CA5CF0AF-AF91-4B85-979A-B707F818FBF2}"/>
              </a:ext>
            </a:extLst>
          </p:cNvPr>
          <p:cNvPicPr>
            <a:picLocks noChangeAspect="1"/>
          </p:cNvPicPr>
          <p:nvPr/>
        </p:nvPicPr>
        <p:blipFill rotWithShape="1">
          <a:blip r:embed="rId3"/>
          <a:srcRect t="2203" b="17621"/>
          <a:stretch/>
        </p:blipFill>
        <p:spPr>
          <a:xfrm rot="10800000">
            <a:off x="7601143" y="282101"/>
            <a:ext cx="4256874" cy="6113699"/>
          </a:xfrm>
          <a:prstGeom prst="rect">
            <a:avLst/>
          </a:prstGeom>
        </p:spPr>
      </p:pic>
      <p:sp>
        <p:nvSpPr>
          <p:cNvPr id="47" name="任意多边形: 形状 46">
            <a:extLst>
              <a:ext uri="{FF2B5EF4-FFF2-40B4-BE49-F238E27FC236}">
                <a16:creationId xmlns="" xmlns:a16="http://schemas.microsoft.com/office/drawing/2014/main" id="{9B65637D-CADA-497B-9F1B-6912D6575766}"/>
              </a:ext>
            </a:extLst>
          </p:cNvPr>
          <p:cNvSpPr/>
          <p:nvPr/>
        </p:nvSpPr>
        <p:spPr>
          <a:xfrm>
            <a:off x="3467849" y="2778533"/>
            <a:ext cx="8150220" cy="3597813"/>
          </a:xfrm>
          <a:custGeom>
            <a:avLst/>
            <a:gdLst>
              <a:gd name="connsiteX0" fmla="*/ 0 w 8150220"/>
              <a:gd name="connsiteY0" fmla="*/ 0 h 3597813"/>
              <a:gd name="connsiteX1" fmla="*/ 8780 w 8150220"/>
              <a:gd name="connsiteY1" fmla="*/ 0 h 3597813"/>
              <a:gd name="connsiteX2" fmla="*/ 17725 w 8150220"/>
              <a:gd name="connsiteY2" fmla="*/ 8306 h 3597813"/>
              <a:gd name="connsiteX3" fmla="*/ 5679223 w 8150220"/>
              <a:gd name="connsiteY3" fmla="*/ 8306 h 3597813"/>
              <a:gd name="connsiteX4" fmla="*/ 5678402 w 8150220"/>
              <a:gd name="connsiteY4" fmla="*/ 9729 h 3597813"/>
              <a:gd name="connsiteX5" fmla="*/ 8150220 w 8150220"/>
              <a:gd name="connsiteY5" fmla="*/ 9729 h 3597813"/>
              <a:gd name="connsiteX6" fmla="*/ 8150220 w 8150220"/>
              <a:gd name="connsiteY6" fmla="*/ 3593085 h 3597813"/>
              <a:gd name="connsiteX7" fmla="*/ 3609961 w 8150220"/>
              <a:gd name="connsiteY7" fmla="*/ 3593085 h 3597813"/>
              <a:gd name="connsiteX8" fmla="*/ 3607231 w 8150220"/>
              <a:gd name="connsiteY8" fmla="*/ 3597813 h 359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0220" h="3597813">
                <a:moveTo>
                  <a:pt x="0" y="0"/>
                </a:moveTo>
                <a:lnTo>
                  <a:pt x="8780" y="0"/>
                </a:lnTo>
                <a:lnTo>
                  <a:pt x="17725" y="8306"/>
                </a:lnTo>
                <a:lnTo>
                  <a:pt x="5679223" y="8306"/>
                </a:lnTo>
                <a:lnTo>
                  <a:pt x="5678402" y="9729"/>
                </a:lnTo>
                <a:lnTo>
                  <a:pt x="8150220" y="9729"/>
                </a:lnTo>
                <a:lnTo>
                  <a:pt x="8150220" y="3593085"/>
                </a:lnTo>
                <a:lnTo>
                  <a:pt x="3609961" y="3593085"/>
                </a:lnTo>
                <a:lnTo>
                  <a:pt x="3607231" y="3597813"/>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a:extLst>
              <a:ext uri="{FF2B5EF4-FFF2-40B4-BE49-F238E27FC236}">
                <a16:creationId xmlns="" xmlns:a16="http://schemas.microsoft.com/office/drawing/2014/main" id="{D61E6358-B0E0-483A-B287-011500DD6FB1}"/>
              </a:ext>
            </a:extLst>
          </p:cNvPr>
          <p:cNvSpPr/>
          <p:nvPr/>
        </p:nvSpPr>
        <p:spPr>
          <a:xfrm rot="10800000">
            <a:off x="5087565" y="3531395"/>
            <a:ext cx="1303505" cy="1303505"/>
          </a:xfrm>
          <a:prstGeom prst="rtTriangle">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ectangle 10">
            <a:extLst>
              <a:ext uri="{FF2B5EF4-FFF2-40B4-BE49-F238E27FC236}">
                <a16:creationId xmlns="" xmlns:a16="http://schemas.microsoft.com/office/drawing/2014/main" id="{D1A9EF6B-73EF-419D-A2AB-4B43653B629B}"/>
              </a:ext>
            </a:extLst>
          </p:cNvPr>
          <p:cNvSpPr>
            <a:spLocks/>
          </p:cNvSpPr>
          <p:nvPr/>
        </p:nvSpPr>
        <p:spPr bwMode="auto">
          <a:xfrm>
            <a:off x="4197401" y="441048"/>
            <a:ext cx="5173223" cy="1477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vert="horz" wrap="square" lIns="0" tIns="0" rIns="0" bIns="0" anchor="ctr" anchorCtr="0">
            <a:spAutoFit/>
          </a:bodyPr>
          <a:lstStyle/>
          <a:p>
            <a:pPr algn="r" defTabSz="4572000"/>
            <a:r>
              <a:rPr lang="en-US" sz="4800" b="1" dirty="0">
                <a:solidFill>
                  <a:schemeClr val="tx1">
                    <a:lumMod val="95000"/>
                    <a:lumOff val="5000"/>
                  </a:schemeClr>
                </a:solidFill>
                <a:latin typeface="Arial" panose="020B0604020202020204" pitchFamily="34" charset="0"/>
                <a:ea typeface="Lato Bold" charset="0"/>
                <a:cs typeface="Arial" panose="020B0604020202020204" pitchFamily="34" charset="0"/>
                <a:sym typeface="Bebas Neue" charset="0"/>
              </a:rPr>
              <a:t>PROJECT</a:t>
            </a:r>
          </a:p>
          <a:p>
            <a:pPr algn="r" defTabSz="4572000"/>
            <a:r>
              <a:rPr lang="en-US" sz="4800" b="1" dirty="0">
                <a:solidFill>
                  <a:schemeClr val="tx1">
                    <a:lumMod val="95000"/>
                    <a:lumOff val="5000"/>
                  </a:schemeClr>
                </a:solidFill>
                <a:latin typeface="Arial" panose="020B0604020202020204" pitchFamily="34" charset="0"/>
                <a:ea typeface="Lato Bold" charset="0"/>
                <a:cs typeface="Arial" panose="020B0604020202020204" pitchFamily="34" charset="0"/>
                <a:sym typeface="Bebas Neue" charset="0"/>
              </a:rPr>
              <a:t>2018 WORKS</a:t>
            </a:r>
          </a:p>
        </p:txBody>
      </p:sp>
      <p:sp>
        <p:nvSpPr>
          <p:cNvPr id="25" name="Subtitle 2">
            <a:extLst>
              <a:ext uri="{FF2B5EF4-FFF2-40B4-BE49-F238E27FC236}">
                <a16:creationId xmlns="" xmlns:a16="http://schemas.microsoft.com/office/drawing/2014/main" id="{53F764C1-B272-49EC-9DA9-11123696B3BF}"/>
              </a:ext>
            </a:extLst>
          </p:cNvPr>
          <p:cNvSpPr txBox="1">
            <a:spLocks/>
          </p:cNvSpPr>
          <p:nvPr/>
        </p:nvSpPr>
        <p:spPr>
          <a:xfrm>
            <a:off x="2179674" y="1954050"/>
            <a:ext cx="7387701" cy="681279"/>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r">
              <a:lnSpc>
                <a:spcPct val="150000"/>
              </a:lnSpc>
            </a:pPr>
            <a:r>
              <a:rPr lang="en-US" sz="1000" dirty="0">
                <a:solidFill>
                  <a:schemeClr val="tx1"/>
                </a:solidFill>
                <a:latin typeface="Arial" panose="020B0604020202020204" pitchFamily="34" charset="0"/>
                <a:ea typeface="Poppins Light" charset="0"/>
                <a:cs typeface="Arial" panose="020B0604020202020204" pitchFamily="34" charset="0"/>
              </a:rPr>
              <a:t>Frequently, your initial font choice is taken out of your awesome hands also we are companies often specify a typeface, or even a set of fonts  part of their brand guides However, if you a great Frequently</a:t>
            </a:r>
          </a:p>
        </p:txBody>
      </p:sp>
      <p:pic>
        <p:nvPicPr>
          <p:cNvPr id="17" name="图片占位符 16"/>
          <p:cNvPicPr>
            <a:picLocks noGrp="1" noChangeAspect="1"/>
          </p:cNvPicPr>
          <p:nvPr>
            <p:ph type="pic" sz="quarter" idx="10"/>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3191" r="13191"/>
          <a:stretch>
            <a:fillRect/>
          </a:stretch>
        </p:blipFill>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17457" y="1128154"/>
            <a:ext cx="3674543" cy="5267646"/>
          </a:xfrm>
          <a:prstGeom prst="rect">
            <a:avLst/>
          </a:prstGeom>
        </p:spPr>
      </p:pic>
      <p:sp>
        <p:nvSpPr>
          <p:cNvPr id="35" name="矩形 34">
            <a:extLst>
              <a:ext uri="{FF2B5EF4-FFF2-40B4-BE49-F238E27FC236}">
                <a16:creationId xmlns="" xmlns:a16="http://schemas.microsoft.com/office/drawing/2014/main" id="{49FBF3F6-4DDF-4898-9A45-E7876DBB9F04}"/>
              </a:ext>
            </a:extLst>
          </p:cNvPr>
          <p:cNvSpPr/>
          <p:nvPr/>
        </p:nvSpPr>
        <p:spPr>
          <a:xfrm>
            <a:off x="6490500" y="3526079"/>
            <a:ext cx="2367285" cy="1361911"/>
          </a:xfrm>
          <a:prstGeom prst="rect">
            <a:avLst/>
          </a:prstGeom>
        </p:spPr>
        <p:txBody>
          <a:bodyPr wrap="square">
            <a:spAutoFit/>
          </a:bodyPr>
          <a:lstStyle/>
          <a:p>
            <a:pPr>
              <a:lnSpc>
                <a:spcPct val="150000"/>
              </a:lnSpc>
              <a:buClr>
                <a:srgbClr val="E24848"/>
              </a:buClr>
            </a:pPr>
            <a:r>
              <a:rPr lang="en-US" altLang="zh-CN" sz="1100" noProof="1">
                <a:solidFill>
                  <a:schemeClr val="bg1">
                    <a:lumMod val="65000"/>
                  </a:schemeClr>
                </a:solidFill>
                <a:latin typeface="Arial" panose="020B0604020202020204" pitchFamily="34" charset="0"/>
                <a:cs typeface="Arial" panose="020B0604020202020204" pitchFamily="34" charset="0"/>
              </a:rPr>
              <a:t>Lorem ipsum dolor sit amet, consectetuer adipiscing elit, sed diam nonummy nibh euismod tincidunt ut laoreet dolore magna aliquam erat volutpat. </a:t>
            </a:r>
          </a:p>
        </p:txBody>
      </p:sp>
    </p:spTree>
    <p:extLst>
      <p:ext uri="{BB962C8B-B14F-4D97-AF65-F5344CB8AC3E}">
        <p14:creationId xmlns:p14="http://schemas.microsoft.com/office/powerpoint/2010/main" val="63993647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5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42" presetClass="entr" presetSubtype="0" fill="hold" grpId="0" nodeType="withEffect">
                                  <p:stCondLst>
                                    <p:cond delay="150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 xmlns:a16="http://schemas.microsoft.com/office/drawing/2014/main" id="{AF0518FA-D923-43A7-A2F7-600C801805A5}"/>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75A0B81C-AF20-4D06-B8A7-7620E1067D2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 xmlns:a16="http://schemas.microsoft.com/office/drawing/2014/main" id="{A7D088BC-0EAF-4E68-9F53-73DF912DE83E}"/>
              </a:ext>
            </a:extLst>
          </p:cNvPr>
          <p:cNvPicPr>
            <a:picLocks noChangeAspect="1"/>
          </p:cNvPicPr>
          <p:nvPr/>
        </p:nvPicPr>
        <p:blipFill>
          <a:blip r:embed="rId3">
            <a:biLevel thresh="50000"/>
          </a:blip>
          <a:stretch>
            <a:fillRect/>
          </a:stretch>
        </p:blipFill>
        <p:spPr>
          <a:xfrm>
            <a:off x="2530627" y="1454537"/>
            <a:ext cx="2294272" cy="2334170"/>
          </a:xfrm>
          <a:prstGeom prst="rect">
            <a:avLst/>
          </a:prstGeom>
        </p:spPr>
      </p:pic>
      <p:sp>
        <p:nvSpPr>
          <p:cNvPr id="28" name="淘宝网chenying0907出品 22">
            <a:extLst>
              <a:ext uri="{FF2B5EF4-FFF2-40B4-BE49-F238E27FC236}">
                <a16:creationId xmlns="" xmlns:a16="http://schemas.microsoft.com/office/drawing/2014/main" id="{50463B71-A35D-4267-8BC7-3B32F457D669}"/>
              </a:ext>
            </a:extLst>
          </p:cNvPr>
          <p:cNvSpPr txBox="1"/>
          <p:nvPr/>
        </p:nvSpPr>
        <p:spPr>
          <a:xfrm>
            <a:off x="-642383" y="454762"/>
            <a:ext cx="13476766" cy="4508927"/>
          </a:xfrm>
          <a:prstGeom prst="rect">
            <a:avLst/>
          </a:prstGeom>
          <a:noFill/>
        </p:spPr>
        <p:txBody>
          <a:bodyPr wrap="none" rtlCol="0">
            <a:spAutoFit/>
          </a:bodyPr>
          <a:lstStyle/>
          <a:p>
            <a:pPr algn="ctr"/>
            <a:r>
              <a:rPr lang="en-US" altLang="zh-CN" sz="28700" b="1" dirty="0">
                <a:solidFill>
                  <a:schemeClr val="tx1">
                    <a:lumMod val="95000"/>
                    <a:lumOff val="5000"/>
                    <a:alpha val="5000"/>
                  </a:schemeClr>
                </a:solidFill>
                <a:latin typeface="Arial" panose="020B0604020202020204" pitchFamily="34" charset="0"/>
                <a:cs typeface="Arial" panose="020B0604020202020204" pitchFamily="34" charset="0"/>
              </a:rPr>
              <a:t>VOGUE</a:t>
            </a:r>
            <a:endParaRPr lang="zh-CN" altLang="en-US" sz="28700" b="1" dirty="0">
              <a:solidFill>
                <a:schemeClr val="tx1">
                  <a:lumMod val="95000"/>
                  <a:lumOff val="5000"/>
                  <a:alpha val="5000"/>
                </a:schemeClr>
              </a:solidFill>
              <a:latin typeface="Arial" panose="020B0604020202020204" pitchFamily="34" charset="0"/>
              <a:cs typeface="Arial" panose="020B0604020202020204" pitchFamily="34" charset="0"/>
            </a:endParaRPr>
          </a:p>
        </p:txBody>
      </p:sp>
      <p:sp>
        <p:nvSpPr>
          <p:cNvPr id="14" name="椭圆 13">
            <a:extLst>
              <a:ext uri="{FF2B5EF4-FFF2-40B4-BE49-F238E27FC236}">
                <a16:creationId xmlns="" xmlns:a16="http://schemas.microsoft.com/office/drawing/2014/main" id="{CBCB2D03-F41F-41DE-A32C-78D0E19C36A3}"/>
              </a:ext>
            </a:extLst>
          </p:cNvPr>
          <p:cNvSpPr/>
          <p:nvPr/>
        </p:nvSpPr>
        <p:spPr>
          <a:xfrm>
            <a:off x="2741651" y="1647423"/>
            <a:ext cx="2408117" cy="2408117"/>
          </a:xfrm>
          <a:prstGeom prst="ellipse">
            <a:avLst/>
          </a:prstGeom>
          <a:solidFill>
            <a:schemeClr val="bg1"/>
          </a:solidFill>
          <a:ln>
            <a:noFill/>
          </a:ln>
          <a:effectLst>
            <a:outerShdw blurRad="635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93839CE2-A384-44A6-8758-097ED28E9421}"/>
              </a:ext>
            </a:extLst>
          </p:cNvPr>
          <p:cNvSpPr/>
          <p:nvPr/>
        </p:nvSpPr>
        <p:spPr>
          <a:xfrm>
            <a:off x="7179906" y="1647423"/>
            <a:ext cx="2408117" cy="2408117"/>
          </a:xfrm>
          <a:prstGeom prst="ellipse">
            <a:avLst/>
          </a:prstGeom>
          <a:solidFill>
            <a:schemeClr val="bg1"/>
          </a:solidFill>
          <a:ln>
            <a:noFill/>
          </a:ln>
          <a:effectLst>
            <a:outerShdw blurRad="635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 xmlns:a16="http://schemas.microsoft.com/office/drawing/2014/main" id="{01BE1EB1-AF17-431F-A5F6-F302629C3581}"/>
              </a:ext>
            </a:extLst>
          </p:cNvPr>
          <p:cNvPicPr>
            <a:picLocks noChangeAspect="1"/>
          </p:cNvPicPr>
          <p:nvPr/>
        </p:nvPicPr>
        <p:blipFill>
          <a:blip r:embed="rId4">
            <a:biLevel thresh="50000"/>
          </a:blip>
          <a:stretch>
            <a:fillRect/>
          </a:stretch>
        </p:blipFill>
        <p:spPr>
          <a:xfrm>
            <a:off x="9147764" y="3429000"/>
            <a:ext cx="1585339" cy="302521"/>
          </a:xfrm>
          <a:prstGeom prst="rect">
            <a:avLst/>
          </a:prstGeom>
        </p:spPr>
      </p:pic>
      <p:pic>
        <p:nvPicPr>
          <p:cNvPr id="18" name="图片 17">
            <a:extLst>
              <a:ext uri="{FF2B5EF4-FFF2-40B4-BE49-F238E27FC236}">
                <a16:creationId xmlns="" xmlns:a16="http://schemas.microsoft.com/office/drawing/2014/main" id="{D7A5F517-2CE0-4324-95DF-5AA286ADB45F}"/>
              </a:ext>
            </a:extLst>
          </p:cNvPr>
          <p:cNvPicPr>
            <a:picLocks noChangeAspect="1"/>
          </p:cNvPicPr>
          <p:nvPr/>
        </p:nvPicPr>
        <p:blipFill>
          <a:blip r:embed="rId5">
            <a:biLevel thresh="50000"/>
          </a:blip>
          <a:stretch>
            <a:fillRect/>
          </a:stretch>
        </p:blipFill>
        <p:spPr>
          <a:xfrm>
            <a:off x="9431847" y="2745491"/>
            <a:ext cx="2274061" cy="992195"/>
          </a:xfrm>
          <a:prstGeom prst="rect">
            <a:avLst/>
          </a:prstGeom>
        </p:spPr>
      </p:pic>
      <p:pic>
        <p:nvPicPr>
          <p:cNvPr id="21" name="图片 20">
            <a:extLst>
              <a:ext uri="{FF2B5EF4-FFF2-40B4-BE49-F238E27FC236}">
                <a16:creationId xmlns="" xmlns:a16="http://schemas.microsoft.com/office/drawing/2014/main" id="{1E3853C8-C0EC-48D3-8E97-6D8A7CF67359}"/>
              </a:ext>
            </a:extLst>
          </p:cNvPr>
          <p:cNvPicPr>
            <a:picLocks noChangeAspect="1"/>
          </p:cNvPicPr>
          <p:nvPr/>
        </p:nvPicPr>
        <p:blipFill>
          <a:blip r:embed="rId6"/>
          <a:stretch>
            <a:fillRect/>
          </a:stretch>
        </p:blipFill>
        <p:spPr>
          <a:xfrm>
            <a:off x="1744008" y="259806"/>
            <a:ext cx="1838110" cy="2522276"/>
          </a:xfrm>
          <a:prstGeom prst="rect">
            <a:avLst/>
          </a:prstGeom>
        </p:spPr>
      </p:pic>
      <p:pic>
        <p:nvPicPr>
          <p:cNvPr id="20" name="图片 19">
            <a:extLst>
              <a:ext uri="{FF2B5EF4-FFF2-40B4-BE49-F238E27FC236}">
                <a16:creationId xmlns="" xmlns:a16="http://schemas.microsoft.com/office/drawing/2014/main" id="{AA1A6945-E44D-49E4-886E-8BC06B470CD6}"/>
              </a:ext>
            </a:extLst>
          </p:cNvPr>
          <p:cNvPicPr>
            <a:picLocks noChangeAspect="1"/>
          </p:cNvPicPr>
          <p:nvPr/>
        </p:nvPicPr>
        <p:blipFill>
          <a:blip r:embed="rId7">
            <a:biLevel thresh="50000"/>
          </a:blip>
          <a:stretch>
            <a:fillRect/>
          </a:stretch>
        </p:blipFill>
        <p:spPr>
          <a:xfrm>
            <a:off x="279145" y="1187704"/>
            <a:ext cx="2324832" cy="1741996"/>
          </a:xfrm>
          <a:prstGeom prst="rect">
            <a:avLst/>
          </a:prstGeom>
        </p:spPr>
      </p:pic>
      <p:pic>
        <p:nvPicPr>
          <p:cNvPr id="29" name="图片 28">
            <a:extLst>
              <a:ext uri="{FF2B5EF4-FFF2-40B4-BE49-F238E27FC236}">
                <a16:creationId xmlns="" xmlns:a16="http://schemas.microsoft.com/office/drawing/2014/main" id="{B49DAA4F-A18D-4CB4-BE2F-5667F100A243}"/>
              </a:ext>
            </a:extLst>
          </p:cNvPr>
          <p:cNvPicPr>
            <a:picLocks noChangeAspect="1"/>
          </p:cNvPicPr>
          <p:nvPr/>
        </p:nvPicPr>
        <p:blipFill>
          <a:blip r:embed="rId8">
            <a:lum bright="-20000" contrast="40000"/>
          </a:blip>
          <a:stretch>
            <a:fillRect/>
          </a:stretch>
        </p:blipFill>
        <p:spPr>
          <a:xfrm>
            <a:off x="7735186" y="1142510"/>
            <a:ext cx="741750" cy="485000"/>
          </a:xfrm>
          <a:prstGeom prst="rect">
            <a:avLst/>
          </a:prstGeom>
        </p:spPr>
      </p:pic>
      <p:pic>
        <p:nvPicPr>
          <p:cNvPr id="6" name="图片占位符 5"/>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t="19811" b="19811"/>
          <a:stretch>
            <a:fillRect/>
          </a:stretch>
        </p:blipFill>
        <p:spPr>
          <a:xfrm flipH="1">
            <a:off x="2846826" y="1752598"/>
            <a:ext cx="2197768" cy="2197768"/>
          </a:xfrm>
        </p:spPr>
      </p:pic>
      <p:pic>
        <p:nvPicPr>
          <p:cNvPr id="5" name="图片占位符 4"/>
          <p:cNvPicPr>
            <a:picLocks noGrp="1" noChangeAspect="1"/>
          </p:cNvPicPr>
          <p:nvPr>
            <p:ph type="pic" sz="quarter" idx="10"/>
          </p:nvPr>
        </p:nvPicPr>
        <p:blipFill>
          <a:blip r:embed="rId10">
            <a:extLst>
              <a:ext uri="{28A0092B-C50C-407E-A947-70E740481C1C}">
                <a14:useLocalDpi xmlns:a14="http://schemas.microsoft.com/office/drawing/2010/main" val="0"/>
              </a:ext>
            </a:extLst>
          </a:blip>
          <a:srcRect t="15517" b="15517"/>
          <a:stretch>
            <a:fillRect/>
          </a:stretch>
        </p:blipFill>
        <p:spPr/>
      </p:pic>
      <p:sp>
        <p:nvSpPr>
          <p:cNvPr id="12" name="椭圆 11">
            <a:extLst>
              <a:ext uri="{FF2B5EF4-FFF2-40B4-BE49-F238E27FC236}">
                <a16:creationId xmlns="" xmlns:a16="http://schemas.microsoft.com/office/drawing/2014/main" id="{3CF1EEF6-21AD-4B9A-ABDD-F924C2356A2A}"/>
              </a:ext>
            </a:extLst>
          </p:cNvPr>
          <p:cNvSpPr/>
          <p:nvPr/>
        </p:nvSpPr>
        <p:spPr>
          <a:xfrm>
            <a:off x="4392473" y="900187"/>
            <a:ext cx="3453414" cy="3453414"/>
          </a:xfrm>
          <a:prstGeom prst="ellipse">
            <a:avLst/>
          </a:prstGeom>
          <a:solidFill>
            <a:schemeClr val="bg1"/>
          </a:solidFill>
          <a:ln>
            <a:noFill/>
          </a:ln>
          <a:effectLst>
            <a:outerShdw blurRad="635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占位符 7"/>
          <p:cNvPicPr>
            <a:picLocks noGrp="1" noChangeAspect="1"/>
          </p:cNvPicPr>
          <p:nvPr>
            <p:ph type="pic" sz="quarter" idx="11"/>
          </p:nvPr>
        </p:nvPicPr>
        <p:blipFill>
          <a:blip r:embed="rId11">
            <a:extLst>
              <a:ext uri="{28A0092B-C50C-407E-A947-70E740481C1C}">
                <a14:useLocalDpi xmlns:a14="http://schemas.microsoft.com/office/drawing/2010/main" val="0"/>
              </a:ext>
            </a:extLst>
          </a:blip>
          <a:srcRect t="21926" b="21926"/>
          <a:stretch>
            <a:fillRect/>
          </a:stretch>
        </p:blipFill>
        <p:spPr/>
      </p:pic>
      <p:sp>
        <p:nvSpPr>
          <p:cNvPr id="25" name="矩形 24"/>
          <p:cNvSpPr/>
          <p:nvPr/>
        </p:nvSpPr>
        <p:spPr>
          <a:xfrm>
            <a:off x="860165" y="5508176"/>
            <a:ext cx="2371517" cy="535531"/>
          </a:xfrm>
          <a:prstGeom prst="rect">
            <a:avLst/>
          </a:prstGeom>
        </p:spPr>
        <p:txBody>
          <a:bodyPr wrap="square">
            <a:spAutoFit/>
          </a:bodyPr>
          <a:lstStyle/>
          <a:p>
            <a:pPr algn="ctr">
              <a:lnSpc>
                <a:spcPct val="120000"/>
              </a:lnSpc>
            </a:pPr>
            <a:r>
              <a:rPr lang="en-US" altLang="zh-CN" sz="2400"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1,985,426,213</a:t>
            </a:r>
          </a:p>
        </p:txBody>
      </p:sp>
      <p:sp>
        <p:nvSpPr>
          <p:cNvPr id="30" name="矩形 29"/>
          <p:cNvSpPr/>
          <p:nvPr/>
        </p:nvSpPr>
        <p:spPr>
          <a:xfrm>
            <a:off x="8956149" y="5508176"/>
            <a:ext cx="2412433" cy="535531"/>
          </a:xfrm>
          <a:prstGeom prst="rect">
            <a:avLst/>
          </a:prstGeom>
        </p:spPr>
        <p:txBody>
          <a:bodyPr wrap="square">
            <a:spAutoFit/>
          </a:bodyPr>
          <a:lstStyle/>
          <a:p>
            <a:pPr algn="ctr">
              <a:lnSpc>
                <a:spcPct val="120000"/>
              </a:lnSpc>
            </a:pPr>
            <a:r>
              <a:rPr lang="en-US" altLang="zh-CN" sz="2400"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3,754,219,304</a:t>
            </a:r>
          </a:p>
        </p:txBody>
      </p:sp>
      <p:sp>
        <p:nvSpPr>
          <p:cNvPr id="31" name="椭圆 30"/>
          <p:cNvSpPr/>
          <p:nvPr/>
        </p:nvSpPr>
        <p:spPr>
          <a:xfrm>
            <a:off x="1677799" y="4663038"/>
            <a:ext cx="735136" cy="735136"/>
          </a:xfrm>
          <a:prstGeom prst="ellipse">
            <a:avLst/>
          </a:prstGeom>
          <a:solidFill>
            <a:srgbClr val="F1C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892114" y="5508176"/>
            <a:ext cx="2412433" cy="535531"/>
          </a:xfrm>
          <a:prstGeom prst="rect">
            <a:avLst/>
          </a:prstGeom>
        </p:spPr>
        <p:txBody>
          <a:bodyPr wrap="square">
            <a:spAutoFit/>
          </a:bodyPr>
          <a:lstStyle/>
          <a:p>
            <a:pPr algn="ctr">
              <a:lnSpc>
                <a:spcPct val="120000"/>
              </a:lnSpc>
            </a:pPr>
            <a:r>
              <a:rPr lang="en-US" altLang="zh-CN" sz="2400"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2,136,547,348</a:t>
            </a:r>
          </a:p>
        </p:txBody>
      </p:sp>
      <p:sp>
        <p:nvSpPr>
          <p:cNvPr id="33" name="椭圆 32"/>
          <p:cNvSpPr/>
          <p:nvPr/>
        </p:nvSpPr>
        <p:spPr>
          <a:xfrm>
            <a:off x="9792467" y="4663038"/>
            <a:ext cx="735136" cy="735136"/>
          </a:xfrm>
          <a:prstGeom prst="ellipse">
            <a:avLst/>
          </a:prstGeom>
          <a:solidFill>
            <a:srgbClr val="F1C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728432" y="4663038"/>
            <a:ext cx="735136" cy="735136"/>
          </a:xfrm>
          <a:prstGeom prst="ellipse">
            <a:avLst/>
          </a:prstGeom>
          <a:solidFill>
            <a:srgbClr val="F1C0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5"/>
          <p:cNvSpPr>
            <a:spLocks noChangeAspect="1" noEditPoints="1"/>
          </p:cNvSpPr>
          <p:nvPr/>
        </p:nvSpPr>
        <p:spPr bwMode="auto">
          <a:xfrm>
            <a:off x="1831807" y="4896395"/>
            <a:ext cx="427121" cy="268422"/>
          </a:xfrm>
          <a:custGeom>
            <a:avLst/>
            <a:gdLst>
              <a:gd name="T0" fmla="*/ 151 w 184"/>
              <a:gd name="T1" fmla="*/ 116 h 116"/>
              <a:gd name="T2" fmla="*/ 33 w 184"/>
              <a:gd name="T3" fmla="*/ 116 h 116"/>
              <a:gd name="T4" fmla="*/ 0 w 184"/>
              <a:gd name="T5" fmla="*/ 82 h 116"/>
              <a:gd name="T6" fmla="*/ 22 w 184"/>
              <a:gd name="T7" fmla="*/ 51 h 116"/>
              <a:gd name="T8" fmla="*/ 22 w 184"/>
              <a:gd name="T9" fmla="*/ 46 h 116"/>
              <a:gd name="T10" fmla="*/ 69 w 184"/>
              <a:gd name="T11" fmla="*/ 0 h 116"/>
              <a:gd name="T12" fmla="*/ 107 w 184"/>
              <a:gd name="T13" fmla="*/ 20 h 116"/>
              <a:gd name="T14" fmla="*/ 118 w 184"/>
              <a:gd name="T15" fmla="*/ 18 h 116"/>
              <a:gd name="T16" fmla="*/ 163 w 184"/>
              <a:gd name="T17" fmla="*/ 51 h 116"/>
              <a:gd name="T18" fmla="*/ 184 w 184"/>
              <a:gd name="T19" fmla="*/ 82 h 116"/>
              <a:gd name="T20" fmla="*/ 151 w 184"/>
              <a:gd name="T21" fmla="*/ 116 h 116"/>
              <a:gd name="T22" fmla="*/ 69 w 184"/>
              <a:gd name="T23" fmla="*/ 8 h 116"/>
              <a:gd name="T24" fmla="*/ 30 w 184"/>
              <a:gd name="T25" fmla="*/ 46 h 116"/>
              <a:gd name="T26" fmla="*/ 31 w 184"/>
              <a:gd name="T27" fmla="*/ 53 h 116"/>
              <a:gd name="T28" fmla="*/ 31 w 184"/>
              <a:gd name="T29" fmla="*/ 57 h 116"/>
              <a:gd name="T30" fmla="*/ 28 w 184"/>
              <a:gd name="T31" fmla="*/ 58 h 116"/>
              <a:gd name="T32" fmla="*/ 8 w 184"/>
              <a:gd name="T33" fmla="*/ 82 h 116"/>
              <a:gd name="T34" fmla="*/ 33 w 184"/>
              <a:gd name="T35" fmla="*/ 108 h 116"/>
              <a:gd name="T36" fmla="*/ 151 w 184"/>
              <a:gd name="T37" fmla="*/ 108 h 116"/>
              <a:gd name="T38" fmla="*/ 176 w 184"/>
              <a:gd name="T39" fmla="*/ 82 h 116"/>
              <a:gd name="T40" fmla="*/ 158 w 184"/>
              <a:gd name="T41" fmla="*/ 58 h 116"/>
              <a:gd name="T42" fmla="*/ 156 w 184"/>
              <a:gd name="T43" fmla="*/ 57 h 116"/>
              <a:gd name="T44" fmla="*/ 156 w 184"/>
              <a:gd name="T45" fmla="*/ 55 h 116"/>
              <a:gd name="T46" fmla="*/ 118 w 184"/>
              <a:gd name="T47" fmla="*/ 26 h 116"/>
              <a:gd name="T48" fmla="*/ 106 w 184"/>
              <a:gd name="T49" fmla="*/ 28 h 116"/>
              <a:gd name="T50" fmla="*/ 103 w 184"/>
              <a:gd name="T51" fmla="*/ 29 h 116"/>
              <a:gd name="T52" fmla="*/ 102 w 184"/>
              <a:gd name="T53" fmla="*/ 27 h 116"/>
              <a:gd name="T54" fmla="*/ 69 w 184"/>
              <a:gd name="T55" fmla="*/ 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116">
                <a:moveTo>
                  <a:pt x="151" y="116"/>
                </a:moveTo>
                <a:cubicBezTo>
                  <a:pt x="33" y="116"/>
                  <a:pt x="33" y="116"/>
                  <a:pt x="33" y="116"/>
                </a:cubicBezTo>
                <a:cubicBezTo>
                  <a:pt x="15" y="116"/>
                  <a:pt x="0" y="101"/>
                  <a:pt x="0" y="82"/>
                </a:cubicBezTo>
                <a:cubicBezTo>
                  <a:pt x="0" y="68"/>
                  <a:pt x="9" y="55"/>
                  <a:pt x="22" y="51"/>
                </a:cubicBezTo>
                <a:cubicBezTo>
                  <a:pt x="22" y="49"/>
                  <a:pt x="22" y="48"/>
                  <a:pt x="22" y="46"/>
                </a:cubicBezTo>
                <a:cubicBezTo>
                  <a:pt x="22" y="21"/>
                  <a:pt x="43" y="0"/>
                  <a:pt x="69" y="0"/>
                </a:cubicBezTo>
                <a:cubicBezTo>
                  <a:pt x="84" y="0"/>
                  <a:pt x="98" y="7"/>
                  <a:pt x="107" y="20"/>
                </a:cubicBezTo>
                <a:cubicBezTo>
                  <a:pt x="111" y="19"/>
                  <a:pt x="115" y="18"/>
                  <a:pt x="118" y="18"/>
                </a:cubicBezTo>
                <a:cubicBezTo>
                  <a:pt x="139" y="18"/>
                  <a:pt x="157" y="32"/>
                  <a:pt x="163" y="51"/>
                </a:cubicBezTo>
                <a:cubicBezTo>
                  <a:pt x="176" y="56"/>
                  <a:pt x="184" y="68"/>
                  <a:pt x="184" y="82"/>
                </a:cubicBezTo>
                <a:cubicBezTo>
                  <a:pt x="184" y="101"/>
                  <a:pt x="169" y="116"/>
                  <a:pt x="151" y="116"/>
                </a:cubicBezTo>
                <a:close/>
                <a:moveTo>
                  <a:pt x="69" y="8"/>
                </a:moveTo>
                <a:cubicBezTo>
                  <a:pt x="47" y="8"/>
                  <a:pt x="30" y="25"/>
                  <a:pt x="30" y="46"/>
                </a:cubicBezTo>
                <a:cubicBezTo>
                  <a:pt x="30" y="48"/>
                  <a:pt x="30" y="51"/>
                  <a:pt x="31" y="53"/>
                </a:cubicBezTo>
                <a:cubicBezTo>
                  <a:pt x="31" y="57"/>
                  <a:pt x="31" y="57"/>
                  <a:pt x="31" y="57"/>
                </a:cubicBezTo>
                <a:cubicBezTo>
                  <a:pt x="28" y="58"/>
                  <a:pt x="28" y="58"/>
                  <a:pt x="28" y="58"/>
                </a:cubicBezTo>
                <a:cubicBezTo>
                  <a:pt x="16" y="60"/>
                  <a:pt x="8" y="70"/>
                  <a:pt x="8" y="82"/>
                </a:cubicBezTo>
                <a:cubicBezTo>
                  <a:pt x="8" y="96"/>
                  <a:pt x="19" y="108"/>
                  <a:pt x="33" y="108"/>
                </a:cubicBezTo>
                <a:cubicBezTo>
                  <a:pt x="151" y="108"/>
                  <a:pt x="151" y="108"/>
                  <a:pt x="151" y="108"/>
                </a:cubicBezTo>
                <a:cubicBezTo>
                  <a:pt x="165" y="108"/>
                  <a:pt x="176" y="96"/>
                  <a:pt x="176" y="82"/>
                </a:cubicBezTo>
                <a:cubicBezTo>
                  <a:pt x="176" y="71"/>
                  <a:pt x="169" y="61"/>
                  <a:pt x="158" y="58"/>
                </a:cubicBezTo>
                <a:cubicBezTo>
                  <a:pt x="156" y="57"/>
                  <a:pt x="156" y="57"/>
                  <a:pt x="156" y="57"/>
                </a:cubicBezTo>
                <a:cubicBezTo>
                  <a:pt x="156" y="55"/>
                  <a:pt x="156" y="55"/>
                  <a:pt x="156" y="55"/>
                </a:cubicBezTo>
                <a:cubicBezTo>
                  <a:pt x="151" y="38"/>
                  <a:pt x="136" y="26"/>
                  <a:pt x="118" y="26"/>
                </a:cubicBezTo>
                <a:cubicBezTo>
                  <a:pt x="114" y="26"/>
                  <a:pt x="110" y="27"/>
                  <a:pt x="106" y="28"/>
                </a:cubicBezTo>
                <a:cubicBezTo>
                  <a:pt x="103" y="29"/>
                  <a:pt x="103" y="29"/>
                  <a:pt x="103" y="29"/>
                </a:cubicBezTo>
                <a:cubicBezTo>
                  <a:pt x="102" y="27"/>
                  <a:pt x="102" y="27"/>
                  <a:pt x="102" y="27"/>
                </a:cubicBezTo>
                <a:cubicBezTo>
                  <a:pt x="95" y="15"/>
                  <a:pt x="82" y="8"/>
                  <a:pt x="6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
          <p:cNvSpPr>
            <a:spLocks noChangeAspect="1" noEditPoints="1"/>
          </p:cNvSpPr>
          <p:nvPr/>
        </p:nvSpPr>
        <p:spPr bwMode="auto">
          <a:xfrm>
            <a:off x="5894685" y="4846435"/>
            <a:ext cx="402631" cy="368343"/>
          </a:xfrm>
          <a:custGeom>
            <a:avLst/>
            <a:gdLst>
              <a:gd name="T0" fmla="*/ 87 w 173"/>
              <a:gd name="T1" fmla="*/ 159 h 159"/>
              <a:gd name="T2" fmla="*/ 84 w 173"/>
              <a:gd name="T3" fmla="*/ 158 h 159"/>
              <a:gd name="T4" fmla="*/ 78 w 173"/>
              <a:gd name="T5" fmla="*/ 152 h 159"/>
              <a:gd name="T6" fmla="*/ 19 w 173"/>
              <a:gd name="T7" fmla="*/ 84 h 159"/>
              <a:gd name="T8" fmla="*/ 23 w 173"/>
              <a:gd name="T9" fmla="*/ 13 h 159"/>
              <a:gd name="T10" fmla="*/ 57 w 173"/>
              <a:gd name="T11" fmla="*/ 0 h 159"/>
              <a:gd name="T12" fmla="*/ 87 w 173"/>
              <a:gd name="T13" fmla="*/ 10 h 159"/>
              <a:gd name="T14" fmla="*/ 116 w 173"/>
              <a:gd name="T15" fmla="*/ 0 h 159"/>
              <a:gd name="T16" fmla="*/ 150 w 173"/>
              <a:gd name="T17" fmla="*/ 13 h 159"/>
              <a:gd name="T18" fmla="*/ 154 w 173"/>
              <a:gd name="T19" fmla="*/ 84 h 159"/>
              <a:gd name="T20" fmla="*/ 95 w 173"/>
              <a:gd name="T21" fmla="*/ 152 h 159"/>
              <a:gd name="T22" fmla="*/ 89 w 173"/>
              <a:gd name="T23" fmla="*/ 158 h 159"/>
              <a:gd name="T24" fmla="*/ 87 w 173"/>
              <a:gd name="T25" fmla="*/ 159 h 159"/>
              <a:gd name="T26" fmla="*/ 57 w 173"/>
              <a:gd name="T27" fmla="*/ 8 h 159"/>
              <a:gd name="T28" fmla="*/ 29 w 173"/>
              <a:gd name="T29" fmla="*/ 19 h 159"/>
              <a:gd name="T30" fmla="*/ 25 w 173"/>
              <a:gd name="T31" fmla="*/ 79 h 159"/>
              <a:gd name="T32" fmla="*/ 84 w 173"/>
              <a:gd name="T33" fmla="*/ 147 h 159"/>
              <a:gd name="T34" fmla="*/ 87 w 173"/>
              <a:gd name="T35" fmla="*/ 149 h 159"/>
              <a:gd name="T36" fmla="*/ 89 w 173"/>
              <a:gd name="T37" fmla="*/ 147 h 159"/>
              <a:gd name="T38" fmla="*/ 148 w 173"/>
              <a:gd name="T39" fmla="*/ 79 h 159"/>
              <a:gd name="T40" fmla="*/ 144 w 173"/>
              <a:gd name="T41" fmla="*/ 19 h 159"/>
              <a:gd name="T42" fmla="*/ 116 w 173"/>
              <a:gd name="T43" fmla="*/ 8 h 159"/>
              <a:gd name="T44" fmla="*/ 89 w 173"/>
              <a:gd name="T45" fmla="*/ 18 h 159"/>
              <a:gd name="T46" fmla="*/ 84 w 173"/>
              <a:gd name="T47" fmla="*/ 18 h 159"/>
              <a:gd name="T48" fmla="*/ 57 w 173"/>
              <a:gd name="T49" fmla="*/ 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3" h="159">
                <a:moveTo>
                  <a:pt x="87" y="159"/>
                </a:moveTo>
                <a:cubicBezTo>
                  <a:pt x="86" y="159"/>
                  <a:pt x="85" y="158"/>
                  <a:pt x="84" y="158"/>
                </a:cubicBezTo>
                <a:cubicBezTo>
                  <a:pt x="82" y="156"/>
                  <a:pt x="80" y="154"/>
                  <a:pt x="78" y="152"/>
                </a:cubicBezTo>
                <a:cubicBezTo>
                  <a:pt x="19" y="84"/>
                  <a:pt x="19" y="84"/>
                  <a:pt x="19" y="84"/>
                </a:cubicBezTo>
                <a:cubicBezTo>
                  <a:pt x="0" y="63"/>
                  <a:pt x="2" y="31"/>
                  <a:pt x="23" y="13"/>
                </a:cubicBezTo>
                <a:cubicBezTo>
                  <a:pt x="33" y="5"/>
                  <a:pt x="44" y="0"/>
                  <a:pt x="57" y="0"/>
                </a:cubicBezTo>
                <a:cubicBezTo>
                  <a:pt x="67" y="0"/>
                  <a:pt x="78" y="4"/>
                  <a:pt x="87" y="10"/>
                </a:cubicBezTo>
                <a:cubicBezTo>
                  <a:pt x="95" y="4"/>
                  <a:pt x="106" y="0"/>
                  <a:pt x="116" y="0"/>
                </a:cubicBezTo>
                <a:cubicBezTo>
                  <a:pt x="129" y="0"/>
                  <a:pt x="140" y="5"/>
                  <a:pt x="150" y="13"/>
                </a:cubicBezTo>
                <a:cubicBezTo>
                  <a:pt x="171" y="31"/>
                  <a:pt x="173" y="63"/>
                  <a:pt x="154" y="84"/>
                </a:cubicBezTo>
                <a:cubicBezTo>
                  <a:pt x="95" y="152"/>
                  <a:pt x="95" y="152"/>
                  <a:pt x="95" y="152"/>
                </a:cubicBezTo>
                <a:cubicBezTo>
                  <a:pt x="93" y="154"/>
                  <a:pt x="91" y="156"/>
                  <a:pt x="89" y="158"/>
                </a:cubicBezTo>
                <a:cubicBezTo>
                  <a:pt x="88" y="158"/>
                  <a:pt x="87" y="159"/>
                  <a:pt x="87" y="159"/>
                </a:cubicBezTo>
                <a:close/>
                <a:moveTo>
                  <a:pt x="57" y="8"/>
                </a:moveTo>
                <a:cubicBezTo>
                  <a:pt x="46" y="8"/>
                  <a:pt x="36" y="12"/>
                  <a:pt x="29" y="19"/>
                </a:cubicBezTo>
                <a:cubicBezTo>
                  <a:pt x="11" y="34"/>
                  <a:pt x="9" y="61"/>
                  <a:pt x="25" y="79"/>
                </a:cubicBezTo>
                <a:cubicBezTo>
                  <a:pt x="84" y="147"/>
                  <a:pt x="84" y="147"/>
                  <a:pt x="84" y="147"/>
                </a:cubicBezTo>
                <a:cubicBezTo>
                  <a:pt x="85" y="148"/>
                  <a:pt x="86" y="148"/>
                  <a:pt x="87" y="149"/>
                </a:cubicBezTo>
                <a:cubicBezTo>
                  <a:pt x="87" y="148"/>
                  <a:pt x="88" y="148"/>
                  <a:pt x="89" y="147"/>
                </a:cubicBezTo>
                <a:cubicBezTo>
                  <a:pt x="148" y="79"/>
                  <a:pt x="148" y="79"/>
                  <a:pt x="148" y="79"/>
                </a:cubicBezTo>
                <a:cubicBezTo>
                  <a:pt x="164" y="61"/>
                  <a:pt x="162" y="34"/>
                  <a:pt x="144" y="19"/>
                </a:cubicBezTo>
                <a:cubicBezTo>
                  <a:pt x="137" y="12"/>
                  <a:pt x="127" y="8"/>
                  <a:pt x="116" y="8"/>
                </a:cubicBezTo>
                <a:cubicBezTo>
                  <a:pt x="106" y="8"/>
                  <a:pt x="97" y="12"/>
                  <a:pt x="89" y="18"/>
                </a:cubicBezTo>
                <a:cubicBezTo>
                  <a:pt x="88" y="19"/>
                  <a:pt x="85" y="19"/>
                  <a:pt x="84" y="18"/>
                </a:cubicBezTo>
                <a:cubicBezTo>
                  <a:pt x="76" y="12"/>
                  <a:pt x="67" y="8"/>
                  <a:pt x="5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
          <p:cNvSpPr>
            <a:spLocks noChangeAspect="1" noEditPoints="1"/>
          </p:cNvSpPr>
          <p:nvPr/>
        </p:nvSpPr>
        <p:spPr bwMode="auto">
          <a:xfrm>
            <a:off x="9967048" y="4846435"/>
            <a:ext cx="385975" cy="368343"/>
          </a:xfrm>
          <a:custGeom>
            <a:avLst/>
            <a:gdLst>
              <a:gd name="T0" fmla="*/ 132 w 166"/>
              <a:gd name="T1" fmla="*/ 159 h 159"/>
              <a:gd name="T2" fmla="*/ 130 w 166"/>
              <a:gd name="T3" fmla="*/ 158 h 159"/>
              <a:gd name="T4" fmla="*/ 83 w 166"/>
              <a:gd name="T5" fmla="*/ 124 h 159"/>
              <a:gd name="T6" fmla="*/ 36 w 166"/>
              <a:gd name="T7" fmla="*/ 158 h 159"/>
              <a:gd name="T8" fmla="*/ 32 w 166"/>
              <a:gd name="T9" fmla="*/ 158 h 159"/>
              <a:gd name="T10" fmla="*/ 30 w 166"/>
              <a:gd name="T11" fmla="*/ 153 h 159"/>
              <a:gd name="T12" fmla="*/ 48 w 166"/>
              <a:gd name="T13" fmla="*/ 99 h 159"/>
              <a:gd name="T14" fmla="*/ 2 w 166"/>
              <a:gd name="T15" fmla="*/ 65 h 159"/>
              <a:gd name="T16" fmla="*/ 0 w 166"/>
              <a:gd name="T17" fmla="*/ 60 h 159"/>
              <a:gd name="T18" fmla="*/ 4 w 166"/>
              <a:gd name="T19" fmla="*/ 58 h 159"/>
              <a:gd name="T20" fmla="*/ 61 w 166"/>
              <a:gd name="T21" fmla="*/ 58 h 159"/>
              <a:gd name="T22" fmla="*/ 79 w 166"/>
              <a:gd name="T23" fmla="*/ 3 h 159"/>
              <a:gd name="T24" fmla="*/ 83 w 166"/>
              <a:gd name="T25" fmla="*/ 0 h 159"/>
              <a:gd name="T26" fmla="*/ 87 w 166"/>
              <a:gd name="T27" fmla="*/ 3 h 159"/>
              <a:gd name="T28" fmla="*/ 105 w 166"/>
              <a:gd name="T29" fmla="*/ 58 h 159"/>
              <a:gd name="T30" fmla="*/ 162 w 166"/>
              <a:gd name="T31" fmla="*/ 58 h 159"/>
              <a:gd name="T32" fmla="*/ 166 w 166"/>
              <a:gd name="T33" fmla="*/ 60 h 159"/>
              <a:gd name="T34" fmla="*/ 164 w 166"/>
              <a:gd name="T35" fmla="*/ 65 h 159"/>
              <a:gd name="T36" fmla="*/ 118 w 166"/>
              <a:gd name="T37" fmla="*/ 99 h 159"/>
              <a:gd name="T38" fmla="*/ 136 w 166"/>
              <a:gd name="T39" fmla="*/ 153 h 159"/>
              <a:gd name="T40" fmla="*/ 134 w 166"/>
              <a:gd name="T41" fmla="*/ 158 h 159"/>
              <a:gd name="T42" fmla="*/ 132 w 166"/>
              <a:gd name="T43" fmla="*/ 159 h 159"/>
              <a:gd name="T44" fmla="*/ 83 w 166"/>
              <a:gd name="T45" fmla="*/ 115 h 159"/>
              <a:gd name="T46" fmla="*/ 85 w 166"/>
              <a:gd name="T47" fmla="*/ 116 h 159"/>
              <a:gd name="T48" fmla="*/ 124 w 166"/>
              <a:gd name="T49" fmla="*/ 144 h 159"/>
              <a:gd name="T50" fmla="*/ 109 w 166"/>
              <a:gd name="T51" fmla="*/ 98 h 159"/>
              <a:gd name="T52" fmla="*/ 111 w 166"/>
              <a:gd name="T53" fmla="*/ 94 h 159"/>
              <a:gd name="T54" fmla="*/ 150 w 166"/>
              <a:gd name="T55" fmla="*/ 66 h 159"/>
              <a:gd name="T56" fmla="*/ 102 w 166"/>
              <a:gd name="T57" fmla="*/ 66 h 159"/>
              <a:gd name="T58" fmla="*/ 98 w 166"/>
              <a:gd name="T59" fmla="*/ 63 h 159"/>
              <a:gd name="T60" fmla="*/ 83 w 166"/>
              <a:gd name="T61" fmla="*/ 17 h 159"/>
              <a:gd name="T62" fmla="*/ 68 w 166"/>
              <a:gd name="T63" fmla="*/ 63 h 159"/>
              <a:gd name="T64" fmla="*/ 64 w 166"/>
              <a:gd name="T65" fmla="*/ 66 h 159"/>
              <a:gd name="T66" fmla="*/ 16 w 166"/>
              <a:gd name="T67" fmla="*/ 66 h 159"/>
              <a:gd name="T68" fmla="*/ 55 w 166"/>
              <a:gd name="T69" fmla="*/ 94 h 159"/>
              <a:gd name="T70" fmla="*/ 57 w 166"/>
              <a:gd name="T71" fmla="*/ 98 h 159"/>
              <a:gd name="T72" fmla="*/ 42 w 166"/>
              <a:gd name="T73" fmla="*/ 144 h 159"/>
              <a:gd name="T74" fmla="*/ 81 w 166"/>
              <a:gd name="T75" fmla="*/ 116 h 159"/>
              <a:gd name="T76" fmla="*/ 83 w 166"/>
              <a:gd name="T77" fmla="*/ 11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6" h="159">
                <a:moveTo>
                  <a:pt x="132" y="159"/>
                </a:moveTo>
                <a:cubicBezTo>
                  <a:pt x="131" y="159"/>
                  <a:pt x="130" y="158"/>
                  <a:pt x="130" y="158"/>
                </a:cubicBezTo>
                <a:cubicBezTo>
                  <a:pt x="83" y="124"/>
                  <a:pt x="83" y="124"/>
                  <a:pt x="83" y="124"/>
                </a:cubicBezTo>
                <a:cubicBezTo>
                  <a:pt x="36" y="158"/>
                  <a:pt x="36" y="158"/>
                  <a:pt x="36" y="158"/>
                </a:cubicBezTo>
                <a:cubicBezTo>
                  <a:pt x="35" y="159"/>
                  <a:pt x="33" y="159"/>
                  <a:pt x="32" y="158"/>
                </a:cubicBezTo>
                <a:cubicBezTo>
                  <a:pt x="30" y="157"/>
                  <a:pt x="30" y="155"/>
                  <a:pt x="30" y="153"/>
                </a:cubicBezTo>
                <a:cubicBezTo>
                  <a:pt x="48" y="99"/>
                  <a:pt x="48" y="99"/>
                  <a:pt x="48" y="99"/>
                </a:cubicBezTo>
                <a:cubicBezTo>
                  <a:pt x="2" y="65"/>
                  <a:pt x="2" y="65"/>
                  <a:pt x="2" y="65"/>
                </a:cubicBezTo>
                <a:cubicBezTo>
                  <a:pt x="0" y="64"/>
                  <a:pt x="0" y="62"/>
                  <a:pt x="0" y="60"/>
                </a:cubicBezTo>
                <a:cubicBezTo>
                  <a:pt x="1" y="59"/>
                  <a:pt x="2" y="58"/>
                  <a:pt x="4" y="58"/>
                </a:cubicBezTo>
                <a:cubicBezTo>
                  <a:pt x="61" y="58"/>
                  <a:pt x="61" y="58"/>
                  <a:pt x="61" y="58"/>
                </a:cubicBezTo>
                <a:cubicBezTo>
                  <a:pt x="79" y="3"/>
                  <a:pt x="79" y="3"/>
                  <a:pt x="79" y="3"/>
                </a:cubicBezTo>
                <a:cubicBezTo>
                  <a:pt x="80" y="1"/>
                  <a:pt x="81" y="0"/>
                  <a:pt x="83" y="0"/>
                </a:cubicBezTo>
                <a:cubicBezTo>
                  <a:pt x="85" y="0"/>
                  <a:pt x="86" y="1"/>
                  <a:pt x="87" y="3"/>
                </a:cubicBezTo>
                <a:cubicBezTo>
                  <a:pt x="105" y="58"/>
                  <a:pt x="105" y="58"/>
                  <a:pt x="105" y="58"/>
                </a:cubicBezTo>
                <a:cubicBezTo>
                  <a:pt x="162" y="58"/>
                  <a:pt x="162" y="58"/>
                  <a:pt x="162" y="58"/>
                </a:cubicBezTo>
                <a:cubicBezTo>
                  <a:pt x="164" y="58"/>
                  <a:pt x="165" y="59"/>
                  <a:pt x="166" y="60"/>
                </a:cubicBezTo>
                <a:cubicBezTo>
                  <a:pt x="166" y="62"/>
                  <a:pt x="166" y="64"/>
                  <a:pt x="164" y="65"/>
                </a:cubicBezTo>
                <a:cubicBezTo>
                  <a:pt x="118" y="99"/>
                  <a:pt x="118" y="99"/>
                  <a:pt x="118" y="99"/>
                </a:cubicBezTo>
                <a:cubicBezTo>
                  <a:pt x="136" y="153"/>
                  <a:pt x="136" y="153"/>
                  <a:pt x="136" y="153"/>
                </a:cubicBezTo>
                <a:cubicBezTo>
                  <a:pt x="136" y="155"/>
                  <a:pt x="136" y="157"/>
                  <a:pt x="134" y="158"/>
                </a:cubicBezTo>
                <a:cubicBezTo>
                  <a:pt x="134" y="158"/>
                  <a:pt x="133" y="159"/>
                  <a:pt x="132" y="159"/>
                </a:cubicBezTo>
                <a:close/>
                <a:moveTo>
                  <a:pt x="83" y="115"/>
                </a:moveTo>
                <a:cubicBezTo>
                  <a:pt x="84" y="115"/>
                  <a:pt x="85" y="115"/>
                  <a:pt x="85" y="116"/>
                </a:cubicBezTo>
                <a:cubicBezTo>
                  <a:pt x="124" y="144"/>
                  <a:pt x="124" y="144"/>
                  <a:pt x="124" y="144"/>
                </a:cubicBezTo>
                <a:cubicBezTo>
                  <a:pt x="109" y="98"/>
                  <a:pt x="109" y="98"/>
                  <a:pt x="109" y="98"/>
                </a:cubicBezTo>
                <a:cubicBezTo>
                  <a:pt x="109" y="97"/>
                  <a:pt x="109" y="95"/>
                  <a:pt x="111" y="94"/>
                </a:cubicBezTo>
                <a:cubicBezTo>
                  <a:pt x="150" y="66"/>
                  <a:pt x="150" y="66"/>
                  <a:pt x="150" y="66"/>
                </a:cubicBezTo>
                <a:cubicBezTo>
                  <a:pt x="102" y="66"/>
                  <a:pt x="102" y="66"/>
                  <a:pt x="102" y="66"/>
                </a:cubicBezTo>
                <a:cubicBezTo>
                  <a:pt x="100" y="66"/>
                  <a:pt x="98" y="64"/>
                  <a:pt x="98" y="63"/>
                </a:cubicBezTo>
                <a:cubicBezTo>
                  <a:pt x="83" y="17"/>
                  <a:pt x="83" y="17"/>
                  <a:pt x="83" y="17"/>
                </a:cubicBezTo>
                <a:cubicBezTo>
                  <a:pt x="68" y="63"/>
                  <a:pt x="68" y="63"/>
                  <a:pt x="68" y="63"/>
                </a:cubicBezTo>
                <a:cubicBezTo>
                  <a:pt x="68" y="64"/>
                  <a:pt x="66" y="66"/>
                  <a:pt x="64" y="66"/>
                </a:cubicBezTo>
                <a:cubicBezTo>
                  <a:pt x="16" y="66"/>
                  <a:pt x="16" y="66"/>
                  <a:pt x="16" y="66"/>
                </a:cubicBezTo>
                <a:cubicBezTo>
                  <a:pt x="55" y="94"/>
                  <a:pt x="55" y="94"/>
                  <a:pt x="55" y="94"/>
                </a:cubicBezTo>
                <a:cubicBezTo>
                  <a:pt x="57" y="95"/>
                  <a:pt x="57" y="97"/>
                  <a:pt x="57" y="98"/>
                </a:cubicBezTo>
                <a:cubicBezTo>
                  <a:pt x="42" y="144"/>
                  <a:pt x="42" y="144"/>
                  <a:pt x="42" y="144"/>
                </a:cubicBezTo>
                <a:cubicBezTo>
                  <a:pt x="81" y="116"/>
                  <a:pt x="81" y="116"/>
                  <a:pt x="81" y="116"/>
                </a:cubicBezTo>
                <a:cubicBezTo>
                  <a:pt x="81" y="115"/>
                  <a:pt x="82" y="115"/>
                  <a:pt x="83" y="1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20468790"/>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strVal val="#ppt_w+.3"/>
                                          </p:val>
                                        </p:tav>
                                        <p:tav tm="100000">
                                          <p:val>
                                            <p:strVal val="#ppt_w"/>
                                          </p:val>
                                        </p:tav>
                                      </p:tavLst>
                                    </p:anim>
                                    <p:anim calcmode="lin" valueType="num">
                                      <p:cBhvr>
                                        <p:cTn id="8" dur="1000" fill="hold"/>
                                        <p:tgtEl>
                                          <p:spTgt spid="20"/>
                                        </p:tgtEl>
                                        <p:attrNameLst>
                                          <p:attrName>ppt_h</p:attrName>
                                        </p:attrNameLst>
                                      </p:cBhvr>
                                      <p:tavLst>
                                        <p:tav tm="0">
                                          <p:val>
                                            <p:strVal val="#ppt_h"/>
                                          </p:val>
                                        </p:tav>
                                        <p:tav tm="100000">
                                          <p:val>
                                            <p:strVal val="#ppt_h"/>
                                          </p:val>
                                        </p:tav>
                                      </p:tavLst>
                                    </p:anim>
                                    <p:animEffect transition="in" filter="fade">
                                      <p:cBhvr>
                                        <p:cTn id="9" dur="1000"/>
                                        <p:tgtEl>
                                          <p:spTgt spid="20"/>
                                        </p:tgtEl>
                                      </p:cBhvr>
                                    </p:animEffect>
                                  </p:childTnLst>
                                </p:cTn>
                              </p:par>
                              <p:par>
                                <p:cTn id="10" presetID="50" presetClass="entr" presetSubtype="0" decel="100000" fill="hold" nodeType="withEffect">
                                  <p:stCondLst>
                                    <p:cond delay="25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3"/>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par>
                                <p:cTn id="15" presetID="50" presetClass="entr" presetSubtype="0" decel="100000" fill="hold" nodeType="withEffect">
                                  <p:stCondLst>
                                    <p:cond delay="50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strVal val="#ppt_w+.3"/>
                                          </p:val>
                                        </p:tav>
                                        <p:tav tm="100000">
                                          <p:val>
                                            <p:strVal val="#ppt_w"/>
                                          </p:val>
                                        </p:tav>
                                      </p:tavLst>
                                    </p:anim>
                                    <p:anim calcmode="lin" valueType="num">
                                      <p:cBhvr>
                                        <p:cTn id="18" dur="1000" fill="hold"/>
                                        <p:tgtEl>
                                          <p:spTgt spid="18"/>
                                        </p:tgtEl>
                                        <p:attrNameLst>
                                          <p:attrName>ppt_h</p:attrName>
                                        </p:attrNameLst>
                                      </p:cBhvr>
                                      <p:tavLst>
                                        <p:tav tm="0">
                                          <p:val>
                                            <p:strVal val="#ppt_h"/>
                                          </p:val>
                                        </p:tav>
                                        <p:tav tm="100000">
                                          <p:val>
                                            <p:strVal val="#ppt_h"/>
                                          </p:val>
                                        </p:tav>
                                      </p:tavLst>
                                    </p:anim>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 xmlns:a16="http://schemas.microsoft.com/office/drawing/2014/main" id="{AF0518FA-D923-43A7-A2F7-600C801805A5}"/>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75A0B81C-AF20-4D06-B8A7-7620E1067D2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A007AFDF-5224-4C40-99DC-4DC51843DE40}"/>
              </a:ext>
            </a:extLst>
          </p:cNvPr>
          <p:cNvPicPr>
            <a:picLocks noChangeAspect="1"/>
          </p:cNvPicPr>
          <p:nvPr/>
        </p:nvPicPr>
        <p:blipFill>
          <a:blip r:embed="rId3"/>
          <a:stretch>
            <a:fillRect/>
          </a:stretch>
        </p:blipFill>
        <p:spPr>
          <a:xfrm>
            <a:off x="6637276" y="1695450"/>
            <a:ext cx="5373354" cy="3467101"/>
          </a:xfrm>
          <a:prstGeom prst="rect">
            <a:avLst/>
          </a:prstGeom>
        </p:spPr>
      </p:pic>
      <p:pic>
        <p:nvPicPr>
          <p:cNvPr id="14" name="图片占位符 13">
            <a:extLst>
              <a:ext uri="{FF2B5EF4-FFF2-40B4-BE49-F238E27FC236}">
                <a16:creationId xmlns="" xmlns:a16="http://schemas.microsoft.com/office/drawing/2014/main" id="{4CC2D2DA-DB50-4982-9160-83200E721FAC}"/>
              </a:ext>
            </a:extLst>
          </p:cNvPr>
          <p:cNvPicPr>
            <a:picLocks noGrp="1" noChangeAspect="1"/>
          </p:cNvPicPr>
          <p:nvPr>
            <p:ph type="pic" sz="quarter" idx="18"/>
          </p:nvPr>
        </p:nvPicPr>
        <p:blipFill>
          <a:blip r:embed="rId4" cstate="print">
            <a:extLst>
              <a:ext uri="{28A0092B-C50C-407E-A947-70E740481C1C}">
                <a14:useLocalDpi xmlns:a14="http://schemas.microsoft.com/office/drawing/2010/main" val="0"/>
              </a:ext>
            </a:extLst>
          </a:blip>
          <a:srcRect t="3218" b="3218"/>
          <a:stretch>
            <a:fillRect/>
          </a:stretch>
        </p:blipFill>
        <p:spPr/>
      </p:pic>
      <p:sp>
        <p:nvSpPr>
          <p:cNvPr id="45" name="椭圆 44">
            <a:extLst>
              <a:ext uri="{FF2B5EF4-FFF2-40B4-BE49-F238E27FC236}">
                <a16:creationId xmlns="" xmlns:a16="http://schemas.microsoft.com/office/drawing/2014/main" id="{F3A23318-72D9-4D3D-AAC3-F3FE12D9F6CB}"/>
              </a:ext>
            </a:extLst>
          </p:cNvPr>
          <p:cNvSpPr/>
          <p:nvPr/>
        </p:nvSpPr>
        <p:spPr>
          <a:xfrm>
            <a:off x="10397480" y="1622383"/>
            <a:ext cx="758719" cy="758719"/>
          </a:xfrm>
          <a:prstGeom prst="ellipse">
            <a:avLst/>
          </a:prstGeom>
          <a:noFill/>
          <a:ln w="41275">
            <a:solidFill>
              <a:srgbClr val="0D0D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 xmlns:a16="http://schemas.microsoft.com/office/drawing/2014/main" id="{20555C7A-A56B-444B-B38F-B4EE0DAF0DED}"/>
              </a:ext>
            </a:extLst>
          </p:cNvPr>
          <p:cNvGrpSpPr/>
          <p:nvPr/>
        </p:nvGrpSpPr>
        <p:grpSpPr>
          <a:xfrm rot="16200000">
            <a:off x="9798247" y="1232359"/>
            <a:ext cx="777767" cy="258784"/>
            <a:chOff x="9116279" y="1240278"/>
            <a:chExt cx="1232787" cy="410180"/>
          </a:xfrm>
          <a:solidFill>
            <a:srgbClr val="0D0D0D"/>
          </a:solidFill>
        </p:grpSpPr>
        <p:sp>
          <p:nvSpPr>
            <p:cNvPr id="47" name="等腰三角形 46">
              <a:extLst>
                <a:ext uri="{FF2B5EF4-FFF2-40B4-BE49-F238E27FC236}">
                  <a16:creationId xmlns="" xmlns:a16="http://schemas.microsoft.com/office/drawing/2014/main" id="{9EFED094-3467-4ABF-8741-0DC7E5A24FE0}"/>
                </a:ext>
              </a:extLst>
            </p:cNvPr>
            <p:cNvSpPr/>
            <p:nvPr/>
          </p:nvSpPr>
          <p:spPr>
            <a:xfrm rot="5400000">
              <a:off x="9088102" y="12700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a:extLst>
                <a:ext uri="{FF2B5EF4-FFF2-40B4-BE49-F238E27FC236}">
                  <a16:creationId xmlns="" xmlns:a16="http://schemas.microsoft.com/office/drawing/2014/main" id="{F5F9F12A-C287-4E9E-9413-7DADE7977DEA}"/>
                </a:ext>
              </a:extLst>
            </p:cNvPr>
            <p:cNvSpPr/>
            <p:nvPr/>
          </p:nvSpPr>
          <p:spPr>
            <a:xfrm rot="5400000">
              <a:off x="9528392" y="1268455"/>
              <a:ext cx="408561" cy="352208"/>
            </a:xfrm>
            <a:prstGeom prst="triangle">
              <a:avLst/>
            </a:prstGeom>
            <a:solidFill>
              <a:srgbClr val="121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等腰三角形 48">
              <a:extLst>
                <a:ext uri="{FF2B5EF4-FFF2-40B4-BE49-F238E27FC236}">
                  <a16:creationId xmlns="" xmlns:a16="http://schemas.microsoft.com/office/drawing/2014/main" id="{C108C975-5F57-42B0-AF15-29E0DB9CE577}"/>
                </a:ext>
              </a:extLst>
            </p:cNvPr>
            <p:cNvSpPr/>
            <p:nvPr/>
          </p:nvSpPr>
          <p:spPr>
            <a:xfrm rot="5400000">
              <a:off x="9968681" y="12684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4" name="图片 53">
            <a:extLst>
              <a:ext uri="{FF2B5EF4-FFF2-40B4-BE49-F238E27FC236}">
                <a16:creationId xmlns="" xmlns:a16="http://schemas.microsoft.com/office/drawing/2014/main" id="{802B9D8E-F7EC-4465-ADC1-FBAB6435165B}"/>
              </a:ext>
            </a:extLst>
          </p:cNvPr>
          <p:cNvPicPr>
            <a:picLocks noChangeAspect="1"/>
          </p:cNvPicPr>
          <p:nvPr/>
        </p:nvPicPr>
        <p:blipFill>
          <a:blip r:embed="rId5">
            <a:biLevel thresh="50000"/>
          </a:blip>
          <a:stretch>
            <a:fillRect/>
          </a:stretch>
        </p:blipFill>
        <p:spPr>
          <a:xfrm>
            <a:off x="6300135" y="4579169"/>
            <a:ext cx="4000991" cy="1362075"/>
          </a:xfrm>
          <a:prstGeom prst="rect">
            <a:avLst/>
          </a:prstGeom>
        </p:spPr>
      </p:pic>
      <p:sp>
        <p:nvSpPr>
          <p:cNvPr id="55" name="矩形 54">
            <a:extLst>
              <a:ext uri="{FF2B5EF4-FFF2-40B4-BE49-F238E27FC236}">
                <a16:creationId xmlns="" xmlns:a16="http://schemas.microsoft.com/office/drawing/2014/main" id="{A828C280-99A5-4038-9493-77635EB7939A}"/>
              </a:ext>
            </a:extLst>
          </p:cNvPr>
          <p:cNvSpPr/>
          <p:nvPr/>
        </p:nvSpPr>
        <p:spPr>
          <a:xfrm>
            <a:off x="6985603" y="4844621"/>
            <a:ext cx="1190582" cy="569771"/>
          </a:xfrm>
          <a:prstGeom prst="rect">
            <a:avLst/>
          </a:prstGeom>
        </p:spPr>
        <p:txBody>
          <a:bodyPr wrap="none">
            <a:spAutoFit/>
          </a:bodyPr>
          <a:lstStyle/>
          <a:p>
            <a:pPr algn="ctr">
              <a:lnSpc>
                <a:spcPts val="4000"/>
              </a:lnSpc>
            </a:pPr>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LOOK</a:t>
            </a:r>
          </a:p>
        </p:txBody>
      </p:sp>
      <p:sp>
        <p:nvSpPr>
          <p:cNvPr id="56" name="矩形 55">
            <a:extLst>
              <a:ext uri="{FF2B5EF4-FFF2-40B4-BE49-F238E27FC236}">
                <a16:creationId xmlns="" xmlns:a16="http://schemas.microsoft.com/office/drawing/2014/main" id="{7F6C3D94-76CD-424D-BF8E-7786EB36F6E5}"/>
              </a:ext>
            </a:extLst>
          </p:cNvPr>
          <p:cNvSpPr/>
          <p:nvPr/>
        </p:nvSpPr>
        <p:spPr>
          <a:xfrm>
            <a:off x="7895991" y="5172641"/>
            <a:ext cx="1236237" cy="569771"/>
          </a:xfrm>
          <a:prstGeom prst="rect">
            <a:avLst/>
          </a:prstGeom>
        </p:spPr>
        <p:txBody>
          <a:bodyPr wrap="none">
            <a:spAutoFit/>
          </a:bodyPr>
          <a:lstStyle/>
          <a:p>
            <a:pPr algn="ctr">
              <a:lnSpc>
                <a:spcPts val="4000"/>
              </a:lnSpc>
            </a:pPr>
            <a:r>
              <a:rPr lang="en-US" altLang="zh-CN"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BOOK</a:t>
            </a:r>
          </a:p>
        </p:txBody>
      </p:sp>
      <p:pic>
        <p:nvPicPr>
          <p:cNvPr id="57" name="图片 56">
            <a:extLst>
              <a:ext uri="{FF2B5EF4-FFF2-40B4-BE49-F238E27FC236}">
                <a16:creationId xmlns="" xmlns:a16="http://schemas.microsoft.com/office/drawing/2014/main" id="{7E0BFB47-30E9-40B2-A6A6-1059638E240D}"/>
              </a:ext>
            </a:extLst>
          </p:cNvPr>
          <p:cNvPicPr>
            <a:picLocks noChangeAspect="1"/>
          </p:cNvPicPr>
          <p:nvPr/>
        </p:nvPicPr>
        <p:blipFill>
          <a:blip r:embed="rId6">
            <a:lum bright="-20000" contrast="40000"/>
          </a:blip>
          <a:stretch>
            <a:fillRect/>
          </a:stretch>
        </p:blipFill>
        <p:spPr>
          <a:xfrm rot="21387705">
            <a:off x="7219952" y="641841"/>
            <a:ext cx="927992" cy="606776"/>
          </a:xfrm>
          <a:prstGeom prst="rect">
            <a:avLst/>
          </a:prstGeom>
        </p:spPr>
      </p:pic>
      <p:sp>
        <p:nvSpPr>
          <p:cNvPr id="25" name="Freeform 654">
            <a:extLst>
              <a:ext uri="{FF2B5EF4-FFF2-40B4-BE49-F238E27FC236}">
                <a16:creationId xmlns="" xmlns:a16="http://schemas.microsoft.com/office/drawing/2014/main" id="{93523768-A355-4908-8881-005CC3D13EDE}"/>
              </a:ext>
            </a:extLst>
          </p:cNvPr>
          <p:cNvSpPr>
            <a:spLocks noEditPoints="1"/>
          </p:cNvSpPr>
          <p:nvPr/>
        </p:nvSpPr>
        <p:spPr bwMode="auto">
          <a:xfrm>
            <a:off x="1961082" y="3019888"/>
            <a:ext cx="617306" cy="506395"/>
          </a:xfrm>
          <a:custGeom>
            <a:avLst/>
            <a:gdLst>
              <a:gd name="T0" fmla="*/ 0 w 42"/>
              <a:gd name="T1" fmla="*/ 2 h 42"/>
              <a:gd name="T2" fmla="*/ 5 w 42"/>
              <a:gd name="T3" fmla="*/ 38 h 42"/>
              <a:gd name="T4" fmla="*/ 8 w 42"/>
              <a:gd name="T5" fmla="*/ 40 h 42"/>
              <a:gd name="T6" fmla="*/ 34 w 42"/>
              <a:gd name="T7" fmla="*/ 40 h 42"/>
              <a:gd name="T8" fmla="*/ 37 w 42"/>
              <a:gd name="T9" fmla="*/ 38 h 42"/>
              <a:gd name="T10" fmla="*/ 42 w 42"/>
              <a:gd name="T11" fmla="*/ 2 h 42"/>
              <a:gd name="T12" fmla="*/ 39 w 42"/>
              <a:gd name="T13" fmla="*/ 35 h 42"/>
              <a:gd name="T14" fmla="*/ 39 w 42"/>
              <a:gd name="T15" fmla="*/ 3 h 42"/>
              <a:gd name="T16" fmla="*/ 27 w 42"/>
              <a:gd name="T17" fmla="*/ 24 h 42"/>
              <a:gd name="T18" fmla="*/ 32 w 42"/>
              <a:gd name="T19" fmla="*/ 19 h 42"/>
              <a:gd name="T20" fmla="*/ 30 w 42"/>
              <a:gd name="T21" fmla="*/ 16 h 42"/>
              <a:gd name="T22" fmla="*/ 22 w 42"/>
              <a:gd name="T23" fmla="*/ 19 h 42"/>
              <a:gd name="T24" fmla="*/ 25 w 42"/>
              <a:gd name="T25" fmla="*/ 17 h 42"/>
              <a:gd name="T26" fmla="*/ 29 w 42"/>
              <a:gd name="T27" fmla="*/ 17 h 42"/>
              <a:gd name="T28" fmla="*/ 29 w 42"/>
              <a:gd name="T29" fmla="*/ 21 h 42"/>
              <a:gd name="T30" fmla="*/ 25 w 42"/>
              <a:gd name="T31" fmla="*/ 21 h 42"/>
              <a:gd name="T32" fmla="*/ 21 w 42"/>
              <a:gd name="T33" fmla="*/ 25 h 42"/>
              <a:gd name="T34" fmla="*/ 27 w 42"/>
              <a:gd name="T35" fmla="*/ 27 h 42"/>
              <a:gd name="T36" fmla="*/ 33 w 42"/>
              <a:gd name="T37" fmla="*/ 13 h 42"/>
              <a:gd name="T38" fmla="*/ 21 w 42"/>
              <a:gd name="T39" fmla="*/ 13 h 42"/>
              <a:gd name="T40" fmla="*/ 21 w 42"/>
              <a:gd name="T41" fmla="*/ 25 h 42"/>
              <a:gd name="T42" fmla="*/ 23 w 42"/>
              <a:gd name="T43" fmla="*/ 15 h 42"/>
              <a:gd name="T44" fmla="*/ 33 w 42"/>
              <a:gd name="T45" fmla="*/ 19 h 42"/>
              <a:gd name="T46" fmla="*/ 23 w 42"/>
              <a:gd name="T47" fmla="*/ 24 h 42"/>
              <a:gd name="T48" fmla="*/ 23 w 42"/>
              <a:gd name="T49" fmla="*/ 15 h 42"/>
              <a:gd name="T50" fmla="*/ 8 w 42"/>
              <a:gd name="T51" fmla="*/ 27 h 42"/>
              <a:gd name="T52" fmla="*/ 8 w 42"/>
              <a:gd name="T53" fmla="*/ 32 h 42"/>
              <a:gd name="T54" fmla="*/ 12 w 42"/>
              <a:gd name="T55" fmla="*/ 32 h 42"/>
              <a:gd name="T56" fmla="*/ 12 w 42"/>
              <a:gd name="T57" fmla="*/ 27 h 42"/>
              <a:gd name="T58" fmla="*/ 11 w 42"/>
              <a:gd name="T59" fmla="*/ 11 h 42"/>
              <a:gd name="T60" fmla="*/ 13 w 42"/>
              <a:gd name="T61" fmla="*/ 8 h 42"/>
              <a:gd name="T62" fmla="*/ 10 w 42"/>
              <a:gd name="T63" fmla="*/ 5 h 42"/>
              <a:gd name="T64" fmla="*/ 7 w 42"/>
              <a:gd name="T65" fmla="*/ 8 h 42"/>
              <a:gd name="T66" fmla="*/ 9 w 42"/>
              <a:gd name="T67" fmla="*/ 11 h 42"/>
              <a:gd name="T68" fmla="*/ 9 w 42"/>
              <a:gd name="T69" fmla="*/ 8 h 42"/>
              <a:gd name="T70" fmla="*/ 9 w 42"/>
              <a:gd name="T71" fmla="*/ 7 h 42"/>
              <a:gd name="T72" fmla="*/ 11 w 42"/>
              <a:gd name="T73" fmla="*/ 7 h 42"/>
              <a:gd name="T74" fmla="*/ 11 w 42"/>
              <a:gd name="T75" fmla="*/ 9 h 42"/>
              <a:gd name="T76" fmla="*/ 9 w 42"/>
              <a:gd name="T77" fmla="*/ 9 h 42"/>
              <a:gd name="T78" fmla="*/ 9 w 42"/>
              <a:gd name="T79" fmla="*/ 29 h 42"/>
              <a:gd name="T80" fmla="*/ 10 w 42"/>
              <a:gd name="T81" fmla="*/ 29 h 42"/>
              <a:gd name="T82" fmla="*/ 11 w 42"/>
              <a:gd name="T83" fmla="*/ 30 h 42"/>
              <a:gd name="T84" fmla="*/ 11 w 42"/>
              <a:gd name="T85" fmla="*/ 30 h 42"/>
              <a:gd name="T86" fmla="*/ 9 w 42"/>
              <a:gd name="T87"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 h="42">
                <a:moveTo>
                  <a:pt x="40" y="0"/>
                </a:moveTo>
                <a:cubicBezTo>
                  <a:pt x="2" y="0"/>
                  <a:pt x="2" y="0"/>
                  <a:pt x="2" y="0"/>
                </a:cubicBezTo>
                <a:cubicBezTo>
                  <a:pt x="1" y="0"/>
                  <a:pt x="0" y="1"/>
                  <a:pt x="0" y="2"/>
                </a:cubicBezTo>
                <a:cubicBezTo>
                  <a:pt x="0" y="37"/>
                  <a:pt x="0" y="37"/>
                  <a:pt x="0" y="37"/>
                </a:cubicBezTo>
                <a:cubicBezTo>
                  <a:pt x="0" y="38"/>
                  <a:pt x="1" y="38"/>
                  <a:pt x="2" y="38"/>
                </a:cubicBezTo>
                <a:cubicBezTo>
                  <a:pt x="5" y="38"/>
                  <a:pt x="5" y="38"/>
                  <a:pt x="5" y="38"/>
                </a:cubicBezTo>
                <a:cubicBezTo>
                  <a:pt x="5" y="40"/>
                  <a:pt x="5" y="40"/>
                  <a:pt x="5" y="40"/>
                </a:cubicBezTo>
                <a:cubicBezTo>
                  <a:pt x="5" y="41"/>
                  <a:pt x="6" y="42"/>
                  <a:pt x="7" y="42"/>
                </a:cubicBezTo>
                <a:cubicBezTo>
                  <a:pt x="8" y="42"/>
                  <a:pt x="8" y="41"/>
                  <a:pt x="8" y="40"/>
                </a:cubicBezTo>
                <a:cubicBezTo>
                  <a:pt x="8" y="38"/>
                  <a:pt x="8" y="38"/>
                  <a:pt x="8" y="38"/>
                </a:cubicBezTo>
                <a:cubicBezTo>
                  <a:pt x="34" y="38"/>
                  <a:pt x="34" y="38"/>
                  <a:pt x="34" y="38"/>
                </a:cubicBezTo>
                <a:cubicBezTo>
                  <a:pt x="34" y="40"/>
                  <a:pt x="34" y="40"/>
                  <a:pt x="34" y="40"/>
                </a:cubicBezTo>
                <a:cubicBezTo>
                  <a:pt x="34" y="41"/>
                  <a:pt x="35" y="42"/>
                  <a:pt x="36" y="42"/>
                </a:cubicBezTo>
                <a:cubicBezTo>
                  <a:pt x="37" y="42"/>
                  <a:pt x="37" y="41"/>
                  <a:pt x="37" y="40"/>
                </a:cubicBezTo>
                <a:cubicBezTo>
                  <a:pt x="37" y="38"/>
                  <a:pt x="37" y="38"/>
                  <a:pt x="37" y="38"/>
                </a:cubicBezTo>
                <a:cubicBezTo>
                  <a:pt x="40" y="38"/>
                  <a:pt x="40" y="38"/>
                  <a:pt x="40" y="38"/>
                </a:cubicBezTo>
                <a:cubicBezTo>
                  <a:pt x="41" y="38"/>
                  <a:pt x="42" y="38"/>
                  <a:pt x="42" y="37"/>
                </a:cubicBezTo>
                <a:cubicBezTo>
                  <a:pt x="42" y="2"/>
                  <a:pt x="42" y="2"/>
                  <a:pt x="42" y="2"/>
                </a:cubicBezTo>
                <a:cubicBezTo>
                  <a:pt x="42" y="1"/>
                  <a:pt x="41" y="0"/>
                  <a:pt x="40" y="0"/>
                </a:cubicBezTo>
                <a:close/>
                <a:moveTo>
                  <a:pt x="39" y="35"/>
                </a:moveTo>
                <a:cubicBezTo>
                  <a:pt x="39" y="35"/>
                  <a:pt x="39" y="35"/>
                  <a:pt x="39" y="35"/>
                </a:cubicBezTo>
                <a:cubicBezTo>
                  <a:pt x="3" y="35"/>
                  <a:pt x="3" y="35"/>
                  <a:pt x="3" y="35"/>
                </a:cubicBezTo>
                <a:cubicBezTo>
                  <a:pt x="3" y="3"/>
                  <a:pt x="3" y="3"/>
                  <a:pt x="3" y="3"/>
                </a:cubicBezTo>
                <a:cubicBezTo>
                  <a:pt x="39" y="3"/>
                  <a:pt x="39" y="3"/>
                  <a:pt x="39" y="3"/>
                </a:cubicBezTo>
                <a:cubicBezTo>
                  <a:pt x="39" y="35"/>
                  <a:pt x="39" y="35"/>
                  <a:pt x="39" y="35"/>
                </a:cubicBezTo>
                <a:close/>
                <a:moveTo>
                  <a:pt x="27" y="24"/>
                </a:moveTo>
                <a:cubicBezTo>
                  <a:pt x="27" y="24"/>
                  <a:pt x="27" y="24"/>
                  <a:pt x="27" y="24"/>
                </a:cubicBezTo>
                <a:cubicBezTo>
                  <a:pt x="28" y="24"/>
                  <a:pt x="29" y="23"/>
                  <a:pt x="30" y="23"/>
                </a:cubicBezTo>
                <a:cubicBezTo>
                  <a:pt x="30" y="23"/>
                  <a:pt x="30" y="23"/>
                  <a:pt x="30" y="23"/>
                </a:cubicBezTo>
                <a:cubicBezTo>
                  <a:pt x="31" y="22"/>
                  <a:pt x="32" y="21"/>
                  <a:pt x="32" y="19"/>
                </a:cubicBezTo>
                <a:cubicBezTo>
                  <a:pt x="32" y="18"/>
                  <a:pt x="31" y="17"/>
                  <a:pt x="30" y="16"/>
                </a:cubicBezTo>
                <a:cubicBezTo>
                  <a:pt x="30" y="16"/>
                  <a:pt x="30" y="16"/>
                  <a:pt x="30" y="16"/>
                </a:cubicBezTo>
                <a:cubicBezTo>
                  <a:pt x="30" y="16"/>
                  <a:pt x="30" y="16"/>
                  <a:pt x="30" y="16"/>
                </a:cubicBezTo>
                <a:cubicBezTo>
                  <a:pt x="29" y="15"/>
                  <a:pt x="28" y="14"/>
                  <a:pt x="27" y="14"/>
                </a:cubicBezTo>
                <a:cubicBezTo>
                  <a:pt x="26" y="14"/>
                  <a:pt x="24" y="15"/>
                  <a:pt x="24" y="16"/>
                </a:cubicBezTo>
                <a:cubicBezTo>
                  <a:pt x="23" y="17"/>
                  <a:pt x="22" y="18"/>
                  <a:pt x="22" y="19"/>
                </a:cubicBezTo>
                <a:cubicBezTo>
                  <a:pt x="22" y="21"/>
                  <a:pt x="23" y="22"/>
                  <a:pt x="24" y="23"/>
                </a:cubicBezTo>
                <a:cubicBezTo>
                  <a:pt x="24" y="23"/>
                  <a:pt x="26" y="24"/>
                  <a:pt x="27" y="24"/>
                </a:cubicBezTo>
                <a:close/>
                <a:moveTo>
                  <a:pt x="25" y="17"/>
                </a:moveTo>
                <a:cubicBezTo>
                  <a:pt x="25" y="17"/>
                  <a:pt x="25" y="17"/>
                  <a:pt x="25" y="17"/>
                </a:cubicBezTo>
                <a:cubicBezTo>
                  <a:pt x="25" y="17"/>
                  <a:pt x="26" y="16"/>
                  <a:pt x="27" y="16"/>
                </a:cubicBezTo>
                <a:cubicBezTo>
                  <a:pt x="28" y="16"/>
                  <a:pt x="28" y="17"/>
                  <a:pt x="29" y="17"/>
                </a:cubicBezTo>
                <a:cubicBezTo>
                  <a:pt x="29" y="17"/>
                  <a:pt x="29" y="17"/>
                  <a:pt x="29" y="17"/>
                </a:cubicBezTo>
                <a:cubicBezTo>
                  <a:pt x="29" y="18"/>
                  <a:pt x="30" y="18"/>
                  <a:pt x="30" y="19"/>
                </a:cubicBezTo>
                <a:cubicBezTo>
                  <a:pt x="30" y="20"/>
                  <a:pt x="29" y="21"/>
                  <a:pt x="29" y="21"/>
                </a:cubicBezTo>
                <a:cubicBezTo>
                  <a:pt x="29" y="21"/>
                  <a:pt x="29" y="21"/>
                  <a:pt x="29" y="21"/>
                </a:cubicBezTo>
                <a:cubicBezTo>
                  <a:pt x="28" y="22"/>
                  <a:pt x="28" y="22"/>
                  <a:pt x="27" y="22"/>
                </a:cubicBezTo>
                <a:cubicBezTo>
                  <a:pt x="26" y="22"/>
                  <a:pt x="25" y="22"/>
                  <a:pt x="25" y="21"/>
                </a:cubicBezTo>
                <a:cubicBezTo>
                  <a:pt x="24" y="21"/>
                  <a:pt x="24" y="20"/>
                  <a:pt x="24" y="19"/>
                </a:cubicBezTo>
                <a:cubicBezTo>
                  <a:pt x="24" y="18"/>
                  <a:pt x="24" y="18"/>
                  <a:pt x="25" y="17"/>
                </a:cubicBezTo>
                <a:close/>
                <a:moveTo>
                  <a:pt x="21" y="25"/>
                </a:moveTo>
                <a:cubicBezTo>
                  <a:pt x="21" y="25"/>
                  <a:pt x="21" y="25"/>
                  <a:pt x="21" y="25"/>
                </a:cubicBezTo>
                <a:cubicBezTo>
                  <a:pt x="21" y="25"/>
                  <a:pt x="21" y="25"/>
                  <a:pt x="21" y="25"/>
                </a:cubicBezTo>
                <a:cubicBezTo>
                  <a:pt x="23" y="26"/>
                  <a:pt x="25" y="27"/>
                  <a:pt x="27" y="27"/>
                </a:cubicBezTo>
                <a:cubicBezTo>
                  <a:pt x="29" y="27"/>
                  <a:pt x="31" y="26"/>
                  <a:pt x="33" y="25"/>
                </a:cubicBezTo>
                <a:cubicBezTo>
                  <a:pt x="34" y="23"/>
                  <a:pt x="35" y="21"/>
                  <a:pt x="35" y="19"/>
                </a:cubicBezTo>
                <a:cubicBezTo>
                  <a:pt x="35" y="17"/>
                  <a:pt x="34" y="15"/>
                  <a:pt x="33" y="13"/>
                </a:cubicBezTo>
                <a:cubicBezTo>
                  <a:pt x="31" y="12"/>
                  <a:pt x="29" y="11"/>
                  <a:pt x="27" y="11"/>
                </a:cubicBezTo>
                <a:cubicBezTo>
                  <a:pt x="25" y="11"/>
                  <a:pt x="23" y="12"/>
                  <a:pt x="21" y="13"/>
                </a:cubicBezTo>
                <a:cubicBezTo>
                  <a:pt x="21" y="13"/>
                  <a:pt x="21" y="13"/>
                  <a:pt x="21" y="13"/>
                </a:cubicBezTo>
                <a:cubicBezTo>
                  <a:pt x="20" y="15"/>
                  <a:pt x="19" y="17"/>
                  <a:pt x="19" y="19"/>
                </a:cubicBezTo>
                <a:cubicBezTo>
                  <a:pt x="19" y="21"/>
                  <a:pt x="20" y="23"/>
                  <a:pt x="21" y="25"/>
                </a:cubicBezTo>
                <a:cubicBezTo>
                  <a:pt x="21" y="25"/>
                  <a:pt x="21" y="25"/>
                  <a:pt x="21" y="25"/>
                </a:cubicBezTo>
                <a:close/>
                <a:moveTo>
                  <a:pt x="23" y="15"/>
                </a:moveTo>
                <a:cubicBezTo>
                  <a:pt x="23" y="15"/>
                  <a:pt x="23" y="15"/>
                  <a:pt x="23" y="15"/>
                </a:cubicBezTo>
                <a:cubicBezTo>
                  <a:pt x="23" y="15"/>
                  <a:pt x="23" y="15"/>
                  <a:pt x="23" y="15"/>
                </a:cubicBezTo>
                <a:cubicBezTo>
                  <a:pt x="24" y="14"/>
                  <a:pt x="25" y="13"/>
                  <a:pt x="27" y="13"/>
                </a:cubicBezTo>
                <a:cubicBezTo>
                  <a:pt x="29" y="13"/>
                  <a:pt x="30" y="14"/>
                  <a:pt x="31" y="15"/>
                </a:cubicBezTo>
                <a:cubicBezTo>
                  <a:pt x="32" y="16"/>
                  <a:pt x="33" y="18"/>
                  <a:pt x="33" y="19"/>
                </a:cubicBezTo>
                <a:cubicBezTo>
                  <a:pt x="33" y="21"/>
                  <a:pt x="32" y="22"/>
                  <a:pt x="31" y="24"/>
                </a:cubicBezTo>
                <a:cubicBezTo>
                  <a:pt x="30" y="25"/>
                  <a:pt x="29" y="25"/>
                  <a:pt x="27" y="25"/>
                </a:cubicBezTo>
                <a:cubicBezTo>
                  <a:pt x="25" y="25"/>
                  <a:pt x="24" y="25"/>
                  <a:pt x="23" y="24"/>
                </a:cubicBezTo>
                <a:cubicBezTo>
                  <a:pt x="23" y="24"/>
                  <a:pt x="23" y="24"/>
                  <a:pt x="23" y="24"/>
                </a:cubicBezTo>
                <a:cubicBezTo>
                  <a:pt x="21" y="22"/>
                  <a:pt x="21" y="21"/>
                  <a:pt x="21" y="19"/>
                </a:cubicBezTo>
                <a:cubicBezTo>
                  <a:pt x="21" y="18"/>
                  <a:pt x="21" y="16"/>
                  <a:pt x="23" y="15"/>
                </a:cubicBezTo>
                <a:close/>
                <a:moveTo>
                  <a:pt x="8" y="27"/>
                </a:moveTo>
                <a:cubicBezTo>
                  <a:pt x="8" y="27"/>
                  <a:pt x="8" y="27"/>
                  <a:pt x="8" y="27"/>
                </a:cubicBezTo>
                <a:cubicBezTo>
                  <a:pt x="8" y="27"/>
                  <a:pt x="8" y="27"/>
                  <a:pt x="8" y="27"/>
                </a:cubicBezTo>
                <a:cubicBezTo>
                  <a:pt x="7" y="28"/>
                  <a:pt x="7" y="29"/>
                  <a:pt x="7" y="30"/>
                </a:cubicBezTo>
                <a:cubicBezTo>
                  <a:pt x="7" y="31"/>
                  <a:pt x="7" y="31"/>
                  <a:pt x="8" y="32"/>
                </a:cubicBezTo>
                <a:cubicBezTo>
                  <a:pt x="8" y="32"/>
                  <a:pt x="8" y="32"/>
                  <a:pt x="8" y="32"/>
                </a:cubicBezTo>
                <a:cubicBezTo>
                  <a:pt x="8" y="32"/>
                  <a:pt x="8" y="32"/>
                  <a:pt x="8" y="32"/>
                </a:cubicBezTo>
                <a:cubicBezTo>
                  <a:pt x="8" y="32"/>
                  <a:pt x="9" y="33"/>
                  <a:pt x="10" y="33"/>
                </a:cubicBezTo>
                <a:cubicBezTo>
                  <a:pt x="11" y="33"/>
                  <a:pt x="11" y="32"/>
                  <a:pt x="12" y="32"/>
                </a:cubicBezTo>
                <a:cubicBezTo>
                  <a:pt x="12" y="32"/>
                  <a:pt x="12" y="32"/>
                  <a:pt x="12" y="32"/>
                </a:cubicBezTo>
                <a:cubicBezTo>
                  <a:pt x="13" y="31"/>
                  <a:pt x="13" y="31"/>
                  <a:pt x="13" y="30"/>
                </a:cubicBezTo>
                <a:cubicBezTo>
                  <a:pt x="13" y="29"/>
                  <a:pt x="13" y="28"/>
                  <a:pt x="12" y="27"/>
                </a:cubicBezTo>
                <a:cubicBezTo>
                  <a:pt x="12" y="27"/>
                  <a:pt x="12" y="27"/>
                  <a:pt x="12" y="27"/>
                </a:cubicBezTo>
                <a:cubicBezTo>
                  <a:pt x="12" y="27"/>
                  <a:pt x="11" y="27"/>
                  <a:pt x="11" y="27"/>
                </a:cubicBezTo>
                <a:cubicBezTo>
                  <a:pt x="11" y="11"/>
                  <a:pt x="11" y="11"/>
                  <a:pt x="11" y="11"/>
                </a:cubicBezTo>
                <a:cubicBezTo>
                  <a:pt x="11" y="11"/>
                  <a:pt x="12" y="11"/>
                  <a:pt x="12" y="10"/>
                </a:cubicBezTo>
                <a:cubicBezTo>
                  <a:pt x="12" y="10"/>
                  <a:pt x="12" y="10"/>
                  <a:pt x="12" y="10"/>
                </a:cubicBezTo>
                <a:cubicBezTo>
                  <a:pt x="13" y="10"/>
                  <a:pt x="13" y="9"/>
                  <a:pt x="13" y="8"/>
                </a:cubicBezTo>
                <a:cubicBezTo>
                  <a:pt x="13" y="7"/>
                  <a:pt x="13" y="6"/>
                  <a:pt x="12" y="6"/>
                </a:cubicBezTo>
                <a:cubicBezTo>
                  <a:pt x="12" y="6"/>
                  <a:pt x="12" y="6"/>
                  <a:pt x="12" y="6"/>
                </a:cubicBezTo>
                <a:cubicBezTo>
                  <a:pt x="11" y="5"/>
                  <a:pt x="11" y="5"/>
                  <a:pt x="10" y="5"/>
                </a:cubicBezTo>
                <a:cubicBezTo>
                  <a:pt x="9" y="5"/>
                  <a:pt x="8" y="5"/>
                  <a:pt x="8" y="6"/>
                </a:cubicBezTo>
                <a:cubicBezTo>
                  <a:pt x="8" y="6"/>
                  <a:pt x="8" y="6"/>
                  <a:pt x="8" y="6"/>
                </a:cubicBezTo>
                <a:cubicBezTo>
                  <a:pt x="7" y="6"/>
                  <a:pt x="7" y="7"/>
                  <a:pt x="7" y="8"/>
                </a:cubicBezTo>
                <a:cubicBezTo>
                  <a:pt x="7" y="9"/>
                  <a:pt x="7" y="10"/>
                  <a:pt x="8" y="10"/>
                </a:cubicBezTo>
                <a:cubicBezTo>
                  <a:pt x="8" y="10"/>
                  <a:pt x="8" y="10"/>
                  <a:pt x="8" y="10"/>
                </a:cubicBezTo>
                <a:cubicBezTo>
                  <a:pt x="8" y="11"/>
                  <a:pt x="8" y="11"/>
                  <a:pt x="9" y="11"/>
                </a:cubicBezTo>
                <a:cubicBezTo>
                  <a:pt x="9" y="27"/>
                  <a:pt x="9" y="27"/>
                  <a:pt x="9" y="27"/>
                </a:cubicBezTo>
                <a:cubicBezTo>
                  <a:pt x="8" y="27"/>
                  <a:pt x="8" y="27"/>
                  <a:pt x="8" y="27"/>
                </a:cubicBezTo>
                <a:close/>
                <a:moveTo>
                  <a:pt x="9" y="8"/>
                </a:moveTo>
                <a:cubicBezTo>
                  <a:pt x="9" y="8"/>
                  <a:pt x="9" y="8"/>
                  <a:pt x="9" y="8"/>
                </a:cubicBezTo>
                <a:cubicBezTo>
                  <a:pt x="9" y="8"/>
                  <a:pt x="9" y="8"/>
                  <a:pt x="9" y="7"/>
                </a:cubicBezTo>
                <a:cubicBezTo>
                  <a:pt x="9" y="7"/>
                  <a:pt x="9" y="7"/>
                  <a:pt x="9" y="7"/>
                </a:cubicBezTo>
                <a:cubicBezTo>
                  <a:pt x="9" y="7"/>
                  <a:pt x="9" y="7"/>
                  <a:pt x="10" y="7"/>
                </a:cubicBezTo>
                <a:cubicBezTo>
                  <a:pt x="10" y="7"/>
                  <a:pt x="10" y="7"/>
                  <a:pt x="11" y="7"/>
                </a:cubicBezTo>
                <a:cubicBezTo>
                  <a:pt x="11" y="7"/>
                  <a:pt x="11" y="7"/>
                  <a:pt x="11" y="7"/>
                </a:cubicBezTo>
                <a:cubicBezTo>
                  <a:pt x="11" y="8"/>
                  <a:pt x="11" y="8"/>
                  <a:pt x="11" y="8"/>
                </a:cubicBezTo>
                <a:cubicBezTo>
                  <a:pt x="11" y="8"/>
                  <a:pt x="11" y="9"/>
                  <a:pt x="11" y="9"/>
                </a:cubicBezTo>
                <a:cubicBezTo>
                  <a:pt x="11" y="9"/>
                  <a:pt x="11" y="9"/>
                  <a:pt x="11" y="9"/>
                </a:cubicBezTo>
                <a:cubicBezTo>
                  <a:pt x="10" y="9"/>
                  <a:pt x="10" y="9"/>
                  <a:pt x="10" y="9"/>
                </a:cubicBezTo>
                <a:cubicBezTo>
                  <a:pt x="9" y="9"/>
                  <a:pt x="9" y="9"/>
                  <a:pt x="9" y="9"/>
                </a:cubicBezTo>
                <a:cubicBezTo>
                  <a:pt x="9" y="9"/>
                  <a:pt x="9" y="9"/>
                  <a:pt x="9" y="9"/>
                </a:cubicBezTo>
                <a:cubicBezTo>
                  <a:pt x="9" y="9"/>
                  <a:pt x="9" y="8"/>
                  <a:pt x="9" y="8"/>
                </a:cubicBezTo>
                <a:close/>
                <a:moveTo>
                  <a:pt x="9" y="29"/>
                </a:moveTo>
                <a:cubicBezTo>
                  <a:pt x="9" y="29"/>
                  <a:pt x="9" y="29"/>
                  <a:pt x="9" y="29"/>
                </a:cubicBezTo>
                <a:cubicBezTo>
                  <a:pt x="9" y="29"/>
                  <a:pt x="9" y="29"/>
                  <a:pt x="9" y="29"/>
                </a:cubicBezTo>
                <a:cubicBezTo>
                  <a:pt x="9" y="29"/>
                  <a:pt x="9" y="29"/>
                  <a:pt x="10" y="29"/>
                </a:cubicBezTo>
                <a:cubicBezTo>
                  <a:pt x="10" y="29"/>
                  <a:pt x="10" y="29"/>
                  <a:pt x="10" y="29"/>
                </a:cubicBezTo>
                <a:cubicBezTo>
                  <a:pt x="10" y="29"/>
                  <a:pt x="10" y="29"/>
                  <a:pt x="11" y="29"/>
                </a:cubicBezTo>
                <a:cubicBezTo>
                  <a:pt x="11" y="29"/>
                  <a:pt x="11" y="29"/>
                  <a:pt x="11" y="29"/>
                </a:cubicBezTo>
                <a:cubicBezTo>
                  <a:pt x="11" y="29"/>
                  <a:pt x="11" y="29"/>
                  <a:pt x="11" y="30"/>
                </a:cubicBezTo>
                <a:cubicBezTo>
                  <a:pt x="11" y="30"/>
                  <a:pt x="11" y="30"/>
                  <a:pt x="11" y="30"/>
                </a:cubicBezTo>
                <a:cubicBezTo>
                  <a:pt x="11" y="30"/>
                  <a:pt x="11" y="30"/>
                  <a:pt x="11" y="30"/>
                </a:cubicBezTo>
                <a:cubicBezTo>
                  <a:pt x="11" y="30"/>
                  <a:pt x="11" y="30"/>
                  <a:pt x="11" y="30"/>
                </a:cubicBezTo>
                <a:cubicBezTo>
                  <a:pt x="10" y="31"/>
                  <a:pt x="10" y="31"/>
                  <a:pt x="10" y="31"/>
                </a:cubicBezTo>
                <a:cubicBezTo>
                  <a:pt x="9" y="31"/>
                  <a:pt x="9" y="31"/>
                  <a:pt x="9" y="30"/>
                </a:cubicBezTo>
                <a:cubicBezTo>
                  <a:pt x="9" y="30"/>
                  <a:pt x="9" y="30"/>
                  <a:pt x="9" y="30"/>
                </a:cubicBezTo>
                <a:cubicBezTo>
                  <a:pt x="9" y="29"/>
                  <a:pt x="9" y="29"/>
                  <a:pt x="9" y="29"/>
                </a:cubicBezTo>
                <a:close/>
              </a:path>
            </a:pathLst>
          </a:custGeom>
          <a:solidFill>
            <a:srgbClr val="FFC000"/>
          </a:solidFill>
          <a:ln w="317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648">
            <a:extLst>
              <a:ext uri="{FF2B5EF4-FFF2-40B4-BE49-F238E27FC236}">
                <a16:creationId xmlns="" xmlns:a16="http://schemas.microsoft.com/office/drawing/2014/main" id="{EBF917DC-503C-4047-AC4C-1C2C4BD9A80F}"/>
              </a:ext>
            </a:extLst>
          </p:cNvPr>
          <p:cNvSpPr>
            <a:spLocks noEditPoints="1"/>
          </p:cNvSpPr>
          <p:nvPr/>
        </p:nvSpPr>
        <p:spPr bwMode="auto">
          <a:xfrm>
            <a:off x="1961082" y="4068298"/>
            <a:ext cx="617306" cy="547401"/>
          </a:xfrm>
          <a:custGeom>
            <a:avLst/>
            <a:gdLst>
              <a:gd name="T0" fmla="*/ 26 w 43"/>
              <a:gd name="T1" fmla="*/ 0 h 41"/>
              <a:gd name="T2" fmla="*/ 31 w 43"/>
              <a:gd name="T3" fmla="*/ 5 h 41"/>
              <a:gd name="T4" fmla="*/ 35 w 43"/>
              <a:gd name="T5" fmla="*/ 6 h 41"/>
              <a:gd name="T6" fmla="*/ 43 w 43"/>
              <a:gd name="T7" fmla="*/ 15 h 41"/>
              <a:gd name="T8" fmla="*/ 41 w 43"/>
              <a:gd name="T9" fmla="*/ 38 h 41"/>
              <a:gd name="T10" fmla="*/ 9 w 43"/>
              <a:gd name="T11" fmla="*/ 41 h 41"/>
              <a:gd name="T12" fmla="*/ 3 w 43"/>
              <a:gd name="T13" fmla="*/ 38 h 41"/>
              <a:gd name="T14" fmla="*/ 0 w 43"/>
              <a:gd name="T15" fmla="*/ 15 h 41"/>
              <a:gd name="T16" fmla="*/ 3 w 43"/>
              <a:gd name="T17" fmla="*/ 9 h 41"/>
              <a:gd name="T18" fmla="*/ 9 w 43"/>
              <a:gd name="T19" fmla="*/ 6 h 41"/>
              <a:gd name="T20" fmla="*/ 12 w 43"/>
              <a:gd name="T21" fmla="*/ 5 h 41"/>
              <a:gd name="T22" fmla="*/ 17 w 43"/>
              <a:gd name="T23" fmla="*/ 0 h 41"/>
              <a:gd name="T24" fmla="*/ 30 w 43"/>
              <a:gd name="T25" fmla="*/ 9 h 41"/>
              <a:gd name="T26" fmla="*/ 30 w 43"/>
              <a:gd name="T27" fmla="*/ 9 h 41"/>
              <a:gd name="T28" fmla="*/ 13 w 43"/>
              <a:gd name="T29" fmla="*/ 9 h 41"/>
              <a:gd name="T30" fmla="*/ 5 w 43"/>
              <a:gd name="T31" fmla="*/ 11 h 41"/>
              <a:gd name="T32" fmla="*/ 3 w 43"/>
              <a:gd name="T33" fmla="*/ 15 h 41"/>
              <a:gd name="T34" fmla="*/ 8 w 43"/>
              <a:gd name="T35" fmla="*/ 22 h 41"/>
              <a:gd name="T36" fmla="*/ 9 w 43"/>
              <a:gd name="T37" fmla="*/ 19 h 41"/>
              <a:gd name="T38" fmla="*/ 16 w 43"/>
              <a:gd name="T39" fmla="*/ 19 h 41"/>
              <a:gd name="T40" fmla="*/ 17 w 43"/>
              <a:gd name="T41" fmla="*/ 20 h 41"/>
              <a:gd name="T42" fmla="*/ 26 w 43"/>
              <a:gd name="T43" fmla="*/ 22 h 41"/>
              <a:gd name="T44" fmla="*/ 27 w 43"/>
              <a:gd name="T45" fmla="*/ 19 h 41"/>
              <a:gd name="T46" fmla="*/ 34 w 43"/>
              <a:gd name="T47" fmla="*/ 19 h 41"/>
              <a:gd name="T48" fmla="*/ 35 w 43"/>
              <a:gd name="T49" fmla="*/ 20 h 41"/>
              <a:gd name="T50" fmla="*/ 40 w 43"/>
              <a:gd name="T51" fmla="*/ 22 h 41"/>
              <a:gd name="T52" fmla="*/ 38 w 43"/>
              <a:gd name="T53" fmla="*/ 11 h 41"/>
              <a:gd name="T54" fmla="*/ 30 w 43"/>
              <a:gd name="T55" fmla="*/ 9 h 41"/>
              <a:gd name="T56" fmla="*/ 14 w 43"/>
              <a:gd name="T57" fmla="*/ 6 h 41"/>
              <a:gd name="T58" fmla="*/ 29 w 43"/>
              <a:gd name="T59" fmla="*/ 5 h 41"/>
              <a:gd name="T60" fmla="*/ 26 w 43"/>
              <a:gd name="T61" fmla="*/ 2 h 41"/>
              <a:gd name="T62" fmla="*/ 15 w 43"/>
              <a:gd name="T63" fmla="*/ 3 h 41"/>
              <a:gd name="T64" fmla="*/ 14 w 43"/>
              <a:gd name="T65" fmla="*/ 6 h 41"/>
              <a:gd name="T66" fmla="*/ 3 w 43"/>
              <a:gd name="T67" fmla="*/ 24 h 41"/>
              <a:gd name="T68" fmla="*/ 5 w 43"/>
              <a:gd name="T69" fmla="*/ 36 h 41"/>
              <a:gd name="T70" fmla="*/ 9 w 43"/>
              <a:gd name="T71" fmla="*/ 38 h 41"/>
              <a:gd name="T72" fmla="*/ 38 w 43"/>
              <a:gd name="T73" fmla="*/ 36 h 41"/>
              <a:gd name="T74" fmla="*/ 40 w 43"/>
              <a:gd name="T75" fmla="*/ 24 h 41"/>
              <a:gd name="T76" fmla="*/ 35 w 43"/>
              <a:gd name="T77" fmla="*/ 27 h 41"/>
              <a:gd name="T78" fmla="*/ 34 w 43"/>
              <a:gd name="T79" fmla="*/ 28 h 41"/>
              <a:gd name="T80" fmla="*/ 26 w 43"/>
              <a:gd name="T81" fmla="*/ 27 h 41"/>
              <a:gd name="T82" fmla="*/ 26 w 43"/>
              <a:gd name="T83" fmla="*/ 24 h 41"/>
              <a:gd name="T84" fmla="*/ 17 w 43"/>
              <a:gd name="T85" fmla="*/ 27 h 41"/>
              <a:gd name="T86" fmla="*/ 16 w 43"/>
              <a:gd name="T87" fmla="*/ 28 h 41"/>
              <a:gd name="T88" fmla="*/ 8 w 43"/>
              <a:gd name="T89" fmla="*/ 27 h 41"/>
              <a:gd name="T90" fmla="*/ 8 w 43"/>
              <a:gd name="T91" fmla="*/ 24 h 41"/>
              <a:gd name="T92" fmla="*/ 15 w 43"/>
              <a:gd name="T93" fmla="*/ 21 h 41"/>
              <a:gd name="T94" fmla="*/ 10 w 43"/>
              <a:gd name="T95" fmla="*/ 21 h 41"/>
              <a:gd name="T96" fmla="*/ 10 w 43"/>
              <a:gd name="T97" fmla="*/ 23 h 41"/>
              <a:gd name="T98" fmla="*/ 10 w 43"/>
              <a:gd name="T99" fmla="*/ 26 h 41"/>
              <a:gd name="T100" fmla="*/ 15 w 43"/>
              <a:gd name="T101" fmla="*/ 23 h 41"/>
              <a:gd name="T102" fmla="*/ 15 w 43"/>
              <a:gd name="T103" fmla="*/ 23 h 41"/>
              <a:gd name="T104" fmla="*/ 33 w 43"/>
              <a:gd name="T105" fmla="*/ 21 h 41"/>
              <a:gd name="T106" fmla="*/ 28 w 43"/>
              <a:gd name="T107" fmla="*/ 21 h 41"/>
              <a:gd name="T108" fmla="*/ 28 w 43"/>
              <a:gd name="T109" fmla="*/ 23 h 41"/>
              <a:gd name="T110" fmla="*/ 28 w 43"/>
              <a:gd name="T111" fmla="*/ 26 h 41"/>
              <a:gd name="T112" fmla="*/ 33 w 43"/>
              <a:gd name="T113" fmla="*/ 23 h 41"/>
              <a:gd name="T114" fmla="*/ 33 w 43"/>
              <a:gd name="T11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1">
                <a:moveTo>
                  <a:pt x="17" y="0"/>
                </a:moveTo>
                <a:cubicBezTo>
                  <a:pt x="26" y="0"/>
                  <a:pt x="26" y="0"/>
                  <a:pt x="26" y="0"/>
                </a:cubicBezTo>
                <a:cubicBezTo>
                  <a:pt x="27" y="0"/>
                  <a:pt x="29" y="0"/>
                  <a:pt x="30" y="1"/>
                </a:cubicBezTo>
                <a:cubicBezTo>
                  <a:pt x="30" y="2"/>
                  <a:pt x="31" y="3"/>
                  <a:pt x="31" y="5"/>
                </a:cubicBezTo>
                <a:cubicBezTo>
                  <a:pt x="31" y="6"/>
                  <a:pt x="31" y="6"/>
                  <a:pt x="31" y="6"/>
                </a:cubicBezTo>
                <a:cubicBezTo>
                  <a:pt x="35" y="6"/>
                  <a:pt x="35" y="6"/>
                  <a:pt x="35" y="6"/>
                </a:cubicBezTo>
                <a:cubicBezTo>
                  <a:pt x="37" y="6"/>
                  <a:pt x="39" y="7"/>
                  <a:pt x="41" y="9"/>
                </a:cubicBezTo>
                <a:cubicBezTo>
                  <a:pt x="42" y="10"/>
                  <a:pt x="43" y="12"/>
                  <a:pt x="43" y="15"/>
                </a:cubicBezTo>
                <a:cubicBezTo>
                  <a:pt x="43" y="32"/>
                  <a:pt x="43" y="32"/>
                  <a:pt x="43" y="32"/>
                </a:cubicBezTo>
                <a:cubicBezTo>
                  <a:pt x="43" y="35"/>
                  <a:pt x="42" y="37"/>
                  <a:pt x="41" y="38"/>
                </a:cubicBezTo>
                <a:cubicBezTo>
                  <a:pt x="39" y="40"/>
                  <a:pt x="37" y="41"/>
                  <a:pt x="35" y="41"/>
                </a:cubicBezTo>
                <a:cubicBezTo>
                  <a:pt x="9" y="41"/>
                  <a:pt x="9" y="41"/>
                  <a:pt x="9" y="41"/>
                </a:cubicBezTo>
                <a:cubicBezTo>
                  <a:pt x="6" y="41"/>
                  <a:pt x="4" y="40"/>
                  <a:pt x="3" y="38"/>
                </a:cubicBezTo>
                <a:cubicBezTo>
                  <a:pt x="3" y="38"/>
                  <a:pt x="3" y="38"/>
                  <a:pt x="3" y="38"/>
                </a:cubicBezTo>
                <a:cubicBezTo>
                  <a:pt x="1" y="37"/>
                  <a:pt x="0" y="35"/>
                  <a:pt x="0" y="32"/>
                </a:cubicBezTo>
                <a:cubicBezTo>
                  <a:pt x="0" y="15"/>
                  <a:pt x="0" y="15"/>
                  <a:pt x="0" y="15"/>
                </a:cubicBezTo>
                <a:cubicBezTo>
                  <a:pt x="0" y="12"/>
                  <a:pt x="1" y="10"/>
                  <a:pt x="3" y="9"/>
                </a:cubicBezTo>
                <a:cubicBezTo>
                  <a:pt x="3" y="9"/>
                  <a:pt x="3" y="9"/>
                  <a:pt x="3" y="9"/>
                </a:cubicBezTo>
                <a:cubicBezTo>
                  <a:pt x="3" y="9"/>
                  <a:pt x="3" y="9"/>
                  <a:pt x="3" y="9"/>
                </a:cubicBezTo>
                <a:cubicBezTo>
                  <a:pt x="4" y="7"/>
                  <a:pt x="6" y="6"/>
                  <a:pt x="9" y="6"/>
                </a:cubicBezTo>
                <a:cubicBezTo>
                  <a:pt x="12" y="6"/>
                  <a:pt x="12" y="6"/>
                  <a:pt x="12" y="6"/>
                </a:cubicBezTo>
                <a:cubicBezTo>
                  <a:pt x="12" y="5"/>
                  <a:pt x="12" y="5"/>
                  <a:pt x="12" y="5"/>
                </a:cubicBezTo>
                <a:cubicBezTo>
                  <a:pt x="12" y="3"/>
                  <a:pt x="13" y="2"/>
                  <a:pt x="14" y="1"/>
                </a:cubicBezTo>
                <a:cubicBezTo>
                  <a:pt x="14" y="0"/>
                  <a:pt x="16" y="0"/>
                  <a:pt x="17" y="0"/>
                </a:cubicBezTo>
                <a:close/>
                <a:moveTo>
                  <a:pt x="30" y="9"/>
                </a:moveTo>
                <a:cubicBezTo>
                  <a:pt x="30" y="9"/>
                  <a:pt x="30" y="9"/>
                  <a:pt x="30" y="9"/>
                </a:cubicBezTo>
                <a:cubicBezTo>
                  <a:pt x="30" y="9"/>
                  <a:pt x="30" y="9"/>
                  <a:pt x="30" y="9"/>
                </a:cubicBezTo>
                <a:cubicBezTo>
                  <a:pt x="30" y="9"/>
                  <a:pt x="30" y="9"/>
                  <a:pt x="30" y="9"/>
                </a:cubicBezTo>
                <a:cubicBezTo>
                  <a:pt x="13" y="9"/>
                  <a:pt x="13" y="9"/>
                  <a:pt x="13" y="9"/>
                </a:cubicBezTo>
                <a:cubicBezTo>
                  <a:pt x="13" y="9"/>
                  <a:pt x="13" y="9"/>
                  <a:pt x="13" y="9"/>
                </a:cubicBezTo>
                <a:cubicBezTo>
                  <a:pt x="9" y="9"/>
                  <a:pt x="9" y="9"/>
                  <a:pt x="9" y="9"/>
                </a:cubicBezTo>
                <a:cubicBezTo>
                  <a:pt x="7" y="9"/>
                  <a:pt x="6" y="10"/>
                  <a:pt x="5" y="11"/>
                </a:cubicBezTo>
                <a:cubicBezTo>
                  <a:pt x="5" y="11"/>
                  <a:pt x="5" y="11"/>
                  <a:pt x="5" y="11"/>
                </a:cubicBezTo>
                <a:cubicBezTo>
                  <a:pt x="4" y="12"/>
                  <a:pt x="3" y="13"/>
                  <a:pt x="3" y="15"/>
                </a:cubicBezTo>
                <a:cubicBezTo>
                  <a:pt x="3" y="22"/>
                  <a:pt x="3" y="22"/>
                  <a:pt x="3" y="22"/>
                </a:cubicBezTo>
                <a:cubicBezTo>
                  <a:pt x="8" y="22"/>
                  <a:pt x="8" y="22"/>
                  <a:pt x="8" y="22"/>
                </a:cubicBezTo>
                <a:cubicBezTo>
                  <a:pt x="8" y="20"/>
                  <a:pt x="8" y="20"/>
                  <a:pt x="8" y="20"/>
                </a:cubicBezTo>
                <a:cubicBezTo>
                  <a:pt x="8" y="19"/>
                  <a:pt x="9" y="19"/>
                  <a:pt x="9" y="19"/>
                </a:cubicBezTo>
                <a:cubicBezTo>
                  <a:pt x="9" y="19"/>
                  <a:pt x="9" y="19"/>
                  <a:pt x="9" y="19"/>
                </a:cubicBezTo>
                <a:cubicBezTo>
                  <a:pt x="16" y="19"/>
                  <a:pt x="16" y="19"/>
                  <a:pt x="16" y="19"/>
                </a:cubicBezTo>
                <a:cubicBezTo>
                  <a:pt x="17" y="19"/>
                  <a:pt x="17" y="19"/>
                  <a:pt x="17" y="20"/>
                </a:cubicBezTo>
                <a:cubicBezTo>
                  <a:pt x="17" y="20"/>
                  <a:pt x="17" y="20"/>
                  <a:pt x="17" y="20"/>
                </a:cubicBezTo>
                <a:cubicBezTo>
                  <a:pt x="17" y="22"/>
                  <a:pt x="17" y="22"/>
                  <a:pt x="17" y="22"/>
                </a:cubicBezTo>
                <a:cubicBezTo>
                  <a:pt x="26" y="22"/>
                  <a:pt x="26" y="22"/>
                  <a:pt x="26" y="22"/>
                </a:cubicBezTo>
                <a:cubicBezTo>
                  <a:pt x="26" y="20"/>
                  <a:pt x="26" y="20"/>
                  <a:pt x="26" y="20"/>
                </a:cubicBezTo>
                <a:cubicBezTo>
                  <a:pt x="26" y="19"/>
                  <a:pt x="26" y="19"/>
                  <a:pt x="27" y="19"/>
                </a:cubicBezTo>
                <a:cubicBezTo>
                  <a:pt x="27" y="19"/>
                  <a:pt x="27" y="19"/>
                  <a:pt x="27" y="19"/>
                </a:cubicBezTo>
                <a:cubicBezTo>
                  <a:pt x="34" y="19"/>
                  <a:pt x="34" y="19"/>
                  <a:pt x="34" y="19"/>
                </a:cubicBezTo>
                <a:cubicBezTo>
                  <a:pt x="35" y="19"/>
                  <a:pt x="35" y="19"/>
                  <a:pt x="35" y="20"/>
                </a:cubicBezTo>
                <a:cubicBezTo>
                  <a:pt x="35" y="20"/>
                  <a:pt x="35" y="20"/>
                  <a:pt x="35" y="20"/>
                </a:cubicBezTo>
                <a:cubicBezTo>
                  <a:pt x="35" y="22"/>
                  <a:pt x="35" y="22"/>
                  <a:pt x="35" y="22"/>
                </a:cubicBezTo>
                <a:cubicBezTo>
                  <a:pt x="40" y="22"/>
                  <a:pt x="40" y="22"/>
                  <a:pt x="40" y="22"/>
                </a:cubicBezTo>
                <a:cubicBezTo>
                  <a:pt x="40" y="15"/>
                  <a:pt x="40" y="15"/>
                  <a:pt x="40" y="15"/>
                </a:cubicBezTo>
                <a:cubicBezTo>
                  <a:pt x="40" y="13"/>
                  <a:pt x="39" y="12"/>
                  <a:pt x="38" y="11"/>
                </a:cubicBezTo>
                <a:cubicBezTo>
                  <a:pt x="37" y="10"/>
                  <a:pt x="36" y="9"/>
                  <a:pt x="35" y="9"/>
                </a:cubicBezTo>
                <a:cubicBezTo>
                  <a:pt x="30" y="9"/>
                  <a:pt x="30" y="9"/>
                  <a:pt x="30" y="9"/>
                </a:cubicBezTo>
                <a:close/>
                <a:moveTo>
                  <a:pt x="14" y="6"/>
                </a:moveTo>
                <a:cubicBezTo>
                  <a:pt x="14" y="6"/>
                  <a:pt x="14" y="6"/>
                  <a:pt x="14" y="6"/>
                </a:cubicBezTo>
                <a:cubicBezTo>
                  <a:pt x="29" y="6"/>
                  <a:pt x="29" y="6"/>
                  <a:pt x="29" y="6"/>
                </a:cubicBezTo>
                <a:cubicBezTo>
                  <a:pt x="29" y="5"/>
                  <a:pt x="29" y="5"/>
                  <a:pt x="29" y="5"/>
                </a:cubicBezTo>
                <a:cubicBezTo>
                  <a:pt x="29" y="4"/>
                  <a:pt x="29" y="3"/>
                  <a:pt x="28" y="3"/>
                </a:cubicBezTo>
                <a:cubicBezTo>
                  <a:pt x="28" y="2"/>
                  <a:pt x="27" y="2"/>
                  <a:pt x="26" y="2"/>
                </a:cubicBezTo>
                <a:cubicBezTo>
                  <a:pt x="17" y="2"/>
                  <a:pt x="17" y="2"/>
                  <a:pt x="17" y="2"/>
                </a:cubicBezTo>
                <a:cubicBezTo>
                  <a:pt x="16" y="2"/>
                  <a:pt x="16" y="2"/>
                  <a:pt x="15" y="3"/>
                </a:cubicBezTo>
                <a:cubicBezTo>
                  <a:pt x="15" y="3"/>
                  <a:pt x="14" y="4"/>
                  <a:pt x="14" y="5"/>
                </a:cubicBezTo>
                <a:cubicBezTo>
                  <a:pt x="14" y="6"/>
                  <a:pt x="14" y="6"/>
                  <a:pt x="14" y="6"/>
                </a:cubicBezTo>
                <a:close/>
                <a:moveTo>
                  <a:pt x="3" y="24"/>
                </a:moveTo>
                <a:cubicBezTo>
                  <a:pt x="3" y="24"/>
                  <a:pt x="3" y="24"/>
                  <a:pt x="3" y="24"/>
                </a:cubicBezTo>
                <a:cubicBezTo>
                  <a:pt x="3" y="32"/>
                  <a:pt x="3" y="32"/>
                  <a:pt x="3" y="32"/>
                </a:cubicBezTo>
                <a:cubicBezTo>
                  <a:pt x="3" y="34"/>
                  <a:pt x="4" y="35"/>
                  <a:pt x="5" y="36"/>
                </a:cubicBezTo>
                <a:cubicBezTo>
                  <a:pt x="5" y="36"/>
                  <a:pt x="5" y="36"/>
                  <a:pt x="5" y="36"/>
                </a:cubicBezTo>
                <a:cubicBezTo>
                  <a:pt x="6" y="37"/>
                  <a:pt x="7" y="38"/>
                  <a:pt x="9" y="38"/>
                </a:cubicBezTo>
                <a:cubicBezTo>
                  <a:pt x="35" y="38"/>
                  <a:pt x="35" y="38"/>
                  <a:pt x="35" y="38"/>
                </a:cubicBezTo>
                <a:cubicBezTo>
                  <a:pt x="36" y="38"/>
                  <a:pt x="37" y="37"/>
                  <a:pt x="38" y="36"/>
                </a:cubicBezTo>
                <a:cubicBezTo>
                  <a:pt x="39" y="35"/>
                  <a:pt x="40" y="34"/>
                  <a:pt x="40" y="32"/>
                </a:cubicBezTo>
                <a:cubicBezTo>
                  <a:pt x="40" y="24"/>
                  <a:pt x="40" y="24"/>
                  <a:pt x="40" y="24"/>
                </a:cubicBezTo>
                <a:cubicBezTo>
                  <a:pt x="35" y="24"/>
                  <a:pt x="35" y="24"/>
                  <a:pt x="35" y="24"/>
                </a:cubicBezTo>
                <a:cubicBezTo>
                  <a:pt x="35" y="27"/>
                  <a:pt x="35" y="27"/>
                  <a:pt x="35" y="27"/>
                </a:cubicBezTo>
                <a:cubicBezTo>
                  <a:pt x="35" y="28"/>
                  <a:pt x="35" y="28"/>
                  <a:pt x="34" y="28"/>
                </a:cubicBezTo>
                <a:cubicBezTo>
                  <a:pt x="34" y="28"/>
                  <a:pt x="34" y="28"/>
                  <a:pt x="34" y="28"/>
                </a:cubicBezTo>
                <a:cubicBezTo>
                  <a:pt x="27" y="28"/>
                  <a:pt x="27" y="28"/>
                  <a:pt x="27" y="28"/>
                </a:cubicBezTo>
                <a:cubicBezTo>
                  <a:pt x="26" y="28"/>
                  <a:pt x="26" y="28"/>
                  <a:pt x="26" y="27"/>
                </a:cubicBezTo>
                <a:cubicBezTo>
                  <a:pt x="26" y="27"/>
                  <a:pt x="26" y="27"/>
                  <a:pt x="26" y="27"/>
                </a:cubicBezTo>
                <a:cubicBezTo>
                  <a:pt x="26" y="24"/>
                  <a:pt x="26" y="24"/>
                  <a:pt x="26" y="24"/>
                </a:cubicBezTo>
                <a:cubicBezTo>
                  <a:pt x="17" y="24"/>
                  <a:pt x="17" y="24"/>
                  <a:pt x="17" y="24"/>
                </a:cubicBezTo>
                <a:cubicBezTo>
                  <a:pt x="17" y="27"/>
                  <a:pt x="17" y="27"/>
                  <a:pt x="17" y="27"/>
                </a:cubicBezTo>
                <a:cubicBezTo>
                  <a:pt x="17" y="28"/>
                  <a:pt x="17" y="28"/>
                  <a:pt x="16" y="28"/>
                </a:cubicBezTo>
                <a:cubicBezTo>
                  <a:pt x="16" y="28"/>
                  <a:pt x="16" y="28"/>
                  <a:pt x="16" y="28"/>
                </a:cubicBezTo>
                <a:cubicBezTo>
                  <a:pt x="9" y="28"/>
                  <a:pt x="9" y="28"/>
                  <a:pt x="9" y="28"/>
                </a:cubicBezTo>
                <a:cubicBezTo>
                  <a:pt x="9" y="28"/>
                  <a:pt x="8" y="28"/>
                  <a:pt x="8" y="27"/>
                </a:cubicBezTo>
                <a:cubicBezTo>
                  <a:pt x="8" y="27"/>
                  <a:pt x="8" y="27"/>
                  <a:pt x="8" y="27"/>
                </a:cubicBezTo>
                <a:cubicBezTo>
                  <a:pt x="8" y="24"/>
                  <a:pt x="8" y="24"/>
                  <a:pt x="8" y="24"/>
                </a:cubicBezTo>
                <a:cubicBezTo>
                  <a:pt x="3" y="24"/>
                  <a:pt x="3" y="24"/>
                  <a:pt x="3" y="24"/>
                </a:cubicBezTo>
                <a:close/>
                <a:moveTo>
                  <a:pt x="15" y="21"/>
                </a:moveTo>
                <a:cubicBezTo>
                  <a:pt x="15" y="21"/>
                  <a:pt x="15" y="21"/>
                  <a:pt x="15" y="21"/>
                </a:cubicBezTo>
                <a:cubicBezTo>
                  <a:pt x="10" y="21"/>
                  <a:pt x="10" y="21"/>
                  <a:pt x="10" y="21"/>
                </a:cubicBezTo>
                <a:cubicBezTo>
                  <a:pt x="10" y="23"/>
                  <a:pt x="10" y="23"/>
                  <a:pt x="10" y="23"/>
                </a:cubicBezTo>
                <a:cubicBezTo>
                  <a:pt x="10" y="23"/>
                  <a:pt x="10" y="23"/>
                  <a:pt x="10" y="23"/>
                </a:cubicBezTo>
                <a:cubicBezTo>
                  <a:pt x="10" y="23"/>
                  <a:pt x="10" y="23"/>
                  <a:pt x="10" y="23"/>
                </a:cubicBezTo>
                <a:cubicBezTo>
                  <a:pt x="10" y="26"/>
                  <a:pt x="10" y="26"/>
                  <a:pt x="10" y="26"/>
                </a:cubicBezTo>
                <a:cubicBezTo>
                  <a:pt x="15" y="26"/>
                  <a:pt x="15" y="26"/>
                  <a:pt x="15" y="26"/>
                </a:cubicBezTo>
                <a:cubicBezTo>
                  <a:pt x="15" y="23"/>
                  <a:pt x="15" y="23"/>
                  <a:pt x="15" y="23"/>
                </a:cubicBezTo>
                <a:cubicBezTo>
                  <a:pt x="15" y="23"/>
                  <a:pt x="15" y="23"/>
                  <a:pt x="15" y="23"/>
                </a:cubicBezTo>
                <a:cubicBezTo>
                  <a:pt x="15" y="23"/>
                  <a:pt x="15" y="23"/>
                  <a:pt x="15" y="23"/>
                </a:cubicBezTo>
                <a:cubicBezTo>
                  <a:pt x="15" y="21"/>
                  <a:pt x="15" y="21"/>
                  <a:pt x="15" y="21"/>
                </a:cubicBezTo>
                <a:close/>
                <a:moveTo>
                  <a:pt x="33" y="21"/>
                </a:moveTo>
                <a:cubicBezTo>
                  <a:pt x="33" y="21"/>
                  <a:pt x="33" y="21"/>
                  <a:pt x="33" y="21"/>
                </a:cubicBezTo>
                <a:cubicBezTo>
                  <a:pt x="28" y="21"/>
                  <a:pt x="28" y="21"/>
                  <a:pt x="28" y="21"/>
                </a:cubicBezTo>
                <a:cubicBezTo>
                  <a:pt x="28" y="23"/>
                  <a:pt x="28" y="23"/>
                  <a:pt x="28" y="23"/>
                </a:cubicBezTo>
                <a:cubicBezTo>
                  <a:pt x="28" y="23"/>
                  <a:pt x="28" y="23"/>
                  <a:pt x="28" y="23"/>
                </a:cubicBezTo>
                <a:cubicBezTo>
                  <a:pt x="28" y="23"/>
                  <a:pt x="28" y="23"/>
                  <a:pt x="28" y="23"/>
                </a:cubicBezTo>
                <a:cubicBezTo>
                  <a:pt x="28" y="26"/>
                  <a:pt x="28" y="26"/>
                  <a:pt x="28" y="26"/>
                </a:cubicBezTo>
                <a:cubicBezTo>
                  <a:pt x="33" y="26"/>
                  <a:pt x="33" y="26"/>
                  <a:pt x="33" y="26"/>
                </a:cubicBezTo>
                <a:cubicBezTo>
                  <a:pt x="33" y="23"/>
                  <a:pt x="33" y="23"/>
                  <a:pt x="33" y="23"/>
                </a:cubicBezTo>
                <a:cubicBezTo>
                  <a:pt x="33" y="23"/>
                  <a:pt x="33" y="23"/>
                  <a:pt x="33" y="23"/>
                </a:cubicBezTo>
                <a:cubicBezTo>
                  <a:pt x="33" y="23"/>
                  <a:pt x="33" y="23"/>
                  <a:pt x="33" y="23"/>
                </a:cubicBezTo>
                <a:cubicBezTo>
                  <a:pt x="33" y="21"/>
                  <a:pt x="33" y="21"/>
                  <a:pt x="33" y="21"/>
                </a:cubicBezTo>
                <a:close/>
              </a:path>
            </a:pathLst>
          </a:custGeom>
          <a:solidFill>
            <a:srgbClr val="FFC000"/>
          </a:solidFill>
          <a:ln w="317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611">
            <a:extLst>
              <a:ext uri="{FF2B5EF4-FFF2-40B4-BE49-F238E27FC236}">
                <a16:creationId xmlns="" xmlns:a16="http://schemas.microsoft.com/office/drawing/2014/main" id="{6185FD6E-78D2-447C-9A4F-854E10166F9E}"/>
              </a:ext>
            </a:extLst>
          </p:cNvPr>
          <p:cNvSpPr>
            <a:spLocks noEditPoints="1"/>
          </p:cNvSpPr>
          <p:nvPr/>
        </p:nvSpPr>
        <p:spPr bwMode="auto">
          <a:xfrm>
            <a:off x="1961083" y="5202649"/>
            <a:ext cx="617306" cy="502648"/>
          </a:xfrm>
          <a:custGeom>
            <a:avLst/>
            <a:gdLst>
              <a:gd name="T0" fmla="*/ 31 w 45"/>
              <a:gd name="T1" fmla="*/ 11 h 37"/>
              <a:gd name="T2" fmla="*/ 3 w 45"/>
              <a:gd name="T3" fmla="*/ 29 h 37"/>
              <a:gd name="T4" fmla="*/ 35 w 45"/>
              <a:gd name="T5" fmla="*/ 23 h 37"/>
              <a:gd name="T6" fmla="*/ 35 w 45"/>
              <a:gd name="T7" fmla="*/ 23 h 37"/>
              <a:gd name="T8" fmla="*/ 33 w 45"/>
              <a:gd name="T9" fmla="*/ 32 h 37"/>
              <a:gd name="T10" fmla="*/ 28 w 45"/>
              <a:gd name="T11" fmla="*/ 32 h 37"/>
              <a:gd name="T12" fmla="*/ 42 w 45"/>
              <a:gd name="T13" fmla="*/ 33 h 37"/>
              <a:gd name="T14" fmla="*/ 28 w 45"/>
              <a:gd name="T15" fmla="*/ 3 h 37"/>
              <a:gd name="T16" fmla="*/ 33 w 45"/>
              <a:gd name="T17" fmla="*/ 8 h 37"/>
              <a:gd name="T18" fmla="*/ 35 w 45"/>
              <a:gd name="T19" fmla="*/ 10 h 37"/>
              <a:gd name="T20" fmla="*/ 35 w 45"/>
              <a:gd name="T21" fmla="*/ 10 h 37"/>
              <a:gd name="T22" fmla="*/ 41 w 45"/>
              <a:gd name="T23" fmla="*/ 11 h 37"/>
              <a:gd name="T24" fmla="*/ 35 w 45"/>
              <a:gd name="T25" fmla="*/ 12 h 37"/>
              <a:gd name="T26" fmla="*/ 35 w 45"/>
              <a:gd name="T27" fmla="*/ 15 h 37"/>
              <a:gd name="T28" fmla="*/ 40 w 45"/>
              <a:gd name="T29" fmla="*/ 15 h 37"/>
              <a:gd name="T30" fmla="*/ 40 w 45"/>
              <a:gd name="T31" fmla="*/ 17 h 37"/>
              <a:gd name="T32" fmla="*/ 35 w 45"/>
              <a:gd name="T33" fmla="*/ 17 h 37"/>
              <a:gd name="T34" fmla="*/ 35 w 45"/>
              <a:gd name="T35" fmla="*/ 21 h 37"/>
              <a:gd name="T36" fmla="*/ 41 w 45"/>
              <a:gd name="T37" fmla="*/ 22 h 37"/>
              <a:gd name="T38" fmla="*/ 35 w 45"/>
              <a:gd name="T39" fmla="*/ 23 h 37"/>
              <a:gd name="T40" fmla="*/ 12 w 45"/>
              <a:gd name="T41" fmla="*/ 37 h 37"/>
              <a:gd name="T42" fmla="*/ 12 w 45"/>
              <a:gd name="T43" fmla="*/ 35 h 37"/>
              <a:gd name="T44" fmla="*/ 16 w 45"/>
              <a:gd name="T45" fmla="*/ 32 h 37"/>
              <a:gd name="T46" fmla="*/ 0 w 45"/>
              <a:gd name="T47" fmla="*/ 30 h 37"/>
              <a:gd name="T48" fmla="*/ 0 w 45"/>
              <a:gd name="T49" fmla="*/ 9 h 37"/>
              <a:gd name="T50" fmla="*/ 2 w 45"/>
              <a:gd name="T51" fmla="*/ 8 h 37"/>
              <a:gd name="T52" fmla="*/ 25 w 45"/>
              <a:gd name="T53" fmla="*/ 2 h 37"/>
              <a:gd name="T54" fmla="*/ 27 w 45"/>
              <a:gd name="T55" fmla="*/ 0 h 37"/>
              <a:gd name="T56" fmla="*/ 45 w 45"/>
              <a:gd name="T57" fmla="*/ 2 h 37"/>
              <a:gd name="T58" fmla="*/ 45 w 45"/>
              <a:gd name="T59" fmla="*/ 35 h 37"/>
              <a:gd name="T60" fmla="*/ 43 w 45"/>
              <a:gd name="T61" fmla="*/ 37 h 37"/>
              <a:gd name="T62" fmla="*/ 25 w 45"/>
              <a:gd name="T63" fmla="*/ 35 h 37"/>
              <a:gd name="T64" fmla="*/ 25 w 45"/>
              <a:gd name="T65" fmla="*/ 32 h 37"/>
              <a:gd name="T66" fmla="*/ 19 w 45"/>
              <a:gd name="T67" fmla="*/ 35 h 37"/>
              <a:gd name="T68" fmla="*/ 24 w 45"/>
              <a:gd name="T69" fmla="*/ 36 h 37"/>
              <a:gd name="T70" fmla="*/ 12 w 45"/>
              <a:gd name="T7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37">
                <a:moveTo>
                  <a:pt x="31" y="29"/>
                </a:moveTo>
                <a:cubicBezTo>
                  <a:pt x="31" y="11"/>
                  <a:pt x="31" y="11"/>
                  <a:pt x="31" y="11"/>
                </a:cubicBezTo>
                <a:cubicBezTo>
                  <a:pt x="3" y="11"/>
                  <a:pt x="3" y="11"/>
                  <a:pt x="3" y="11"/>
                </a:cubicBezTo>
                <a:cubicBezTo>
                  <a:pt x="3" y="29"/>
                  <a:pt x="3" y="29"/>
                  <a:pt x="3" y="29"/>
                </a:cubicBezTo>
                <a:cubicBezTo>
                  <a:pt x="13" y="29"/>
                  <a:pt x="22" y="29"/>
                  <a:pt x="31" y="29"/>
                </a:cubicBezTo>
                <a:close/>
                <a:moveTo>
                  <a:pt x="35" y="23"/>
                </a:moveTo>
                <a:cubicBezTo>
                  <a:pt x="35" y="23"/>
                  <a:pt x="35" y="23"/>
                  <a:pt x="35" y="23"/>
                </a:cubicBezTo>
                <a:cubicBezTo>
                  <a:pt x="35" y="23"/>
                  <a:pt x="35" y="23"/>
                  <a:pt x="35" y="23"/>
                </a:cubicBezTo>
                <a:cubicBezTo>
                  <a:pt x="35" y="30"/>
                  <a:pt x="35" y="30"/>
                  <a:pt x="35" y="30"/>
                </a:cubicBezTo>
                <a:cubicBezTo>
                  <a:pt x="35" y="31"/>
                  <a:pt x="34" y="32"/>
                  <a:pt x="33" y="32"/>
                </a:cubicBezTo>
                <a:cubicBezTo>
                  <a:pt x="33" y="32"/>
                  <a:pt x="33" y="32"/>
                  <a:pt x="33" y="32"/>
                </a:cubicBezTo>
                <a:cubicBezTo>
                  <a:pt x="28" y="32"/>
                  <a:pt x="28" y="32"/>
                  <a:pt x="28" y="32"/>
                </a:cubicBezTo>
                <a:cubicBezTo>
                  <a:pt x="28" y="33"/>
                  <a:pt x="28" y="33"/>
                  <a:pt x="28" y="33"/>
                </a:cubicBezTo>
                <a:cubicBezTo>
                  <a:pt x="42" y="33"/>
                  <a:pt x="42" y="33"/>
                  <a:pt x="42" y="33"/>
                </a:cubicBezTo>
                <a:cubicBezTo>
                  <a:pt x="42" y="3"/>
                  <a:pt x="42" y="3"/>
                  <a:pt x="42" y="3"/>
                </a:cubicBezTo>
                <a:cubicBezTo>
                  <a:pt x="28" y="3"/>
                  <a:pt x="28" y="3"/>
                  <a:pt x="28" y="3"/>
                </a:cubicBezTo>
                <a:cubicBezTo>
                  <a:pt x="28" y="8"/>
                  <a:pt x="28" y="8"/>
                  <a:pt x="28" y="8"/>
                </a:cubicBezTo>
                <a:cubicBezTo>
                  <a:pt x="33" y="8"/>
                  <a:pt x="33" y="8"/>
                  <a:pt x="33" y="8"/>
                </a:cubicBezTo>
                <a:cubicBezTo>
                  <a:pt x="34" y="8"/>
                  <a:pt x="35" y="9"/>
                  <a:pt x="35" y="9"/>
                </a:cubicBezTo>
                <a:cubicBezTo>
                  <a:pt x="35" y="10"/>
                  <a:pt x="35" y="10"/>
                  <a:pt x="35" y="10"/>
                </a:cubicBezTo>
                <a:cubicBezTo>
                  <a:pt x="35" y="10"/>
                  <a:pt x="35" y="10"/>
                  <a:pt x="35" y="10"/>
                </a:cubicBezTo>
                <a:cubicBezTo>
                  <a:pt x="35" y="10"/>
                  <a:pt x="35" y="10"/>
                  <a:pt x="35" y="10"/>
                </a:cubicBezTo>
                <a:cubicBezTo>
                  <a:pt x="40" y="10"/>
                  <a:pt x="40" y="10"/>
                  <a:pt x="40" y="10"/>
                </a:cubicBezTo>
                <a:cubicBezTo>
                  <a:pt x="40" y="10"/>
                  <a:pt x="41" y="10"/>
                  <a:pt x="41" y="11"/>
                </a:cubicBezTo>
                <a:cubicBezTo>
                  <a:pt x="41" y="12"/>
                  <a:pt x="40" y="12"/>
                  <a:pt x="40" y="12"/>
                </a:cubicBezTo>
                <a:cubicBezTo>
                  <a:pt x="35" y="12"/>
                  <a:pt x="35" y="12"/>
                  <a:pt x="35" y="12"/>
                </a:cubicBezTo>
                <a:cubicBezTo>
                  <a:pt x="35" y="12"/>
                  <a:pt x="35" y="12"/>
                  <a:pt x="35" y="12"/>
                </a:cubicBezTo>
                <a:cubicBezTo>
                  <a:pt x="35" y="15"/>
                  <a:pt x="35" y="15"/>
                  <a:pt x="35" y="15"/>
                </a:cubicBezTo>
                <a:cubicBezTo>
                  <a:pt x="35" y="15"/>
                  <a:pt x="35" y="15"/>
                  <a:pt x="35" y="15"/>
                </a:cubicBezTo>
                <a:cubicBezTo>
                  <a:pt x="40" y="15"/>
                  <a:pt x="40" y="15"/>
                  <a:pt x="40" y="15"/>
                </a:cubicBezTo>
                <a:cubicBezTo>
                  <a:pt x="40" y="15"/>
                  <a:pt x="41" y="16"/>
                  <a:pt x="41" y="16"/>
                </a:cubicBezTo>
                <a:cubicBezTo>
                  <a:pt x="41" y="17"/>
                  <a:pt x="40" y="17"/>
                  <a:pt x="40" y="17"/>
                </a:cubicBezTo>
                <a:cubicBezTo>
                  <a:pt x="35" y="17"/>
                  <a:pt x="35" y="17"/>
                  <a:pt x="35" y="17"/>
                </a:cubicBezTo>
                <a:cubicBezTo>
                  <a:pt x="35" y="17"/>
                  <a:pt x="35" y="17"/>
                  <a:pt x="35" y="17"/>
                </a:cubicBezTo>
                <a:cubicBezTo>
                  <a:pt x="35" y="21"/>
                  <a:pt x="35" y="21"/>
                  <a:pt x="35" y="21"/>
                </a:cubicBezTo>
                <a:cubicBezTo>
                  <a:pt x="35" y="21"/>
                  <a:pt x="35" y="21"/>
                  <a:pt x="35" y="21"/>
                </a:cubicBezTo>
                <a:cubicBezTo>
                  <a:pt x="40" y="21"/>
                  <a:pt x="40" y="21"/>
                  <a:pt x="40" y="21"/>
                </a:cubicBezTo>
                <a:cubicBezTo>
                  <a:pt x="40" y="21"/>
                  <a:pt x="41" y="21"/>
                  <a:pt x="41" y="22"/>
                </a:cubicBezTo>
                <a:cubicBezTo>
                  <a:pt x="41" y="22"/>
                  <a:pt x="40" y="23"/>
                  <a:pt x="40" y="23"/>
                </a:cubicBezTo>
                <a:cubicBezTo>
                  <a:pt x="35" y="23"/>
                  <a:pt x="35" y="23"/>
                  <a:pt x="35" y="23"/>
                </a:cubicBezTo>
                <a:close/>
                <a:moveTo>
                  <a:pt x="12" y="37"/>
                </a:moveTo>
                <a:cubicBezTo>
                  <a:pt x="12" y="37"/>
                  <a:pt x="12" y="37"/>
                  <a:pt x="12" y="37"/>
                </a:cubicBezTo>
                <a:cubicBezTo>
                  <a:pt x="11" y="37"/>
                  <a:pt x="11" y="36"/>
                  <a:pt x="11" y="36"/>
                </a:cubicBezTo>
                <a:cubicBezTo>
                  <a:pt x="11" y="35"/>
                  <a:pt x="11" y="35"/>
                  <a:pt x="12" y="35"/>
                </a:cubicBezTo>
                <a:cubicBezTo>
                  <a:pt x="16" y="35"/>
                  <a:pt x="16" y="35"/>
                  <a:pt x="16" y="35"/>
                </a:cubicBezTo>
                <a:cubicBezTo>
                  <a:pt x="16" y="32"/>
                  <a:pt x="16" y="32"/>
                  <a:pt x="16" y="32"/>
                </a:cubicBezTo>
                <a:cubicBezTo>
                  <a:pt x="2" y="32"/>
                  <a:pt x="2" y="32"/>
                  <a:pt x="2" y="32"/>
                </a:cubicBezTo>
                <a:cubicBezTo>
                  <a:pt x="1" y="32"/>
                  <a:pt x="0" y="31"/>
                  <a:pt x="0" y="30"/>
                </a:cubicBezTo>
                <a:cubicBezTo>
                  <a:pt x="0" y="30"/>
                  <a:pt x="0" y="30"/>
                  <a:pt x="0" y="30"/>
                </a:cubicBezTo>
                <a:cubicBezTo>
                  <a:pt x="0" y="9"/>
                  <a:pt x="0" y="9"/>
                  <a:pt x="0" y="9"/>
                </a:cubicBezTo>
                <a:cubicBezTo>
                  <a:pt x="0" y="9"/>
                  <a:pt x="1" y="8"/>
                  <a:pt x="2" y="8"/>
                </a:cubicBezTo>
                <a:cubicBezTo>
                  <a:pt x="2" y="8"/>
                  <a:pt x="2" y="8"/>
                  <a:pt x="2" y="8"/>
                </a:cubicBezTo>
                <a:cubicBezTo>
                  <a:pt x="25" y="8"/>
                  <a:pt x="25" y="8"/>
                  <a:pt x="25" y="8"/>
                </a:cubicBezTo>
                <a:cubicBezTo>
                  <a:pt x="25" y="2"/>
                  <a:pt x="25" y="2"/>
                  <a:pt x="25" y="2"/>
                </a:cubicBezTo>
                <a:cubicBezTo>
                  <a:pt x="25" y="1"/>
                  <a:pt x="26" y="0"/>
                  <a:pt x="27" y="0"/>
                </a:cubicBezTo>
                <a:cubicBezTo>
                  <a:pt x="27" y="0"/>
                  <a:pt x="27" y="0"/>
                  <a:pt x="27" y="0"/>
                </a:cubicBezTo>
                <a:cubicBezTo>
                  <a:pt x="44" y="0"/>
                  <a:pt x="44" y="0"/>
                  <a:pt x="44" y="0"/>
                </a:cubicBezTo>
                <a:cubicBezTo>
                  <a:pt x="44" y="0"/>
                  <a:pt x="45" y="1"/>
                  <a:pt x="45" y="2"/>
                </a:cubicBezTo>
                <a:cubicBezTo>
                  <a:pt x="45" y="2"/>
                  <a:pt x="45" y="2"/>
                  <a:pt x="45" y="2"/>
                </a:cubicBezTo>
                <a:cubicBezTo>
                  <a:pt x="45" y="35"/>
                  <a:pt x="45" y="35"/>
                  <a:pt x="45" y="35"/>
                </a:cubicBezTo>
                <a:cubicBezTo>
                  <a:pt x="45" y="36"/>
                  <a:pt x="44" y="37"/>
                  <a:pt x="44" y="37"/>
                </a:cubicBezTo>
                <a:cubicBezTo>
                  <a:pt x="43" y="37"/>
                  <a:pt x="43" y="37"/>
                  <a:pt x="43" y="37"/>
                </a:cubicBezTo>
                <a:cubicBezTo>
                  <a:pt x="27" y="37"/>
                  <a:pt x="27" y="37"/>
                  <a:pt x="27" y="37"/>
                </a:cubicBezTo>
                <a:cubicBezTo>
                  <a:pt x="26" y="37"/>
                  <a:pt x="25" y="36"/>
                  <a:pt x="25" y="35"/>
                </a:cubicBezTo>
                <a:cubicBezTo>
                  <a:pt x="25" y="35"/>
                  <a:pt x="25" y="35"/>
                  <a:pt x="25" y="35"/>
                </a:cubicBezTo>
                <a:cubicBezTo>
                  <a:pt x="25" y="32"/>
                  <a:pt x="25" y="32"/>
                  <a:pt x="25" y="32"/>
                </a:cubicBezTo>
                <a:cubicBezTo>
                  <a:pt x="19" y="32"/>
                  <a:pt x="19" y="32"/>
                  <a:pt x="19" y="32"/>
                </a:cubicBezTo>
                <a:cubicBezTo>
                  <a:pt x="19" y="35"/>
                  <a:pt x="19" y="35"/>
                  <a:pt x="19" y="35"/>
                </a:cubicBezTo>
                <a:cubicBezTo>
                  <a:pt x="23" y="35"/>
                  <a:pt x="23" y="35"/>
                  <a:pt x="23" y="35"/>
                </a:cubicBezTo>
                <a:cubicBezTo>
                  <a:pt x="23" y="35"/>
                  <a:pt x="24" y="35"/>
                  <a:pt x="24" y="36"/>
                </a:cubicBezTo>
                <a:cubicBezTo>
                  <a:pt x="24" y="36"/>
                  <a:pt x="23" y="37"/>
                  <a:pt x="23" y="37"/>
                </a:cubicBezTo>
                <a:cubicBezTo>
                  <a:pt x="19" y="37"/>
                  <a:pt x="15" y="37"/>
                  <a:pt x="12" y="37"/>
                </a:cubicBezTo>
                <a:close/>
              </a:path>
            </a:pathLst>
          </a:custGeom>
          <a:solidFill>
            <a:srgbClr val="FFC000"/>
          </a:solidFill>
          <a:ln w="317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8" name="文本框 11">
            <a:extLst>
              <a:ext uri="{FF2B5EF4-FFF2-40B4-BE49-F238E27FC236}">
                <a16:creationId xmlns="" xmlns:a16="http://schemas.microsoft.com/office/drawing/2014/main" id="{BAE171C7-F8C9-444F-96B9-449810AE4ED8}"/>
              </a:ext>
            </a:extLst>
          </p:cNvPr>
          <p:cNvSpPr txBox="1"/>
          <p:nvPr/>
        </p:nvSpPr>
        <p:spPr>
          <a:xfrm>
            <a:off x="2838401" y="2985501"/>
            <a:ext cx="2868375" cy="54906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29" name="文本框 13">
            <a:extLst>
              <a:ext uri="{FF2B5EF4-FFF2-40B4-BE49-F238E27FC236}">
                <a16:creationId xmlns="" xmlns:a16="http://schemas.microsoft.com/office/drawing/2014/main" id="{0A9A91F5-4D73-4547-BDC4-2D3A7FAC5511}"/>
              </a:ext>
            </a:extLst>
          </p:cNvPr>
          <p:cNvSpPr txBox="1"/>
          <p:nvPr/>
        </p:nvSpPr>
        <p:spPr>
          <a:xfrm>
            <a:off x="2838401" y="4068298"/>
            <a:ext cx="2868375" cy="54906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30" name="文本框 14">
            <a:extLst>
              <a:ext uri="{FF2B5EF4-FFF2-40B4-BE49-F238E27FC236}">
                <a16:creationId xmlns="" xmlns:a16="http://schemas.microsoft.com/office/drawing/2014/main" id="{DF6AAAC2-16CB-4F20-9759-E05BECA116DC}"/>
              </a:ext>
            </a:extLst>
          </p:cNvPr>
          <p:cNvSpPr txBox="1"/>
          <p:nvPr/>
        </p:nvSpPr>
        <p:spPr>
          <a:xfrm>
            <a:off x="2838401" y="5167741"/>
            <a:ext cx="2868375" cy="549061"/>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Please add your text description to the flying impression plane.</a:t>
            </a:r>
          </a:p>
        </p:txBody>
      </p:sp>
      <p:pic>
        <p:nvPicPr>
          <p:cNvPr id="31" name="图片 30">
            <a:extLst>
              <a:ext uri="{FF2B5EF4-FFF2-40B4-BE49-F238E27FC236}">
                <a16:creationId xmlns="" xmlns:a16="http://schemas.microsoft.com/office/drawing/2014/main" id="{9DE695C3-E9C6-4C65-B7E0-40639241A7B3}"/>
              </a:ext>
            </a:extLst>
          </p:cNvPr>
          <p:cNvPicPr>
            <a:picLocks noChangeAspect="1"/>
          </p:cNvPicPr>
          <p:nvPr/>
        </p:nvPicPr>
        <p:blipFill>
          <a:blip r:embed="rId7"/>
          <a:stretch>
            <a:fillRect/>
          </a:stretch>
        </p:blipFill>
        <p:spPr>
          <a:xfrm>
            <a:off x="350936" y="1233023"/>
            <a:ext cx="1447026" cy="778720"/>
          </a:xfrm>
          <a:prstGeom prst="rect">
            <a:avLst/>
          </a:prstGeom>
        </p:spPr>
      </p:pic>
      <p:pic>
        <p:nvPicPr>
          <p:cNvPr id="32" name="图片 31">
            <a:extLst>
              <a:ext uri="{FF2B5EF4-FFF2-40B4-BE49-F238E27FC236}">
                <a16:creationId xmlns="" xmlns:a16="http://schemas.microsoft.com/office/drawing/2014/main" id="{8F6F9F1C-82EB-442E-BC17-7C3E1CCBF502}"/>
              </a:ext>
            </a:extLst>
          </p:cNvPr>
          <p:cNvPicPr>
            <a:picLocks noChangeAspect="1"/>
          </p:cNvPicPr>
          <p:nvPr/>
        </p:nvPicPr>
        <p:blipFill>
          <a:blip r:embed="rId8"/>
          <a:stretch>
            <a:fillRect/>
          </a:stretch>
        </p:blipFill>
        <p:spPr>
          <a:xfrm>
            <a:off x="439989" y="2065498"/>
            <a:ext cx="1202309" cy="1621443"/>
          </a:xfrm>
          <a:prstGeom prst="rect">
            <a:avLst/>
          </a:prstGeom>
        </p:spPr>
      </p:pic>
      <p:sp>
        <p:nvSpPr>
          <p:cNvPr id="33" name="矩形 32">
            <a:extLst>
              <a:ext uri="{FF2B5EF4-FFF2-40B4-BE49-F238E27FC236}">
                <a16:creationId xmlns="" xmlns:a16="http://schemas.microsoft.com/office/drawing/2014/main" id="{F170A18D-7F4E-4594-973C-FCD7D1D176F7}"/>
              </a:ext>
            </a:extLst>
          </p:cNvPr>
          <p:cNvSpPr/>
          <p:nvPr/>
        </p:nvSpPr>
        <p:spPr>
          <a:xfrm>
            <a:off x="1784355" y="1347326"/>
            <a:ext cx="4515780" cy="1657377"/>
          </a:xfrm>
          <a:prstGeom prst="rect">
            <a:avLst/>
          </a:prstGeom>
        </p:spPr>
        <p:txBody>
          <a:bodyPr wrap="square">
            <a:spAutoFit/>
          </a:bodyPr>
          <a:lstStyle/>
          <a:p>
            <a:pPr>
              <a:lnSpc>
                <a:spcPts val="6000"/>
              </a:lnSpc>
            </a:pPr>
            <a:r>
              <a:rPr lang="en-US" altLang="zh-CN" sz="6600" b="1" spc="30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FASHION </a:t>
            </a:r>
            <a:r>
              <a:rPr lang="en-US" altLang="zh-CN" sz="6600" b="1" dirty="0">
                <a:solidFill>
                  <a:srgbClr val="FFC000"/>
                </a:solidFill>
                <a:latin typeface="Arial" panose="020B0604020202020204" pitchFamily="34" charset="0"/>
                <a:ea typeface="Open Sans" panose="020B0606030504020204" pitchFamily="34" charset="0"/>
                <a:cs typeface="Arial" panose="020B0604020202020204" pitchFamily="34" charset="0"/>
              </a:rPr>
              <a:t>STYLE</a:t>
            </a:r>
            <a:endParaRPr lang="zh-CN" altLang="en-US" sz="6600" b="1"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11922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37" presetClass="entr" presetSubtype="0" fill="hold" nodeType="withEffect">
                                  <p:stCondLst>
                                    <p:cond delay="25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000"/>
                                        <p:tgtEl>
                                          <p:spTgt spid="57"/>
                                        </p:tgtEl>
                                      </p:cBhvr>
                                    </p:animEffect>
                                    <p:anim calcmode="lin" valueType="num">
                                      <p:cBhvr>
                                        <p:cTn id="11" dur="1000" fill="hold"/>
                                        <p:tgtEl>
                                          <p:spTgt spid="57"/>
                                        </p:tgtEl>
                                        <p:attrNameLst>
                                          <p:attrName>ppt_x</p:attrName>
                                        </p:attrNameLst>
                                      </p:cBhvr>
                                      <p:tavLst>
                                        <p:tav tm="0">
                                          <p:val>
                                            <p:strVal val="#ppt_x"/>
                                          </p:val>
                                        </p:tav>
                                        <p:tav tm="100000">
                                          <p:val>
                                            <p:strVal val="#ppt_x"/>
                                          </p:val>
                                        </p:tav>
                                      </p:tavLst>
                                    </p:anim>
                                    <p:anim calcmode="lin" valueType="num">
                                      <p:cBhvr>
                                        <p:cTn id="12" dur="900" decel="100000" fill="hold"/>
                                        <p:tgtEl>
                                          <p:spTgt spid="57"/>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7" presetClass="entr" presetSubtype="1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strVal val="#ppt_h"/>
                                          </p:val>
                                        </p:tav>
                                        <p:tav tm="100000">
                                          <p:val>
                                            <p:strVal val="#ppt_h"/>
                                          </p:val>
                                        </p:tav>
                                      </p:tavLst>
                                    </p:anim>
                                  </p:childTnLst>
                                </p:cTn>
                              </p:par>
                            </p:childTnLst>
                          </p:cTn>
                        </p:par>
                        <p:par>
                          <p:cTn id="25" fill="hold">
                            <p:stCondLst>
                              <p:cond delay="3500"/>
                            </p:stCondLst>
                            <p:childTnLst>
                              <p:par>
                                <p:cTn id="26" presetID="53" presetClass="entr" presetSubtype="16" fill="hold" grpId="0" nodeType="afterEffect">
                                  <p:stCondLst>
                                    <p:cond delay="0"/>
                                  </p:stCondLst>
                                  <p:iterate type="lt">
                                    <p:tmPct val="10000"/>
                                  </p:iterate>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DC705BDB-39C6-44B7-8A52-852C6C46F89B}"/>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BBED1393-8658-4446-B505-DBF3D9AB58D8}"/>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 xmlns:a16="http://schemas.microsoft.com/office/drawing/2014/main" id="{0C7410AD-2C39-4195-93EF-8B1D3834836D}"/>
              </a:ext>
            </a:extLst>
          </p:cNvPr>
          <p:cNvGrpSpPr/>
          <p:nvPr/>
        </p:nvGrpSpPr>
        <p:grpSpPr>
          <a:xfrm>
            <a:off x="227621" y="4848226"/>
            <a:ext cx="11849547" cy="1956021"/>
            <a:chOff x="198437" y="5085856"/>
            <a:chExt cx="10115323" cy="1669750"/>
          </a:xfrm>
        </p:grpSpPr>
        <p:pic>
          <p:nvPicPr>
            <p:cNvPr id="30" name="图片 29">
              <a:extLst>
                <a:ext uri="{FF2B5EF4-FFF2-40B4-BE49-F238E27FC236}">
                  <a16:creationId xmlns="" xmlns:a16="http://schemas.microsoft.com/office/drawing/2014/main" id="{73C0913F-C248-4573-B0A0-D38645CD43FD}"/>
                </a:ext>
              </a:extLst>
            </p:cNvPr>
            <p:cNvPicPr>
              <a:picLocks noChangeAspect="1"/>
            </p:cNvPicPr>
            <p:nvPr/>
          </p:nvPicPr>
          <p:blipFill rotWithShape="1">
            <a:blip r:embed="rId3">
              <a:biLevel thresh="50000"/>
            </a:blip>
            <a:srcRect t="59655"/>
            <a:stretch/>
          </p:blipFill>
          <p:spPr>
            <a:xfrm>
              <a:off x="198437" y="5085856"/>
              <a:ext cx="5031001" cy="1669750"/>
            </a:xfrm>
            <a:prstGeom prst="rect">
              <a:avLst/>
            </a:prstGeom>
          </p:spPr>
        </p:pic>
        <p:pic>
          <p:nvPicPr>
            <p:cNvPr id="31" name="图片 30">
              <a:extLst>
                <a:ext uri="{FF2B5EF4-FFF2-40B4-BE49-F238E27FC236}">
                  <a16:creationId xmlns="" xmlns:a16="http://schemas.microsoft.com/office/drawing/2014/main" id="{DC6A8A16-4DF5-4CE5-B44F-DA7396A7FA46}"/>
                </a:ext>
              </a:extLst>
            </p:cNvPr>
            <p:cNvPicPr>
              <a:picLocks noChangeAspect="1"/>
            </p:cNvPicPr>
            <p:nvPr/>
          </p:nvPicPr>
          <p:blipFill rotWithShape="1">
            <a:blip r:embed="rId3">
              <a:biLevel thresh="50000"/>
            </a:blip>
            <a:srcRect t="59655"/>
            <a:stretch/>
          </p:blipFill>
          <p:spPr>
            <a:xfrm>
              <a:off x="5282759" y="5085856"/>
              <a:ext cx="5031001" cy="1669749"/>
            </a:xfrm>
            <a:prstGeom prst="rect">
              <a:avLst/>
            </a:prstGeom>
          </p:spPr>
        </p:pic>
      </p:grpSp>
      <p:pic>
        <p:nvPicPr>
          <p:cNvPr id="5" name="Picture 6">
            <a:extLst>
              <a:ext uri="{FF2B5EF4-FFF2-40B4-BE49-F238E27FC236}">
                <a16:creationId xmlns="" xmlns:a16="http://schemas.microsoft.com/office/drawing/2014/main" id="{65EF8C46-2F4C-47C6-B658-581C81D9723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46199" y="1077575"/>
            <a:ext cx="5140325" cy="428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a:tailEnd/>
              </a14:hiddenLine>
            </a:ext>
          </a:extLst>
        </p:spPr>
      </p:pic>
      <p:pic>
        <p:nvPicPr>
          <p:cNvPr id="33" name="图片 32">
            <a:extLst>
              <a:ext uri="{FF2B5EF4-FFF2-40B4-BE49-F238E27FC236}">
                <a16:creationId xmlns="" xmlns:a16="http://schemas.microsoft.com/office/drawing/2014/main" id="{06E49D76-F34C-4B1C-8651-3079852409DA}"/>
              </a:ext>
            </a:extLst>
          </p:cNvPr>
          <p:cNvPicPr>
            <a:picLocks noChangeAspect="1"/>
          </p:cNvPicPr>
          <p:nvPr/>
        </p:nvPicPr>
        <p:blipFill>
          <a:blip r:embed="rId5">
            <a:biLevel thresh="50000"/>
          </a:blip>
          <a:stretch>
            <a:fillRect/>
          </a:stretch>
        </p:blipFill>
        <p:spPr>
          <a:xfrm>
            <a:off x="6857336" y="4204933"/>
            <a:ext cx="190364" cy="190855"/>
          </a:xfrm>
          <a:prstGeom prst="rect">
            <a:avLst/>
          </a:prstGeom>
        </p:spPr>
      </p:pic>
      <p:pic>
        <p:nvPicPr>
          <p:cNvPr id="34" name="图片 33">
            <a:extLst>
              <a:ext uri="{FF2B5EF4-FFF2-40B4-BE49-F238E27FC236}">
                <a16:creationId xmlns="" xmlns:a16="http://schemas.microsoft.com/office/drawing/2014/main" id="{F6865082-F539-409D-926A-0AB542E107B5}"/>
              </a:ext>
            </a:extLst>
          </p:cNvPr>
          <p:cNvPicPr>
            <a:picLocks noChangeAspect="1"/>
          </p:cNvPicPr>
          <p:nvPr/>
        </p:nvPicPr>
        <p:blipFill>
          <a:blip r:embed="rId6">
            <a:biLevel thresh="50000"/>
          </a:blip>
          <a:stretch>
            <a:fillRect/>
          </a:stretch>
        </p:blipFill>
        <p:spPr>
          <a:xfrm rot="5400000">
            <a:off x="-113045" y="716434"/>
            <a:ext cx="1770726" cy="591767"/>
          </a:xfrm>
          <a:prstGeom prst="rect">
            <a:avLst/>
          </a:prstGeom>
        </p:spPr>
      </p:pic>
      <p:sp>
        <p:nvSpPr>
          <p:cNvPr id="35" name="任意多边形: 形状 34">
            <a:extLst>
              <a:ext uri="{FF2B5EF4-FFF2-40B4-BE49-F238E27FC236}">
                <a16:creationId xmlns="" xmlns:a16="http://schemas.microsoft.com/office/drawing/2014/main" id="{2FA28246-DAA9-4C79-914E-6B2D5AB5CA56}"/>
              </a:ext>
            </a:extLst>
          </p:cNvPr>
          <p:cNvSpPr/>
          <p:nvPr/>
        </p:nvSpPr>
        <p:spPr>
          <a:xfrm rot="5400000">
            <a:off x="-166801" y="4454685"/>
            <a:ext cx="1422707" cy="679574"/>
          </a:xfrm>
          <a:custGeom>
            <a:avLst/>
            <a:gdLst>
              <a:gd name="connsiteX0" fmla="*/ 943059 w 1886119"/>
              <a:gd name="connsiteY0" fmla="*/ 0 h 900929"/>
              <a:gd name="connsiteX1" fmla="*/ 1883479 w 1886119"/>
              <a:gd name="connsiteY1" fmla="*/ 848649 h 900929"/>
              <a:gd name="connsiteX2" fmla="*/ 1886119 w 1886119"/>
              <a:gd name="connsiteY2" fmla="*/ 900929 h 900929"/>
              <a:gd name="connsiteX3" fmla="*/ 1510776 w 1886119"/>
              <a:gd name="connsiteY3" fmla="*/ 900929 h 900929"/>
              <a:gd name="connsiteX4" fmla="*/ 1503624 w 1886119"/>
              <a:gd name="connsiteY4" fmla="*/ 829984 h 900929"/>
              <a:gd name="connsiteX5" fmla="*/ 943059 w 1886119"/>
              <a:gd name="connsiteY5" fmla="*/ 373110 h 900929"/>
              <a:gd name="connsiteX6" fmla="*/ 382494 w 1886119"/>
              <a:gd name="connsiteY6" fmla="*/ 829984 h 900929"/>
              <a:gd name="connsiteX7" fmla="*/ 375342 w 1886119"/>
              <a:gd name="connsiteY7" fmla="*/ 900929 h 900929"/>
              <a:gd name="connsiteX8" fmla="*/ 0 w 1886119"/>
              <a:gd name="connsiteY8" fmla="*/ 900929 h 900929"/>
              <a:gd name="connsiteX9" fmla="*/ 2639 w 1886119"/>
              <a:gd name="connsiteY9" fmla="*/ 848649 h 900929"/>
              <a:gd name="connsiteX10" fmla="*/ 943059 w 1886119"/>
              <a:gd name="connsiteY10" fmla="*/ 0 h 90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19" h="900929">
                <a:moveTo>
                  <a:pt x="943059" y="0"/>
                </a:moveTo>
                <a:cubicBezTo>
                  <a:pt x="1432504" y="0"/>
                  <a:pt x="1835070" y="371975"/>
                  <a:pt x="1883479" y="848649"/>
                </a:cubicBezTo>
                <a:lnTo>
                  <a:pt x="1886119" y="900929"/>
                </a:lnTo>
                <a:lnTo>
                  <a:pt x="1510776" y="900929"/>
                </a:lnTo>
                <a:lnTo>
                  <a:pt x="1503624" y="829984"/>
                </a:lnTo>
                <a:cubicBezTo>
                  <a:pt x="1450270" y="569246"/>
                  <a:pt x="1219570" y="373110"/>
                  <a:pt x="943059" y="373110"/>
                </a:cubicBezTo>
                <a:cubicBezTo>
                  <a:pt x="666549" y="373110"/>
                  <a:pt x="435849" y="569246"/>
                  <a:pt x="382494" y="829984"/>
                </a:cubicBezTo>
                <a:lnTo>
                  <a:pt x="375342" y="900929"/>
                </a:lnTo>
                <a:lnTo>
                  <a:pt x="0" y="900929"/>
                </a:lnTo>
                <a:lnTo>
                  <a:pt x="2639" y="848649"/>
                </a:lnTo>
                <a:cubicBezTo>
                  <a:pt x="51049" y="371975"/>
                  <a:pt x="453614" y="0"/>
                  <a:pt x="94305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6" name="图片 35">
            <a:extLst>
              <a:ext uri="{FF2B5EF4-FFF2-40B4-BE49-F238E27FC236}">
                <a16:creationId xmlns="" xmlns:a16="http://schemas.microsoft.com/office/drawing/2014/main" id="{82130FAC-D8E6-4D42-AB31-19C437E2640F}"/>
              </a:ext>
            </a:extLst>
          </p:cNvPr>
          <p:cNvPicPr>
            <a:picLocks noChangeAspect="1"/>
          </p:cNvPicPr>
          <p:nvPr/>
        </p:nvPicPr>
        <p:blipFill rotWithShape="1">
          <a:blip r:embed="rId7"/>
          <a:srcRect r="62232"/>
          <a:stretch/>
        </p:blipFill>
        <p:spPr>
          <a:xfrm>
            <a:off x="11395538" y="207705"/>
            <a:ext cx="591768" cy="1140995"/>
          </a:xfrm>
          <a:prstGeom prst="rect">
            <a:avLst/>
          </a:prstGeom>
        </p:spPr>
      </p:pic>
      <p:cxnSp>
        <p:nvCxnSpPr>
          <p:cNvPr id="21" name="直接连接符 20">
            <a:extLst>
              <a:ext uri="{FF2B5EF4-FFF2-40B4-BE49-F238E27FC236}">
                <a16:creationId xmlns="" xmlns:a16="http://schemas.microsoft.com/office/drawing/2014/main" id="{201E8A77-23B0-44C0-8DAD-7EA08DC1929D}"/>
              </a:ext>
            </a:extLst>
          </p:cNvPr>
          <p:cNvCxnSpPr/>
          <p:nvPr/>
        </p:nvCxnSpPr>
        <p:spPr>
          <a:xfrm>
            <a:off x="6973407" y="1174568"/>
            <a:ext cx="0" cy="1624520"/>
          </a:xfrm>
          <a:prstGeom prst="line">
            <a:avLst/>
          </a:prstGeom>
        </p:spPr>
        <p:style>
          <a:lnRef idx="1">
            <a:schemeClr val="accent3"/>
          </a:lnRef>
          <a:fillRef idx="0">
            <a:schemeClr val="accent3"/>
          </a:fillRef>
          <a:effectRef idx="0">
            <a:schemeClr val="accent3"/>
          </a:effectRef>
          <a:fontRef idx="minor">
            <a:schemeClr val="tx1"/>
          </a:fontRef>
        </p:style>
      </p:cxnSp>
      <p:sp>
        <p:nvSpPr>
          <p:cNvPr id="22" name="矩形 21">
            <a:extLst>
              <a:ext uri="{FF2B5EF4-FFF2-40B4-BE49-F238E27FC236}">
                <a16:creationId xmlns="" xmlns:a16="http://schemas.microsoft.com/office/drawing/2014/main" id="{49FBF3F6-4DDF-4898-9A45-E7876DBB9F04}"/>
              </a:ext>
            </a:extLst>
          </p:cNvPr>
          <p:cNvSpPr/>
          <p:nvPr/>
        </p:nvSpPr>
        <p:spPr>
          <a:xfrm>
            <a:off x="7047700" y="2045260"/>
            <a:ext cx="3416718" cy="828240"/>
          </a:xfrm>
          <a:prstGeom prst="rect">
            <a:avLst/>
          </a:prstGeom>
        </p:spPr>
        <p:txBody>
          <a:bodyPr wrap="square">
            <a:spAutoFit/>
          </a:bodyPr>
          <a:lstStyle/>
          <a:p>
            <a:pPr>
              <a:lnSpc>
                <a:spcPct val="150000"/>
              </a:lnSpc>
              <a:buClr>
                <a:srgbClr val="E24848"/>
              </a:buClr>
            </a:pPr>
            <a:r>
              <a:rPr lang="en-US" altLang="zh-CN" sz="1100" noProof="1">
                <a:solidFill>
                  <a:schemeClr val="bg1">
                    <a:lumMod val="65000"/>
                  </a:schemeClr>
                </a:solidFill>
                <a:latin typeface="Arial" panose="020B0604020202020204" pitchFamily="34" charset="0"/>
                <a:cs typeface="Arial" panose="020B0604020202020204" pitchFamily="34" charset="0"/>
              </a:rPr>
              <a:t>Lorem ipsum dolor sit amet, consectetuer adipiscing elit, sed diam nonummy nibh euismod tincidunt ut laoreet dolore magna aliquam erat volutpat. </a:t>
            </a:r>
          </a:p>
        </p:txBody>
      </p:sp>
      <p:sp>
        <p:nvSpPr>
          <p:cNvPr id="23" name="任意多边形: 形状 80">
            <a:extLst>
              <a:ext uri="{FF2B5EF4-FFF2-40B4-BE49-F238E27FC236}">
                <a16:creationId xmlns="" xmlns:a16="http://schemas.microsoft.com/office/drawing/2014/main" id="{43231928-4364-42E9-91B2-6EDD6DFAE36E}"/>
              </a:ext>
            </a:extLst>
          </p:cNvPr>
          <p:cNvSpPr/>
          <p:nvPr/>
        </p:nvSpPr>
        <p:spPr>
          <a:xfrm>
            <a:off x="7141202" y="1169094"/>
            <a:ext cx="1816650" cy="867746"/>
          </a:xfrm>
          <a:custGeom>
            <a:avLst/>
            <a:gdLst>
              <a:gd name="connsiteX0" fmla="*/ 943059 w 1886119"/>
              <a:gd name="connsiteY0" fmla="*/ 0 h 900929"/>
              <a:gd name="connsiteX1" fmla="*/ 1883479 w 1886119"/>
              <a:gd name="connsiteY1" fmla="*/ 848649 h 900929"/>
              <a:gd name="connsiteX2" fmla="*/ 1886119 w 1886119"/>
              <a:gd name="connsiteY2" fmla="*/ 900929 h 900929"/>
              <a:gd name="connsiteX3" fmla="*/ 1510776 w 1886119"/>
              <a:gd name="connsiteY3" fmla="*/ 900929 h 900929"/>
              <a:gd name="connsiteX4" fmla="*/ 1503624 w 1886119"/>
              <a:gd name="connsiteY4" fmla="*/ 829984 h 900929"/>
              <a:gd name="connsiteX5" fmla="*/ 943059 w 1886119"/>
              <a:gd name="connsiteY5" fmla="*/ 373110 h 900929"/>
              <a:gd name="connsiteX6" fmla="*/ 382494 w 1886119"/>
              <a:gd name="connsiteY6" fmla="*/ 829984 h 900929"/>
              <a:gd name="connsiteX7" fmla="*/ 375342 w 1886119"/>
              <a:gd name="connsiteY7" fmla="*/ 900929 h 900929"/>
              <a:gd name="connsiteX8" fmla="*/ 0 w 1886119"/>
              <a:gd name="connsiteY8" fmla="*/ 900929 h 900929"/>
              <a:gd name="connsiteX9" fmla="*/ 2639 w 1886119"/>
              <a:gd name="connsiteY9" fmla="*/ 848649 h 900929"/>
              <a:gd name="connsiteX10" fmla="*/ 943059 w 1886119"/>
              <a:gd name="connsiteY10" fmla="*/ 0 h 90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19" h="900929">
                <a:moveTo>
                  <a:pt x="943059" y="0"/>
                </a:moveTo>
                <a:cubicBezTo>
                  <a:pt x="1432504" y="0"/>
                  <a:pt x="1835070" y="371975"/>
                  <a:pt x="1883479" y="848649"/>
                </a:cubicBezTo>
                <a:lnTo>
                  <a:pt x="1886119" y="900929"/>
                </a:lnTo>
                <a:lnTo>
                  <a:pt x="1510776" y="900929"/>
                </a:lnTo>
                <a:lnTo>
                  <a:pt x="1503624" y="829984"/>
                </a:lnTo>
                <a:cubicBezTo>
                  <a:pt x="1450270" y="569246"/>
                  <a:pt x="1219570" y="373110"/>
                  <a:pt x="943059" y="373110"/>
                </a:cubicBezTo>
                <a:cubicBezTo>
                  <a:pt x="666549" y="373110"/>
                  <a:pt x="435849" y="569246"/>
                  <a:pt x="382494" y="829984"/>
                </a:cubicBezTo>
                <a:lnTo>
                  <a:pt x="375342" y="900929"/>
                </a:lnTo>
                <a:lnTo>
                  <a:pt x="0" y="900929"/>
                </a:lnTo>
                <a:lnTo>
                  <a:pt x="2639" y="848649"/>
                </a:lnTo>
                <a:cubicBezTo>
                  <a:pt x="51049" y="371975"/>
                  <a:pt x="453614" y="0"/>
                  <a:pt x="94305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4" name="图片 23">
            <a:extLst>
              <a:ext uri="{FF2B5EF4-FFF2-40B4-BE49-F238E27FC236}">
                <a16:creationId xmlns="" xmlns:a16="http://schemas.microsoft.com/office/drawing/2014/main" id="{6ABF3D39-7E38-41AB-B60E-85F1B8EE1036}"/>
              </a:ext>
            </a:extLst>
          </p:cNvPr>
          <p:cNvPicPr>
            <a:picLocks noChangeAspect="1"/>
          </p:cNvPicPr>
          <p:nvPr/>
        </p:nvPicPr>
        <p:blipFill>
          <a:blip r:embed="rId8"/>
          <a:stretch>
            <a:fillRect/>
          </a:stretch>
        </p:blipFill>
        <p:spPr>
          <a:xfrm>
            <a:off x="7656881" y="1446705"/>
            <a:ext cx="804906" cy="433162"/>
          </a:xfrm>
          <a:prstGeom prst="rect">
            <a:avLst/>
          </a:prstGeom>
        </p:spPr>
      </p:pic>
      <p:pic>
        <p:nvPicPr>
          <p:cNvPr id="6" name="图片占位符 5"/>
          <p:cNvPicPr>
            <a:picLocks noGrp="1" noChangeAspect="1"/>
          </p:cNvPicPr>
          <p:nvPr>
            <p:ph type="pic" sz="quarter" idx="10"/>
          </p:nvPr>
        </p:nvPicPr>
        <p:blipFill>
          <a:blip r:embed="rId9">
            <a:extLst>
              <a:ext uri="{28A0092B-C50C-407E-A947-70E740481C1C}">
                <a14:useLocalDpi xmlns:a14="http://schemas.microsoft.com/office/drawing/2010/main" val="0"/>
              </a:ext>
            </a:extLst>
          </a:blip>
          <a:srcRect t="34742" b="34742"/>
          <a:stretch>
            <a:fillRect/>
          </a:stretch>
        </p:blipFill>
        <p:spPr/>
      </p:pic>
      <p:pic>
        <p:nvPicPr>
          <p:cNvPr id="25" name="图片 24">
            <a:extLst>
              <a:ext uri="{FF2B5EF4-FFF2-40B4-BE49-F238E27FC236}">
                <a16:creationId xmlns="" xmlns:a16="http://schemas.microsoft.com/office/drawing/2014/main" id="{0D4F70B9-66E1-4886-B0B7-F51D94341947}"/>
              </a:ext>
            </a:extLst>
          </p:cNvPr>
          <p:cNvPicPr>
            <a:picLocks noChangeAspect="1"/>
          </p:cNvPicPr>
          <p:nvPr/>
        </p:nvPicPr>
        <p:blipFill rotWithShape="1">
          <a:blip r:embed="rId10">
            <a:biLevel thresh="50000"/>
          </a:blip>
          <a:srcRect l="-1642" r="-1"/>
          <a:stretch/>
        </p:blipFill>
        <p:spPr>
          <a:xfrm rot="5400000">
            <a:off x="9512366" y="4960022"/>
            <a:ext cx="1946875" cy="1468084"/>
          </a:xfrm>
          <a:prstGeom prst="rect">
            <a:avLst/>
          </a:prstGeom>
        </p:spPr>
      </p:pic>
      <p:sp>
        <p:nvSpPr>
          <p:cNvPr id="26" name="文本框 25">
            <a:extLst>
              <a:ext uri="{FF2B5EF4-FFF2-40B4-BE49-F238E27FC236}">
                <a16:creationId xmlns="" xmlns:a16="http://schemas.microsoft.com/office/drawing/2014/main" id="{480B8CAB-B756-4D31-A291-8FDFAD479AC0}"/>
              </a:ext>
            </a:extLst>
          </p:cNvPr>
          <p:cNvSpPr txBox="1"/>
          <p:nvPr/>
        </p:nvSpPr>
        <p:spPr>
          <a:xfrm>
            <a:off x="9613741" y="3145021"/>
            <a:ext cx="1832266" cy="1862048"/>
          </a:xfrm>
          <a:prstGeom prst="rect">
            <a:avLst/>
          </a:prstGeom>
          <a:noFill/>
        </p:spPr>
        <p:txBody>
          <a:bodyPr wrap="square" rtlCol="0">
            <a:spAutoFit/>
          </a:bodyPr>
          <a:lstStyle/>
          <a:p>
            <a:r>
              <a:rPr lang="en-US" altLang="zh-CN" sz="11500" b="1" dirty="0">
                <a:latin typeface="Arial" panose="020B0604020202020204" pitchFamily="34" charset="0"/>
                <a:cs typeface="Arial" panose="020B0604020202020204" pitchFamily="34" charset="0"/>
              </a:rPr>
              <a:t>03</a:t>
            </a:r>
            <a:endParaRPr lang="zh-CN" altLang="en-US" sz="115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9871504"/>
      </p:ext>
    </p:extLst>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500"/>
                                        <p:tgtEl>
                                          <p:spTgt spid="35"/>
                                        </p:tgtEl>
                                      </p:cBhvr>
                                    </p:animEffect>
                                  </p:childTnLst>
                                </p:cTn>
                              </p:par>
                            </p:childTnLst>
                          </p:cTn>
                        </p:par>
                        <p:par>
                          <p:cTn id="14" fill="hold">
                            <p:stCondLst>
                              <p:cond delay="1500"/>
                            </p:stCondLst>
                            <p:childTnLst>
                              <p:par>
                                <p:cTn id="15" presetID="49" presetClass="entr" presetSubtype="0" decel="100000"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style.rotation</p:attrName>
                                        </p:attrNameLst>
                                      </p:cBhvr>
                                      <p:tavLst>
                                        <p:tav tm="0">
                                          <p:val>
                                            <p:fltVal val="360"/>
                                          </p:val>
                                        </p:tav>
                                        <p:tav tm="100000">
                                          <p:val>
                                            <p:fltVal val="0"/>
                                          </p:val>
                                        </p:tav>
                                      </p:tavLst>
                                    </p:anim>
                                    <p:animEffect transition="in" filter="fade">
                                      <p:cBhvr>
                                        <p:cTn id="20" dur="500"/>
                                        <p:tgtEl>
                                          <p:spTgt spid="33"/>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500"/>
                            </p:stCondLst>
                            <p:childTnLst>
                              <p:par>
                                <p:cTn id="26" presetID="55"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1000" fill="hold"/>
                                        <p:tgtEl>
                                          <p:spTgt spid="24"/>
                                        </p:tgtEl>
                                        <p:attrNameLst>
                                          <p:attrName>ppt_w</p:attrName>
                                        </p:attrNameLst>
                                      </p:cBhvr>
                                      <p:tavLst>
                                        <p:tav tm="0">
                                          <p:val>
                                            <p:strVal val="#ppt_w*0.70"/>
                                          </p:val>
                                        </p:tav>
                                        <p:tav tm="100000">
                                          <p:val>
                                            <p:strVal val="#ppt_w"/>
                                          </p:val>
                                        </p:tav>
                                      </p:tavLst>
                                    </p:anim>
                                    <p:anim calcmode="lin" valueType="num">
                                      <p:cBhvr>
                                        <p:cTn id="29" dur="1000" fill="hold"/>
                                        <p:tgtEl>
                                          <p:spTgt spid="24"/>
                                        </p:tgtEl>
                                        <p:attrNameLst>
                                          <p:attrName>ppt_h</p:attrName>
                                        </p:attrNameLst>
                                      </p:cBhvr>
                                      <p:tavLst>
                                        <p:tav tm="0">
                                          <p:val>
                                            <p:strVal val="#ppt_h"/>
                                          </p:val>
                                        </p:tav>
                                        <p:tav tm="100000">
                                          <p:val>
                                            <p:strVal val="#ppt_h"/>
                                          </p:val>
                                        </p:tav>
                                      </p:tavLst>
                                    </p:anim>
                                    <p:animEffect transition="in" filter="fade">
                                      <p:cBhvr>
                                        <p:cTn id="30" dur="1000"/>
                                        <p:tgtEl>
                                          <p:spTgt spid="24"/>
                                        </p:tgtEl>
                                      </p:cBhvr>
                                    </p:animEffect>
                                  </p:childTnLst>
                                </p:cTn>
                              </p:par>
                            </p:childTnLst>
                          </p:cTn>
                        </p:par>
                        <p:par>
                          <p:cTn id="31" fill="hold">
                            <p:stCondLst>
                              <p:cond delay="3500"/>
                            </p:stCondLst>
                            <p:childTnLst>
                              <p:par>
                                <p:cTn id="32" presetID="37"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900" decel="100000" fill="hold"/>
                                        <p:tgtEl>
                                          <p:spTgt spid="26"/>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3" grpId="0" animBg="1"/>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0ED46738-9930-4E31-B985-26013E8D61B5}"/>
              </a:ext>
            </a:extLst>
          </p:cNvPr>
          <p:cNvPicPr>
            <a:picLocks noChangeAspect="1"/>
          </p:cNvPicPr>
          <p:nvPr/>
        </p:nvPicPr>
        <p:blipFill rotWithShape="1">
          <a:blip r:embed="rId3"/>
          <a:srcRect t="5875" b="4124"/>
          <a:stretch>
            <a:fillRect/>
          </a:stretch>
        </p:blipFill>
        <p:spPr>
          <a:xfrm>
            <a:off x="0" y="173116"/>
            <a:ext cx="12192000" cy="6858001"/>
          </a:xfrm>
          <a:prstGeom prst="rect">
            <a:avLst/>
          </a:prstGeom>
        </p:spPr>
      </p:pic>
      <p:sp>
        <p:nvSpPr>
          <p:cNvPr id="23" name="矩形 22">
            <a:extLst>
              <a:ext uri="{FF2B5EF4-FFF2-40B4-BE49-F238E27FC236}">
                <a16:creationId xmlns="" xmlns:a16="http://schemas.microsoft.com/office/drawing/2014/main" id="{75A0B81C-AF20-4D06-B8A7-7620E1067D2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 xmlns:a16="http://schemas.microsoft.com/office/drawing/2014/main" id="{AD83234D-4CBE-4B36-B0A7-CBEA30BA6A31}"/>
              </a:ext>
            </a:extLst>
          </p:cNvPr>
          <p:cNvGrpSpPr/>
          <p:nvPr/>
        </p:nvGrpSpPr>
        <p:grpSpPr>
          <a:xfrm rot="5400000" flipH="1">
            <a:off x="7040049" y="1731371"/>
            <a:ext cx="6494387" cy="3412639"/>
            <a:chOff x="181368" y="184694"/>
            <a:chExt cx="6908168" cy="3630072"/>
          </a:xfrm>
        </p:grpSpPr>
        <p:pic>
          <p:nvPicPr>
            <p:cNvPr id="42" name="图片 41">
              <a:extLst>
                <a:ext uri="{FF2B5EF4-FFF2-40B4-BE49-F238E27FC236}">
                  <a16:creationId xmlns="" xmlns:a16="http://schemas.microsoft.com/office/drawing/2014/main" id="{268EB24C-5BDA-4E8D-B51F-C535743BCC71}"/>
                </a:ext>
              </a:extLst>
            </p:cNvPr>
            <p:cNvPicPr>
              <a:picLocks noChangeAspect="1"/>
            </p:cNvPicPr>
            <p:nvPr/>
          </p:nvPicPr>
          <p:blipFill rotWithShape="1">
            <a:blip r:embed="rId4"/>
            <a:srcRect b="-731"/>
            <a:stretch/>
          </p:blipFill>
          <p:spPr>
            <a:xfrm rot="16200000" flipH="1">
              <a:off x="2168435" y="-1802373"/>
              <a:ext cx="2934034" cy="6908168"/>
            </a:xfrm>
            <a:prstGeom prst="rect">
              <a:avLst/>
            </a:prstGeom>
          </p:spPr>
        </p:pic>
        <p:sp>
          <p:nvSpPr>
            <p:cNvPr id="43" name="等腰三角形 42">
              <a:extLst>
                <a:ext uri="{FF2B5EF4-FFF2-40B4-BE49-F238E27FC236}">
                  <a16:creationId xmlns="" xmlns:a16="http://schemas.microsoft.com/office/drawing/2014/main" id="{E17BC808-1F89-49F4-9811-5E164BA92255}"/>
                </a:ext>
              </a:extLst>
            </p:cNvPr>
            <p:cNvSpPr/>
            <p:nvPr/>
          </p:nvSpPr>
          <p:spPr>
            <a:xfrm rot="5400000">
              <a:off x="-140275" y="2181461"/>
              <a:ext cx="1972016" cy="1294594"/>
            </a:xfrm>
            <a:prstGeom prst="triangle">
              <a:avLst>
                <a:gd name="adj" fmla="val 63882"/>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 xmlns:a16="http://schemas.microsoft.com/office/drawing/2014/main" id="{C1F3228D-DB8C-443E-92BF-C91143B54C37}"/>
                </a:ext>
              </a:extLst>
            </p:cNvPr>
            <p:cNvSpPr/>
            <p:nvPr/>
          </p:nvSpPr>
          <p:spPr>
            <a:xfrm>
              <a:off x="273155" y="2636963"/>
              <a:ext cx="671035" cy="671035"/>
            </a:xfrm>
            <a:prstGeom prst="ellipse">
              <a:avLst/>
            </a:prstGeom>
            <a:noFill/>
            <a:ln w="412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等腰三角形 14">
            <a:extLst>
              <a:ext uri="{FF2B5EF4-FFF2-40B4-BE49-F238E27FC236}">
                <a16:creationId xmlns="" xmlns:a16="http://schemas.microsoft.com/office/drawing/2014/main" id="{1357517D-2610-416B-81E0-7E6E6CAA9F5E}"/>
              </a:ext>
            </a:extLst>
          </p:cNvPr>
          <p:cNvSpPr/>
          <p:nvPr/>
        </p:nvSpPr>
        <p:spPr>
          <a:xfrm rot="10800000">
            <a:off x="5291089" y="151519"/>
            <a:ext cx="6436312" cy="6132808"/>
          </a:xfrm>
          <a:prstGeom prst="triangle">
            <a:avLst/>
          </a:prstGeom>
          <a:solidFill>
            <a:srgbClr val="EEEEEC"/>
          </a:solidFill>
          <a:ln w="76200">
            <a:solidFill>
              <a:srgbClr val="0D0D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淘宝网chenying0907出品 23">
            <a:extLst>
              <a:ext uri="{FF2B5EF4-FFF2-40B4-BE49-F238E27FC236}">
                <a16:creationId xmlns="" xmlns:a16="http://schemas.microsoft.com/office/drawing/2014/main" id="{CF7F2ABD-061D-462A-80FA-CFEC447EBC10}"/>
              </a:ext>
            </a:extLst>
          </p:cNvPr>
          <p:cNvSpPr/>
          <p:nvPr/>
        </p:nvSpPr>
        <p:spPr>
          <a:xfrm rot="2664103">
            <a:off x="7504157" y="5473467"/>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淘宝网chenying0907出品 24">
            <a:extLst>
              <a:ext uri="{FF2B5EF4-FFF2-40B4-BE49-F238E27FC236}">
                <a16:creationId xmlns="" xmlns:a16="http://schemas.microsoft.com/office/drawing/2014/main" id="{BC9E84BF-89C9-478A-89C2-8359DBFE0EBA}"/>
              </a:ext>
            </a:extLst>
          </p:cNvPr>
          <p:cNvSpPr/>
          <p:nvPr/>
        </p:nvSpPr>
        <p:spPr>
          <a:xfrm rot="20599068">
            <a:off x="6928070" y="4683249"/>
            <a:ext cx="276444" cy="238314"/>
          </a:xfrm>
          <a:prstGeom prst="triangl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淘宝网chenying0907出品 26">
            <a:extLst>
              <a:ext uri="{FF2B5EF4-FFF2-40B4-BE49-F238E27FC236}">
                <a16:creationId xmlns="" xmlns:a16="http://schemas.microsoft.com/office/drawing/2014/main" id="{823564F0-BDE1-4FB9-AE85-A566C4C3FB9F}"/>
              </a:ext>
            </a:extLst>
          </p:cNvPr>
          <p:cNvSpPr/>
          <p:nvPr/>
        </p:nvSpPr>
        <p:spPr>
          <a:xfrm rot="2525770">
            <a:off x="7019107" y="6061160"/>
            <a:ext cx="184311" cy="15888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 xmlns:a16="http://schemas.microsoft.com/office/drawing/2014/main" id="{3404FF38-1954-4FC7-9852-9CE9D6B7584B}"/>
              </a:ext>
            </a:extLst>
          </p:cNvPr>
          <p:cNvPicPr>
            <a:picLocks noChangeAspect="1"/>
          </p:cNvPicPr>
          <p:nvPr/>
        </p:nvPicPr>
        <p:blipFill>
          <a:blip r:embed="rId5"/>
          <a:stretch>
            <a:fillRect/>
          </a:stretch>
        </p:blipFill>
        <p:spPr>
          <a:xfrm>
            <a:off x="198437" y="1481813"/>
            <a:ext cx="2078038" cy="1513236"/>
          </a:xfrm>
          <a:prstGeom prst="rect">
            <a:avLst/>
          </a:prstGeom>
        </p:spPr>
      </p:pic>
      <p:pic>
        <p:nvPicPr>
          <p:cNvPr id="4" name="图片占位符 3"/>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t="16749" b="16749"/>
          <a:stretch>
            <a:fillRect/>
          </a:stretch>
        </p:blipFill>
        <p:spPr/>
      </p:pic>
      <p:sp>
        <p:nvSpPr>
          <p:cNvPr id="60" name="Rectangle 23">
            <a:extLst>
              <a:ext uri="{FF2B5EF4-FFF2-40B4-BE49-F238E27FC236}">
                <a16:creationId xmlns="" xmlns:a16="http://schemas.microsoft.com/office/drawing/2014/main" id="{615BA823-6C59-4CB6-8457-117F8CB24AA0}"/>
              </a:ext>
            </a:extLst>
          </p:cNvPr>
          <p:cNvSpPr/>
          <p:nvPr/>
        </p:nvSpPr>
        <p:spPr>
          <a:xfrm>
            <a:off x="1704666" y="2925235"/>
            <a:ext cx="2903241"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65000"/>
                  </a:schemeClr>
                </a:solidFill>
                <a:latin typeface="Arial" panose="020B0604020202020204" pitchFamily="34" charset="0"/>
                <a:cs typeface="Arial" panose="020B0604020202020204" pitchFamily="34" charset="0"/>
              </a:rPr>
              <a:t>Lorem ipsum dolor sit amet, consectetur adipiscing elit. Nulla imperdiet volutpat dui at fermentum.</a:t>
            </a:r>
          </a:p>
        </p:txBody>
      </p:sp>
      <p:sp>
        <p:nvSpPr>
          <p:cNvPr id="61" name="矩形 60">
            <a:extLst>
              <a:ext uri="{FF2B5EF4-FFF2-40B4-BE49-F238E27FC236}">
                <a16:creationId xmlns="" xmlns:a16="http://schemas.microsoft.com/office/drawing/2014/main" id="{516DEF6E-F426-4430-A3CF-1F2A7F78C3BC}"/>
              </a:ext>
            </a:extLst>
          </p:cNvPr>
          <p:cNvSpPr/>
          <p:nvPr/>
        </p:nvSpPr>
        <p:spPr>
          <a:xfrm>
            <a:off x="1839845" y="2440233"/>
            <a:ext cx="2632881" cy="438647"/>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 xmlns:a16="http://schemas.microsoft.com/office/drawing/2014/main" id="{34258D35-0E93-4844-83F9-AAA8F038E19C}"/>
              </a:ext>
            </a:extLst>
          </p:cNvPr>
          <p:cNvSpPr txBox="1"/>
          <p:nvPr/>
        </p:nvSpPr>
        <p:spPr>
          <a:xfrm>
            <a:off x="1923002" y="2495225"/>
            <a:ext cx="2486025" cy="338554"/>
          </a:xfrm>
          <a:prstGeom prst="rect">
            <a:avLst/>
          </a:prstGeom>
          <a:noFill/>
        </p:spPr>
        <p:txBody>
          <a:bodyPr wrap="square" rtlCol="0">
            <a:spAutoFit/>
          </a:bodyPr>
          <a:lstStyle/>
          <a:p>
            <a:pPr algn="ct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chemeClr val="bg1"/>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3" name="Rectangle 23">
            <a:extLst>
              <a:ext uri="{FF2B5EF4-FFF2-40B4-BE49-F238E27FC236}">
                <a16:creationId xmlns="" xmlns:a16="http://schemas.microsoft.com/office/drawing/2014/main" id="{615BA823-6C59-4CB6-8457-117F8CB24AA0}"/>
              </a:ext>
            </a:extLst>
          </p:cNvPr>
          <p:cNvSpPr/>
          <p:nvPr/>
        </p:nvSpPr>
        <p:spPr>
          <a:xfrm>
            <a:off x="2893776" y="4413758"/>
            <a:ext cx="2903241"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65000"/>
                  </a:schemeClr>
                </a:solidFill>
                <a:latin typeface="Arial" panose="020B0604020202020204" pitchFamily="34" charset="0"/>
                <a:cs typeface="Arial" panose="020B0604020202020204" pitchFamily="34" charset="0"/>
              </a:rPr>
              <a:t>Lorem ipsum dolor sit amet, consectetur adipiscing elit. Nulla imperdiet volutpat dui at fermentum.</a:t>
            </a:r>
          </a:p>
        </p:txBody>
      </p:sp>
      <p:sp>
        <p:nvSpPr>
          <p:cNvPr id="64" name="矩形 63">
            <a:extLst>
              <a:ext uri="{FF2B5EF4-FFF2-40B4-BE49-F238E27FC236}">
                <a16:creationId xmlns="" xmlns:a16="http://schemas.microsoft.com/office/drawing/2014/main" id="{516DEF6E-F426-4430-A3CF-1F2A7F78C3BC}"/>
              </a:ext>
            </a:extLst>
          </p:cNvPr>
          <p:cNvSpPr/>
          <p:nvPr/>
        </p:nvSpPr>
        <p:spPr>
          <a:xfrm>
            <a:off x="3028955" y="3928756"/>
            <a:ext cx="2632881" cy="438647"/>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 xmlns:a16="http://schemas.microsoft.com/office/drawing/2014/main" id="{34258D35-0E93-4844-83F9-AAA8F038E19C}"/>
              </a:ext>
            </a:extLst>
          </p:cNvPr>
          <p:cNvSpPr txBox="1"/>
          <p:nvPr/>
        </p:nvSpPr>
        <p:spPr>
          <a:xfrm>
            <a:off x="3112112" y="3983748"/>
            <a:ext cx="2486025" cy="338554"/>
          </a:xfrm>
          <a:prstGeom prst="rect">
            <a:avLst/>
          </a:prstGeom>
          <a:noFill/>
        </p:spPr>
        <p:txBody>
          <a:bodyPr wrap="square" rtlCol="0">
            <a:spAutoFit/>
          </a:bodyPr>
          <a:lstStyle/>
          <a:p>
            <a:pPr algn="ct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chemeClr val="bg1"/>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6" name="Rectangle 23">
            <a:extLst>
              <a:ext uri="{FF2B5EF4-FFF2-40B4-BE49-F238E27FC236}">
                <a16:creationId xmlns="" xmlns:a16="http://schemas.microsoft.com/office/drawing/2014/main" id="{615BA823-6C59-4CB6-8457-117F8CB24AA0}"/>
              </a:ext>
            </a:extLst>
          </p:cNvPr>
          <p:cNvSpPr/>
          <p:nvPr/>
        </p:nvSpPr>
        <p:spPr>
          <a:xfrm>
            <a:off x="1014075" y="5674793"/>
            <a:ext cx="2903241"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65000"/>
                  </a:schemeClr>
                </a:solidFill>
                <a:latin typeface="Arial" panose="020B0604020202020204" pitchFamily="34" charset="0"/>
                <a:cs typeface="Arial" panose="020B0604020202020204" pitchFamily="34" charset="0"/>
              </a:rPr>
              <a:t>Lorem ipsum dolor sit amet, consectetur adipiscing elit. Nulla imperdiet volutpat dui at fermentum.</a:t>
            </a:r>
          </a:p>
        </p:txBody>
      </p:sp>
      <p:sp>
        <p:nvSpPr>
          <p:cNvPr id="67" name="矩形 66">
            <a:extLst>
              <a:ext uri="{FF2B5EF4-FFF2-40B4-BE49-F238E27FC236}">
                <a16:creationId xmlns="" xmlns:a16="http://schemas.microsoft.com/office/drawing/2014/main" id="{516DEF6E-F426-4430-A3CF-1F2A7F78C3BC}"/>
              </a:ext>
            </a:extLst>
          </p:cNvPr>
          <p:cNvSpPr/>
          <p:nvPr/>
        </p:nvSpPr>
        <p:spPr>
          <a:xfrm>
            <a:off x="1149254" y="5189791"/>
            <a:ext cx="2632881" cy="438647"/>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 xmlns:a16="http://schemas.microsoft.com/office/drawing/2014/main" id="{34258D35-0E93-4844-83F9-AAA8F038E19C}"/>
              </a:ext>
            </a:extLst>
          </p:cNvPr>
          <p:cNvSpPr txBox="1"/>
          <p:nvPr/>
        </p:nvSpPr>
        <p:spPr>
          <a:xfrm>
            <a:off x="1232411" y="5244783"/>
            <a:ext cx="2486025" cy="338554"/>
          </a:xfrm>
          <a:prstGeom prst="rect">
            <a:avLst/>
          </a:prstGeom>
          <a:noFill/>
        </p:spPr>
        <p:txBody>
          <a:bodyPr wrap="square" rtlCol="0">
            <a:spAutoFit/>
          </a:bodyPr>
          <a:lstStyle/>
          <a:p>
            <a:pPr algn="ct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chemeClr val="bg1"/>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64388096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20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62"/>
                                        </p:tgtEl>
                                        <p:attrNameLst>
                                          <p:attrName>style.visibility</p:attrName>
                                        </p:attrNameLst>
                                      </p:cBhvr>
                                      <p:to>
                                        <p:strVal val="visible"/>
                                      </p:to>
                                    </p:set>
                                    <p:anim calcmode="lin" valueType="num">
                                      <p:cBhvr>
                                        <p:cTn id="15" dur="500" fill="hold"/>
                                        <p:tgtEl>
                                          <p:spTgt spid="62"/>
                                        </p:tgtEl>
                                        <p:attrNameLst>
                                          <p:attrName>ppt_w</p:attrName>
                                        </p:attrNameLst>
                                      </p:cBhvr>
                                      <p:tavLst>
                                        <p:tav tm="0">
                                          <p:val>
                                            <p:fltVal val="0"/>
                                          </p:val>
                                        </p:tav>
                                        <p:tav tm="100000">
                                          <p:val>
                                            <p:strVal val="#ppt_w"/>
                                          </p:val>
                                        </p:tav>
                                      </p:tavLst>
                                    </p:anim>
                                    <p:anim calcmode="lin" valueType="num">
                                      <p:cBhvr>
                                        <p:cTn id="16" dur="500" fill="hold"/>
                                        <p:tgtEl>
                                          <p:spTgt spid="62"/>
                                        </p:tgtEl>
                                        <p:attrNameLst>
                                          <p:attrName>ppt_h</p:attrName>
                                        </p:attrNameLst>
                                      </p:cBhvr>
                                      <p:tavLst>
                                        <p:tav tm="0">
                                          <p:val>
                                            <p:fltVal val="0"/>
                                          </p:val>
                                        </p:tav>
                                        <p:tav tm="100000">
                                          <p:val>
                                            <p:strVal val="#ppt_h"/>
                                          </p:val>
                                        </p:tav>
                                      </p:tavLst>
                                    </p:anim>
                                    <p:animEffect transition="in" filter="fade">
                                      <p:cBhvr>
                                        <p:cTn id="17" dur="500"/>
                                        <p:tgtEl>
                                          <p:spTgt spid="62"/>
                                        </p:tgtEl>
                                      </p:cBhvr>
                                    </p:animEffect>
                                  </p:childTnLst>
                                </p:cTn>
                              </p:par>
                            </p:childTnLst>
                          </p:cTn>
                        </p:par>
                        <p:par>
                          <p:cTn id="18" fill="hold">
                            <p:stCondLst>
                              <p:cond delay="36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childTnLst>
                                </p:cTn>
                              </p:par>
                            </p:childTnLst>
                          </p:cTn>
                        </p:par>
                        <p:par>
                          <p:cTn id="24" fill="hold">
                            <p:stCondLst>
                              <p:cond delay="47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2" grpId="0"/>
      <p:bldP spid="65" grpId="0"/>
      <p:bldP spid="6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 xmlns:a16="http://schemas.microsoft.com/office/drawing/2014/main" id="{E45B7FDE-7569-4891-A307-C58BF3772A7B}"/>
              </a:ext>
            </a:extLst>
          </p:cNvPr>
          <p:cNvPicPr>
            <a:picLocks noChangeAspect="1"/>
          </p:cNvPicPr>
          <p:nvPr/>
        </p:nvPicPr>
        <p:blipFill rotWithShape="1">
          <a:blip r:embed="rId3">
            <a:biLevel thresh="50000"/>
          </a:blip>
          <a:srcRect r="-19" b="-275"/>
          <a:stretch/>
        </p:blipFill>
        <p:spPr>
          <a:xfrm flipH="1">
            <a:off x="4290007" y="860342"/>
            <a:ext cx="4523362" cy="4557499"/>
          </a:xfrm>
          <a:prstGeom prst="rect">
            <a:avLst/>
          </a:prstGeom>
        </p:spPr>
      </p:pic>
      <p:sp>
        <p:nvSpPr>
          <p:cNvPr id="45" name="椭圆 44">
            <a:extLst>
              <a:ext uri="{FF2B5EF4-FFF2-40B4-BE49-F238E27FC236}">
                <a16:creationId xmlns="" xmlns:a16="http://schemas.microsoft.com/office/drawing/2014/main" id="{0D654B50-CB91-433F-929E-BA30090BD996}"/>
              </a:ext>
            </a:extLst>
          </p:cNvPr>
          <p:cNvSpPr/>
          <p:nvPr/>
        </p:nvSpPr>
        <p:spPr>
          <a:xfrm>
            <a:off x="3639828" y="3293420"/>
            <a:ext cx="758719" cy="758719"/>
          </a:xfrm>
          <a:prstGeom prst="ellipse">
            <a:avLst/>
          </a:prstGeom>
          <a:noFill/>
          <a:ln w="41275">
            <a:solidFill>
              <a:srgbClr val="0D0D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 xmlns:a16="http://schemas.microsoft.com/office/drawing/2014/main" id="{ADB118BB-211E-4419-9677-1E48ED70F5C9}"/>
              </a:ext>
            </a:extLst>
          </p:cNvPr>
          <p:cNvPicPr>
            <a:picLocks noChangeAspect="1"/>
          </p:cNvPicPr>
          <p:nvPr/>
        </p:nvPicPr>
        <p:blipFill rotWithShape="1">
          <a:blip r:embed="rId3">
            <a:biLevel thresh="50000"/>
          </a:blip>
          <a:srcRect r="29267" b="11489"/>
          <a:stretch/>
        </p:blipFill>
        <p:spPr>
          <a:xfrm flipH="1">
            <a:off x="182639" y="4871343"/>
            <a:ext cx="1422423" cy="1788785"/>
          </a:xfrm>
          <a:prstGeom prst="rect">
            <a:avLst/>
          </a:prstGeom>
        </p:spPr>
      </p:pic>
      <p:pic>
        <p:nvPicPr>
          <p:cNvPr id="50" name="图片 49">
            <a:extLst>
              <a:ext uri="{FF2B5EF4-FFF2-40B4-BE49-F238E27FC236}">
                <a16:creationId xmlns="" xmlns:a16="http://schemas.microsoft.com/office/drawing/2014/main" id="{21B02676-6488-4842-8AFA-F040DF022E53}"/>
              </a:ext>
            </a:extLst>
          </p:cNvPr>
          <p:cNvPicPr>
            <a:picLocks noChangeAspect="1"/>
          </p:cNvPicPr>
          <p:nvPr/>
        </p:nvPicPr>
        <p:blipFill>
          <a:blip r:embed="rId4">
            <a:biLevel thresh="50000"/>
          </a:blip>
          <a:stretch>
            <a:fillRect/>
          </a:stretch>
        </p:blipFill>
        <p:spPr>
          <a:xfrm>
            <a:off x="2285798" y="1897681"/>
            <a:ext cx="190364" cy="190855"/>
          </a:xfrm>
          <a:prstGeom prst="rect">
            <a:avLst/>
          </a:prstGeom>
        </p:spPr>
      </p:pic>
      <p:grpSp>
        <p:nvGrpSpPr>
          <p:cNvPr id="51" name="组合 50">
            <a:extLst>
              <a:ext uri="{FF2B5EF4-FFF2-40B4-BE49-F238E27FC236}">
                <a16:creationId xmlns="" xmlns:a16="http://schemas.microsoft.com/office/drawing/2014/main" id="{E6042AC7-7606-4948-9690-DAAA6C47E558}"/>
              </a:ext>
            </a:extLst>
          </p:cNvPr>
          <p:cNvGrpSpPr/>
          <p:nvPr/>
        </p:nvGrpSpPr>
        <p:grpSpPr>
          <a:xfrm>
            <a:off x="8571628" y="2185021"/>
            <a:ext cx="1161253" cy="386380"/>
            <a:chOff x="9116279" y="1240278"/>
            <a:chExt cx="1232787" cy="410180"/>
          </a:xfrm>
          <a:solidFill>
            <a:srgbClr val="0D0D0D"/>
          </a:solidFill>
        </p:grpSpPr>
        <p:sp>
          <p:nvSpPr>
            <p:cNvPr id="52" name="等腰三角形 51">
              <a:extLst>
                <a:ext uri="{FF2B5EF4-FFF2-40B4-BE49-F238E27FC236}">
                  <a16:creationId xmlns="" xmlns:a16="http://schemas.microsoft.com/office/drawing/2014/main" id="{0C1BEE9F-A007-4593-8A53-E4FE08BC95C2}"/>
                </a:ext>
              </a:extLst>
            </p:cNvPr>
            <p:cNvSpPr/>
            <p:nvPr/>
          </p:nvSpPr>
          <p:spPr>
            <a:xfrm rot="5400000">
              <a:off x="9088102" y="12700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 xmlns:a16="http://schemas.microsoft.com/office/drawing/2014/main" id="{116E1AE5-7E98-456C-AC94-9CE3ED1CD2F8}"/>
                </a:ext>
              </a:extLst>
            </p:cNvPr>
            <p:cNvSpPr/>
            <p:nvPr/>
          </p:nvSpPr>
          <p:spPr>
            <a:xfrm rot="5400000">
              <a:off x="9528392" y="1268455"/>
              <a:ext cx="408561" cy="35220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等腰三角形 64">
              <a:extLst>
                <a:ext uri="{FF2B5EF4-FFF2-40B4-BE49-F238E27FC236}">
                  <a16:creationId xmlns="" xmlns:a16="http://schemas.microsoft.com/office/drawing/2014/main" id="{062DD8AC-565A-4FEF-A0C1-5F827E832C14}"/>
                </a:ext>
              </a:extLst>
            </p:cNvPr>
            <p:cNvSpPr/>
            <p:nvPr/>
          </p:nvSpPr>
          <p:spPr>
            <a:xfrm rot="5400000">
              <a:off x="9968681" y="12684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a:extLst>
              <a:ext uri="{FF2B5EF4-FFF2-40B4-BE49-F238E27FC236}">
                <a16:creationId xmlns="" xmlns:a16="http://schemas.microsoft.com/office/drawing/2014/main" id="{8D4DA137-9A2C-4B8F-A408-E07152215DF5}"/>
              </a:ext>
            </a:extLst>
          </p:cNvPr>
          <p:cNvSpPr txBox="1"/>
          <p:nvPr/>
        </p:nvSpPr>
        <p:spPr>
          <a:xfrm rot="8474506">
            <a:off x="4006373" y="1165942"/>
            <a:ext cx="1826555" cy="528123"/>
          </a:xfrm>
          <a:prstGeom prst="rect">
            <a:avLst/>
          </a:prstGeom>
          <a:noFill/>
        </p:spPr>
        <p:txBody>
          <a:bodyPr wrap="square" rtlCol="0">
            <a:prstTxWarp prst="textArchDown">
              <a:avLst>
                <a:gd name="adj" fmla="val 500532"/>
              </a:avLst>
            </a:prstTxWarp>
            <a:spAutoFit/>
          </a:bodyPr>
          <a:lstStyle/>
          <a:p>
            <a:pPr>
              <a:lnSpc>
                <a:spcPts val="6600"/>
              </a:lnSpc>
            </a:pPr>
            <a:r>
              <a:rPr lang="en-US" altLang="zh-CN" sz="1200" b="1" dirty="0">
                <a:latin typeface="Arial" panose="020B0604020202020204" pitchFamily="34" charset="0"/>
                <a:ea typeface="Open Sans" panose="020B0606030504020204" pitchFamily="34" charset="0"/>
                <a:cs typeface="Arial" panose="020B0604020202020204" pitchFamily="34" charset="0"/>
              </a:rPr>
              <a:t>Black and white fashion</a:t>
            </a:r>
            <a:endParaRPr lang="en-US" altLang="zh-CN" sz="1000" b="1" dirty="0">
              <a:latin typeface="Arial" panose="020B0604020202020204" pitchFamily="34" charset="0"/>
              <a:ea typeface="Open Sans" panose="020B0606030504020204" pitchFamily="34" charset="0"/>
              <a:cs typeface="Arial" panose="020B0604020202020204" pitchFamily="34" charset="0"/>
            </a:endParaRPr>
          </a:p>
        </p:txBody>
      </p:sp>
      <p:pic>
        <p:nvPicPr>
          <p:cNvPr id="69" name="图片 68">
            <a:extLst>
              <a:ext uri="{FF2B5EF4-FFF2-40B4-BE49-F238E27FC236}">
                <a16:creationId xmlns="" xmlns:a16="http://schemas.microsoft.com/office/drawing/2014/main" id="{12C67719-5AE7-4471-A177-CEF6BA02BC2B}"/>
              </a:ext>
            </a:extLst>
          </p:cNvPr>
          <p:cNvPicPr>
            <a:picLocks noChangeAspect="1"/>
          </p:cNvPicPr>
          <p:nvPr/>
        </p:nvPicPr>
        <p:blipFill>
          <a:blip r:embed="rId5">
            <a:biLevel thresh="50000"/>
          </a:blip>
          <a:stretch>
            <a:fillRect/>
          </a:stretch>
        </p:blipFill>
        <p:spPr>
          <a:xfrm rot="5400000">
            <a:off x="8486" y="688003"/>
            <a:ext cx="1770726" cy="591767"/>
          </a:xfrm>
          <a:prstGeom prst="rect">
            <a:avLst/>
          </a:prstGeom>
        </p:spPr>
      </p:pic>
      <p:sp>
        <p:nvSpPr>
          <p:cNvPr id="49" name="任意多边形: 形状 48">
            <a:extLst>
              <a:ext uri="{FF2B5EF4-FFF2-40B4-BE49-F238E27FC236}">
                <a16:creationId xmlns="" xmlns:a16="http://schemas.microsoft.com/office/drawing/2014/main" id="{51AABBA1-300C-44F8-A200-3035371FDE71}"/>
              </a:ext>
            </a:extLst>
          </p:cNvPr>
          <p:cNvSpPr/>
          <p:nvPr/>
        </p:nvSpPr>
        <p:spPr>
          <a:xfrm>
            <a:off x="662002" y="4571190"/>
            <a:ext cx="1886119" cy="900929"/>
          </a:xfrm>
          <a:custGeom>
            <a:avLst/>
            <a:gdLst>
              <a:gd name="connsiteX0" fmla="*/ 943059 w 1886119"/>
              <a:gd name="connsiteY0" fmla="*/ 0 h 900929"/>
              <a:gd name="connsiteX1" fmla="*/ 1883479 w 1886119"/>
              <a:gd name="connsiteY1" fmla="*/ 848649 h 900929"/>
              <a:gd name="connsiteX2" fmla="*/ 1886119 w 1886119"/>
              <a:gd name="connsiteY2" fmla="*/ 900929 h 900929"/>
              <a:gd name="connsiteX3" fmla="*/ 1510776 w 1886119"/>
              <a:gd name="connsiteY3" fmla="*/ 900929 h 900929"/>
              <a:gd name="connsiteX4" fmla="*/ 1503624 w 1886119"/>
              <a:gd name="connsiteY4" fmla="*/ 829984 h 900929"/>
              <a:gd name="connsiteX5" fmla="*/ 943059 w 1886119"/>
              <a:gd name="connsiteY5" fmla="*/ 373110 h 900929"/>
              <a:gd name="connsiteX6" fmla="*/ 382494 w 1886119"/>
              <a:gd name="connsiteY6" fmla="*/ 829984 h 900929"/>
              <a:gd name="connsiteX7" fmla="*/ 375342 w 1886119"/>
              <a:gd name="connsiteY7" fmla="*/ 900929 h 900929"/>
              <a:gd name="connsiteX8" fmla="*/ 0 w 1886119"/>
              <a:gd name="connsiteY8" fmla="*/ 900929 h 900929"/>
              <a:gd name="connsiteX9" fmla="*/ 2639 w 1886119"/>
              <a:gd name="connsiteY9" fmla="*/ 848649 h 900929"/>
              <a:gd name="connsiteX10" fmla="*/ 943059 w 1886119"/>
              <a:gd name="connsiteY10" fmla="*/ 0 h 90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19" h="900929">
                <a:moveTo>
                  <a:pt x="943059" y="0"/>
                </a:moveTo>
                <a:cubicBezTo>
                  <a:pt x="1432504" y="0"/>
                  <a:pt x="1835070" y="371975"/>
                  <a:pt x="1883479" y="848649"/>
                </a:cubicBezTo>
                <a:lnTo>
                  <a:pt x="1886119" y="900929"/>
                </a:lnTo>
                <a:lnTo>
                  <a:pt x="1510776" y="900929"/>
                </a:lnTo>
                <a:lnTo>
                  <a:pt x="1503624" y="829984"/>
                </a:lnTo>
                <a:cubicBezTo>
                  <a:pt x="1450270" y="569246"/>
                  <a:pt x="1219570" y="373110"/>
                  <a:pt x="943059" y="373110"/>
                </a:cubicBezTo>
                <a:cubicBezTo>
                  <a:pt x="666549" y="373110"/>
                  <a:pt x="435849" y="569246"/>
                  <a:pt x="382494" y="829984"/>
                </a:cubicBezTo>
                <a:lnTo>
                  <a:pt x="375342" y="900929"/>
                </a:lnTo>
                <a:lnTo>
                  <a:pt x="0" y="900929"/>
                </a:lnTo>
                <a:lnTo>
                  <a:pt x="2639" y="848649"/>
                </a:lnTo>
                <a:cubicBezTo>
                  <a:pt x="51049" y="371975"/>
                  <a:pt x="453614" y="0"/>
                  <a:pt x="94305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a:extLst>
              <a:ext uri="{FF2B5EF4-FFF2-40B4-BE49-F238E27FC236}">
                <a16:creationId xmlns="" xmlns:a16="http://schemas.microsoft.com/office/drawing/2014/main" id="{0AB48361-BE7C-42D2-A9CE-4205CFF23528}"/>
              </a:ext>
            </a:extLst>
          </p:cNvPr>
          <p:cNvSpPr txBox="1"/>
          <p:nvPr/>
        </p:nvSpPr>
        <p:spPr>
          <a:xfrm>
            <a:off x="11219846" y="280423"/>
            <a:ext cx="1169220" cy="276999"/>
          </a:xfrm>
          <a:prstGeom prst="rect">
            <a:avLst/>
          </a:prstGeom>
          <a:noFill/>
        </p:spPr>
        <p:txBody>
          <a:bodyPr wrap="square" rtlCol="0">
            <a:spAutoFit/>
          </a:bodyPr>
          <a:lstStyle/>
          <a:p>
            <a:r>
              <a:rPr lang="en-US" altLang="zh-CN" sz="1200" b="1" dirty="0" smtClean="0">
                <a:solidFill>
                  <a:schemeClr val="tx1">
                    <a:lumMod val="95000"/>
                    <a:lumOff val="5000"/>
                  </a:schemeClr>
                </a:solidFill>
                <a:latin typeface="Arial" panose="020B0604020202020204" pitchFamily="34" charset="0"/>
                <a:ea typeface="Open Sans" panose="020B0606030504020204" pitchFamily="34" charset="0"/>
                <a:cs typeface="Arial" panose="020B0604020202020204" pitchFamily="34" charset="0"/>
              </a:rPr>
              <a:t> </a:t>
            </a:r>
            <a:endParaRPr lang="zh-CN" altLang="en-US" sz="1200" b="1" dirty="0">
              <a:solidFill>
                <a:schemeClr val="tx1">
                  <a:lumMod val="95000"/>
                  <a:lumOff val="5000"/>
                </a:schemeClr>
              </a:solidFill>
              <a:latin typeface="Arial" panose="020B0604020202020204" pitchFamily="34" charset="0"/>
              <a:cs typeface="Arial" panose="020B0604020202020204" pitchFamily="34" charset="0"/>
            </a:endParaRPr>
          </a:p>
        </p:txBody>
      </p:sp>
      <p:pic>
        <p:nvPicPr>
          <p:cNvPr id="5" name="图片占位符 4"/>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t="19212" b="19212"/>
          <a:stretch>
            <a:fillRect/>
          </a:stretch>
        </p:blipFill>
        <p:spPr/>
      </p:pic>
      <p:sp>
        <p:nvSpPr>
          <p:cNvPr id="24" name="Rectangle 5"/>
          <p:cNvSpPr>
            <a:spLocks noChangeArrowheads="1"/>
          </p:cNvSpPr>
          <p:nvPr/>
        </p:nvSpPr>
        <p:spPr bwMode="auto">
          <a:xfrm rot="5400000">
            <a:off x="8512268" y="3303447"/>
            <a:ext cx="31316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en-US" altLang="zh-CN" sz="4800" dirty="0">
                <a:solidFill>
                  <a:srgbClr val="FFC000"/>
                </a:solidFill>
                <a:latin typeface="Arial Narrow" panose="020B0606020202030204" pitchFamily="34" charset="0"/>
              </a:rPr>
              <a:t>PART </a:t>
            </a:r>
            <a:r>
              <a:rPr lang="en-US" altLang="zh-CN" sz="4800" dirty="0" smtClean="0">
                <a:solidFill>
                  <a:srgbClr val="FFC000"/>
                </a:solidFill>
                <a:latin typeface="Arial Narrow" panose="020B0606020202030204" pitchFamily="34" charset="0"/>
              </a:rPr>
              <a:t>THREE</a:t>
            </a:r>
            <a:endParaRPr kumimoji="0" lang="zh-CN" altLang="zh-CN" sz="4800" b="0" i="0" u="none" strike="noStrike" cap="none" normalizeH="0" baseline="0" dirty="0">
              <a:ln>
                <a:noFill/>
              </a:ln>
              <a:solidFill>
                <a:srgbClr val="FFC000"/>
              </a:solidFill>
              <a:effectLst/>
              <a:latin typeface="Arial Narrow" panose="020B0606020202030204" pitchFamily="34" charset="0"/>
            </a:endParaRPr>
          </a:p>
        </p:txBody>
      </p:sp>
      <p:sp>
        <p:nvSpPr>
          <p:cNvPr id="25" name="矩形 24"/>
          <p:cNvSpPr/>
          <p:nvPr/>
        </p:nvSpPr>
        <p:spPr>
          <a:xfrm>
            <a:off x="1463438" y="5449679"/>
            <a:ext cx="9284579" cy="82272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Arial" panose="020B0604020202020204" pitchFamily="34" charset="0"/>
                <a:ea typeface="DFLiHei-Bd" panose="020B0709000000000000" pitchFamily="49" charset="-120"/>
                <a:cs typeface="Arial" panose="020B0604020202020204" pitchFamily="34" charset="0"/>
              </a:rPr>
              <a:t>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a:t>
            </a:r>
          </a:p>
        </p:txBody>
      </p:sp>
    </p:spTree>
    <p:extLst>
      <p:ext uri="{BB962C8B-B14F-4D97-AF65-F5344CB8AC3E}">
        <p14:creationId xmlns:p14="http://schemas.microsoft.com/office/powerpoint/2010/main" val="1030606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strVal val="#ppt_w*0.70"/>
                                          </p:val>
                                        </p:tav>
                                        <p:tav tm="100000">
                                          <p:val>
                                            <p:strVal val="#ppt_w"/>
                                          </p:val>
                                        </p:tav>
                                      </p:tavLst>
                                    </p:anim>
                                    <p:anim calcmode="lin" valueType="num">
                                      <p:cBhvr>
                                        <p:cTn id="8" dur="1000" fill="hold"/>
                                        <p:tgtEl>
                                          <p:spTgt spid="44"/>
                                        </p:tgtEl>
                                        <p:attrNameLst>
                                          <p:attrName>ppt_h</p:attrName>
                                        </p:attrNameLst>
                                      </p:cBhvr>
                                      <p:tavLst>
                                        <p:tav tm="0">
                                          <p:val>
                                            <p:strVal val="#ppt_h"/>
                                          </p:val>
                                        </p:tav>
                                        <p:tav tm="100000">
                                          <p:val>
                                            <p:strVal val="#ppt_h"/>
                                          </p:val>
                                        </p:tav>
                                      </p:tavLst>
                                    </p:anim>
                                    <p:animEffect transition="in" filter="fade">
                                      <p:cBhvr>
                                        <p:cTn id="9" dur="1000"/>
                                        <p:tgtEl>
                                          <p:spTgt spid="44"/>
                                        </p:tgtEl>
                                      </p:cBhvr>
                                    </p:animEffect>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8"/>
                                        </p:tgtEl>
                                        <p:attrNameLst>
                                          <p:attrName>style.visibility</p:attrName>
                                        </p:attrNameLst>
                                      </p:cBhvr>
                                      <p:to>
                                        <p:strVal val="visible"/>
                                      </p:to>
                                    </p:set>
                                    <p:anim calcmode="lin" valueType="num">
                                      <p:cBhvr>
                                        <p:cTn id="13" dur="500" fill="hold"/>
                                        <p:tgtEl>
                                          <p:spTgt spid="68"/>
                                        </p:tgtEl>
                                        <p:attrNameLst>
                                          <p:attrName>ppt_w</p:attrName>
                                        </p:attrNameLst>
                                      </p:cBhvr>
                                      <p:tavLst>
                                        <p:tav tm="0">
                                          <p:val>
                                            <p:fltVal val="0"/>
                                          </p:val>
                                        </p:tav>
                                        <p:tav tm="100000">
                                          <p:val>
                                            <p:strVal val="#ppt_w"/>
                                          </p:val>
                                        </p:tav>
                                      </p:tavLst>
                                    </p:anim>
                                    <p:anim calcmode="lin" valueType="num">
                                      <p:cBhvr>
                                        <p:cTn id="14" dur="500" fill="hold"/>
                                        <p:tgtEl>
                                          <p:spTgt spid="68"/>
                                        </p:tgtEl>
                                        <p:attrNameLst>
                                          <p:attrName>ppt_h</p:attrName>
                                        </p:attrNameLst>
                                      </p:cBhvr>
                                      <p:tavLst>
                                        <p:tav tm="0">
                                          <p:val>
                                            <p:fltVal val="0"/>
                                          </p:val>
                                        </p:tav>
                                        <p:tav tm="100000">
                                          <p:val>
                                            <p:strVal val="#ppt_h"/>
                                          </p:val>
                                        </p:tav>
                                      </p:tavLst>
                                    </p:anim>
                                    <p:animEffect transition="in" filter="fade">
                                      <p:cBhvr>
                                        <p:cTn id="1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 xmlns:a16="http://schemas.microsoft.com/office/drawing/2014/main" id="{AF0518FA-D923-43A7-A2F7-600C801805A5}"/>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75A0B81C-AF20-4D06-B8A7-7620E1067D25}"/>
              </a:ext>
            </a:extLst>
          </p:cNvPr>
          <p:cNvSpPr/>
          <p:nvPr/>
        </p:nvSpPr>
        <p:spPr>
          <a:xfrm>
            <a:off x="93345" y="144885"/>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占位符 8">
            <a:extLst>
              <a:ext uri="{FF2B5EF4-FFF2-40B4-BE49-F238E27FC236}">
                <a16:creationId xmlns="" xmlns:a16="http://schemas.microsoft.com/office/drawing/2014/main" id="{D1189B3D-4FBA-48CC-B080-EB491F8AA3B3}"/>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2759" r="12759"/>
          <a:stretch>
            <a:fillRect/>
          </a:stretch>
        </p:blipFill>
        <p:spPr/>
      </p:pic>
      <p:pic>
        <p:nvPicPr>
          <p:cNvPr id="13" name="图片占位符 12">
            <a:extLst>
              <a:ext uri="{FF2B5EF4-FFF2-40B4-BE49-F238E27FC236}">
                <a16:creationId xmlns="" xmlns:a16="http://schemas.microsoft.com/office/drawing/2014/main" id="{F323E495-35B2-4EF7-A16F-12B60FD52607}"/>
              </a:ext>
            </a:extLst>
          </p:cNvPr>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5319" r="15319"/>
          <a:stretch>
            <a:fillRect/>
          </a:stretch>
        </p:blipFill>
        <p:spPr/>
      </p:pic>
      <p:pic>
        <p:nvPicPr>
          <p:cNvPr id="18" name="图片占位符 17">
            <a:extLst>
              <a:ext uri="{FF2B5EF4-FFF2-40B4-BE49-F238E27FC236}">
                <a16:creationId xmlns="" xmlns:a16="http://schemas.microsoft.com/office/drawing/2014/main" id="{2A84D840-1F25-4D02-BE86-C86DA582F97F}"/>
              </a:ext>
            </a:extLst>
          </p:cNvPr>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l="14626" r="14626"/>
          <a:stretch>
            <a:fillRect/>
          </a:stretch>
        </p:blipFill>
        <p:spPr/>
      </p:pic>
      <p:pic>
        <p:nvPicPr>
          <p:cNvPr id="21" name="图片 20">
            <a:extLst>
              <a:ext uri="{FF2B5EF4-FFF2-40B4-BE49-F238E27FC236}">
                <a16:creationId xmlns="" xmlns:a16="http://schemas.microsoft.com/office/drawing/2014/main" id="{9366E1FD-AB7D-4DD9-9C8C-948845BC4171}"/>
              </a:ext>
            </a:extLst>
          </p:cNvPr>
          <p:cNvPicPr>
            <a:picLocks noChangeAspect="1"/>
          </p:cNvPicPr>
          <p:nvPr/>
        </p:nvPicPr>
        <p:blipFill>
          <a:blip r:embed="rId6"/>
          <a:stretch>
            <a:fillRect/>
          </a:stretch>
        </p:blipFill>
        <p:spPr>
          <a:xfrm>
            <a:off x="10870973" y="542378"/>
            <a:ext cx="735300" cy="737200"/>
          </a:xfrm>
          <a:prstGeom prst="rect">
            <a:avLst/>
          </a:prstGeom>
        </p:spPr>
      </p:pic>
      <p:pic>
        <p:nvPicPr>
          <p:cNvPr id="39" name="图片 38">
            <a:extLst>
              <a:ext uri="{FF2B5EF4-FFF2-40B4-BE49-F238E27FC236}">
                <a16:creationId xmlns="" xmlns:a16="http://schemas.microsoft.com/office/drawing/2014/main" id="{3A731D41-923D-4753-8F4B-3C4A884AE56D}"/>
              </a:ext>
            </a:extLst>
          </p:cNvPr>
          <p:cNvPicPr>
            <a:picLocks noChangeAspect="1"/>
          </p:cNvPicPr>
          <p:nvPr/>
        </p:nvPicPr>
        <p:blipFill rotWithShape="1">
          <a:blip r:embed="rId7">
            <a:biLevel thresh="50000"/>
          </a:blip>
          <a:srcRect l="2" r="-335" b="-442"/>
          <a:stretch/>
        </p:blipFill>
        <p:spPr>
          <a:xfrm flipH="1">
            <a:off x="5990908" y="3687937"/>
            <a:ext cx="2017683" cy="2029908"/>
          </a:xfrm>
          <a:prstGeom prst="rect">
            <a:avLst/>
          </a:prstGeom>
        </p:spPr>
      </p:pic>
      <p:sp>
        <p:nvSpPr>
          <p:cNvPr id="40" name="淘宝网chenying0907出品 23">
            <a:extLst>
              <a:ext uri="{FF2B5EF4-FFF2-40B4-BE49-F238E27FC236}">
                <a16:creationId xmlns="" xmlns:a16="http://schemas.microsoft.com/office/drawing/2014/main" id="{16ABB19D-E98A-4D01-A82F-BD5DEC7FB174}"/>
              </a:ext>
            </a:extLst>
          </p:cNvPr>
          <p:cNvSpPr/>
          <p:nvPr/>
        </p:nvSpPr>
        <p:spPr>
          <a:xfrm rot="2664103">
            <a:off x="6664994" y="5405286"/>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淘宝网chenying0907出品 26">
            <a:extLst>
              <a:ext uri="{FF2B5EF4-FFF2-40B4-BE49-F238E27FC236}">
                <a16:creationId xmlns="" xmlns:a16="http://schemas.microsoft.com/office/drawing/2014/main" id="{DB6138DB-CC57-40C1-9451-DC39C20C4018}"/>
              </a:ext>
            </a:extLst>
          </p:cNvPr>
          <p:cNvSpPr/>
          <p:nvPr/>
        </p:nvSpPr>
        <p:spPr>
          <a:xfrm rot="2525770">
            <a:off x="6254275" y="5175007"/>
            <a:ext cx="184311" cy="15888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 xmlns:a16="http://schemas.microsoft.com/office/drawing/2014/main" id="{F6A81C86-7CAA-4AE1-B93C-73C0DDD19730}"/>
              </a:ext>
            </a:extLst>
          </p:cNvPr>
          <p:cNvPicPr>
            <a:picLocks noChangeAspect="1"/>
          </p:cNvPicPr>
          <p:nvPr/>
        </p:nvPicPr>
        <p:blipFill rotWithShape="1">
          <a:blip r:embed="rId8">
            <a:biLevel thresh="50000"/>
          </a:blip>
          <a:srcRect b="51756"/>
          <a:stretch/>
        </p:blipFill>
        <p:spPr>
          <a:xfrm>
            <a:off x="6263141" y="6009224"/>
            <a:ext cx="1780200" cy="658277"/>
          </a:xfrm>
          <a:prstGeom prst="rect">
            <a:avLst/>
          </a:prstGeom>
        </p:spPr>
      </p:pic>
      <p:sp>
        <p:nvSpPr>
          <p:cNvPr id="50" name="淘宝网chenying0907出品 24">
            <a:extLst>
              <a:ext uri="{FF2B5EF4-FFF2-40B4-BE49-F238E27FC236}">
                <a16:creationId xmlns="" xmlns:a16="http://schemas.microsoft.com/office/drawing/2014/main" id="{110AFADC-8E20-4049-A9CB-D7618B60EF0B}"/>
              </a:ext>
            </a:extLst>
          </p:cNvPr>
          <p:cNvSpPr/>
          <p:nvPr/>
        </p:nvSpPr>
        <p:spPr>
          <a:xfrm rot="20599068">
            <a:off x="7576285" y="4891587"/>
            <a:ext cx="276444" cy="238314"/>
          </a:xfrm>
          <a:prstGeom prst="triangl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B9D47FFB-EB46-4116-9005-BC988681CEFA}"/>
              </a:ext>
            </a:extLst>
          </p:cNvPr>
          <p:cNvSpPr/>
          <p:nvPr/>
        </p:nvSpPr>
        <p:spPr>
          <a:xfrm>
            <a:off x="690731" y="3647003"/>
            <a:ext cx="3257383" cy="2001382"/>
          </a:xfrm>
          <a:prstGeom prst="rect">
            <a:avLst/>
          </a:prstGeom>
        </p:spPr>
        <p:txBody>
          <a:bodyPr wrap="square">
            <a:spAutoFit/>
          </a:bodyPr>
          <a:lstStyle/>
          <a:p>
            <a:pPr algn="just">
              <a:lnSpc>
                <a:spcPct val="150000"/>
              </a:lnSpc>
              <a:buClr>
                <a:srgbClr val="E24848"/>
              </a:buClr>
            </a:pPr>
            <a:r>
              <a:rPr lang="en-US" altLang="zh-CN" sz="1050" noProof="1">
                <a:solidFill>
                  <a:schemeClr val="tx1">
                    <a:lumMod val="85000"/>
                    <a:lumOff val="15000"/>
                  </a:schemeClr>
                </a:solidFill>
                <a:latin typeface="Arial" panose="020B060402020202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31" name="矩形 30">
            <a:extLst>
              <a:ext uri="{FF2B5EF4-FFF2-40B4-BE49-F238E27FC236}">
                <a16:creationId xmlns="" xmlns:a16="http://schemas.microsoft.com/office/drawing/2014/main" id="{EE8226F2-248E-454A-AB5D-87CAD582C21C}"/>
              </a:ext>
            </a:extLst>
          </p:cNvPr>
          <p:cNvSpPr/>
          <p:nvPr/>
        </p:nvSpPr>
        <p:spPr>
          <a:xfrm>
            <a:off x="4210420" y="1219527"/>
            <a:ext cx="3257383" cy="2001382"/>
          </a:xfrm>
          <a:prstGeom prst="rect">
            <a:avLst/>
          </a:prstGeom>
        </p:spPr>
        <p:txBody>
          <a:bodyPr wrap="square">
            <a:spAutoFit/>
          </a:bodyPr>
          <a:lstStyle/>
          <a:p>
            <a:pPr algn="just">
              <a:lnSpc>
                <a:spcPct val="150000"/>
              </a:lnSpc>
              <a:buClr>
                <a:srgbClr val="E24848"/>
              </a:buClr>
            </a:pPr>
            <a:r>
              <a:rPr lang="en-US" altLang="zh-CN" sz="1050" noProof="1">
                <a:solidFill>
                  <a:schemeClr val="tx1">
                    <a:lumMod val="85000"/>
                    <a:lumOff val="15000"/>
                  </a:schemeClr>
                </a:solidFill>
                <a:latin typeface="Arial" panose="020B060402020202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a:t>
            </a:r>
          </a:p>
        </p:txBody>
      </p:sp>
      <p:sp>
        <p:nvSpPr>
          <p:cNvPr id="32" name="文本框 31">
            <a:extLst>
              <a:ext uri="{FF2B5EF4-FFF2-40B4-BE49-F238E27FC236}">
                <a16:creationId xmlns="" xmlns:a16="http://schemas.microsoft.com/office/drawing/2014/main" id="{ED3E936F-E987-4E14-A858-99DE7FD8BE1B}"/>
              </a:ext>
            </a:extLst>
          </p:cNvPr>
          <p:cNvSpPr txBox="1"/>
          <p:nvPr/>
        </p:nvSpPr>
        <p:spPr>
          <a:xfrm>
            <a:off x="683889" y="3259723"/>
            <a:ext cx="2486025" cy="338554"/>
          </a:xfrm>
          <a:prstGeom prst="rect">
            <a:avLst/>
          </a:prstGeom>
          <a:noFill/>
        </p:spPr>
        <p:txBody>
          <a:bodyPr wrap="square" rtlCol="0">
            <a:spAutoFit/>
          </a:bodyPr>
          <a:lstStyle/>
          <a:p>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文本框 32">
            <a:extLst>
              <a:ext uri="{FF2B5EF4-FFF2-40B4-BE49-F238E27FC236}">
                <a16:creationId xmlns="" xmlns:a16="http://schemas.microsoft.com/office/drawing/2014/main" id="{5CCAD4B8-0C9D-4F1C-AAE9-DAF89CF701E4}"/>
              </a:ext>
            </a:extLst>
          </p:cNvPr>
          <p:cNvSpPr txBox="1"/>
          <p:nvPr/>
        </p:nvSpPr>
        <p:spPr>
          <a:xfrm>
            <a:off x="4981778" y="881924"/>
            <a:ext cx="2486025" cy="338554"/>
          </a:xfrm>
          <a:prstGeom prst="rect">
            <a:avLst/>
          </a:prstGeom>
          <a:noFill/>
        </p:spPr>
        <p:txBody>
          <a:bodyPr wrap="square" rtlCol="0">
            <a:spAutoFit/>
          </a:bodyPr>
          <a:lstStyle/>
          <a:p>
            <a:pPr algn="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4" name="组合 33">
            <a:extLst>
              <a:ext uri="{FF2B5EF4-FFF2-40B4-BE49-F238E27FC236}">
                <a16:creationId xmlns="" xmlns:a16="http://schemas.microsoft.com/office/drawing/2014/main" id="{59344643-AD13-4B93-8211-D20946D398B9}"/>
              </a:ext>
            </a:extLst>
          </p:cNvPr>
          <p:cNvGrpSpPr/>
          <p:nvPr/>
        </p:nvGrpSpPr>
        <p:grpSpPr>
          <a:xfrm>
            <a:off x="799870" y="48991"/>
            <a:ext cx="3058716" cy="3210732"/>
            <a:chOff x="4566642" y="1850020"/>
            <a:chExt cx="3058716" cy="3210732"/>
          </a:xfrm>
        </p:grpSpPr>
        <p:sp>
          <p:nvSpPr>
            <p:cNvPr id="41" name="椭圆 40">
              <a:extLst>
                <a:ext uri="{FF2B5EF4-FFF2-40B4-BE49-F238E27FC236}">
                  <a16:creationId xmlns="" xmlns:a16="http://schemas.microsoft.com/office/drawing/2014/main" id="{27E2900D-7DFB-4032-981A-C9C30665DB3B}"/>
                </a:ext>
              </a:extLst>
            </p:cNvPr>
            <p:cNvSpPr/>
            <p:nvPr/>
          </p:nvSpPr>
          <p:spPr>
            <a:xfrm>
              <a:off x="4566642" y="1899642"/>
              <a:ext cx="3058716" cy="305871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 xmlns:a16="http://schemas.microsoft.com/office/drawing/2014/main" id="{B87565DE-7654-4570-87D7-B27D5B9F2609}"/>
                </a:ext>
              </a:extLst>
            </p:cNvPr>
            <p:cNvGrpSpPr/>
            <p:nvPr/>
          </p:nvGrpSpPr>
          <p:grpSpPr>
            <a:xfrm>
              <a:off x="5116829" y="1850020"/>
              <a:ext cx="1903791" cy="3210732"/>
              <a:chOff x="5116829" y="1850020"/>
              <a:chExt cx="1903791" cy="3210732"/>
            </a:xfrm>
          </p:grpSpPr>
          <p:pic>
            <p:nvPicPr>
              <p:cNvPr id="46" name="图片 45">
                <a:extLst>
                  <a:ext uri="{FF2B5EF4-FFF2-40B4-BE49-F238E27FC236}">
                    <a16:creationId xmlns="" xmlns:a16="http://schemas.microsoft.com/office/drawing/2014/main" id="{E55192AB-5E07-4112-97BF-F01171AA64A8}"/>
                  </a:ext>
                </a:extLst>
              </p:cNvPr>
              <p:cNvPicPr>
                <a:picLocks noChangeAspect="1"/>
              </p:cNvPicPr>
              <p:nvPr/>
            </p:nvPicPr>
            <p:blipFill rotWithShape="1">
              <a:blip r:embed="rId9"/>
              <a:srcRect r="26340" b="45066"/>
              <a:stretch/>
            </p:blipFill>
            <p:spPr>
              <a:xfrm rot="20282682">
                <a:off x="5413916" y="1850020"/>
                <a:ext cx="1606704" cy="1227292"/>
              </a:xfrm>
              <a:prstGeom prst="rect">
                <a:avLst/>
              </a:prstGeom>
            </p:spPr>
          </p:pic>
          <p:pic>
            <p:nvPicPr>
              <p:cNvPr id="48" name="图片 47">
                <a:extLst>
                  <a:ext uri="{FF2B5EF4-FFF2-40B4-BE49-F238E27FC236}">
                    <a16:creationId xmlns="" xmlns:a16="http://schemas.microsoft.com/office/drawing/2014/main" id="{727DCD43-7446-4156-8ADF-7FF05A4F0E09}"/>
                  </a:ext>
                </a:extLst>
              </p:cNvPr>
              <p:cNvPicPr>
                <a:picLocks noChangeAspect="1"/>
              </p:cNvPicPr>
              <p:nvPr/>
            </p:nvPicPr>
            <p:blipFill rotWithShape="1">
              <a:blip r:embed="rId9"/>
              <a:srcRect l="75144" t="-4209" r="-3398" b="83138"/>
              <a:stretch/>
            </p:blipFill>
            <p:spPr>
              <a:xfrm>
                <a:off x="5794998" y="4589997"/>
                <a:ext cx="616287" cy="470755"/>
              </a:xfrm>
              <a:prstGeom prst="rect">
                <a:avLst/>
              </a:prstGeom>
            </p:spPr>
          </p:pic>
          <p:pic>
            <p:nvPicPr>
              <p:cNvPr id="51" name="图片 50">
                <a:extLst>
                  <a:ext uri="{FF2B5EF4-FFF2-40B4-BE49-F238E27FC236}">
                    <a16:creationId xmlns="" xmlns:a16="http://schemas.microsoft.com/office/drawing/2014/main" id="{D9F87509-2482-433C-BC0B-A2CC9516BF97}"/>
                  </a:ext>
                </a:extLst>
              </p:cNvPr>
              <p:cNvPicPr>
                <a:picLocks noChangeAspect="1"/>
              </p:cNvPicPr>
              <p:nvPr/>
            </p:nvPicPr>
            <p:blipFill rotWithShape="1">
              <a:blip r:embed="rId9"/>
              <a:srcRect l="42897" t="31991" r="26340" b="45066"/>
              <a:stretch/>
            </p:blipFill>
            <p:spPr>
              <a:xfrm>
                <a:off x="5116829" y="3965477"/>
                <a:ext cx="671029" cy="512570"/>
              </a:xfrm>
              <a:prstGeom prst="rect">
                <a:avLst/>
              </a:prstGeom>
            </p:spPr>
          </p:pic>
        </p:grpSp>
        <p:pic>
          <p:nvPicPr>
            <p:cNvPr id="43" name="图片 42">
              <a:extLst>
                <a:ext uri="{FF2B5EF4-FFF2-40B4-BE49-F238E27FC236}">
                  <a16:creationId xmlns="" xmlns:a16="http://schemas.microsoft.com/office/drawing/2014/main" id="{5CCF2E8F-B34F-40EF-9D40-D631FDAAC0E7}"/>
                </a:ext>
              </a:extLst>
            </p:cNvPr>
            <p:cNvPicPr>
              <a:picLocks noChangeAspect="1"/>
            </p:cNvPicPr>
            <p:nvPr/>
          </p:nvPicPr>
          <p:blipFill>
            <a:blip r:embed="rId10"/>
            <a:stretch>
              <a:fillRect/>
            </a:stretch>
          </p:blipFill>
          <p:spPr>
            <a:xfrm>
              <a:off x="5012529" y="3493687"/>
              <a:ext cx="2181227" cy="812262"/>
            </a:xfrm>
            <a:prstGeom prst="rect">
              <a:avLst/>
            </a:prstGeom>
          </p:spPr>
        </p:pic>
        <p:sp>
          <p:nvSpPr>
            <p:cNvPr id="44" name="矩形 43">
              <a:extLst>
                <a:ext uri="{FF2B5EF4-FFF2-40B4-BE49-F238E27FC236}">
                  <a16:creationId xmlns="" xmlns:a16="http://schemas.microsoft.com/office/drawing/2014/main" id="{3AABA3C0-105D-4FA7-BE33-47D208FAF26E}"/>
                </a:ext>
              </a:extLst>
            </p:cNvPr>
            <p:cNvSpPr/>
            <p:nvPr/>
          </p:nvSpPr>
          <p:spPr>
            <a:xfrm>
              <a:off x="5048456" y="2605689"/>
              <a:ext cx="2115907" cy="1013810"/>
            </a:xfrm>
            <a:prstGeom prst="rect">
              <a:avLst/>
            </a:prstGeom>
          </p:spPr>
          <p:txBody>
            <a:bodyPr wrap="none">
              <a:prstTxWarp prst="textArchDown">
                <a:avLst>
                  <a:gd name="adj" fmla="val 21291080"/>
                </a:avLst>
              </a:prstTxWarp>
              <a:spAutoFit/>
            </a:bodyPr>
            <a:lstStyle/>
            <a:p>
              <a:pPr algn="ctr">
                <a:lnSpc>
                  <a:spcPts val="4000"/>
                </a:lnSpc>
              </a:pPr>
              <a:r>
                <a:rPr lang="en-US" altLang="zh-CN" sz="4000" b="1" dirty="0">
                  <a:solidFill>
                    <a:srgbClr val="121212"/>
                  </a:solidFill>
                  <a:latin typeface="Open Sans" panose="020B0606030504020204" pitchFamily="34" charset="0"/>
                  <a:ea typeface="Open Sans" panose="020B0606030504020204" pitchFamily="34" charset="0"/>
                  <a:cs typeface="Open Sans" panose="020B0606030504020204" pitchFamily="34" charset="0"/>
                </a:rPr>
                <a:t>LOOK BOOK </a:t>
              </a:r>
            </a:p>
          </p:txBody>
        </p:sp>
      </p:grpSp>
    </p:spTree>
    <p:extLst>
      <p:ext uri="{BB962C8B-B14F-4D97-AF65-F5344CB8AC3E}">
        <p14:creationId xmlns:p14="http://schemas.microsoft.com/office/powerpoint/2010/main" val="140513800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3" presetClass="entr" presetSubtype="32"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strVal val="4*#ppt_w"/>
                                          </p:val>
                                        </p:tav>
                                        <p:tav tm="100000">
                                          <p:val>
                                            <p:strVal val="#ppt_w"/>
                                          </p:val>
                                        </p:tav>
                                      </p:tavLst>
                                    </p:anim>
                                    <p:anim calcmode="lin" valueType="num">
                                      <p:cBhvr>
                                        <p:cTn id="26" dur="500" fill="hold"/>
                                        <p:tgtEl>
                                          <p:spTgt spid="39"/>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53" presetClass="entr" presetSubtype="16"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BA0E43CB-6888-4CB6-980E-3F191A97181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84186BB5-28C7-4719-9333-ADE43EE9B306}"/>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6" name="图片 15">
            <a:extLst>
              <a:ext uri="{FF2B5EF4-FFF2-40B4-BE49-F238E27FC236}">
                <a16:creationId xmlns="" xmlns:a16="http://schemas.microsoft.com/office/drawing/2014/main" id="{4EDE6102-9324-4489-AB71-2BE9A6A09970}"/>
              </a:ext>
            </a:extLst>
          </p:cNvPr>
          <p:cNvPicPr>
            <a:picLocks noChangeAspect="1"/>
          </p:cNvPicPr>
          <p:nvPr/>
        </p:nvPicPr>
        <p:blipFill rotWithShape="1">
          <a:blip r:embed="rId3">
            <a:biLevel thresh="50000"/>
          </a:blip>
          <a:srcRect l="42340" t="1" r="79" b="364"/>
          <a:stretch/>
        </p:blipFill>
        <p:spPr>
          <a:xfrm>
            <a:off x="167154" y="3667124"/>
            <a:ext cx="1706902" cy="2968165"/>
          </a:xfrm>
          <a:prstGeom prst="rect">
            <a:avLst/>
          </a:prstGeom>
        </p:spPr>
      </p:pic>
      <p:pic>
        <p:nvPicPr>
          <p:cNvPr id="17" name="图片 16">
            <a:extLst>
              <a:ext uri="{FF2B5EF4-FFF2-40B4-BE49-F238E27FC236}">
                <a16:creationId xmlns="" xmlns:a16="http://schemas.microsoft.com/office/drawing/2014/main" id="{C285F799-74ED-483F-8EFD-79B68AFE4868}"/>
              </a:ext>
            </a:extLst>
          </p:cNvPr>
          <p:cNvPicPr>
            <a:picLocks noChangeAspect="1"/>
          </p:cNvPicPr>
          <p:nvPr/>
        </p:nvPicPr>
        <p:blipFill>
          <a:blip r:embed="rId4">
            <a:biLevel thresh="50000"/>
          </a:blip>
          <a:stretch>
            <a:fillRect/>
          </a:stretch>
        </p:blipFill>
        <p:spPr>
          <a:xfrm rot="5400000">
            <a:off x="10375755" y="779979"/>
            <a:ext cx="1770726" cy="591767"/>
          </a:xfrm>
          <a:prstGeom prst="rect">
            <a:avLst/>
          </a:prstGeom>
        </p:spPr>
      </p:pic>
      <p:sp>
        <p:nvSpPr>
          <p:cNvPr id="26" name="矩形 25">
            <a:extLst>
              <a:ext uri="{FF2B5EF4-FFF2-40B4-BE49-F238E27FC236}">
                <a16:creationId xmlns="" xmlns:a16="http://schemas.microsoft.com/office/drawing/2014/main" id="{BF51E706-BEB3-4E04-872D-175ACA9C0637}"/>
              </a:ext>
            </a:extLst>
          </p:cNvPr>
          <p:cNvSpPr/>
          <p:nvPr/>
        </p:nvSpPr>
        <p:spPr>
          <a:xfrm>
            <a:off x="2146718" y="5151206"/>
            <a:ext cx="6979148" cy="707886"/>
          </a:xfrm>
          <a:prstGeom prst="rect">
            <a:avLst/>
          </a:prstGeom>
        </p:spPr>
        <p:txBody>
          <a:bodyPr wrap="square">
            <a:spAutoFit/>
          </a:bodyPr>
          <a:lstStyle/>
          <a:p>
            <a:pPr algn="ctr">
              <a:lnSpc>
                <a:spcPts val="1600"/>
              </a:lnSpc>
              <a:buClr>
                <a:srgbClr val="E24848"/>
              </a:buClr>
            </a:pPr>
            <a:r>
              <a:rPr lang="en-US" altLang="zh-CN" sz="900" noProof="1">
                <a:solidFill>
                  <a:schemeClr val="tx1">
                    <a:lumMod val="50000"/>
                    <a:lumOff val="50000"/>
                  </a:schemeClr>
                </a:solidFill>
                <a:latin typeface="Arial" panose="020B0604020202020204" pitchFamily="34"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Lorem ipsum dolor sit ametvolutpat.</a:t>
            </a:r>
          </a:p>
        </p:txBody>
      </p:sp>
      <p:sp>
        <p:nvSpPr>
          <p:cNvPr id="27" name="矩形 26">
            <a:extLst>
              <a:ext uri="{FF2B5EF4-FFF2-40B4-BE49-F238E27FC236}">
                <a16:creationId xmlns="" xmlns:a16="http://schemas.microsoft.com/office/drawing/2014/main" id="{52728A49-24A6-4DFD-AE54-FECB97FE82B2}"/>
              </a:ext>
            </a:extLst>
          </p:cNvPr>
          <p:cNvSpPr/>
          <p:nvPr/>
        </p:nvSpPr>
        <p:spPr>
          <a:xfrm>
            <a:off x="4564527" y="4346921"/>
            <a:ext cx="2322495" cy="547073"/>
          </a:xfrm>
          <a:prstGeom prst="rect">
            <a:avLst/>
          </a:prstGeom>
        </p:spPr>
        <p:txBody>
          <a:bodyPr wrap="none">
            <a:spAutoFit/>
          </a:bodyPr>
          <a:lstStyle/>
          <a:p>
            <a:pPr algn="ctr">
              <a:lnSpc>
                <a:spcPts val="4000"/>
              </a:lnSpc>
            </a:pPr>
            <a:r>
              <a:rPr lang="en-US" altLang="zh-CN" sz="2400" b="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NEW ARRIVAL</a:t>
            </a:r>
          </a:p>
        </p:txBody>
      </p:sp>
      <p:pic>
        <p:nvPicPr>
          <p:cNvPr id="4" name="图片占位符 3"/>
          <p:cNvPicPr>
            <a:picLocks noGrp="1" noChangeAspect="1"/>
          </p:cNvPicPr>
          <p:nvPr>
            <p:ph type="pic" sz="quarter" idx="10"/>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t="27713" b="27713"/>
          <a:stretch>
            <a:fillRect/>
          </a:stretch>
        </p:blipFill>
        <p:spPr/>
      </p:pic>
      <p:pic>
        <p:nvPicPr>
          <p:cNvPr id="5" name="图片 4"/>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7561735" y="0"/>
            <a:ext cx="4574232" cy="6858000"/>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104309">
            <a:off x="9439166" y="337701"/>
            <a:ext cx="700713" cy="700713"/>
          </a:xfrm>
          <a:prstGeom prst="rect">
            <a:avLst/>
          </a:prstGeom>
        </p:spPr>
      </p:pic>
    </p:spTree>
    <p:extLst>
      <p:ext uri="{BB962C8B-B14F-4D97-AF65-F5344CB8AC3E}">
        <p14:creationId xmlns:p14="http://schemas.microsoft.com/office/powerpoint/2010/main" val="84929613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950"/>
                            </p:stCondLst>
                            <p:childTnLst>
                              <p:par>
                                <p:cTn id="17" presetID="42"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 xmlns:a16="http://schemas.microsoft.com/office/drawing/2014/main" id="{3C6D38F3-0E26-41D5-A9F9-171C36B6E1AF}"/>
              </a:ext>
            </a:extLst>
          </p:cNvPr>
          <p:cNvPicPr>
            <a:picLocks noChangeAspect="1"/>
          </p:cNvPicPr>
          <p:nvPr/>
        </p:nvPicPr>
        <p:blipFill rotWithShape="1">
          <a:blip r:embed="rId19">
            <a:biLevel thresh="50000"/>
          </a:blip>
          <a:srcRect r="-19" b="-275"/>
          <a:stretch/>
        </p:blipFill>
        <p:spPr>
          <a:xfrm flipH="1">
            <a:off x="1131333" y="1098423"/>
            <a:ext cx="4523362" cy="4557499"/>
          </a:xfrm>
          <a:prstGeom prst="rect">
            <a:avLst/>
          </a:prstGeom>
        </p:spPr>
      </p:pic>
      <p:pic>
        <p:nvPicPr>
          <p:cNvPr id="29" name="图片 28">
            <a:extLst>
              <a:ext uri="{FF2B5EF4-FFF2-40B4-BE49-F238E27FC236}">
                <a16:creationId xmlns="" xmlns:a16="http://schemas.microsoft.com/office/drawing/2014/main" id="{C0A47F19-1F28-40C3-B94D-A54F9B8925BE}"/>
              </a:ext>
            </a:extLst>
          </p:cNvPr>
          <p:cNvPicPr>
            <a:picLocks noChangeAspect="1"/>
          </p:cNvPicPr>
          <p:nvPr/>
        </p:nvPicPr>
        <p:blipFill>
          <a:blip r:embed="rId20">
            <a:biLevel thresh="50000"/>
          </a:blip>
          <a:stretch>
            <a:fillRect/>
          </a:stretch>
        </p:blipFill>
        <p:spPr>
          <a:xfrm>
            <a:off x="3918589" y="5376744"/>
            <a:ext cx="2274061" cy="992195"/>
          </a:xfrm>
          <a:prstGeom prst="rect">
            <a:avLst/>
          </a:prstGeom>
        </p:spPr>
      </p:pic>
      <p:pic>
        <p:nvPicPr>
          <p:cNvPr id="30" name="图片 29">
            <a:extLst>
              <a:ext uri="{FF2B5EF4-FFF2-40B4-BE49-F238E27FC236}">
                <a16:creationId xmlns="" xmlns:a16="http://schemas.microsoft.com/office/drawing/2014/main" id="{D6E10C3D-D0CE-4552-AEC3-9132AE02B680}"/>
              </a:ext>
            </a:extLst>
          </p:cNvPr>
          <p:cNvPicPr>
            <a:picLocks noChangeAspect="1"/>
          </p:cNvPicPr>
          <p:nvPr/>
        </p:nvPicPr>
        <p:blipFill>
          <a:blip r:embed="rId21">
            <a:biLevel thresh="50000"/>
          </a:blip>
          <a:stretch>
            <a:fillRect/>
          </a:stretch>
        </p:blipFill>
        <p:spPr>
          <a:xfrm>
            <a:off x="3550934" y="5055087"/>
            <a:ext cx="2071922" cy="1507291"/>
          </a:xfrm>
          <a:prstGeom prst="rect">
            <a:avLst/>
          </a:prstGeom>
        </p:spPr>
      </p:pic>
      <p:pic>
        <p:nvPicPr>
          <p:cNvPr id="31" name="图片 30">
            <a:extLst>
              <a:ext uri="{FF2B5EF4-FFF2-40B4-BE49-F238E27FC236}">
                <a16:creationId xmlns="" xmlns:a16="http://schemas.microsoft.com/office/drawing/2014/main" id="{178BB722-5946-45CB-A3D9-23E622E4555C}"/>
              </a:ext>
            </a:extLst>
          </p:cNvPr>
          <p:cNvPicPr>
            <a:picLocks noChangeAspect="1"/>
          </p:cNvPicPr>
          <p:nvPr/>
        </p:nvPicPr>
        <p:blipFill>
          <a:blip r:embed="rId22">
            <a:biLevel thresh="50000"/>
          </a:blip>
          <a:stretch>
            <a:fillRect/>
          </a:stretch>
        </p:blipFill>
        <p:spPr>
          <a:xfrm>
            <a:off x="117866" y="966472"/>
            <a:ext cx="2324832" cy="1741996"/>
          </a:xfrm>
          <a:prstGeom prst="rect">
            <a:avLst/>
          </a:prstGeom>
        </p:spPr>
      </p:pic>
      <p:pic>
        <p:nvPicPr>
          <p:cNvPr id="32" name="图片 31">
            <a:extLst>
              <a:ext uri="{FF2B5EF4-FFF2-40B4-BE49-F238E27FC236}">
                <a16:creationId xmlns="" xmlns:a16="http://schemas.microsoft.com/office/drawing/2014/main" id="{4A28A818-4201-458A-B0E3-ECBB59DB5664}"/>
              </a:ext>
            </a:extLst>
          </p:cNvPr>
          <p:cNvPicPr>
            <a:picLocks noChangeAspect="1"/>
          </p:cNvPicPr>
          <p:nvPr/>
        </p:nvPicPr>
        <p:blipFill>
          <a:blip r:embed="rId23"/>
          <a:stretch>
            <a:fillRect/>
          </a:stretch>
        </p:blipFill>
        <p:spPr>
          <a:xfrm>
            <a:off x="4103814" y="152960"/>
            <a:ext cx="1838110" cy="2522276"/>
          </a:xfrm>
          <a:prstGeom prst="rect">
            <a:avLst/>
          </a:prstGeom>
        </p:spPr>
      </p:pic>
      <p:pic>
        <p:nvPicPr>
          <p:cNvPr id="33" name="图片 32">
            <a:extLst>
              <a:ext uri="{FF2B5EF4-FFF2-40B4-BE49-F238E27FC236}">
                <a16:creationId xmlns="" xmlns:a16="http://schemas.microsoft.com/office/drawing/2014/main" id="{C3B323F2-013B-4D84-A0B7-C66D5330B9F5}"/>
              </a:ext>
            </a:extLst>
          </p:cNvPr>
          <p:cNvPicPr>
            <a:picLocks noChangeAspect="1"/>
          </p:cNvPicPr>
          <p:nvPr/>
        </p:nvPicPr>
        <p:blipFill>
          <a:blip r:embed="rId24"/>
          <a:stretch>
            <a:fillRect/>
          </a:stretch>
        </p:blipFill>
        <p:spPr>
          <a:xfrm>
            <a:off x="988097" y="4090328"/>
            <a:ext cx="2324832" cy="1809828"/>
          </a:xfrm>
          <a:prstGeom prst="rect">
            <a:avLst/>
          </a:prstGeom>
        </p:spPr>
      </p:pic>
      <p:sp>
        <p:nvSpPr>
          <p:cNvPr id="34" name="Rectangle 70">
            <a:extLst>
              <a:ext uri="{FF2B5EF4-FFF2-40B4-BE49-F238E27FC236}">
                <a16:creationId xmlns="" xmlns:a16="http://schemas.microsoft.com/office/drawing/2014/main" id="{A7B6401C-D252-4BF3-92CC-50831CD1A533}"/>
              </a:ext>
            </a:extLst>
          </p:cNvPr>
          <p:cNvSpPr>
            <a:spLocks noChangeArrowheads="1"/>
          </p:cNvSpPr>
          <p:nvPr/>
        </p:nvSpPr>
        <p:spPr bwMode="auto">
          <a:xfrm rot="5400000">
            <a:off x="4697451" y="3299354"/>
            <a:ext cx="20482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ArchUp">
              <a:avLst>
                <a:gd name="adj" fmla="val 11610308"/>
              </a:avLst>
            </a:prstTxWarp>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3600" b="1" noProof="1">
                <a:solidFill>
                  <a:srgbClr val="FFC000"/>
                </a:solidFill>
                <a:latin typeface="Arial" panose="020B0604020202020204" pitchFamily="34" charset="0"/>
                <a:ea typeface="Open Sans" panose="020B0606030504020204" pitchFamily="34" charset="0"/>
                <a:cs typeface="Arial" panose="020B0604020202020204" pitchFamily="34" charset="0"/>
              </a:rPr>
              <a:t>CONTENTS</a:t>
            </a:r>
          </a:p>
        </p:txBody>
      </p:sp>
      <p:pic>
        <p:nvPicPr>
          <p:cNvPr id="35" name="图片 34">
            <a:extLst>
              <a:ext uri="{FF2B5EF4-FFF2-40B4-BE49-F238E27FC236}">
                <a16:creationId xmlns="" xmlns:a16="http://schemas.microsoft.com/office/drawing/2014/main" id="{7F12037E-8D92-4A6C-B4DC-15D2694F4D0B}"/>
              </a:ext>
            </a:extLst>
          </p:cNvPr>
          <p:cNvPicPr>
            <a:picLocks noChangeAspect="1"/>
          </p:cNvPicPr>
          <p:nvPr/>
        </p:nvPicPr>
        <p:blipFill>
          <a:blip r:embed="rId25">
            <a:biLevel thresh="50000"/>
          </a:blip>
          <a:stretch>
            <a:fillRect/>
          </a:stretch>
        </p:blipFill>
        <p:spPr>
          <a:xfrm>
            <a:off x="5022869" y="1068333"/>
            <a:ext cx="190364" cy="190855"/>
          </a:xfrm>
          <a:prstGeom prst="rect">
            <a:avLst/>
          </a:prstGeom>
        </p:spPr>
      </p:pic>
      <p:sp>
        <p:nvSpPr>
          <p:cNvPr id="62" name="等腰三角形 61">
            <a:extLst>
              <a:ext uri="{FF2B5EF4-FFF2-40B4-BE49-F238E27FC236}">
                <a16:creationId xmlns="" xmlns:a16="http://schemas.microsoft.com/office/drawing/2014/main" id="{4577643B-03AF-49EE-832B-CC89A7A063A7}"/>
              </a:ext>
            </a:extLst>
          </p:cNvPr>
          <p:cNvSpPr/>
          <p:nvPr/>
        </p:nvSpPr>
        <p:spPr>
          <a:xfrm rot="16200000" flipH="1">
            <a:off x="10587178" y="297060"/>
            <a:ext cx="1729511" cy="1135394"/>
          </a:xfrm>
          <a:prstGeom prst="triangle">
            <a:avLst>
              <a:gd name="adj" fmla="val 63882"/>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B0311FDC-75A2-49A7-9A0E-5FB6F70E63BF}"/>
              </a:ext>
            </a:extLst>
          </p:cNvPr>
          <p:cNvSpPr/>
          <p:nvPr/>
        </p:nvSpPr>
        <p:spPr>
          <a:xfrm flipH="1">
            <a:off x="11365584" y="696548"/>
            <a:ext cx="588516" cy="588516"/>
          </a:xfrm>
          <a:prstGeom prst="ellipse">
            <a:avLst/>
          </a:prstGeom>
          <a:noFill/>
          <a:ln w="412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占位符 4"/>
          <p:cNvPicPr>
            <a:picLocks noGrp="1" noChangeAspect="1"/>
          </p:cNvPicPr>
          <p:nvPr>
            <p:ph type="pic" sz="quarter" idx="10"/>
          </p:nvPr>
        </p:nvPicPr>
        <p:blipFill>
          <a:blip r:embed="rId26">
            <a:extLst>
              <a:ext uri="{28A0092B-C50C-407E-A947-70E740481C1C}">
                <a14:useLocalDpi xmlns:a14="http://schemas.microsoft.com/office/drawing/2010/main" val="0"/>
              </a:ext>
            </a:extLst>
          </a:blip>
          <a:srcRect t="12343" b="12343"/>
          <a:stretch>
            <a:fillRect/>
          </a:stretch>
        </p:blipFill>
        <p:spPr/>
      </p:pic>
      <p:grpSp>
        <p:nvGrpSpPr>
          <p:cNvPr id="18" name="PA_库_组合 17"/>
          <p:cNvGrpSpPr>
            <a:grpSpLocks noChangeAspect="1"/>
          </p:cNvGrpSpPr>
          <p:nvPr>
            <p:custDataLst>
              <p:tags r:id="rId1"/>
            </p:custDataLst>
          </p:nvPr>
        </p:nvGrpSpPr>
        <p:grpSpPr>
          <a:xfrm>
            <a:off x="6812889" y="817524"/>
            <a:ext cx="811023" cy="805327"/>
            <a:chOff x="8032750" y="844550"/>
            <a:chExt cx="1355725" cy="1346200"/>
          </a:xfrm>
        </p:grpSpPr>
        <p:sp>
          <p:nvSpPr>
            <p:cNvPr id="20" name="Freeform 5"/>
            <p:cNvSpPr>
              <a:spLocks noEditPoints="1"/>
            </p:cNvSpPr>
            <p:nvPr/>
          </p:nvSpPr>
          <p:spPr bwMode="auto">
            <a:xfrm>
              <a:off x="8032750" y="844550"/>
              <a:ext cx="1355725" cy="1346200"/>
            </a:xfrm>
            <a:custGeom>
              <a:avLst/>
              <a:gdLst>
                <a:gd name="T0" fmla="*/ 179 w 358"/>
                <a:gd name="T1" fmla="*/ 358 h 358"/>
                <a:gd name="T2" fmla="*/ 0 w 358"/>
                <a:gd name="T3" fmla="*/ 179 h 358"/>
                <a:gd name="T4" fmla="*/ 179 w 358"/>
                <a:gd name="T5" fmla="*/ 0 h 358"/>
                <a:gd name="T6" fmla="*/ 358 w 358"/>
                <a:gd name="T7" fmla="*/ 179 h 358"/>
                <a:gd name="T8" fmla="*/ 179 w 358"/>
                <a:gd name="T9" fmla="*/ 358 h 358"/>
                <a:gd name="T10" fmla="*/ 179 w 358"/>
                <a:gd name="T11" fmla="*/ 8 h 358"/>
                <a:gd name="T12" fmla="*/ 8 w 358"/>
                <a:gd name="T13" fmla="*/ 179 h 358"/>
                <a:gd name="T14" fmla="*/ 179 w 358"/>
                <a:gd name="T15" fmla="*/ 350 h 358"/>
                <a:gd name="T16" fmla="*/ 350 w 358"/>
                <a:gd name="T17" fmla="*/ 179 h 358"/>
                <a:gd name="T18" fmla="*/ 179 w 358"/>
                <a:gd name="T19" fmla="*/ 8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 h="358">
                  <a:moveTo>
                    <a:pt x="179" y="358"/>
                  </a:moveTo>
                  <a:cubicBezTo>
                    <a:pt x="80" y="358"/>
                    <a:pt x="0" y="278"/>
                    <a:pt x="0" y="179"/>
                  </a:cubicBezTo>
                  <a:cubicBezTo>
                    <a:pt x="0" y="81"/>
                    <a:pt x="80" y="0"/>
                    <a:pt x="179" y="0"/>
                  </a:cubicBezTo>
                  <a:cubicBezTo>
                    <a:pt x="278" y="0"/>
                    <a:pt x="358" y="81"/>
                    <a:pt x="358" y="179"/>
                  </a:cubicBezTo>
                  <a:cubicBezTo>
                    <a:pt x="358" y="278"/>
                    <a:pt x="278" y="358"/>
                    <a:pt x="179" y="358"/>
                  </a:cubicBezTo>
                  <a:close/>
                  <a:moveTo>
                    <a:pt x="179" y="8"/>
                  </a:moveTo>
                  <a:cubicBezTo>
                    <a:pt x="85" y="8"/>
                    <a:pt x="8" y="85"/>
                    <a:pt x="8" y="179"/>
                  </a:cubicBezTo>
                  <a:cubicBezTo>
                    <a:pt x="8" y="273"/>
                    <a:pt x="85" y="350"/>
                    <a:pt x="179" y="350"/>
                  </a:cubicBezTo>
                  <a:cubicBezTo>
                    <a:pt x="273" y="350"/>
                    <a:pt x="350" y="273"/>
                    <a:pt x="350" y="179"/>
                  </a:cubicBezTo>
                  <a:cubicBezTo>
                    <a:pt x="350" y="85"/>
                    <a:pt x="273" y="8"/>
                    <a:pt x="179" y="8"/>
                  </a:cubicBezTo>
                  <a:close/>
                </a:path>
              </a:pathLst>
            </a:custGeom>
            <a:solidFill>
              <a:srgbClr val="F1C0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8"/>
            <p:cNvSpPr>
              <a:spLocks noEditPoints="1"/>
            </p:cNvSpPr>
            <p:nvPr/>
          </p:nvSpPr>
          <p:spPr bwMode="auto">
            <a:xfrm>
              <a:off x="8570913" y="1300163"/>
              <a:ext cx="295275" cy="511175"/>
            </a:xfrm>
            <a:custGeom>
              <a:avLst/>
              <a:gdLst>
                <a:gd name="T0" fmla="*/ 39 w 78"/>
                <a:gd name="T1" fmla="*/ 136 h 136"/>
                <a:gd name="T2" fmla="*/ 34 w 78"/>
                <a:gd name="T3" fmla="*/ 132 h 136"/>
                <a:gd name="T4" fmla="*/ 3 w 78"/>
                <a:gd name="T5" fmla="*/ 54 h 136"/>
                <a:gd name="T6" fmla="*/ 3 w 78"/>
                <a:gd name="T7" fmla="*/ 53 h 136"/>
                <a:gd name="T8" fmla="*/ 0 w 78"/>
                <a:gd name="T9" fmla="*/ 39 h 136"/>
                <a:gd name="T10" fmla="*/ 39 w 78"/>
                <a:gd name="T11" fmla="*/ 0 h 136"/>
                <a:gd name="T12" fmla="*/ 78 w 78"/>
                <a:gd name="T13" fmla="*/ 39 h 136"/>
                <a:gd name="T14" fmla="*/ 76 w 78"/>
                <a:gd name="T15" fmla="*/ 53 h 136"/>
                <a:gd name="T16" fmla="*/ 75 w 78"/>
                <a:gd name="T17" fmla="*/ 54 h 136"/>
                <a:gd name="T18" fmla="*/ 44 w 78"/>
                <a:gd name="T19" fmla="*/ 132 h 136"/>
                <a:gd name="T20" fmla="*/ 39 w 78"/>
                <a:gd name="T21" fmla="*/ 136 h 136"/>
                <a:gd name="T22" fmla="*/ 13 w 78"/>
                <a:gd name="T23" fmla="*/ 51 h 136"/>
                <a:gd name="T24" fmla="*/ 39 w 78"/>
                <a:gd name="T25" fmla="*/ 117 h 136"/>
                <a:gd name="T26" fmla="*/ 65 w 78"/>
                <a:gd name="T27" fmla="*/ 51 h 136"/>
                <a:gd name="T28" fmla="*/ 66 w 78"/>
                <a:gd name="T29" fmla="*/ 50 h 136"/>
                <a:gd name="T30" fmla="*/ 68 w 78"/>
                <a:gd name="T31" fmla="*/ 39 h 136"/>
                <a:gd name="T32" fmla="*/ 39 w 78"/>
                <a:gd name="T33" fmla="*/ 10 h 136"/>
                <a:gd name="T34" fmla="*/ 10 w 78"/>
                <a:gd name="T35" fmla="*/ 39 h 136"/>
                <a:gd name="T36" fmla="*/ 13 w 78"/>
                <a:gd name="T37" fmla="*/ 50 h 136"/>
                <a:gd name="T38" fmla="*/ 13 w 78"/>
                <a:gd name="T39" fmla="*/ 5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136">
                  <a:moveTo>
                    <a:pt x="39" y="136"/>
                  </a:moveTo>
                  <a:cubicBezTo>
                    <a:pt x="37" y="136"/>
                    <a:pt x="35" y="134"/>
                    <a:pt x="34" y="132"/>
                  </a:cubicBezTo>
                  <a:cubicBezTo>
                    <a:pt x="3" y="54"/>
                    <a:pt x="3" y="54"/>
                    <a:pt x="3" y="54"/>
                  </a:cubicBezTo>
                  <a:cubicBezTo>
                    <a:pt x="3" y="54"/>
                    <a:pt x="3" y="53"/>
                    <a:pt x="3" y="53"/>
                  </a:cubicBezTo>
                  <a:cubicBezTo>
                    <a:pt x="1" y="48"/>
                    <a:pt x="0" y="44"/>
                    <a:pt x="0" y="39"/>
                  </a:cubicBezTo>
                  <a:cubicBezTo>
                    <a:pt x="0" y="17"/>
                    <a:pt x="18" y="0"/>
                    <a:pt x="39" y="0"/>
                  </a:cubicBezTo>
                  <a:cubicBezTo>
                    <a:pt x="61" y="0"/>
                    <a:pt x="78" y="17"/>
                    <a:pt x="78" y="39"/>
                  </a:cubicBezTo>
                  <a:cubicBezTo>
                    <a:pt x="78" y="44"/>
                    <a:pt x="77" y="48"/>
                    <a:pt x="76" y="53"/>
                  </a:cubicBezTo>
                  <a:cubicBezTo>
                    <a:pt x="76" y="53"/>
                    <a:pt x="75" y="54"/>
                    <a:pt x="75" y="54"/>
                  </a:cubicBezTo>
                  <a:cubicBezTo>
                    <a:pt x="44" y="132"/>
                    <a:pt x="44" y="132"/>
                    <a:pt x="44" y="132"/>
                  </a:cubicBezTo>
                  <a:cubicBezTo>
                    <a:pt x="43" y="134"/>
                    <a:pt x="41" y="136"/>
                    <a:pt x="39" y="136"/>
                  </a:cubicBezTo>
                  <a:close/>
                  <a:moveTo>
                    <a:pt x="13" y="51"/>
                  </a:moveTo>
                  <a:cubicBezTo>
                    <a:pt x="39" y="117"/>
                    <a:pt x="39" y="117"/>
                    <a:pt x="39" y="117"/>
                  </a:cubicBezTo>
                  <a:cubicBezTo>
                    <a:pt x="65" y="51"/>
                    <a:pt x="65" y="51"/>
                    <a:pt x="65" y="51"/>
                  </a:cubicBezTo>
                  <a:cubicBezTo>
                    <a:pt x="65" y="51"/>
                    <a:pt x="65" y="51"/>
                    <a:pt x="66" y="50"/>
                  </a:cubicBezTo>
                  <a:cubicBezTo>
                    <a:pt x="67" y="47"/>
                    <a:pt x="68" y="43"/>
                    <a:pt x="68" y="39"/>
                  </a:cubicBezTo>
                  <a:cubicBezTo>
                    <a:pt x="68" y="23"/>
                    <a:pt x="55" y="10"/>
                    <a:pt x="39" y="10"/>
                  </a:cubicBezTo>
                  <a:cubicBezTo>
                    <a:pt x="23" y="10"/>
                    <a:pt x="10" y="23"/>
                    <a:pt x="10" y="39"/>
                  </a:cubicBezTo>
                  <a:cubicBezTo>
                    <a:pt x="10" y="43"/>
                    <a:pt x="11" y="47"/>
                    <a:pt x="13" y="50"/>
                  </a:cubicBezTo>
                  <a:cubicBezTo>
                    <a:pt x="13" y="51"/>
                    <a:pt x="13" y="51"/>
                    <a:pt x="13" y="51"/>
                  </a:cubicBezTo>
                  <a:close/>
                </a:path>
              </a:pathLst>
            </a:custGeom>
            <a:solidFill>
              <a:srgbClr val="F1C025"/>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PA_库_组合 21"/>
          <p:cNvGrpSpPr>
            <a:grpSpLocks noChangeAspect="1"/>
          </p:cNvGrpSpPr>
          <p:nvPr>
            <p:custDataLst>
              <p:tags r:id="rId2"/>
            </p:custDataLst>
          </p:nvPr>
        </p:nvGrpSpPr>
        <p:grpSpPr>
          <a:xfrm>
            <a:off x="6812889" y="3773964"/>
            <a:ext cx="811023" cy="804384"/>
            <a:chOff x="8032750" y="2762250"/>
            <a:chExt cx="1355725" cy="1344613"/>
          </a:xfrm>
        </p:grpSpPr>
        <p:sp>
          <p:nvSpPr>
            <p:cNvPr id="23" name="Freeform 6"/>
            <p:cNvSpPr>
              <a:spLocks noEditPoints="1"/>
            </p:cNvSpPr>
            <p:nvPr/>
          </p:nvSpPr>
          <p:spPr bwMode="auto">
            <a:xfrm>
              <a:off x="8032750" y="2762250"/>
              <a:ext cx="1355725" cy="1344613"/>
            </a:xfrm>
            <a:custGeom>
              <a:avLst/>
              <a:gdLst>
                <a:gd name="T0" fmla="*/ 179 w 358"/>
                <a:gd name="T1" fmla="*/ 358 h 358"/>
                <a:gd name="T2" fmla="*/ 0 w 358"/>
                <a:gd name="T3" fmla="*/ 179 h 358"/>
                <a:gd name="T4" fmla="*/ 179 w 358"/>
                <a:gd name="T5" fmla="*/ 0 h 358"/>
                <a:gd name="T6" fmla="*/ 358 w 358"/>
                <a:gd name="T7" fmla="*/ 179 h 358"/>
                <a:gd name="T8" fmla="*/ 179 w 358"/>
                <a:gd name="T9" fmla="*/ 358 h 358"/>
                <a:gd name="T10" fmla="*/ 179 w 358"/>
                <a:gd name="T11" fmla="*/ 8 h 358"/>
                <a:gd name="T12" fmla="*/ 8 w 358"/>
                <a:gd name="T13" fmla="*/ 179 h 358"/>
                <a:gd name="T14" fmla="*/ 179 w 358"/>
                <a:gd name="T15" fmla="*/ 350 h 358"/>
                <a:gd name="T16" fmla="*/ 350 w 358"/>
                <a:gd name="T17" fmla="*/ 179 h 358"/>
                <a:gd name="T18" fmla="*/ 179 w 358"/>
                <a:gd name="T19" fmla="*/ 8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 h="358">
                  <a:moveTo>
                    <a:pt x="179" y="358"/>
                  </a:moveTo>
                  <a:cubicBezTo>
                    <a:pt x="80" y="358"/>
                    <a:pt x="0" y="277"/>
                    <a:pt x="0" y="179"/>
                  </a:cubicBezTo>
                  <a:cubicBezTo>
                    <a:pt x="0" y="80"/>
                    <a:pt x="80" y="0"/>
                    <a:pt x="179" y="0"/>
                  </a:cubicBezTo>
                  <a:cubicBezTo>
                    <a:pt x="278" y="0"/>
                    <a:pt x="358" y="80"/>
                    <a:pt x="358" y="179"/>
                  </a:cubicBezTo>
                  <a:cubicBezTo>
                    <a:pt x="358" y="277"/>
                    <a:pt x="278" y="358"/>
                    <a:pt x="179" y="358"/>
                  </a:cubicBezTo>
                  <a:close/>
                  <a:moveTo>
                    <a:pt x="179" y="8"/>
                  </a:moveTo>
                  <a:cubicBezTo>
                    <a:pt x="85" y="8"/>
                    <a:pt x="8" y="85"/>
                    <a:pt x="8" y="179"/>
                  </a:cubicBezTo>
                  <a:cubicBezTo>
                    <a:pt x="8" y="273"/>
                    <a:pt x="85" y="350"/>
                    <a:pt x="179" y="350"/>
                  </a:cubicBezTo>
                  <a:cubicBezTo>
                    <a:pt x="273" y="350"/>
                    <a:pt x="350" y="273"/>
                    <a:pt x="350" y="179"/>
                  </a:cubicBezTo>
                  <a:cubicBezTo>
                    <a:pt x="350" y="85"/>
                    <a:pt x="273" y="8"/>
                    <a:pt x="179" y="8"/>
                  </a:cubicBezTo>
                  <a:close/>
                </a:path>
              </a:pathLst>
            </a:custGeom>
            <a:solidFill>
              <a:srgbClr val="F1C0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noEditPoints="1"/>
            </p:cNvSpPr>
            <p:nvPr/>
          </p:nvSpPr>
          <p:spPr bwMode="auto">
            <a:xfrm>
              <a:off x="8450263" y="3175000"/>
              <a:ext cx="430213" cy="552450"/>
            </a:xfrm>
            <a:custGeom>
              <a:avLst/>
              <a:gdLst>
                <a:gd name="T0" fmla="*/ 104 w 114"/>
                <a:gd name="T1" fmla="*/ 147 h 147"/>
                <a:gd name="T2" fmla="*/ 104 w 114"/>
                <a:gd name="T3" fmla="*/ 147 h 147"/>
                <a:gd name="T4" fmla="*/ 96 w 114"/>
                <a:gd name="T5" fmla="*/ 144 h 147"/>
                <a:gd name="T6" fmla="*/ 56 w 114"/>
                <a:gd name="T7" fmla="*/ 115 h 147"/>
                <a:gd name="T8" fmla="*/ 46 w 114"/>
                <a:gd name="T9" fmla="*/ 108 h 147"/>
                <a:gd name="T10" fmla="*/ 31 w 114"/>
                <a:gd name="T11" fmla="*/ 108 h 147"/>
                <a:gd name="T12" fmla="*/ 19 w 114"/>
                <a:gd name="T13" fmla="*/ 108 h 147"/>
                <a:gd name="T14" fmla="*/ 0 w 114"/>
                <a:gd name="T15" fmla="*/ 89 h 147"/>
                <a:gd name="T16" fmla="*/ 0 w 114"/>
                <a:gd name="T17" fmla="*/ 56 h 147"/>
                <a:gd name="T18" fmla="*/ 19 w 114"/>
                <a:gd name="T19" fmla="*/ 36 h 147"/>
                <a:gd name="T20" fmla="*/ 31 w 114"/>
                <a:gd name="T21" fmla="*/ 36 h 147"/>
                <a:gd name="T22" fmla="*/ 48 w 114"/>
                <a:gd name="T23" fmla="*/ 38 h 147"/>
                <a:gd name="T24" fmla="*/ 56 w 114"/>
                <a:gd name="T25" fmla="*/ 33 h 147"/>
                <a:gd name="T26" fmla="*/ 96 w 114"/>
                <a:gd name="T27" fmla="*/ 4 h 147"/>
                <a:gd name="T28" fmla="*/ 104 w 114"/>
                <a:gd name="T29" fmla="*/ 0 h 147"/>
                <a:gd name="T30" fmla="*/ 114 w 114"/>
                <a:gd name="T31" fmla="*/ 13 h 147"/>
                <a:gd name="T32" fmla="*/ 114 w 114"/>
                <a:gd name="T33" fmla="*/ 134 h 147"/>
                <a:gd name="T34" fmla="*/ 112 w 114"/>
                <a:gd name="T35" fmla="*/ 143 h 147"/>
                <a:gd name="T36" fmla="*/ 104 w 114"/>
                <a:gd name="T37" fmla="*/ 147 h 147"/>
                <a:gd name="T38" fmla="*/ 47 w 114"/>
                <a:gd name="T39" fmla="*/ 99 h 147"/>
                <a:gd name="T40" fmla="*/ 61 w 114"/>
                <a:gd name="T41" fmla="*/ 108 h 147"/>
                <a:gd name="T42" fmla="*/ 100 w 114"/>
                <a:gd name="T43" fmla="*/ 137 h 147"/>
                <a:gd name="T44" fmla="*/ 104 w 114"/>
                <a:gd name="T45" fmla="*/ 139 h 147"/>
                <a:gd name="T46" fmla="*/ 104 w 114"/>
                <a:gd name="T47" fmla="*/ 139 h 147"/>
                <a:gd name="T48" fmla="*/ 105 w 114"/>
                <a:gd name="T49" fmla="*/ 138 h 147"/>
                <a:gd name="T50" fmla="*/ 106 w 114"/>
                <a:gd name="T51" fmla="*/ 134 h 147"/>
                <a:gd name="T52" fmla="*/ 106 w 114"/>
                <a:gd name="T53" fmla="*/ 13 h 147"/>
                <a:gd name="T54" fmla="*/ 104 w 114"/>
                <a:gd name="T55" fmla="*/ 8 h 147"/>
                <a:gd name="T56" fmla="*/ 100 w 114"/>
                <a:gd name="T57" fmla="*/ 10 h 147"/>
                <a:gd name="T58" fmla="*/ 61 w 114"/>
                <a:gd name="T59" fmla="*/ 39 h 147"/>
                <a:gd name="T60" fmla="*/ 47 w 114"/>
                <a:gd name="T61" fmla="*/ 47 h 147"/>
                <a:gd name="T62" fmla="*/ 46 w 114"/>
                <a:gd name="T63" fmla="*/ 47 h 147"/>
                <a:gd name="T64" fmla="*/ 43 w 114"/>
                <a:gd name="T65" fmla="*/ 45 h 147"/>
                <a:gd name="T66" fmla="*/ 31 w 114"/>
                <a:gd name="T67" fmla="*/ 44 h 147"/>
                <a:gd name="T68" fmla="*/ 19 w 114"/>
                <a:gd name="T69" fmla="*/ 44 h 147"/>
                <a:gd name="T70" fmla="*/ 8 w 114"/>
                <a:gd name="T71" fmla="*/ 56 h 147"/>
                <a:gd name="T72" fmla="*/ 8 w 114"/>
                <a:gd name="T73" fmla="*/ 89 h 147"/>
                <a:gd name="T74" fmla="*/ 19 w 114"/>
                <a:gd name="T75" fmla="*/ 100 h 147"/>
                <a:gd name="T76" fmla="*/ 31 w 114"/>
                <a:gd name="T77" fmla="*/ 100 h 147"/>
                <a:gd name="T78" fmla="*/ 43 w 114"/>
                <a:gd name="T79" fmla="*/ 100 h 147"/>
                <a:gd name="T80" fmla="*/ 43 w 114"/>
                <a:gd name="T81" fmla="*/ 99 h 147"/>
                <a:gd name="T82" fmla="*/ 47 w 114"/>
                <a:gd name="T83" fmla="*/ 9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 h="147">
                  <a:moveTo>
                    <a:pt x="104" y="147"/>
                  </a:moveTo>
                  <a:cubicBezTo>
                    <a:pt x="104" y="147"/>
                    <a:pt x="104" y="147"/>
                    <a:pt x="104" y="147"/>
                  </a:cubicBezTo>
                  <a:cubicBezTo>
                    <a:pt x="101" y="147"/>
                    <a:pt x="99" y="146"/>
                    <a:pt x="96" y="144"/>
                  </a:cubicBezTo>
                  <a:cubicBezTo>
                    <a:pt x="56" y="115"/>
                    <a:pt x="56" y="115"/>
                    <a:pt x="56" y="115"/>
                  </a:cubicBezTo>
                  <a:cubicBezTo>
                    <a:pt x="51" y="111"/>
                    <a:pt x="48" y="109"/>
                    <a:pt x="46" y="108"/>
                  </a:cubicBezTo>
                  <a:cubicBezTo>
                    <a:pt x="43" y="108"/>
                    <a:pt x="39" y="108"/>
                    <a:pt x="31" y="108"/>
                  </a:cubicBezTo>
                  <a:cubicBezTo>
                    <a:pt x="19" y="108"/>
                    <a:pt x="19" y="108"/>
                    <a:pt x="19" y="108"/>
                  </a:cubicBezTo>
                  <a:cubicBezTo>
                    <a:pt x="9" y="108"/>
                    <a:pt x="0" y="99"/>
                    <a:pt x="0" y="89"/>
                  </a:cubicBezTo>
                  <a:cubicBezTo>
                    <a:pt x="0" y="56"/>
                    <a:pt x="0" y="56"/>
                    <a:pt x="0" y="56"/>
                  </a:cubicBezTo>
                  <a:cubicBezTo>
                    <a:pt x="0" y="45"/>
                    <a:pt x="9" y="36"/>
                    <a:pt x="19" y="36"/>
                  </a:cubicBezTo>
                  <a:cubicBezTo>
                    <a:pt x="31" y="36"/>
                    <a:pt x="31" y="36"/>
                    <a:pt x="31" y="36"/>
                  </a:cubicBezTo>
                  <a:cubicBezTo>
                    <a:pt x="40" y="36"/>
                    <a:pt x="45" y="37"/>
                    <a:pt x="48" y="38"/>
                  </a:cubicBezTo>
                  <a:cubicBezTo>
                    <a:pt x="49" y="38"/>
                    <a:pt x="52" y="36"/>
                    <a:pt x="56" y="33"/>
                  </a:cubicBezTo>
                  <a:cubicBezTo>
                    <a:pt x="96" y="4"/>
                    <a:pt x="96" y="4"/>
                    <a:pt x="96" y="4"/>
                  </a:cubicBezTo>
                  <a:cubicBezTo>
                    <a:pt x="99" y="2"/>
                    <a:pt x="101" y="0"/>
                    <a:pt x="104" y="0"/>
                  </a:cubicBezTo>
                  <a:cubicBezTo>
                    <a:pt x="109" y="0"/>
                    <a:pt x="114" y="4"/>
                    <a:pt x="114" y="13"/>
                  </a:cubicBezTo>
                  <a:cubicBezTo>
                    <a:pt x="114" y="134"/>
                    <a:pt x="114" y="134"/>
                    <a:pt x="114" y="134"/>
                  </a:cubicBezTo>
                  <a:cubicBezTo>
                    <a:pt x="114" y="138"/>
                    <a:pt x="113" y="141"/>
                    <a:pt x="112" y="143"/>
                  </a:cubicBezTo>
                  <a:cubicBezTo>
                    <a:pt x="110" y="145"/>
                    <a:pt x="107" y="147"/>
                    <a:pt x="104" y="147"/>
                  </a:cubicBezTo>
                  <a:close/>
                  <a:moveTo>
                    <a:pt x="47" y="99"/>
                  </a:moveTo>
                  <a:cubicBezTo>
                    <a:pt x="48" y="99"/>
                    <a:pt x="49" y="99"/>
                    <a:pt x="61" y="108"/>
                  </a:cubicBezTo>
                  <a:cubicBezTo>
                    <a:pt x="100" y="137"/>
                    <a:pt x="100" y="137"/>
                    <a:pt x="100" y="137"/>
                  </a:cubicBezTo>
                  <a:cubicBezTo>
                    <a:pt x="102" y="139"/>
                    <a:pt x="104" y="139"/>
                    <a:pt x="104" y="139"/>
                  </a:cubicBezTo>
                  <a:cubicBezTo>
                    <a:pt x="104" y="139"/>
                    <a:pt x="104" y="139"/>
                    <a:pt x="104" y="139"/>
                  </a:cubicBezTo>
                  <a:cubicBezTo>
                    <a:pt x="105" y="139"/>
                    <a:pt x="105" y="139"/>
                    <a:pt x="105" y="138"/>
                  </a:cubicBezTo>
                  <a:cubicBezTo>
                    <a:pt x="106" y="138"/>
                    <a:pt x="106" y="137"/>
                    <a:pt x="106" y="134"/>
                  </a:cubicBezTo>
                  <a:cubicBezTo>
                    <a:pt x="106" y="13"/>
                    <a:pt x="106" y="13"/>
                    <a:pt x="106" y="13"/>
                  </a:cubicBezTo>
                  <a:cubicBezTo>
                    <a:pt x="106" y="12"/>
                    <a:pt x="106" y="8"/>
                    <a:pt x="104" y="8"/>
                  </a:cubicBezTo>
                  <a:cubicBezTo>
                    <a:pt x="104" y="8"/>
                    <a:pt x="102" y="9"/>
                    <a:pt x="100" y="10"/>
                  </a:cubicBezTo>
                  <a:cubicBezTo>
                    <a:pt x="61" y="39"/>
                    <a:pt x="61" y="39"/>
                    <a:pt x="61" y="39"/>
                  </a:cubicBezTo>
                  <a:cubicBezTo>
                    <a:pt x="51" y="47"/>
                    <a:pt x="48" y="47"/>
                    <a:pt x="47" y="47"/>
                  </a:cubicBezTo>
                  <a:cubicBezTo>
                    <a:pt x="46" y="47"/>
                    <a:pt x="46" y="47"/>
                    <a:pt x="46" y="47"/>
                  </a:cubicBezTo>
                  <a:cubicBezTo>
                    <a:pt x="43" y="45"/>
                    <a:pt x="43" y="45"/>
                    <a:pt x="43" y="45"/>
                  </a:cubicBezTo>
                  <a:cubicBezTo>
                    <a:pt x="42" y="45"/>
                    <a:pt x="38" y="44"/>
                    <a:pt x="31" y="44"/>
                  </a:cubicBezTo>
                  <a:cubicBezTo>
                    <a:pt x="19" y="44"/>
                    <a:pt x="19" y="44"/>
                    <a:pt x="19" y="44"/>
                  </a:cubicBezTo>
                  <a:cubicBezTo>
                    <a:pt x="13" y="44"/>
                    <a:pt x="8" y="49"/>
                    <a:pt x="8" y="56"/>
                  </a:cubicBezTo>
                  <a:cubicBezTo>
                    <a:pt x="8" y="89"/>
                    <a:pt x="8" y="89"/>
                    <a:pt x="8" y="89"/>
                  </a:cubicBezTo>
                  <a:cubicBezTo>
                    <a:pt x="8" y="95"/>
                    <a:pt x="13" y="100"/>
                    <a:pt x="19" y="100"/>
                  </a:cubicBezTo>
                  <a:cubicBezTo>
                    <a:pt x="31" y="100"/>
                    <a:pt x="31" y="100"/>
                    <a:pt x="31" y="100"/>
                  </a:cubicBezTo>
                  <a:cubicBezTo>
                    <a:pt x="36" y="100"/>
                    <a:pt x="40" y="100"/>
                    <a:pt x="43" y="100"/>
                  </a:cubicBezTo>
                  <a:cubicBezTo>
                    <a:pt x="43" y="99"/>
                    <a:pt x="43" y="99"/>
                    <a:pt x="43" y="99"/>
                  </a:cubicBezTo>
                  <a:lnTo>
                    <a:pt x="47" y="99"/>
                  </a:lnTo>
                  <a:close/>
                </a:path>
              </a:pathLst>
            </a:custGeom>
            <a:solidFill>
              <a:srgbClr val="F1C025"/>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PA_库_组合 24"/>
          <p:cNvGrpSpPr>
            <a:grpSpLocks noChangeAspect="1"/>
          </p:cNvGrpSpPr>
          <p:nvPr>
            <p:custDataLst>
              <p:tags r:id="rId3"/>
            </p:custDataLst>
          </p:nvPr>
        </p:nvGrpSpPr>
        <p:grpSpPr>
          <a:xfrm>
            <a:off x="6812889" y="5240779"/>
            <a:ext cx="811023" cy="802475"/>
            <a:chOff x="8032750" y="4678363"/>
            <a:chExt cx="1355725" cy="1341438"/>
          </a:xfrm>
        </p:grpSpPr>
        <p:sp>
          <p:nvSpPr>
            <p:cNvPr id="26" name="Freeform 7"/>
            <p:cNvSpPr>
              <a:spLocks noEditPoints="1"/>
            </p:cNvSpPr>
            <p:nvPr/>
          </p:nvSpPr>
          <p:spPr bwMode="auto">
            <a:xfrm>
              <a:off x="8032750" y="4678363"/>
              <a:ext cx="1355725" cy="1341438"/>
            </a:xfrm>
            <a:custGeom>
              <a:avLst/>
              <a:gdLst>
                <a:gd name="T0" fmla="*/ 179 w 358"/>
                <a:gd name="T1" fmla="*/ 357 h 357"/>
                <a:gd name="T2" fmla="*/ 0 w 358"/>
                <a:gd name="T3" fmla="*/ 178 h 357"/>
                <a:gd name="T4" fmla="*/ 179 w 358"/>
                <a:gd name="T5" fmla="*/ 0 h 357"/>
                <a:gd name="T6" fmla="*/ 358 w 358"/>
                <a:gd name="T7" fmla="*/ 178 h 357"/>
                <a:gd name="T8" fmla="*/ 179 w 358"/>
                <a:gd name="T9" fmla="*/ 357 h 357"/>
                <a:gd name="T10" fmla="*/ 179 w 358"/>
                <a:gd name="T11" fmla="*/ 8 h 357"/>
                <a:gd name="T12" fmla="*/ 8 w 358"/>
                <a:gd name="T13" fmla="*/ 178 h 357"/>
                <a:gd name="T14" fmla="*/ 179 w 358"/>
                <a:gd name="T15" fmla="*/ 349 h 357"/>
                <a:gd name="T16" fmla="*/ 350 w 358"/>
                <a:gd name="T17" fmla="*/ 178 h 357"/>
                <a:gd name="T18" fmla="*/ 179 w 358"/>
                <a:gd name="T19" fmla="*/ 8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 h="357">
                  <a:moveTo>
                    <a:pt x="179" y="357"/>
                  </a:moveTo>
                  <a:cubicBezTo>
                    <a:pt x="80" y="357"/>
                    <a:pt x="0" y="277"/>
                    <a:pt x="0" y="178"/>
                  </a:cubicBezTo>
                  <a:cubicBezTo>
                    <a:pt x="0" y="80"/>
                    <a:pt x="80" y="0"/>
                    <a:pt x="179" y="0"/>
                  </a:cubicBezTo>
                  <a:cubicBezTo>
                    <a:pt x="278" y="0"/>
                    <a:pt x="358" y="80"/>
                    <a:pt x="358" y="178"/>
                  </a:cubicBezTo>
                  <a:cubicBezTo>
                    <a:pt x="358" y="277"/>
                    <a:pt x="278" y="357"/>
                    <a:pt x="179" y="357"/>
                  </a:cubicBezTo>
                  <a:close/>
                  <a:moveTo>
                    <a:pt x="179" y="8"/>
                  </a:moveTo>
                  <a:cubicBezTo>
                    <a:pt x="85" y="8"/>
                    <a:pt x="8" y="84"/>
                    <a:pt x="8" y="178"/>
                  </a:cubicBezTo>
                  <a:cubicBezTo>
                    <a:pt x="8" y="272"/>
                    <a:pt x="85" y="349"/>
                    <a:pt x="179" y="349"/>
                  </a:cubicBezTo>
                  <a:cubicBezTo>
                    <a:pt x="273" y="349"/>
                    <a:pt x="350" y="272"/>
                    <a:pt x="350" y="178"/>
                  </a:cubicBezTo>
                  <a:cubicBezTo>
                    <a:pt x="350" y="84"/>
                    <a:pt x="273" y="8"/>
                    <a:pt x="179" y="8"/>
                  </a:cubicBezTo>
                  <a:close/>
                </a:path>
              </a:pathLst>
            </a:custGeom>
            <a:solidFill>
              <a:srgbClr val="F1C0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
            <p:cNvSpPr>
              <a:spLocks noEditPoints="1"/>
            </p:cNvSpPr>
            <p:nvPr/>
          </p:nvSpPr>
          <p:spPr bwMode="auto">
            <a:xfrm>
              <a:off x="8407400" y="5170488"/>
              <a:ext cx="620713" cy="387350"/>
            </a:xfrm>
            <a:custGeom>
              <a:avLst/>
              <a:gdLst>
                <a:gd name="T0" fmla="*/ 161 w 164"/>
                <a:gd name="T1" fmla="*/ 0 h 103"/>
                <a:gd name="T2" fmla="*/ 161 w 164"/>
                <a:gd name="T3" fmla="*/ 0 h 103"/>
                <a:gd name="T4" fmla="*/ 3 w 164"/>
                <a:gd name="T5" fmla="*/ 0 h 103"/>
                <a:gd name="T6" fmla="*/ 3 w 164"/>
                <a:gd name="T7" fmla="*/ 0 h 103"/>
                <a:gd name="T8" fmla="*/ 0 w 164"/>
                <a:gd name="T9" fmla="*/ 3 h 103"/>
                <a:gd name="T10" fmla="*/ 0 w 164"/>
                <a:gd name="T11" fmla="*/ 100 h 103"/>
                <a:gd name="T12" fmla="*/ 2 w 164"/>
                <a:gd name="T13" fmla="*/ 102 h 103"/>
                <a:gd name="T14" fmla="*/ 2 w 164"/>
                <a:gd name="T15" fmla="*/ 102 h 103"/>
                <a:gd name="T16" fmla="*/ 3 w 164"/>
                <a:gd name="T17" fmla="*/ 103 h 103"/>
                <a:gd name="T18" fmla="*/ 3 w 164"/>
                <a:gd name="T19" fmla="*/ 103 h 103"/>
                <a:gd name="T20" fmla="*/ 161 w 164"/>
                <a:gd name="T21" fmla="*/ 103 h 103"/>
                <a:gd name="T22" fmla="*/ 161 w 164"/>
                <a:gd name="T23" fmla="*/ 103 h 103"/>
                <a:gd name="T24" fmla="*/ 161 w 164"/>
                <a:gd name="T25" fmla="*/ 103 h 103"/>
                <a:gd name="T26" fmla="*/ 164 w 164"/>
                <a:gd name="T27" fmla="*/ 100 h 103"/>
                <a:gd name="T28" fmla="*/ 164 w 164"/>
                <a:gd name="T29" fmla="*/ 3 h 103"/>
                <a:gd name="T30" fmla="*/ 161 w 164"/>
                <a:gd name="T31" fmla="*/ 0 h 103"/>
                <a:gd name="T32" fmla="*/ 158 w 164"/>
                <a:gd name="T33" fmla="*/ 94 h 103"/>
                <a:gd name="T34" fmla="*/ 111 w 164"/>
                <a:gd name="T35" fmla="*/ 60 h 103"/>
                <a:gd name="T36" fmla="*/ 158 w 164"/>
                <a:gd name="T37" fmla="*/ 10 h 103"/>
                <a:gd name="T38" fmla="*/ 158 w 164"/>
                <a:gd name="T39" fmla="*/ 94 h 103"/>
                <a:gd name="T40" fmla="*/ 154 w 164"/>
                <a:gd name="T41" fmla="*/ 6 h 103"/>
                <a:gd name="T42" fmla="*/ 106 w 164"/>
                <a:gd name="T43" fmla="*/ 56 h 103"/>
                <a:gd name="T44" fmla="*/ 101 w 164"/>
                <a:gd name="T45" fmla="*/ 61 h 103"/>
                <a:gd name="T46" fmla="*/ 82 w 164"/>
                <a:gd name="T47" fmla="*/ 81 h 103"/>
                <a:gd name="T48" fmla="*/ 63 w 164"/>
                <a:gd name="T49" fmla="*/ 61 h 103"/>
                <a:gd name="T50" fmla="*/ 58 w 164"/>
                <a:gd name="T51" fmla="*/ 56 h 103"/>
                <a:gd name="T52" fmla="*/ 11 w 164"/>
                <a:gd name="T53" fmla="*/ 6 h 103"/>
                <a:gd name="T54" fmla="*/ 154 w 164"/>
                <a:gd name="T55" fmla="*/ 6 h 103"/>
                <a:gd name="T56" fmla="*/ 6 w 164"/>
                <a:gd name="T57" fmla="*/ 10 h 103"/>
                <a:gd name="T58" fmla="*/ 54 w 164"/>
                <a:gd name="T59" fmla="*/ 60 h 103"/>
                <a:gd name="T60" fmla="*/ 6 w 164"/>
                <a:gd name="T61" fmla="*/ 94 h 103"/>
                <a:gd name="T62" fmla="*/ 6 w 164"/>
                <a:gd name="T63" fmla="*/ 10 h 103"/>
                <a:gd name="T64" fmla="*/ 12 w 164"/>
                <a:gd name="T65" fmla="*/ 97 h 103"/>
                <a:gd name="T66" fmla="*/ 58 w 164"/>
                <a:gd name="T67" fmla="*/ 64 h 103"/>
                <a:gd name="T68" fmla="*/ 80 w 164"/>
                <a:gd name="T69" fmla="*/ 87 h 103"/>
                <a:gd name="T70" fmla="*/ 82 w 164"/>
                <a:gd name="T71" fmla="*/ 88 h 103"/>
                <a:gd name="T72" fmla="*/ 84 w 164"/>
                <a:gd name="T73" fmla="*/ 87 h 103"/>
                <a:gd name="T74" fmla="*/ 106 w 164"/>
                <a:gd name="T75" fmla="*/ 64 h 103"/>
                <a:gd name="T76" fmla="*/ 152 w 164"/>
                <a:gd name="T77" fmla="*/ 97 h 103"/>
                <a:gd name="T78" fmla="*/ 12 w 164"/>
                <a:gd name="T79" fmla="*/ 9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4" h="103">
                  <a:moveTo>
                    <a:pt x="161" y="0"/>
                  </a:moveTo>
                  <a:cubicBezTo>
                    <a:pt x="161" y="0"/>
                    <a:pt x="161" y="0"/>
                    <a:pt x="161" y="0"/>
                  </a:cubicBezTo>
                  <a:cubicBezTo>
                    <a:pt x="3" y="0"/>
                    <a:pt x="3" y="0"/>
                    <a:pt x="3" y="0"/>
                  </a:cubicBezTo>
                  <a:cubicBezTo>
                    <a:pt x="3" y="0"/>
                    <a:pt x="3" y="0"/>
                    <a:pt x="3" y="0"/>
                  </a:cubicBezTo>
                  <a:cubicBezTo>
                    <a:pt x="1" y="0"/>
                    <a:pt x="0" y="1"/>
                    <a:pt x="0" y="3"/>
                  </a:cubicBezTo>
                  <a:cubicBezTo>
                    <a:pt x="0" y="100"/>
                    <a:pt x="0" y="100"/>
                    <a:pt x="0" y="100"/>
                  </a:cubicBezTo>
                  <a:cubicBezTo>
                    <a:pt x="0" y="101"/>
                    <a:pt x="1" y="102"/>
                    <a:pt x="2" y="102"/>
                  </a:cubicBezTo>
                  <a:cubicBezTo>
                    <a:pt x="2" y="102"/>
                    <a:pt x="2" y="102"/>
                    <a:pt x="2" y="102"/>
                  </a:cubicBezTo>
                  <a:cubicBezTo>
                    <a:pt x="2" y="103"/>
                    <a:pt x="3" y="103"/>
                    <a:pt x="3" y="103"/>
                  </a:cubicBezTo>
                  <a:cubicBezTo>
                    <a:pt x="3" y="103"/>
                    <a:pt x="3" y="103"/>
                    <a:pt x="3" y="103"/>
                  </a:cubicBezTo>
                  <a:cubicBezTo>
                    <a:pt x="161" y="103"/>
                    <a:pt x="161" y="103"/>
                    <a:pt x="161" y="103"/>
                  </a:cubicBezTo>
                  <a:cubicBezTo>
                    <a:pt x="161" y="103"/>
                    <a:pt x="161" y="103"/>
                    <a:pt x="161" y="103"/>
                  </a:cubicBezTo>
                  <a:cubicBezTo>
                    <a:pt x="161" y="103"/>
                    <a:pt x="161" y="103"/>
                    <a:pt x="161" y="103"/>
                  </a:cubicBezTo>
                  <a:cubicBezTo>
                    <a:pt x="163" y="103"/>
                    <a:pt x="164" y="101"/>
                    <a:pt x="164" y="100"/>
                  </a:cubicBezTo>
                  <a:cubicBezTo>
                    <a:pt x="164" y="3"/>
                    <a:pt x="164" y="3"/>
                    <a:pt x="164" y="3"/>
                  </a:cubicBezTo>
                  <a:cubicBezTo>
                    <a:pt x="164" y="1"/>
                    <a:pt x="163" y="0"/>
                    <a:pt x="161" y="0"/>
                  </a:cubicBezTo>
                  <a:close/>
                  <a:moveTo>
                    <a:pt x="158" y="94"/>
                  </a:moveTo>
                  <a:cubicBezTo>
                    <a:pt x="111" y="60"/>
                    <a:pt x="111" y="60"/>
                    <a:pt x="111" y="60"/>
                  </a:cubicBezTo>
                  <a:cubicBezTo>
                    <a:pt x="158" y="10"/>
                    <a:pt x="158" y="10"/>
                    <a:pt x="158" y="10"/>
                  </a:cubicBezTo>
                  <a:lnTo>
                    <a:pt x="158" y="94"/>
                  </a:lnTo>
                  <a:close/>
                  <a:moveTo>
                    <a:pt x="154" y="6"/>
                  </a:moveTo>
                  <a:cubicBezTo>
                    <a:pt x="106" y="56"/>
                    <a:pt x="106" y="56"/>
                    <a:pt x="106" y="56"/>
                  </a:cubicBezTo>
                  <a:cubicBezTo>
                    <a:pt x="101" y="61"/>
                    <a:pt x="101" y="61"/>
                    <a:pt x="101" y="61"/>
                  </a:cubicBezTo>
                  <a:cubicBezTo>
                    <a:pt x="82" y="81"/>
                    <a:pt x="82" y="81"/>
                    <a:pt x="82" y="81"/>
                  </a:cubicBezTo>
                  <a:cubicBezTo>
                    <a:pt x="63" y="61"/>
                    <a:pt x="63" y="61"/>
                    <a:pt x="63" y="61"/>
                  </a:cubicBezTo>
                  <a:cubicBezTo>
                    <a:pt x="58" y="56"/>
                    <a:pt x="58" y="56"/>
                    <a:pt x="58" y="56"/>
                  </a:cubicBezTo>
                  <a:cubicBezTo>
                    <a:pt x="11" y="6"/>
                    <a:pt x="11" y="6"/>
                    <a:pt x="11" y="6"/>
                  </a:cubicBezTo>
                  <a:lnTo>
                    <a:pt x="154" y="6"/>
                  </a:lnTo>
                  <a:close/>
                  <a:moveTo>
                    <a:pt x="6" y="10"/>
                  </a:moveTo>
                  <a:cubicBezTo>
                    <a:pt x="54" y="60"/>
                    <a:pt x="54" y="60"/>
                    <a:pt x="54" y="60"/>
                  </a:cubicBezTo>
                  <a:cubicBezTo>
                    <a:pt x="6" y="94"/>
                    <a:pt x="6" y="94"/>
                    <a:pt x="6" y="94"/>
                  </a:cubicBezTo>
                  <a:lnTo>
                    <a:pt x="6" y="10"/>
                  </a:lnTo>
                  <a:close/>
                  <a:moveTo>
                    <a:pt x="12" y="97"/>
                  </a:moveTo>
                  <a:cubicBezTo>
                    <a:pt x="58" y="64"/>
                    <a:pt x="58" y="64"/>
                    <a:pt x="58" y="64"/>
                  </a:cubicBezTo>
                  <a:cubicBezTo>
                    <a:pt x="80" y="87"/>
                    <a:pt x="80" y="87"/>
                    <a:pt x="80" y="87"/>
                  </a:cubicBezTo>
                  <a:cubicBezTo>
                    <a:pt x="80" y="88"/>
                    <a:pt x="81" y="88"/>
                    <a:pt x="82" y="88"/>
                  </a:cubicBezTo>
                  <a:cubicBezTo>
                    <a:pt x="83" y="88"/>
                    <a:pt x="84" y="88"/>
                    <a:pt x="84" y="87"/>
                  </a:cubicBezTo>
                  <a:cubicBezTo>
                    <a:pt x="106" y="64"/>
                    <a:pt x="106" y="64"/>
                    <a:pt x="106" y="64"/>
                  </a:cubicBezTo>
                  <a:cubicBezTo>
                    <a:pt x="152" y="97"/>
                    <a:pt x="152" y="97"/>
                    <a:pt x="152" y="97"/>
                  </a:cubicBezTo>
                  <a:lnTo>
                    <a:pt x="12" y="97"/>
                  </a:lnTo>
                  <a:close/>
                </a:path>
              </a:pathLst>
            </a:custGeom>
            <a:solidFill>
              <a:srgbClr val="F1C025"/>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PA_库_组合 27"/>
          <p:cNvGrpSpPr>
            <a:grpSpLocks noChangeAspect="1"/>
          </p:cNvGrpSpPr>
          <p:nvPr>
            <p:custDataLst>
              <p:tags r:id="rId4"/>
            </p:custDataLst>
          </p:nvPr>
        </p:nvGrpSpPr>
        <p:grpSpPr>
          <a:xfrm>
            <a:off x="6815095" y="2304314"/>
            <a:ext cx="807219" cy="807219"/>
            <a:chOff x="5421313" y="2757488"/>
            <a:chExt cx="1349375" cy="1349375"/>
          </a:xfrm>
        </p:grpSpPr>
        <p:sp>
          <p:nvSpPr>
            <p:cNvPr id="36" name="Freeform 14"/>
            <p:cNvSpPr>
              <a:spLocks noEditPoints="1"/>
            </p:cNvSpPr>
            <p:nvPr/>
          </p:nvSpPr>
          <p:spPr bwMode="auto">
            <a:xfrm>
              <a:off x="5421313" y="2757488"/>
              <a:ext cx="1349375" cy="1349375"/>
            </a:xfrm>
            <a:custGeom>
              <a:avLst/>
              <a:gdLst>
                <a:gd name="T0" fmla="*/ 178 w 357"/>
                <a:gd name="T1" fmla="*/ 357 h 357"/>
                <a:gd name="T2" fmla="*/ 0 w 357"/>
                <a:gd name="T3" fmla="*/ 178 h 357"/>
                <a:gd name="T4" fmla="*/ 178 w 357"/>
                <a:gd name="T5" fmla="*/ 0 h 357"/>
                <a:gd name="T6" fmla="*/ 357 w 357"/>
                <a:gd name="T7" fmla="*/ 178 h 357"/>
                <a:gd name="T8" fmla="*/ 178 w 357"/>
                <a:gd name="T9" fmla="*/ 357 h 357"/>
                <a:gd name="T10" fmla="*/ 178 w 357"/>
                <a:gd name="T11" fmla="*/ 8 h 357"/>
                <a:gd name="T12" fmla="*/ 8 w 357"/>
                <a:gd name="T13" fmla="*/ 178 h 357"/>
                <a:gd name="T14" fmla="*/ 178 w 357"/>
                <a:gd name="T15" fmla="*/ 349 h 357"/>
                <a:gd name="T16" fmla="*/ 349 w 357"/>
                <a:gd name="T17" fmla="*/ 178 h 357"/>
                <a:gd name="T18" fmla="*/ 178 w 357"/>
                <a:gd name="T19" fmla="*/ 8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357">
                  <a:moveTo>
                    <a:pt x="178" y="357"/>
                  </a:moveTo>
                  <a:cubicBezTo>
                    <a:pt x="80" y="357"/>
                    <a:pt x="0" y="277"/>
                    <a:pt x="0" y="178"/>
                  </a:cubicBezTo>
                  <a:cubicBezTo>
                    <a:pt x="0" y="80"/>
                    <a:pt x="80" y="0"/>
                    <a:pt x="178" y="0"/>
                  </a:cubicBezTo>
                  <a:cubicBezTo>
                    <a:pt x="277" y="0"/>
                    <a:pt x="357" y="80"/>
                    <a:pt x="357" y="178"/>
                  </a:cubicBezTo>
                  <a:cubicBezTo>
                    <a:pt x="357" y="277"/>
                    <a:pt x="277" y="357"/>
                    <a:pt x="178" y="357"/>
                  </a:cubicBezTo>
                  <a:close/>
                  <a:moveTo>
                    <a:pt x="178" y="8"/>
                  </a:moveTo>
                  <a:cubicBezTo>
                    <a:pt x="84" y="8"/>
                    <a:pt x="8" y="84"/>
                    <a:pt x="8" y="178"/>
                  </a:cubicBezTo>
                  <a:cubicBezTo>
                    <a:pt x="8" y="272"/>
                    <a:pt x="84" y="349"/>
                    <a:pt x="178" y="349"/>
                  </a:cubicBezTo>
                  <a:cubicBezTo>
                    <a:pt x="273" y="349"/>
                    <a:pt x="349" y="272"/>
                    <a:pt x="349" y="178"/>
                  </a:cubicBezTo>
                  <a:cubicBezTo>
                    <a:pt x="349" y="84"/>
                    <a:pt x="273" y="8"/>
                    <a:pt x="178" y="8"/>
                  </a:cubicBezTo>
                  <a:close/>
                </a:path>
              </a:pathLst>
            </a:custGeom>
            <a:solidFill>
              <a:srgbClr val="F1C02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5"/>
            <p:cNvSpPr>
              <a:spLocks noEditPoints="1"/>
            </p:cNvSpPr>
            <p:nvPr/>
          </p:nvSpPr>
          <p:spPr bwMode="auto">
            <a:xfrm>
              <a:off x="5840413" y="3178176"/>
              <a:ext cx="481013" cy="479425"/>
            </a:xfrm>
            <a:custGeom>
              <a:avLst/>
              <a:gdLst>
                <a:gd name="T0" fmla="*/ 126 w 127"/>
                <a:gd name="T1" fmla="*/ 120 h 127"/>
                <a:gd name="T2" fmla="*/ 87 w 127"/>
                <a:gd name="T3" fmla="*/ 81 h 127"/>
                <a:gd name="T4" fmla="*/ 99 w 127"/>
                <a:gd name="T5" fmla="*/ 49 h 127"/>
                <a:gd name="T6" fmla="*/ 50 w 127"/>
                <a:gd name="T7" fmla="*/ 0 h 127"/>
                <a:gd name="T8" fmla="*/ 0 w 127"/>
                <a:gd name="T9" fmla="*/ 49 h 127"/>
                <a:gd name="T10" fmla="*/ 50 w 127"/>
                <a:gd name="T11" fmla="*/ 99 h 127"/>
                <a:gd name="T12" fmla="*/ 81 w 127"/>
                <a:gd name="T13" fmla="*/ 87 h 127"/>
                <a:gd name="T14" fmla="*/ 120 w 127"/>
                <a:gd name="T15" fmla="*/ 126 h 127"/>
                <a:gd name="T16" fmla="*/ 123 w 127"/>
                <a:gd name="T17" fmla="*/ 127 h 127"/>
                <a:gd name="T18" fmla="*/ 126 w 127"/>
                <a:gd name="T19" fmla="*/ 126 h 127"/>
                <a:gd name="T20" fmla="*/ 126 w 127"/>
                <a:gd name="T21" fmla="*/ 120 h 127"/>
                <a:gd name="T22" fmla="*/ 8 w 127"/>
                <a:gd name="T23" fmla="*/ 49 h 127"/>
                <a:gd name="T24" fmla="*/ 50 w 127"/>
                <a:gd name="T25" fmla="*/ 8 h 127"/>
                <a:gd name="T26" fmla="*/ 91 w 127"/>
                <a:gd name="T27" fmla="*/ 49 h 127"/>
                <a:gd name="T28" fmla="*/ 50 w 127"/>
                <a:gd name="T29" fmla="*/ 91 h 127"/>
                <a:gd name="T30" fmla="*/ 8 w 127"/>
                <a:gd name="T31" fmla="*/ 4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 h="127">
                  <a:moveTo>
                    <a:pt x="126" y="120"/>
                  </a:moveTo>
                  <a:cubicBezTo>
                    <a:pt x="87" y="81"/>
                    <a:pt x="87" y="81"/>
                    <a:pt x="87" y="81"/>
                  </a:cubicBezTo>
                  <a:cubicBezTo>
                    <a:pt x="95" y="73"/>
                    <a:pt x="99" y="62"/>
                    <a:pt x="99" y="49"/>
                  </a:cubicBezTo>
                  <a:cubicBezTo>
                    <a:pt x="99" y="22"/>
                    <a:pt x="77" y="0"/>
                    <a:pt x="50" y="0"/>
                  </a:cubicBezTo>
                  <a:cubicBezTo>
                    <a:pt x="22" y="0"/>
                    <a:pt x="0" y="22"/>
                    <a:pt x="0" y="49"/>
                  </a:cubicBezTo>
                  <a:cubicBezTo>
                    <a:pt x="0" y="77"/>
                    <a:pt x="22" y="99"/>
                    <a:pt x="50" y="99"/>
                  </a:cubicBezTo>
                  <a:cubicBezTo>
                    <a:pt x="62" y="99"/>
                    <a:pt x="73" y="94"/>
                    <a:pt x="81" y="87"/>
                  </a:cubicBezTo>
                  <a:cubicBezTo>
                    <a:pt x="120" y="126"/>
                    <a:pt x="120" y="126"/>
                    <a:pt x="120" y="126"/>
                  </a:cubicBezTo>
                  <a:cubicBezTo>
                    <a:pt x="121" y="126"/>
                    <a:pt x="122" y="127"/>
                    <a:pt x="123" y="127"/>
                  </a:cubicBezTo>
                  <a:cubicBezTo>
                    <a:pt x="124" y="127"/>
                    <a:pt x="125" y="126"/>
                    <a:pt x="126" y="126"/>
                  </a:cubicBezTo>
                  <a:cubicBezTo>
                    <a:pt x="127" y="124"/>
                    <a:pt x="127" y="122"/>
                    <a:pt x="126" y="120"/>
                  </a:cubicBezTo>
                  <a:close/>
                  <a:moveTo>
                    <a:pt x="8" y="49"/>
                  </a:moveTo>
                  <a:cubicBezTo>
                    <a:pt x="8" y="26"/>
                    <a:pt x="27" y="8"/>
                    <a:pt x="50" y="8"/>
                  </a:cubicBezTo>
                  <a:cubicBezTo>
                    <a:pt x="73" y="8"/>
                    <a:pt x="91" y="26"/>
                    <a:pt x="91" y="49"/>
                  </a:cubicBezTo>
                  <a:cubicBezTo>
                    <a:pt x="91" y="72"/>
                    <a:pt x="73" y="91"/>
                    <a:pt x="50" y="91"/>
                  </a:cubicBezTo>
                  <a:cubicBezTo>
                    <a:pt x="27" y="91"/>
                    <a:pt x="8" y="72"/>
                    <a:pt x="8" y="49"/>
                  </a:cubicBezTo>
                  <a:close/>
                </a:path>
              </a:pathLst>
            </a:custGeom>
            <a:solidFill>
              <a:srgbClr val="F1C025"/>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8" name="PA_库_矩形 37"/>
          <p:cNvSpPr/>
          <p:nvPr>
            <p:custDataLst>
              <p:tags r:id="rId5"/>
            </p:custDataLst>
          </p:nvPr>
        </p:nvSpPr>
        <p:spPr>
          <a:xfrm>
            <a:off x="7800970" y="771866"/>
            <a:ext cx="2302746" cy="369332"/>
          </a:xfrm>
          <a:prstGeom prst="rect">
            <a:avLst/>
          </a:prstGeom>
        </p:spPr>
        <p:txBody>
          <a:bodyPr wrap="none">
            <a:spAutoFit/>
          </a:bodyPr>
          <a:lstStyle/>
          <a:p>
            <a:pPr algn="ctr"/>
            <a:r>
              <a:rPr lang="en-US" altLang="zh-CN"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ABOUT OUR COMPANY</a:t>
            </a:r>
          </a:p>
        </p:txBody>
      </p:sp>
      <p:sp>
        <p:nvSpPr>
          <p:cNvPr id="39" name="PA_库_矩形 38"/>
          <p:cNvSpPr/>
          <p:nvPr>
            <p:custDataLst>
              <p:tags r:id="rId6"/>
            </p:custDataLst>
          </p:nvPr>
        </p:nvSpPr>
        <p:spPr>
          <a:xfrm>
            <a:off x="7788551" y="1237621"/>
            <a:ext cx="3456965" cy="430887"/>
          </a:xfrm>
          <a:prstGeom prst="rect">
            <a:avLst/>
          </a:prstGeom>
        </p:spPr>
        <p:txBody>
          <a:bodyPr wrap="square">
            <a:spAutoFit/>
          </a:bodyPr>
          <a:lstStyle/>
          <a:p>
            <a:pPr algn="just"/>
            <a:r>
              <a:rPr lang="en-US" altLang="zh-CN" sz="1100" dirty="0">
                <a:solidFill>
                  <a:schemeClr val="tx1">
                    <a:lumMod val="65000"/>
                    <a:lumOff val="35000"/>
                  </a:schemeClr>
                </a:solidFill>
                <a:latin typeface="Arial" panose="020B0604020202020204" pitchFamily="34" charset="0"/>
                <a:ea typeface="DFLiHei-Bd" panose="020B0709000000000000" pitchFamily="49" charset="-120"/>
                <a:cs typeface="Arial" panose="020B0604020202020204" pitchFamily="34" charset="0"/>
              </a:rPr>
              <a:t>Some text about this part related goes here. Some text about this part related goes here. </a:t>
            </a:r>
            <a:endParaRPr lang="zh-CN" altLang="en-US" sz="1100" dirty="0">
              <a:solidFill>
                <a:schemeClr val="tx1">
                  <a:lumMod val="65000"/>
                  <a:lumOff val="35000"/>
                </a:schemeClr>
              </a:solidFill>
            </a:endParaRPr>
          </a:p>
        </p:txBody>
      </p:sp>
      <p:cxnSp>
        <p:nvCxnSpPr>
          <p:cNvPr id="40" name="PA_库_直接连接符 39"/>
          <p:cNvCxnSpPr/>
          <p:nvPr>
            <p:custDataLst>
              <p:tags r:id="rId7"/>
            </p:custDataLst>
          </p:nvPr>
        </p:nvCxnSpPr>
        <p:spPr>
          <a:xfrm>
            <a:off x="7880183" y="1157240"/>
            <a:ext cx="325303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PA_库_矩形 40"/>
          <p:cNvSpPr/>
          <p:nvPr>
            <p:custDataLst>
              <p:tags r:id="rId8"/>
            </p:custDataLst>
          </p:nvPr>
        </p:nvSpPr>
        <p:spPr>
          <a:xfrm>
            <a:off x="7800970" y="2261933"/>
            <a:ext cx="1882118" cy="369332"/>
          </a:xfrm>
          <a:prstGeom prst="rect">
            <a:avLst/>
          </a:prstGeom>
        </p:spPr>
        <p:txBody>
          <a:bodyPr wrap="none">
            <a:spAutoFit/>
          </a:bodyPr>
          <a:lstStyle/>
          <a:p>
            <a:pPr algn="ctr"/>
            <a:r>
              <a:rPr lang="en-US" altLang="zh-CN"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ABOUT OUR TEAM</a:t>
            </a:r>
          </a:p>
        </p:txBody>
      </p:sp>
      <p:sp>
        <p:nvSpPr>
          <p:cNvPr id="42" name="PA_库_矩形 41"/>
          <p:cNvSpPr/>
          <p:nvPr>
            <p:custDataLst>
              <p:tags r:id="rId9"/>
            </p:custDataLst>
          </p:nvPr>
        </p:nvSpPr>
        <p:spPr>
          <a:xfrm>
            <a:off x="7788551" y="2727688"/>
            <a:ext cx="3456965" cy="430887"/>
          </a:xfrm>
          <a:prstGeom prst="rect">
            <a:avLst/>
          </a:prstGeom>
        </p:spPr>
        <p:txBody>
          <a:bodyPr wrap="square">
            <a:spAutoFit/>
          </a:bodyPr>
          <a:lstStyle/>
          <a:p>
            <a:pPr algn="just"/>
            <a:r>
              <a:rPr lang="en-US" altLang="zh-CN" sz="1100" dirty="0">
                <a:solidFill>
                  <a:schemeClr val="tx1">
                    <a:lumMod val="65000"/>
                    <a:lumOff val="35000"/>
                  </a:schemeClr>
                </a:solidFill>
                <a:latin typeface="Arial" panose="020B0604020202020204" pitchFamily="34" charset="0"/>
                <a:ea typeface="DFLiHei-Bd" panose="020B0709000000000000" pitchFamily="49" charset="-120"/>
                <a:cs typeface="Arial" panose="020B0604020202020204" pitchFamily="34" charset="0"/>
              </a:rPr>
              <a:t>Some text about this part related goes here. Some text about this part related goes here. </a:t>
            </a:r>
            <a:endParaRPr lang="zh-CN" altLang="en-US" sz="1100" dirty="0">
              <a:solidFill>
                <a:schemeClr val="tx1">
                  <a:lumMod val="65000"/>
                  <a:lumOff val="35000"/>
                </a:schemeClr>
              </a:solidFill>
            </a:endParaRPr>
          </a:p>
        </p:txBody>
      </p:sp>
      <p:cxnSp>
        <p:nvCxnSpPr>
          <p:cNvPr id="43" name="PA_库_直接连接符 42"/>
          <p:cNvCxnSpPr/>
          <p:nvPr>
            <p:custDataLst>
              <p:tags r:id="rId10"/>
            </p:custDataLst>
          </p:nvPr>
        </p:nvCxnSpPr>
        <p:spPr>
          <a:xfrm>
            <a:off x="7880183" y="2647307"/>
            <a:ext cx="325303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4" name="PA_库_矩形 43"/>
          <p:cNvSpPr/>
          <p:nvPr>
            <p:custDataLst>
              <p:tags r:id="rId11"/>
            </p:custDataLst>
          </p:nvPr>
        </p:nvSpPr>
        <p:spPr>
          <a:xfrm>
            <a:off x="7800970" y="3712357"/>
            <a:ext cx="2074543" cy="369332"/>
          </a:xfrm>
          <a:prstGeom prst="rect">
            <a:avLst/>
          </a:prstGeom>
        </p:spPr>
        <p:txBody>
          <a:bodyPr wrap="none">
            <a:spAutoFit/>
          </a:bodyPr>
          <a:lstStyle/>
          <a:p>
            <a:pPr algn="ctr"/>
            <a:r>
              <a:rPr lang="en-US" altLang="zh-CN"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ABOUT OUR WORKS</a:t>
            </a:r>
          </a:p>
        </p:txBody>
      </p:sp>
      <p:sp>
        <p:nvSpPr>
          <p:cNvPr id="45" name="PA_库_矩形 44"/>
          <p:cNvSpPr/>
          <p:nvPr>
            <p:custDataLst>
              <p:tags r:id="rId12"/>
            </p:custDataLst>
          </p:nvPr>
        </p:nvSpPr>
        <p:spPr>
          <a:xfrm>
            <a:off x="7788551" y="4178112"/>
            <a:ext cx="3456965" cy="430887"/>
          </a:xfrm>
          <a:prstGeom prst="rect">
            <a:avLst/>
          </a:prstGeom>
        </p:spPr>
        <p:txBody>
          <a:bodyPr wrap="square">
            <a:spAutoFit/>
          </a:bodyPr>
          <a:lstStyle/>
          <a:p>
            <a:pPr algn="just"/>
            <a:r>
              <a:rPr lang="en-US" altLang="zh-CN" sz="1100" dirty="0">
                <a:solidFill>
                  <a:schemeClr val="tx1">
                    <a:lumMod val="65000"/>
                    <a:lumOff val="35000"/>
                  </a:schemeClr>
                </a:solidFill>
                <a:latin typeface="Arial" panose="020B0604020202020204" pitchFamily="34" charset="0"/>
                <a:ea typeface="DFLiHei-Bd" panose="020B0709000000000000" pitchFamily="49" charset="-120"/>
                <a:cs typeface="Arial" panose="020B0604020202020204" pitchFamily="34" charset="0"/>
              </a:rPr>
              <a:t>Some text about this part related goes here. Some text about this part related goes here. </a:t>
            </a:r>
            <a:endParaRPr lang="zh-CN" altLang="en-US" sz="1100" dirty="0">
              <a:solidFill>
                <a:schemeClr val="tx1">
                  <a:lumMod val="65000"/>
                  <a:lumOff val="35000"/>
                </a:schemeClr>
              </a:solidFill>
            </a:endParaRPr>
          </a:p>
        </p:txBody>
      </p:sp>
      <p:cxnSp>
        <p:nvCxnSpPr>
          <p:cNvPr id="46" name="PA_库_直接连接符 45"/>
          <p:cNvCxnSpPr/>
          <p:nvPr>
            <p:custDataLst>
              <p:tags r:id="rId13"/>
            </p:custDataLst>
          </p:nvPr>
        </p:nvCxnSpPr>
        <p:spPr>
          <a:xfrm>
            <a:off x="7880183" y="4097731"/>
            <a:ext cx="325303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 name="PA_库_矩形 46"/>
          <p:cNvSpPr/>
          <p:nvPr>
            <p:custDataLst>
              <p:tags r:id="rId14"/>
            </p:custDataLst>
          </p:nvPr>
        </p:nvSpPr>
        <p:spPr>
          <a:xfrm>
            <a:off x="7800970" y="5189493"/>
            <a:ext cx="2146742" cy="369332"/>
          </a:xfrm>
          <a:prstGeom prst="rect">
            <a:avLst/>
          </a:prstGeom>
        </p:spPr>
        <p:txBody>
          <a:bodyPr wrap="none">
            <a:spAutoFit/>
          </a:bodyPr>
          <a:lstStyle/>
          <a:p>
            <a:pPr algn="ctr"/>
            <a:r>
              <a:rPr lang="en-US" altLang="zh-CN"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ABOUT OUR CLIENTS</a:t>
            </a:r>
          </a:p>
        </p:txBody>
      </p:sp>
      <p:sp>
        <p:nvSpPr>
          <p:cNvPr id="48" name="PA_库_矩形 47"/>
          <p:cNvSpPr/>
          <p:nvPr>
            <p:custDataLst>
              <p:tags r:id="rId15"/>
            </p:custDataLst>
          </p:nvPr>
        </p:nvSpPr>
        <p:spPr>
          <a:xfrm>
            <a:off x="7788551" y="5655248"/>
            <a:ext cx="3456965" cy="430887"/>
          </a:xfrm>
          <a:prstGeom prst="rect">
            <a:avLst/>
          </a:prstGeom>
        </p:spPr>
        <p:txBody>
          <a:bodyPr wrap="square">
            <a:spAutoFit/>
          </a:bodyPr>
          <a:lstStyle/>
          <a:p>
            <a:pPr algn="just"/>
            <a:r>
              <a:rPr lang="en-US" altLang="zh-CN" sz="1100" dirty="0">
                <a:solidFill>
                  <a:schemeClr val="tx1">
                    <a:lumMod val="65000"/>
                    <a:lumOff val="35000"/>
                  </a:schemeClr>
                </a:solidFill>
                <a:latin typeface="Arial" panose="020B0604020202020204" pitchFamily="34" charset="0"/>
                <a:ea typeface="DFLiHei-Bd" panose="020B0709000000000000" pitchFamily="49" charset="-120"/>
                <a:cs typeface="Arial" panose="020B0604020202020204" pitchFamily="34" charset="0"/>
              </a:rPr>
              <a:t>Some text about this part related goes here. Some text about this part related goes here. </a:t>
            </a:r>
            <a:endParaRPr lang="zh-CN" altLang="en-US" sz="1100" dirty="0">
              <a:solidFill>
                <a:schemeClr val="tx1">
                  <a:lumMod val="65000"/>
                  <a:lumOff val="35000"/>
                </a:schemeClr>
              </a:solidFill>
            </a:endParaRPr>
          </a:p>
        </p:txBody>
      </p:sp>
      <p:cxnSp>
        <p:nvCxnSpPr>
          <p:cNvPr id="49" name="PA_库_直接连接符 48"/>
          <p:cNvCxnSpPr/>
          <p:nvPr>
            <p:custDataLst>
              <p:tags r:id="rId16"/>
            </p:custDataLst>
          </p:nvPr>
        </p:nvCxnSpPr>
        <p:spPr>
          <a:xfrm>
            <a:off x="7880183" y="5574867"/>
            <a:ext cx="325303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234494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strVal val="#ppt_w+.3"/>
                                          </p:val>
                                        </p:tav>
                                        <p:tav tm="100000">
                                          <p:val>
                                            <p:strVal val="#ppt_w"/>
                                          </p:val>
                                        </p:tav>
                                      </p:tavLst>
                                    </p:anim>
                                    <p:anim calcmode="lin" valueType="num">
                                      <p:cBhvr>
                                        <p:cTn id="8" dur="1000" fill="hold"/>
                                        <p:tgtEl>
                                          <p:spTgt spid="31"/>
                                        </p:tgtEl>
                                        <p:attrNameLst>
                                          <p:attrName>ppt_h</p:attrName>
                                        </p:attrNameLst>
                                      </p:cBhvr>
                                      <p:tavLst>
                                        <p:tav tm="0">
                                          <p:val>
                                            <p:strVal val="#ppt_h"/>
                                          </p:val>
                                        </p:tav>
                                        <p:tav tm="100000">
                                          <p:val>
                                            <p:strVal val="#ppt_h"/>
                                          </p:val>
                                        </p:tav>
                                      </p:tavLst>
                                    </p:anim>
                                    <p:animEffect transition="in" filter="fade">
                                      <p:cBhvr>
                                        <p:cTn id="9" dur="1000"/>
                                        <p:tgtEl>
                                          <p:spTgt spid="31"/>
                                        </p:tgtEl>
                                      </p:cBhvr>
                                    </p:animEffect>
                                  </p:childTnLst>
                                </p:cTn>
                              </p:par>
                              <p:par>
                                <p:cTn id="10" presetID="50" presetClass="entr" presetSubtype="0" decel="100000" fill="hold" nodeType="withEffect">
                                  <p:stCondLst>
                                    <p:cond delay="250"/>
                                  </p:stCondLst>
                                  <p:childTnLst>
                                    <p:set>
                                      <p:cBhvr>
                                        <p:cTn id="11" dur="1" fill="hold">
                                          <p:stCondLst>
                                            <p:cond delay="0"/>
                                          </p:stCondLst>
                                        </p:cTn>
                                        <p:tgtEl>
                                          <p:spTgt spid="30"/>
                                        </p:tgtEl>
                                        <p:attrNameLst>
                                          <p:attrName>style.visibility</p:attrName>
                                        </p:attrNameLst>
                                      </p:cBhvr>
                                      <p:to>
                                        <p:strVal val="visible"/>
                                      </p:to>
                                    </p:set>
                                    <p:anim calcmode="lin" valueType="num">
                                      <p:cBhvr>
                                        <p:cTn id="12" dur="1000" fill="hold"/>
                                        <p:tgtEl>
                                          <p:spTgt spid="30"/>
                                        </p:tgtEl>
                                        <p:attrNameLst>
                                          <p:attrName>ppt_w</p:attrName>
                                        </p:attrNameLst>
                                      </p:cBhvr>
                                      <p:tavLst>
                                        <p:tav tm="0">
                                          <p:val>
                                            <p:strVal val="#ppt_w+.3"/>
                                          </p:val>
                                        </p:tav>
                                        <p:tav tm="100000">
                                          <p:val>
                                            <p:strVal val="#ppt_w"/>
                                          </p:val>
                                        </p:tav>
                                      </p:tavLst>
                                    </p:anim>
                                    <p:anim calcmode="lin" valueType="num">
                                      <p:cBhvr>
                                        <p:cTn id="13" dur="1000" fill="hold"/>
                                        <p:tgtEl>
                                          <p:spTgt spid="30"/>
                                        </p:tgtEl>
                                        <p:attrNameLst>
                                          <p:attrName>ppt_h</p:attrName>
                                        </p:attrNameLst>
                                      </p:cBhvr>
                                      <p:tavLst>
                                        <p:tav tm="0">
                                          <p:val>
                                            <p:strVal val="#ppt_h"/>
                                          </p:val>
                                        </p:tav>
                                        <p:tav tm="100000">
                                          <p:val>
                                            <p:strVal val="#ppt_h"/>
                                          </p:val>
                                        </p:tav>
                                      </p:tavLst>
                                    </p:anim>
                                    <p:animEffect transition="in" filter="fade">
                                      <p:cBhvr>
                                        <p:cTn id="14" dur="1000"/>
                                        <p:tgtEl>
                                          <p:spTgt spid="30"/>
                                        </p:tgtEl>
                                      </p:cBhvr>
                                    </p:animEffect>
                                  </p:childTnLst>
                                </p:cTn>
                              </p:par>
                              <p:par>
                                <p:cTn id="15" presetID="50" presetClass="entr" presetSubtype="0" decel="100000" fill="hold" nodeType="withEffect">
                                  <p:stCondLst>
                                    <p:cond delay="50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strVal val="#ppt_w+.3"/>
                                          </p:val>
                                        </p:tav>
                                        <p:tav tm="100000">
                                          <p:val>
                                            <p:strVal val="#ppt_w"/>
                                          </p:val>
                                        </p:tav>
                                      </p:tavLst>
                                    </p:anim>
                                    <p:anim calcmode="lin" valueType="num">
                                      <p:cBhvr>
                                        <p:cTn id="18" dur="1000" fill="hold"/>
                                        <p:tgtEl>
                                          <p:spTgt spid="32"/>
                                        </p:tgtEl>
                                        <p:attrNameLst>
                                          <p:attrName>ppt_h</p:attrName>
                                        </p:attrNameLst>
                                      </p:cBhvr>
                                      <p:tavLst>
                                        <p:tav tm="0">
                                          <p:val>
                                            <p:strVal val="#ppt_h"/>
                                          </p:val>
                                        </p:tav>
                                        <p:tav tm="100000">
                                          <p:val>
                                            <p:strVal val="#ppt_h"/>
                                          </p:val>
                                        </p:tav>
                                      </p:tavLst>
                                    </p:anim>
                                    <p:animEffect transition="in" filter="fade">
                                      <p:cBhvr>
                                        <p:cTn id="19" dur="1000"/>
                                        <p:tgtEl>
                                          <p:spTgt spid="32"/>
                                        </p:tgtEl>
                                      </p:cBhvr>
                                    </p:animEffect>
                                  </p:childTnLst>
                                </p:cTn>
                              </p:par>
                            </p:childTnLst>
                          </p:cTn>
                        </p:par>
                        <p:par>
                          <p:cTn id="20" fill="hold">
                            <p:stCondLst>
                              <p:cond delay="1500"/>
                            </p:stCondLst>
                            <p:childTnLst>
                              <p:par>
                                <p:cTn id="21" presetID="23" presetClass="entr" presetSubtype="32"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strVal val="4*#ppt_w"/>
                                          </p:val>
                                        </p:tav>
                                        <p:tav tm="100000">
                                          <p:val>
                                            <p:strVal val="#ppt_w"/>
                                          </p:val>
                                        </p:tav>
                                      </p:tavLst>
                                    </p:anim>
                                    <p:anim calcmode="lin" valueType="num">
                                      <p:cBhvr>
                                        <p:cTn id="24" dur="500" fill="hold"/>
                                        <p:tgtEl>
                                          <p:spTgt spid="33"/>
                                        </p:tgtEl>
                                        <p:attrNameLst>
                                          <p:attrName>ppt_h</p:attrName>
                                        </p:attrNameLst>
                                      </p:cBhvr>
                                      <p:tavLst>
                                        <p:tav tm="0">
                                          <p:val>
                                            <p:strVal val="4*#ppt_h"/>
                                          </p:val>
                                        </p:tav>
                                        <p:tav tm="100000">
                                          <p:val>
                                            <p:strVal val="#ppt_h"/>
                                          </p:val>
                                        </p:tav>
                                      </p:tavLst>
                                    </p:anim>
                                  </p:childTnLst>
                                </p:cTn>
                              </p:par>
                            </p:childTnLst>
                          </p:cTn>
                        </p:par>
                        <p:par>
                          <p:cTn id="25" fill="hold">
                            <p:stCondLst>
                              <p:cond delay="2000"/>
                            </p:stCondLst>
                            <p:childTnLst>
                              <p:par>
                                <p:cTn id="26" presetID="53" presetClass="entr" presetSubtype="16" fill="hold" grpId="0" nodeType="afterEffect">
                                  <p:stCondLst>
                                    <p:cond delay="0"/>
                                  </p:stCondLst>
                                  <p:iterate type="lt">
                                    <p:tmPct val="10000"/>
                                  </p:iterate>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22" presetClass="entr" presetSubtype="8" fill="hold" nodeType="withEffect">
                                  <p:stCondLst>
                                    <p:cond delay="25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1000"/>
                                        <p:tgtEl>
                                          <p:spTgt spid="18"/>
                                        </p:tgtEl>
                                      </p:cBhvr>
                                    </p:animEffect>
                                  </p:childTnLst>
                                </p:cTn>
                              </p:par>
                              <p:par>
                                <p:cTn id="34" presetID="22" presetClass="entr" presetSubtype="8" fill="hold" nodeType="withEffect">
                                  <p:stCondLst>
                                    <p:cond delay="25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1000"/>
                                        <p:tgtEl>
                                          <p:spTgt spid="22"/>
                                        </p:tgtEl>
                                      </p:cBhvr>
                                    </p:animEffect>
                                  </p:childTnLst>
                                </p:cTn>
                              </p:par>
                              <p:par>
                                <p:cTn id="37" presetID="22" presetClass="entr" presetSubtype="8" fill="hold" nodeType="withEffect">
                                  <p:stCondLst>
                                    <p:cond delay="25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1000"/>
                                        <p:tgtEl>
                                          <p:spTgt spid="25"/>
                                        </p:tgtEl>
                                      </p:cBhvr>
                                    </p:animEffect>
                                  </p:childTnLst>
                                </p:cTn>
                              </p:par>
                              <p:par>
                                <p:cTn id="40" presetID="22" presetClass="entr" presetSubtype="8" fill="hold" nodeType="withEffect">
                                  <p:stCondLst>
                                    <p:cond delay="25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1000"/>
                                        <p:tgtEl>
                                          <p:spTgt spid="28"/>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1000"/>
                                        <p:tgtEl>
                                          <p:spTgt spid="38"/>
                                        </p:tgtEl>
                                      </p:cBhvr>
                                    </p:animEffect>
                                  </p:childTnLst>
                                </p:cTn>
                              </p:par>
                              <p:par>
                                <p:cTn id="46" presetID="22" presetClass="entr" presetSubtype="8" fill="hold" grpId="0" nodeType="withEffect">
                                  <p:stCondLst>
                                    <p:cond delay="25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1000"/>
                                        <p:tgtEl>
                                          <p:spTgt spid="39"/>
                                        </p:tgtEl>
                                      </p:cBhvr>
                                    </p:animEffect>
                                  </p:childTnLst>
                                </p:cTn>
                              </p:par>
                              <p:par>
                                <p:cTn id="49" presetID="22" presetClass="entr" presetSubtype="8" fill="hold" nodeType="withEffect">
                                  <p:stCondLst>
                                    <p:cond delay="25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1000"/>
                                        <p:tgtEl>
                                          <p:spTgt spid="40"/>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1000"/>
                                        <p:tgtEl>
                                          <p:spTgt spid="41"/>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1000"/>
                                        <p:tgtEl>
                                          <p:spTgt spid="42"/>
                                        </p:tgtEl>
                                      </p:cBhvr>
                                    </p:animEffect>
                                  </p:childTnLst>
                                </p:cTn>
                              </p:par>
                              <p:par>
                                <p:cTn id="58" presetID="22" presetClass="entr" presetSubtype="8" fill="hold" nodeType="withEffect">
                                  <p:stCondLst>
                                    <p:cond delay="250"/>
                                  </p:stCondLst>
                                  <p:childTnLst>
                                    <p:set>
                                      <p:cBhvr>
                                        <p:cTn id="59" dur="1" fill="hold">
                                          <p:stCondLst>
                                            <p:cond delay="0"/>
                                          </p:stCondLst>
                                        </p:cTn>
                                        <p:tgtEl>
                                          <p:spTgt spid="43"/>
                                        </p:tgtEl>
                                        <p:attrNameLst>
                                          <p:attrName>style.visibility</p:attrName>
                                        </p:attrNameLst>
                                      </p:cBhvr>
                                      <p:to>
                                        <p:strVal val="visible"/>
                                      </p:to>
                                    </p:set>
                                    <p:animEffect transition="in" filter="wipe(left)">
                                      <p:cBhvr>
                                        <p:cTn id="60" dur="1000"/>
                                        <p:tgtEl>
                                          <p:spTgt spid="43"/>
                                        </p:tgtEl>
                                      </p:cBhvr>
                                    </p:animEffect>
                                  </p:childTnLst>
                                </p:cTn>
                              </p:par>
                              <p:par>
                                <p:cTn id="61" presetID="22" presetClass="entr" presetSubtype="8" fill="hold" grpId="0" nodeType="withEffect">
                                  <p:stCondLst>
                                    <p:cond delay="250"/>
                                  </p:stCondLst>
                                  <p:childTnLst>
                                    <p:set>
                                      <p:cBhvr>
                                        <p:cTn id="62" dur="1" fill="hold">
                                          <p:stCondLst>
                                            <p:cond delay="0"/>
                                          </p:stCondLst>
                                        </p:cTn>
                                        <p:tgtEl>
                                          <p:spTgt spid="44"/>
                                        </p:tgtEl>
                                        <p:attrNameLst>
                                          <p:attrName>style.visibility</p:attrName>
                                        </p:attrNameLst>
                                      </p:cBhvr>
                                      <p:to>
                                        <p:strVal val="visible"/>
                                      </p:to>
                                    </p:set>
                                    <p:animEffect transition="in" filter="wipe(left)">
                                      <p:cBhvr>
                                        <p:cTn id="63" dur="1000"/>
                                        <p:tgtEl>
                                          <p:spTgt spid="44"/>
                                        </p:tgtEl>
                                      </p:cBhvr>
                                    </p:animEffect>
                                  </p:childTnLst>
                                </p:cTn>
                              </p:par>
                              <p:par>
                                <p:cTn id="64" presetID="22" presetClass="entr" presetSubtype="8" fill="hold" grpId="0" nodeType="withEffect">
                                  <p:stCondLst>
                                    <p:cond delay="25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1000"/>
                                        <p:tgtEl>
                                          <p:spTgt spid="45"/>
                                        </p:tgtEl>
                                      </p:cBhvr>
                                    </p:animEffect>
                                  </p:childTnLst>
                                </p:cTn>
                              </p:par>
                              <p:par>
                                <p:cTn id="67" presetID="22" presetClass="entr" presetSubtype="8" fill="hold" nodeType="withEffect">
                                  <p:stCondLst>
                                    <p:cond delay="25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1000"/>
                                        <p:tgtEl>
                                          <p:spTgt spid="46"/>
                                        </p:tgtEl>
                                      </p:cBhvr>
                                    </p:animEffect>
                                  </p:childTnLst>
                                </p:cTn>
                              </p:par>
                              <p:par>
                                <p:cTn id="70" presetID="22" presetClass="entr" presetSubtype="8" fill="hold" grpId="0" nodeType="withEffect">
                                  <p:stCondLst>
                                    <p:cond delay="25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1000"/>
                                        <p:tgtEl>
                                          <p:spTgt spid="47"/>
                                        </p:tgtEl>
                                      </p:cBhvr>
                                    </p:animEffect>
                                  </p:childTnLst>
                                </p:cTn>
                              </p:par>
                              <p:par>
                                <p:cTn id="73" presetID="22" presetClass="entr" presetSubtype="8" fill="hold" grpId="0" nodeType="withEffect">
                                  <p:stCondLst>
                                    <p:cond delay="250"/>
                                  </p:stCondLst>
                                  <p:childTnLst>
                                    <p:set>
                                      <p:cBhvr>
                                        <p:cTn id="74" dur="1" fill="hold">
                                          <p:stCondLst>
                                            <p:cond delay="0"/>
                                          </p:stCondLst>
                                        </p:cTn>
                                        <p:tgtEl>
                                          <p:spTgt spid="48"/>
                                        </p:tgtEl>
                                        <p:attrNameLst>
                                          <p:attrName>style.visibility</p:attrName>
                                        </p:attrNameLst>
                                      </p:cBhvr>
                                      <p:to>
                                        <p:strVal val="visible"/>
                                      </p:to>
                                    </p:set>
                                    <p:animEffect transition="in" filter="wipe(left)">
                                      <p:cBhvr>
                                        <p:cTn id="75" dur="1000"/>
                                        <p:tgtEl>
                                          <p:spTgt spid="48"/>
                                        </p:tgtEl>
                                      </p:cBhvr>
                                    </p:animEffect>
                                  </p:childTnLst>
                                </p:cTn>
                              </p:par>
                              <p:par>
                                <p:cTn id="76" presetID="22" presetClass="entr" presetSubtype="8" fill="hold" nodeType="withEffect">
                                  <p:stCondLst>
                                    <p:cond delay="250"/>
                                  </p:stCondLst>
                                  <p:childTnLst>
                                    <p:set>
                                      <p:cBhvr>
                                        <p:cTn id="77" dur="1" fill="hold">
                                          <p:stCondLst>
                                            <p:cond delay="0"/>
                                          </p:stCondLst>
                                        </p:cTn>
                                        <p:tgtEl>
                                          <p:spTgt spid="49"/>
                                        </p:tgtEl>
                                        <p:attrNameLst>
                                          <p:attrName>style.visibility</p:attrName>
                                        </p:attrNameLst>
                                      </p:cBhvr>
                                      <p:to>
                                        <p:strVal val="visible"/>
                                      </p:to>
                                    </p:set>
                                    <p:animEffect transition="in" filter="wipe(left)">
                                      <p:cBhvr>
                                        <p:cTn id="78"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8" grpId="0" autoUpdateAnimBg="0"/>
      <p:bldP spid="39" grpId="0" autoUpdateAnimBg="0"/>
      <p:bldP spid="41" grpId="0" autoUpdateAnimBg="0"/>
      <p:bldP spid="42" grpId="0" autoUpdateAnimBg="0"/>
      <p:bldP spid="44" grpId="0" autoUpdateAnimBg="0"/>
      <p:bldP spid="45" grpId="0" autoUpdateAnimBg="0"/>
      <p:bldP spid="47" grpId="0" autoUpdateAnimBg="0"/>
      <p:bldP spid="4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BA0E43CB-6888-4CB6-980E-3F191A97181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84186BB5-28C7-4719-9333-ADE43EE9B306}"/>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占位符 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2544" b="22544"/>
          <a:stretch>
            <a:fillRect/>
          </a:stretch>
        </p:blipFill>
        <p:spPr/>
      </p:pic>
      <p:pic>
        <p:nvPicPr>
          <p:cNvPr id="10" name="图片占位符 9"/>
          <p:cNvPicPr>
            <a:picLocks noGrp="1" noChangeAspect="1"/>
          </p:cNvPicPr>
          <p:nvPr>
            <p:ph type="pic" sz="quarter" idx="11"/>
          </p:nvPr>
        </p:nvPicPr>
        <p:blipFill>
          <a:blip r:embed="rId4" cstate="hqprint">
            <a:extLst>
              <a:ext uri="{28A0092B-C50C-407E-A947-70E740481C1C}">
                <a14:useLocalDpi xmlns:a14="http://schemas.microsoft.com/office/drawing/2010/main" val="0"/>
              </a:ext>
            </a:extLst>
          </a:blip>
          <a:srcRect t="8660" b="8660"/>
          <a:stretch>
            <a:fillRect/>
          </a:stretch>
        </p:blipFill>
        <p:spPr/>
      </p:pic>
      <p:pic>
        <p:nvPicPr>
          <p:cNvPr id="34" name="图片 33">
            <a:extLst>
              <a:ext uri="{FF2B5EF4-FFF2-40B4-BE49-F238E27FC236}">
                <a16:creationId xmlns="" xmlns:a16="http://schemas.microsoft.com/office/drawing/2014/main" id="{CFED402B-3B7C-4E33-B0DF-476D5BA45649}"/>
              </a:ext>
            </a:extLst>
          </p:cNvPr>
          <p:cNvPicPr>
            <a:picLocks noChangeAspect="1"/>
          </p:cNvPicPr>
          <p:nvPr/>
        </p:nvPicPr>
        <p:blipFill rotWithShape="1">
          <a:blip r:embed="rId5">
            <a:biLevel thresh="50000"/>
          </a:blip>
          <a:srcRect r="-19" b="-275"/>
          <a:stretch/>
        </p:blipFill>
        <p:spPr>
          <a:xfrm flipH="1">
            <a:off x="3841463" y="1143105"/>
            <a:ext cx="4523362" cy="4557499"/>
          </a:xfrm>
          <a:prstGeom prst="rect">
            <a:avLst/>
          </a:prstGeom>
        </p:spPr>
      </p:pic>
      <p:sp>
        <p:nvSpPr>
          <p:cNvPr id="25" name="Freeform 67"/>
          <p:cNvSpPr>
            <a:spLocks noEditPoints="1"/>
          </p:cNvSpPr>
          <p:nvPr/>
        </p:nvSpPr>
        <p:spPr bwMode="auto">
          <a:xfrm flipH="1" flipV="1">
            <a:off x="7123047" y="557848"/>
            <a:ext cx="893998" cy="760938"/>
          </a:xfrm>
          <a:custGeom>
            <a:avLst/>
            <a:gdLst>
              <a:gd name="T0" fmla="*/ 112 w 173"/>
              <a:gd name="T1" fmla="*/ 147 h 147"/>
              <a:gd name="T2" fmla="*/ 101 w 173"/>
              <a:gd name="T3" fmla="*/ 124 h 147"/>
              <a:gd name="T4" fmla="*/ 118 w 173"/>
              <a:gd name="T5" fmla="*/ 114 h 147"/>
              <a:gd name="T6" fmla="*/ 139 w 173"/>
              <a:gd name="T7" fmla="*/ 89 h 147"/>
              <a:gd name="T8" fmla="*/ 112 w 173"/>
              <a:gd name="T9" fmla="*/ 84 h 147"/>
              <a:gd name="T10" fmla="*/ 88 w 173"/>
              <a:gd name="T11" fmla="*/ 23 h 147"/>
              <a:gd name="T12" fmla="*/ 150 w 173"/>
              <a:gd name="T13" fmla="*/ 0 h 147"/>
              <a:gd name="T14" fmla="*/ 173 w 173"/>
              <a:gd name="T15" fmla="*/ 93 h 147"/>
              <a:gd name="T16" fmla="*/ 112 w 173"/>
              <a:gd name="T17" fmla="*/ 122 h 147"/>
              <a:gd name="T18" fmla="*/ 109 w 173"/>
              <a:gd name="T19" fmla="*/ 137 h 147"/>
              <a:gd name="T20" fmla="*/ 118 w 173"/>
              <a:gd name="T21" fmla="*/ 139 h 147"/>
              <a:gd name="T22" fmla="*/ 165 w 173"/>
              <a:gd name="T23" fmla="*/ 23 h 147"/>
              <a:gd name="T24" fmla="*/ 112 w 173"/>
              <a:gd name="T25" fmla="*/ 8 h 147"/>
              <a:gd name="T26" fmla="*/ 96 w 173"/>
              <a:gd name="T27" fmla="*/ 61 h 147"/>
              <a:gd name="T28" fmla="*/ 134 w 173"/>
              <a:gd name="T29" fmla="*/ 76 h 147"/>
              <a:gd name="T30" fmla="*/ 147 w 173"/>
              <a:gd name="T31" fmla="*/ 93 h 147"/>
              <a:gd name="T32" fmla="*/ 112 w 173"/>
              <a:gd name="T33" fmla="*/ 122 h 147"/>
              <a:gd name="T34" fmla="*/ 23 w 173"/>
              <a:gd name="T35" fmla="*/ 147 h 147"/>
              <a:gd name="T36" fmla="*/ 12 w 173"/>
              <a:gd name="T37" fmla="*/ 124 h 147"/>
              <a:gd name="T38" fmla="*/ 29 w 173"/>
              <a:gd name="T39" fmla="*/ 114 h 147"/>
              <a:gd name="T40" fmla="*/ 50 w 173"/>
              <a:gd name="T41" fmla="*/ 89 h 147"/>
              <a:gd name="T42" fmla="*/ 23 w 173"/>
              <a:gd name="T43" fmla="*/ 84 h 147"/>
              <a:gd name="T44" fmla="*/ 0 w 173"/>
              <a:gd name="T45" fmla="*/ 23 h 147"/>
              <a:gd name="T46" fmla="*/ 61 w 173"/>
              <a:gd name="T47" fmla="*/ 0 h 147"/>
              <a:gd name="T48" fmla="*/ 84 w 173"/>
              <a:gd name="T49" fmla="*/ 93 h 147"/>
              <a:gd name="T50" fmla="*/ 23 w 173"/>
              <a:gd name="T51" fmla="*/ 122 h 147"/>
              <a:gd name="T52" fmla="*/ 20 w 173"/>
              <a:gd name="T53" fmla="*/ 137 h 147"/>
              <a:gd name="T54" fmla="*/ 29 w 173"/>
              <a:gd name="T55" fmla="*/ 139 h 147"/>
              <a:gd name="T56" fmla="*/ 76 w 173"/>
              <a:gd name="T57" fmla="*/ 23 h 147"/>
              <a:gd name="T58" fmla="*/ 23 w 173"/>
              <a:gd name="T59" fmla="*/ 8 h 147"/>
              <a:gd name="T60" fmla="*/ 8 w 173"/>
              <a:gd name="T61" fmla="*/ 61 h 147"/>
              <a:gd name="T62" fmla="*/ 45 w 173"/>
              <a:gd name="T63" fmla="*/ 76 h 147"/>
              <a:gd name="T64" fmla="*/ 58 w 173"/>
              <a:gd name="T65" fmla="*/ 93 h 147"/>
              <a:gd name="T66" fmla="*/ 23 w 173"/>
              <a:gd name="T67" fmla="*/ 12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3" h="147">
                <a:moveTo>
                  <a:pt x="118" y="147"/>
                </a:moveTo>
                <a:cubicBezTo>
                  <a:pt x="112" y="147"/>
                  <a:pt x="112" y="147"/>
                  <a:pt x="112" y="147"/>
                </a:cubicBezTo>
                <a:cubicBezTo>
                  <a:pt x="106" y="147"/>
                  <a:pt x="101" y="143"/>
                  <a:pt x="101" y="137"/>
                </a:cubicBezTo>
                <a:cubicBezTo>
                  <a:pt x="101" y="124"/>
                  <a:pt x="101" y="124"/>
                  <a:pt x="101" y="124"/>
                </a:cubicBezTo>
                <a:cubicBezTo>
                  <a:pt x="101" y="119"/>
                  <a:pt x="106" y="114"/>
                  <a:pt x="112" y="114"/>
                </a:cubicBezTo>
                <a:cubicBezTo>
                  <a:pt x="118" y="114"/>
                  <a:pt x="118" y="114"/>
                  <a:pt x="118" y="114"/>
                </a:cubicBezTo>
                <a:cubicBezTo>
                  <a:pt x="130" y="114"/>
                  <a:pt x="139" y="104"/>
                  <a:pt x="139" y="93"/>
                </a:cubicBezTo>
                <a:cubicBezTo>
                  <a:pt x="139" y="89"/>
                  <a:pt x="139" y="89"/>
                  <a:pt x="139" y="89"/>
                </a:cubicBezTo>
                <a:cubicBezTo>
                  <a:pt x="139" y="86"/>
                  <a:pt x="137" y="84"/>
                  <a:pt x="134" y="84"/>
                </a:cubicBezTo>
                <a:cubicBezTo>
                  <a:pt x="112" y="84"/>
                  <a:pt x="112" y="84"/>
                  <a:pt x="112" y="84"/>
                </a:cubicBezTo>
                <a:cubicBezTo>
                  <a:pt x="99" y="84"/>
                  <a:pt x="88" y="74"/>
                  <a:pt x="88" y="61"/>
                </a:cubicBezTo>
                <a:cubicBezTo>
                  <a:pt x="88" y="23"/>
                  <a:pt x="88" y="23"/>
                  <a:pt x="88" y="23"/>
                </a:cubicBezTo>
                <a:cubicBezTo>
                  <a:pt x="88" y="10"/>
                  <a:pt x="99" y="0"/>
                  <a:pt x="112" y="0"/>
                </a:cubicBezTo>
                <a:cubicBezTo>
                  <a:pt x="150" y="0"/>
                  <a:pt x="150" y="0"/>
                  <a:pt x="150" y="0"/>
                </a:cubicBezTo>
                <a:cubicBezTo>
                  <a:pt x="162" y="0"/>
                  <a:pt x="173" y="10"/>
                  <a:pt x="173" y="23"/>
                </a:cubicBezTo>
                <a:cubicBezTo>
                  <a:pt x="173" y="93"/>
                  <a:pt x="173" y="93"/>
                  <a:pt x="173" y="93"/>
                </a:cubicBezTo>
                <a:cubicBezTo>
                  <a:pt x="173" y="123"/>
                  <a:pt x="148" y="147"/>
                  <a:pt x="118" y="147"/>
                </a:cubicBezTo>
                <a:close/>
                <a:moveTo>
                  <a:pt x="112" y="122"/>
                </a:moveTo>
                <a:cubicBezTo>
                  <a:pt x="110" y="122"/>
                  <a:pt x="109" y="123"/>
                  <a:pt x="109" y="124"/>
                </a:cubicBezTo>
                <a:cubicBezTo>
                  <a:pt x="109" y="137"/>
                  <a:pt x="109" y="137"/>
                  <a:pt x="109" y="137"/>
                </a:cubicBezTo>
                <a:cubicBezTo>
                  <a:pt x="109" y="138"/>
                  <a:pt x="110" y="139"/>
                  <a:pt x="112" y="139"/>
                </a:cubicBezTo>
                <a:cubicBezTo>
                  <a:pt x="118" y="139"/>
                  <a:pt x="118" y="139"/>
                  <a:pt x="118" y="139"/>
                </a:cubicBezTo>
                <a:cubicBezTo>
                  <a:pt x="144" y="139"/>
                  <a:pt x="165" y="118"/>
                  <a:pt x="165" y="93"/>
                </a:cubicBezTo>
                <a:cubicBezTo>
                  <a:pt x="165" y="23"/>
                  <a:pt x="165" y="23"/>
                  <a:pt x="165" y="23"/>
                </a:cubicBezTo>
                <a:cubicBezTo>
                  <a:pt x="165" y="14"/>
                  <a:pt x="158" y="8"/>
                  <a:pt x="150" y="8"/>
                </a:cubicBezTo>
                <a:cubicBezTo>
                  <a:pt x="112" y="8"/>
                  <a:pt x="112" y="8"/>
                  <a:pt x="112" y="8"/>
                </a:cubicBezTo>
                <a:cubicBezTo>
                  <a:pt x="103" y="8"/>
                  <a:pt x="96" y="14"/>
                  <a:pt x="96" y="23"/>
                </a:cubicBezTo>
                <a:cubicBezTo>
                  <a:pt x="96" y="61"/>
                  <a:pt x="96" y="61"/>
                  <a:pt x="96" y="61"/>
                </a:cubicBezTo>
                <a:cubicBezTo>
                  <a:pt x="96" y="69"/>
                  <a:pt x="103" y="76"/>
                  <a:pt x="112" y="76"/>
                </a:cubicBezTo>
                <a:cubicBezTo>
                  <a:pt x="134" y="76"/>
                  <a:pt x="134" y="76"/>
                  <a:pt x="134" y="76"/>
                </a:cubicBezTo>
                <a:cubicBezTo>
                  <a:pt x="141" y="76"/>
                  <a:pt x="147" y="82"/>
                  <a:pt x="147" y="89"/>
                </a:cubicBezTo>
                <a:cubicBezTo>
                  <a:pt x="147" y="93"/>
                  <a:pt x="147" y="93"/>
                  <a:pt x="147" y="93"/>
                </a:cubicBezTo>
                <a:cubicBezTo>
                  <a:pt x="147" y="109"/>
                  <a:pt x="134" y="122"/>
                  <a:pt x="118" y="122"/>
                </a:cubicBezTo>
                <a:lnTo>
                  <a:pt x="112" y="122"/>
                </a:lnTo>
                <a:close/>
                <a:moveTo>
                  <a:pt x="29" y="147"/>
                </a:moveTo>
                <a:cubicBezTo>
                  <a:pt x="23" y="147"/>
                  <a:pt x="23" y="147"/>
                  <a:pt x="23" y="147"/>
                </a:cubicBezTo>
                <a:cubicBezTo>
                  <a:pt x="17" y="147"/>
                  <a:pt x="12" y="143"/>
                  <a:pt x="12" y="137"/>
                </a:cubicBezTo>
                <a:cubicBezTo>
                  <a:pt x="12" y="124"/>
                  <a:pt x="12" y="124"/>
                  <a:pt x="12" y="124"/>
                </a:cubicBezTo>
                <a:cubicBezTo>
                  <a:pt x="12" y="119"/>
                  <a:pt x="17" y="114"/>
                  <a:pt x="23" y="114"/>
                </a:cubicBezTo>
                <a:cubicBezTo>
                  <a:pt x="29" y="114"/>
                  <a:pt x="29" y="114"/>
                  <a:pt x="29" y="114"/>
                </a:cubicBezTo>
                <a:cubicBezTo>
                  <a:pt x="41" y="114"/>
                  <a:pt x="50" y="104"/>
                  <a:pt x="50" y="93"/>
                </a:cubicBezTo>
                <a:cubicBezTo>
                  <a:pt x="50" y="89"/>
                  <a:pt x="50" y="89"/>
                  <a:pt x="50" y="89"/>
                </a:cubicBezTo>
                <a:cubicBezTo>
                  <a:pt x="50" y="86"/>
                  <a:pt x="48" y="84"/>
                  <a:pt x="45" y="84"/>
                </a:cubicBezTo>
                <a:cubicBezTo>
                  <a:pt x="23" y="84"/>
                  <a:pt x="23" y="84"/>
                  <a:pt x="23" y="84"/>
                </a:cubicBezTo>
                <a:cubicBezTo>
                  <a:pt x="10" y="84"/>
                  <a:pt x="0" y="74"/>
                  <a:pt x="0" y="61"/>
                </a:cubicBezTo>
                <a:cubicBezTo>
                  <a:pt x="0" y="23"/>
                  <a:pt x="0" y="23"/>
                  <a:pt x="0" y="23"/>
                </a:cubicBezTo>
                <a:cubicBezTo>
                  <a:pt x="0" y="10"/>
                  <a:pt x="10" y="0"/>
                  <a:pt x="23" y="0"/>
                </a:cubicBezTo>
                <a:cubicBezTo>
                  <a:pt x="61" y="0"/>
                  <a:pt x="61" y="0"/>
                  <a:pt x="61" y="0"/>
                </a:cubicBezTo>
                <a:cubicBezTo>
                  <a:pt x="73" y="0"/>
                  <a:pt x="84" y="10"/>
                  <a:pt x="84" y="23"/>
                </a:cubicBezTo>
                <a:cubicBezTo>
                  <a:pt x="84" y="93"/>
                  <a:pt x="84" y="93"/>
                  <a:pt x="84" y="93"/>
                </a:cubicBezTo>
                <a:cubicBezTo>
                  <a:pt x="84" y="123"/>
                  <a:pt x="59" y="147"/>
                  <a:pt x="29" y="147"/>
                </a:cubicBezTo>
                <a:close/>
                <a:moveTo>
                  <a:pt x="23" y="122"/>
                </a:moveTo>
                <a:cubicBezTo>
                  <a:pt x="21" y="122"/>
                  <a:pt x="20" y="123"/>
                  <a:pt x="20" y="124"/>
                </a:cubicBezTo>
                <a:cubicBezTo>
                  <a:pt x="20" y="137"/>
                  <a:pt x="20" y="137"/>
                  <a:pt x="20" y="137"/>
                </a:cubicBezTo>
                <a:cubicBezTo>
                  <a:pt x="20" y="138"/>
                  <a:pt x="21" y="139"/>
                  <a:pt x="23" y="139"/>
                </a:cubicBezTo>
                <a:cubicBezTo>
                  <a:pt x="29" y="139"/>
                  <a:pt x="29" y="139"/>
                  <a:pt x="29" y="139"/>
                </a:cubicBezTo>
                <a:cubicBezTo>
                  <a:pt x="55" y="139"/>
                  <a:pt x="76" y="118"/>
                  <a:pt x="76" y="93"/>
                </a:cubicBezTo>
                <a:cubicBezTo>
                  <a:pt x="76" y="23"/>
                  <a:pt x="76" y="23"/>
                  <a:pt x="76" y="23"/>
                </a:cubicBezTo>
                <a:cubicBezTo>
                  <a:pt x="76" y="14"/>
                  <a:pt x="69" y="8"/>
                  <a:pt x="61" y="8"/>
                </a:cubicBezTo>
                <a:cubicBezTo>
                  <a:pt x="23" y="8"/>
                  <a:pt x="23" y="8"/>
                  <a:pt x="23" y="8"/>
                </a:cubicBezTo>
                <a:cubicBezTo>
                  <a:pt x="14" y="8"/>
                  <a:pt x="8" y="14"/>
                  <a:pt x="8" y="23"/>
                </a:cubicBezTo>
                <a:cubicBezTo>
                  <a:pt x="8" y="61"/>
                  <a:pt x="8" y="61"/>
                  <a:pt x="8" y="61"/>
                </a:cubicBezTo>
                <a:cubicBezTo>
                  <a:pt x="8" y="69"/>
                  <a:pt x="14" y="76"/>
                  <a:pt x="23" y="76"/>
                </a:cubicBezTo>
                <a:cubicBezTo>
                  <a:pt x="45" y="76"/>
                  <a:pt x="45" y="76"/>
                  <a:pt x="45" y="76"/>
                </a:cubicBezTo>
                <a:cubicBezTo>
                  <a:pt x="52" y="76"/>
                  <a:pt x="58" y="82"/>
                  <a:pt x="58" y="89"/>
                </a:cubicBezTo>
                <a:cubicBezTo>
                  <a:pt x="58" y="93"/>
                  <a:pt x="58" y="93"/>
                  <a:pt x="58" y="93"/>
                </a:cubicBezTo>
                <a:cubicBezTo>
                  <a:pt x="58" y="109"/>
                  <a:pt x="45" y="122"/>
                  <a:pt x="29" y="122"/>
                </a:cubicBezTo>
                <a:lnTo>
                  <a:pt x="23" y="122"/>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8215482" y="831419"/>
            <a:ext cx="3458580" cy="2123658"/>
          </a:xfrm>
          <a:prstGeom prst="rect">
            <a:avLst/>
          </a:prstGeom>
        </p:spPr>
        <p:txBody>
          <a:bodyPr wrap="square">
            <a:spAutoFit/>
          </a:bodyPr>
          <a:lstStyle/>
          <a:p>
            <a:pPr algn="ctr">
              <a:lnSpc>
                <a:spcPct val="150000"/>
              </a:lnSpc>
            </a:pPr>
            <a:r>
              <a:rPr lang="en-US" altLang="zh-CN" sz="1100" dirty="0">
                <a:latin typeface="Arial" panose="020B0604020202020204" pitchFamily="34" charset="0"/>
                <a:ea typeface="DFLiHei-Bd" panose="020B0709000000000000" pitchFamily="49" charset="-120"/>
                <a:cs typeface="Arial" panose="020B0604020202020204" pitchFamily="34" charset="0"/>
              </a:rPr>
              <a:t>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a:t>
            </a:r>
          </a:p>
        </p:txBody>
      </p:sp>
      <p:sp>
        <p:nvSpPr>
          <p:cNvPr id="27" name="Freeform 67"/>
          <p:cNvSpPr>
            <a:spLocks noEditPoints="1"/>
          </p:cNvSpPr>
          <p:nvPr/>
        </p:nvSpPr>
        <p:spPr bwMode="auto">
          <a:xfrm rot="10800000" flipH="1" flipV="1">
            <a:off x="4149406" y="5614199"/>
            <a:ext cx="893998" cy="760938"/>
          </a:xfrm>
          <a:custGeom>
            <a:avLst/>
            <a:gdLst>
              <a:gd name="T0" fmla="*/ 112 w 173"/>
              <a:gd name="T1" fmla="*/ 147 h 147"/>
              <a:gd name="T2" fmla="*/ 101 w 173"/>
              <a:gd name="T3" fmla="*/ 124 h 147"/>
              <a:gd name="T4" fmla="*/ 118 w 173"/>
              <a:gd name="T5" fmla="*/ 114 h 147"/>
              <a:gd name="T6" fmla="*/ 139 w 173"/>
              <a:gd name="T7" fmla="*/ 89 h 147"/>
              <a:gd name="T8" fmla="*/ 112 w 173"/>
              <a:gd name="T9" fmla="*/ 84 h 147"/>
              <a:gd name="T10" fmla="*/ 88 w 173"/>
              <a:gd name="T11" fmla="*/ 23 h 147"/>
              <a:gd name="T12" fmla="*/ 150 w 173"/>
              <a:gd name="T13" fmla="*/ 0 h 147"/>
              <a:gd name="T14" fmla="*/ 173 w 173"/>
              <a:gd name="T15" fmla="*/ 93 h 147"/>
              <a:gd name="T16" fmla="*/ 112 w 173"/>
              <a:gd name="T17" fmla="*/ 122 h 147"/>
              <a:gd name="T18" fmla="*/ 109 w 173"/>
              <a:gd name="T19" fmla="*/ 137 h 147"/>
              <a:gd name="T20" fmla="*/ 118 w 173"/>
              <a:gd name="T21" fmla="*/ 139 h 147"/>
              <a:gd name="T22" fmla="*/ 165 w 173"/>
              <a:gd name="T23" fmla="*/ 23 h 147"/>
              <a:gd name="T24" fmla="*/ 112 w 173"/>
              <a:gd name="T25" fmla="*/ 8 h 147"/>
              <a:gd name="T26" fmla="*/ 96 w 173"/>
              <a:gd name="T27" fmla="*/ 61 h 147"/>
              <a:gd name="T28" fmla="*/ 134 w 173"/>
              <a:gd name="T29" fmla="*/ 76 h 147"/>
              <a:gd name="T30" fmla="*/ 147 w 173"/>
              <a:gd name="T31" fmla="*/ 93 h 147"/>
              <a:gd name="T32" fmla="*/ 112 w 173"/>
              <a:gd name="T33" fmla="*/ 122 h 147"/>
              <a:gd name="T34" fmla="*/ 23 w 173"/>
              <a:gd name="T35" fmla="*/ 147 h 147"/>
              <a:gd name="T36" fmla="*/ 12 w 173"/>
              <a:gd name="T37" fmla="*/ 124 h 147"/>
              <a:gd name="T38" fmla="*/ 29 w 173"/>
              <a:gd name="T39" fmla="*/ 114 h 147"/>
              <a:gd name="T40" fmla="*/ 50 w 173"/>
              <a:gd name="T41" fmla="*/ 89 h 147"/>
              <a:gd name="T42" fmla="*/ 23 w 173"/>
              <a:gd name="T43" fmla="*/ 84 h 147"/>
              <a:gd name="T44" fmla="*/ 0 w 173"/>
              <a:gd name="T45" fmla="*/ 23 h 147"/>
              <a:gd name="T46" fmla="*/ 61 w 173"/>
              <a:gd name="T47" fmla="*/ 0 h 147"/>
              <a:gd name="T48" fmla="*/ 84 w 173"/>
              <a:gd name="T49" fmla="*/ 93 h 147"/>
              <a:gd name="T50" fmla="*/ 23 w 173"/>
              <a:gd name="T51" fmla="*/ 122 h 147"/>
              <a:gd name="T52" fmla="*/ 20 w 173"/>
              <a:gd name="T53" fmla="*/ 137 h 147"/>
              <a:gd name="T54" fmla="*/ 29 w 173"/>
              <a:gd name="T55" fmla="*/ 139 h 147"/>
              <a:gd name="T56" fmla="*/ 76 w 173"/>
              <a:gd name="T57" fmla="*/ 23 h 147"/>
              <a:gd name="T58" fmla="*/ 23 w 173"/>
              <a:gd name="T59" fmla="*/ 8 h 147"/>
              <a:gd name="T60" fmla="*/ 8 w 173"/>
              <a:gd name="T61" fmla="*/ 61 h 147"/>
              <a:gd name="T62" fmla="*/ 45 w 173"/>
              <a:gd name="T63" fmla="*/ 76 h 147"/>
              <a:gd name="T64" fmla="*/ 58 w 173"/>
              <a:gd name="T65" fmla="*/ 93 h 147"/>
              <a:gd name="T66" fmla="*/ 23 w 173"/>
              <a:gd name="T67" fmla="*/ 12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3" h="147">
                <a:moveTo>
                  <a:pt x="118" y="147"/>
                </a:moveTo>
                <a:cubicBezTo>
                  <a:pt x="112" y="147"/>
                  <a:pt x="112" y="147"/>
                  <a:pt x="112" y="147"/>
                </a:cubicBezTo>
                <a:cubicBezTo>
                  <a:pt x="106" y="147"/>
                  <a:pt x="101" y="143"/>
                  <a:pt x="101" y="137"/>
                </a:cubicBezTo>
                <a:cubicBezTo>
                  <a:pt x="101" y="124"/>
                  <a:pt x="101" y="124"/>
                  <a:pt x="101" y="124"/>
                </a:cubicBezTo>
                <a:cubicBezTo>
                  <a:pt x="101" y="119"/>
                  <a:pt x="106" y="114"/>
                  <a:pt x="112" y="114"/>
                </a:cubicBezTo>
                <a:cubicBezTo>
                  <a:pt x="118" y="114"/>
                  <a:pt x="118" y="114"/>
                  <a:pt x="118" y="114"/>
                </a:cubicBezTo>
                <a:cubicBezTo>
                  <a:pt x="130" y="114"/>
                  <a:pt x="139" y="104"/>
                  <a:pt x="139" y="93"/>
                </a:cubicBezTo>
                <a:cubicBezTo>
                  <a:pt x="139" y="89"/>
                  <a:pt x="139" y="89"/>
                  <a:pt x="139" y="89"/>
                </a:cubicBezTo>
                <a:cubicBezTo>
                  <a:pt x="139" y="86"/>
                  <a:pt x="137" y="84"/>
                  <a:pt x="134" y="84"/>
                </a:cubicBezTo>
                <a:cubicBezTo>
                  <a:pt x="112" y="84"/>
                  <a:pt x="112" y="84"/>
                  <a:pt x="112" y="84"/>
                </a:cubicBezTo>
                <a:cubicBezTo>
                  <a:pt x="99" y="84"/>
                  <a:pt x="88" y="74"/>
                  <a:pt x="88" y="61"/>
                </a:cubicBezTo>
                <a:cubicBezTo>
                  <a:pt x="88" y="23"/>
                  <a:pt x="88" y="23"/>
                  <a:pt x="88" y="23"/>
                </a:cubicBezTo>
                <a:cubicBezTo>
                  <a:pt x="88" y="10"/>
                  <a:pt x="99" y="0"/>
                  <a:pt x="112" y="0"/>
                </a:cubicBezTo>
                <a:cubicBezTo>
                  <a:pt x="150" y="0"/>
                  <a:pt x="150" y="0"/>
                  <a:pt x="150" y="0"/>
                </a:cubicBezTo>
                <a:cubicBezTo>
                  <a:pt x="162" y="0"/>
                  <a:pt x="173" y="10"/>
                  <a:pt x="173" y="23"/>
                </a:cubicBezTo>
                <a:cubicBezTo>
                  <a:pt x="173" y="93"/>
                  <a:pt x="173" y="93"/>
                  <a:pt x="173" y="93"/>
                </a:cubicBezTo>
                <a:cubicBezTo>
                  <a:pt x="173" y="123"/>
                  <a:pt x="148" y="147"/>
                  <a:pt x="118" y="147"/>
                </a:cubicBezTo>
                <a:close/>
                <a:moveTo>
                  <a:pt x="112" y="122"/>
                </a:moveTo>
                <a:cubicBezTo>
                  <a:pt x="110" y="122"/>
                  <a:pt x="109" y="123"/>
                  <a:pt x="109" y="124"/>
                </a:cubicBezTo>
                <a:cubicBezTo>
                  <a:pt x="109" y="137"/>
                  <a:pt x="109" y="137"/>
                  <a:pt x="109" y="137"/>
                </a:cubicBezTo>
                <a:cubicBezTo>
                  <a:pt x="109" y="138"/>
                  <a:pt x="110" y="139"/>
                  <a:pt x="112" y="139"/>
                </a:cubicBezTo>
                <a:cubicBezTo>
                  <a:pt x="118" y="139"/>
                  <a:pt x="118" y="139"/>
                  <a:pt x="118" y="139"/>
                </a:cubicBezTo>
                <a:cubicBezTo>
                  <a:pt x="144" y="139"/>
                  <a:pt x="165" y="118"/>
                  <a:pt x="165" y="93"/>
                </a:cubicBezTo>
                <a:cubicBezTo>
                  <a:pt x="165" y="23"/>
                  <a:pt x="165" y="23"/>
                  <a:pt x="165" y="23"/>
                </a:cubicBezTo>
                <a:cubicBezTo>
                  <a:pt x="165" y="14"/>
                  <a:pt x="158" y="8"/>
                  <a:pt x="150" y="8"/>
                </a:cubicBezTo>
                <a:cubicBezTo>
                  <a:pt x="112" y="8"/>
                  <a:pt x="112" y="8"/>
                  <a:pt x="112" y="8"/>
                </a:cubicBezTo>
                <a:cubicBezTo>
                  <a:pt x="103" y="8"/>
                  <a:pt x="96" y="14"/>
                  <a:pt x="96" y="23"/>
                </a:cubicBezTo>
                <a:cubicBezTo>
                  <a:pt x="96" y="61"/>
                  <a:pt x="96" y="61"/>
                  <a:pt x="96" y="61"/>
                </a:cubicBezTo>
                <a:cubicBezTo>
                  <a:pt x="96" y="69"/>
                  <a:pt x="103" y="76"/>
                  <a:pt x="112" y="76"/>
                </a:cubicBezTo>
                <a:cubicBezTo>
                  <a:pt x="134" y="76"/>
                  <a:pt x="134" y="76"/>
                  <a:pt x="134" y="76"/>
                </a:cubicBezTo>
                <a:cubicBezTo>
                  <a:pt x="141" y="76"/>
                  <a:pt x="147" y="82"/>
                  <a:pt x="147" y="89"/>
                </a:cubicBezTo>
                <a:cubicBezTo>
                  <a:pt x="147" y="93"/>
                  <a:pt x="147" y="93"/>
                  <a:pt x="147" y="93"/>
                </a:cubicBezTo>
                <a:cubicBezTo>
                  <a:pt x="147" y="109"/>
                  <a:pt x="134" y="122"/>
                  <a:pt x="118" y="122"/>
                </a:cubicBezTo>
                <a:lnTo>
                  <a:pt x="112" y="122"/>
                </a:lnTo>
                <a:close/>
                <a:moveTo>
                  <a:pt x="29" y="147"/>
                </a:moveTo>
                <a:cubicBezTo>
                  <a:pt x="23" y="147"/>
                  <a:pt x="23" y="147"/>
                  <a:pt x="23" y="147"/>
                </a:cubicBezTo>
                <a:cubicBezTo>
                  <a:pt x="17" y="147"/>
                  <a:pt x="12" y="143"/>
                  <a:pt x="12" y="137"/>
                </a:cubicBezTo>
                <a:cubicBezTo>
                  <a:pt x="12" y="124"/>
                  <a:pt x="12" y="124"/>
                  <a:pt x="12" y="124"/>
                </a:cubicBezTo>
                <a:cubicBezTo>
                  <a:pt x="12" y="119"/>
                  <a:pt x="17" y="114"/>
                  <a:pt x="23" y="114"/>
                </a:cubicBezTo>
                <a:cubicBezTo>
                  <a:pt x="29" y="114"/>
                  <a:pt x="29" y="114"/>
                  <a:pt x="29" y="114"/>
                </a:cubicBezTo>
                <a:cubicBezTo>
                  <a:pt x="41" y="114"/>
                  <a:pt x="50" y="104"/>
                  <a:pt x="50" y="93"/>
                </a:cubicBezTo>
                <a:cubicBezTo>
                  <a:pt x="50" y="89"/>
                  <a:pt x="50" y="89"/>
                  <a:pt x="50" y="89"/>
                </a:cubicBezTo>
                <a:cubicBezTo>
                  <a:pt x="50" y="86"/>
                  <a:pt x="48" y="84"/>
                  <a:pt x="45" y="84"/>
                </a:cubicBezTo>
                <a:cubicBezTo>
                  <a:pt x="23" y="84"/>
                  <a:pt x="23" y="84"/>
                  <a:pt x="23" y="84"/>
                </a:cubicBezTo>
                <a:cubicBezTo>
                  <a:pt x="10" y="84"/>
                  <a:pt x="0" y="74"/>
                  <a:pt x="0" y="61"/>
                </a:cubicBezTo>
                <a:cubicBezTo>
                  <a:pt x="0" y="23"/>
                  <a:pt x="0" y="23"/>
                  <a:pt x="0" y="23"/>
                </a:cubicBezTo>
                <a:cubicBezTo>
                  <a:pt x="0" y="10"/>
                  <a:pt x="10" y="0"/>
                  <a:pt x="23" y="0"/>
                </a:cubicBezTo>
                <a:cubicBezTo>
                  <a:pt x="61" y="0"/>
                  <a:pt x="61" y="0"/>
                  <a:pt x="61" y="0"/>
                </a:cubicBezTo>
                <a:cubicBezTo>
                  <a:pt x="73" y="0"/>
                  <a:pt x="84" y="10"/>
                  <a:pt x="84" y="23"/>
                </a:cubicBezTo>
                <a:cubicBezTo>
                  <a:pt x="84" y="93"/>
                  <a:pt x="84" y="93"/>
                  <a:pt x="84" y="93"/>
                </a:cubicBezTo>
                <a:cubicBezTo>
                  <a:pt x="84" y="123"/>
                  <a:pt x="59" y="147"/>
                  <a:pt x="29" y="147"/>
                </a:cubicBezTo>
                <a:close/>
                <a:moveTo>
                  <a:pt x="23" y="122"/>
                </a:moveTo>
                <a:cubicBezTo>
                  <a:pt x="21" y="122"/>
                  <a:pt x="20" y="123"/>
                  <a:pt x="20" y="124"/>
                </a:cubicBezTo>
                <a:cubicBezTo>
                  <a:pt x="20" y="137"/>
                  <a:pt x="20" y="137"/>
                  <a:pt x="20" y="137"/>
                </a:cubicBezTo>
                <a:cubicBezTo>
                  <a:pt x="20" y="138"/>
                  <a:pt x="21" y="139"/>
                  <a:pt x="23" y="139"/>
                </a:cubicBezTo>
                <a:cubicBezTo>
                  <a:pt x="29" y="139"/>
                  <a:pt x="29" y="139"/>
                  <a:pt x="29" y="139"/>
                </a:cubicBezTo>
                <a:cubicBezTo>
                  <a:pt x="55" y="139"/>
                  <a:pt x="76" y="118"/>
                  <a:pt x="76" y="93"/>
                </a:cubicBezTo>
                <a:cubicBezTo>
                  <a:pt x="76" y="23"/>
                  <a:pt x="76" y="23"/>
                  <a:pt x="76" y="23"/>
                </a:cubicBezTo>
                <a:cubicBezTo>
                  <a:pt x="76" y="14"/>
                  <a:pt x="69" y="8"/>
                  <a:pt x="61" y="8"/>
                </a:cubicBezTo>
                <a:cubicBezTo>
                  <a:pt x="23" y="8"/>
                  <a:pt x="23" y="8"/>
                  <a:pt x="23" y="8"/>
                </a:cubicBezTo>
                <a:cubicBezTo>
                  <a:pt x="14" y="8"/>
                  <a:pt x="8" y="14"/>
                  <a:pt x="8" y="23"/>
                </a:cubicBezTo>
                <a:cubicBezTo>
                  <a:pt x="8" y="61"/>
                  <a:pt x="8" y="61"/>
                  <a:pt x="8" y="61"/>
                </a:cubicBezTo>
                <a:cubicBezTo>
                  <a:pt x="8" y="69"/>
                  <a:pt x="14" y="76"/>
                  <a:pt x="23" y="76"/>
                </a:cubicBezTo>
                <a:cubicBezTo>
                  <a:pt x="45" y="76"/>
                  <a:pt x="45" y="76"/>
                  <a:pt x="45" y="76"/>
                </a:cubicBezTo>
                <a:cubicBezTo>
                  <a:pt x="52" y="76"/>
                  <a:pt x="58" y="82"/>
                  <a:pt x="58" y="89"/>
                </a:cubicBezTo>
                <a:cubicBezTo>
                  <a:pt x="58" y="93"/>
                  <a:pt x="58" y="93"/>
                  <a:pt x="58" y="93"/>
                </a:cubicBezTo>
                <a:cubicBezTo>
                  <a:pt x="58" y="109"/>
                  <a:pt x="45" y="122"/>
                  <a:pt x="29" y="122"/>
                </a:cubicBezTo>
                <a:lnTo>
                  <a:pt x="23" y="122"/>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矩形 27"/>
          <p:cNvSpPr/>
          <p:nvPr/>
        </p:nvSpPr>
        <p:spPr>
          <a:xfrm>
            <a:off x="532226" y="4258582"/>
            <a:ext cx="3458580" cy="2123658"/>
          </a:xfrm>
          <a:prstGeom prst="rect">
            <a:avLst/>
          </a:prstGeom>
        </p:spPr>
        <p:txBody>
          <a:bodyPr wrap="square">
            <a:spAutoFit/>
          </a:bodyPr>
          <a:lstStyle/>
          <a:p>
            <a:pPr algn="ctr">
              <a:lnSpc>
                <a:spcPct val="150000"/>
              </a:lnSpc>
            </a:pPr>
            <a:r>
              <a:rPr lang="en-US" altLang="zh-CN" sz="1100" dirty="0">
                <a:latin typeface="Arial" panose="020B0604020202020204" pitchFamily="34" charset="0"/>
                <a:ea typeface="DFLiHei-Bd" panose="020B0709000000000000" pitchFamily="49" charset="-120"/>
                <a:cs typeface="Arial" panose="020B0604020202020204" pitchFamily="34" charset="0"/>
              </a:rPr>
              <a:t>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a:t>
            </a:r>
          </a:p>
        </p:txBody>
      </p:sp>
    </p:spTree>
    <p:extLst>
      <p:ext uri="{BB962C8B-B14F-4D97-AF65-F5344CB8AC3E}">
        <p14:creationId xmlns:p14="http://schemas.microsoft.com/office/powerpoint/2010/main" val="2085024225"/>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800" decel="100000"/>
                                        <p:tgtEl>
                                          <p:spTgt spid="34"/>
                                        </p:tgtEl>
                                      </p:cBhvr>
                                    </p:animEffect>
                                    <p:anim calcmode="lin" valueType="num">
                                      <p:cBhvr>
                                        <p:cTn id="8" dur="800" decel="100000" fill="hold"/>
                                        <p:tgtEl>
                                          <p:spTgt spid="34"/>
                                        </p:tgtEl>
                                        <p:attrNameLst>
                                          <p:attrName>style.rotation</p:attrName>
                                        </p:attrNameLst>
                                      </p:cBhvr>
                                      <p:tavLst>
                                        <p:tav tm="0">
                                          <p:val>
                                            <p:fltVal val="-90"/>
                                          </p:val>
                                        </p:tav>
                                        <p:tav tm="100000">
                                          <p:val>
                                            <p:fltVal val="0"/>
                                          </p:val>
                                        </p:tav>
                                      </p:tavLst>
                                    </p:anim>
                                    <p:anim calcmode="lin" valueType="num">
                                      <p:cBhvr>
                                        <p:cTn id="9" dur="800" decel="100000" fill="hold"/>
                                        <p:tgtEl>
                                          <p:spTgt spid="34"/>
                                        </p:tgtEl>
                                        <p:attrNameLst>
                                          <p:attrName>ppt_x</p:attrName>
                                        </p:attrNameLst>
                                      </p:cBhvr>
                                      <p:tavLst>
                                        <p:tav tm="0">
                                          <p:val>
                                            <p:strVal val="#ppt_x+0.4"/>
                                          </p:val>
                                        </p:tav>
                                        <p:tav tm="100000">
                                          <p:val>
                                            <p:strVal val="#ppt_x-0.05"/>
                                          </p:val>
                                        </p:tav>
                                      </p:tavLst>
                                    </p:anim>
                                    <p:anim calcmode="lin" valueType="num">
                                      <p:cBhvr>
                                        <p:cTn id="10" dur="800" decel="100000" fill="hold"/>
                                        <p:tgtEl>
                                          <p:spTgt spid="3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BA0E43CB-6888-4CB6-980E-3F191A97181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84186BB5-28C7-4719-9333-ADE43EE9B306}"/>
              </a:ext>
            </a:extLst>
          </p:cNvPr>
          <p:cNvSpPr/>
          <p:nvPr/>
        </p:nvSpPr>
        <p:spPr>
          <a:xfrm>
            <a:off x="198437" y="190500"/>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 xmlns:a16="http://schemas.microsoft.com/office/drawing/2014/main" id="{4169F5F8-BD0A-4928-B242-CB4EE29B33D4}"/>
              </a:ext>
            </a:extLst>
          </p:cNvPr>
          <p:cNvPicPr>
            <a:picLocks noChangeAspect="1"/>
          </p:cNvPicPr>
          <p:nvPr/>
        </p:nvPicPr>
        <p:blipFill>
          <a:blip r:embed="rId3"/>
          <a:stretch>
            <a:fillRect/>
          </a:stretch>
        </p:blipFill>
        <p:spPr>
          <a:xfrm rot="19584333">
            <a:off x="6462140" y="3413099"/>
            <a:ext cx="2781550" cy="2752870"/>
          </a:xfrm>
          <a:prstGeom prst="rect">
            <a:avLst/>
          </a:prstGeom>
        </p:spPr>
      </p:pic>
      <p:pic>
        <p:nvPicPr>
          <p:cNvPr id="28" name="图片 27">
            <a:extLst>
              <a:ext uri="{FF2B5EF4-FFF2-40B4-BE49-F238E27FC236}">
                <a16:creationId xmlns="" xmlns:a16="http://schemas.microsoft.com/office/drawing/2014/main" id="{17BCFD5C-5996-4436-B8D1-3B7808F0A9B1}"/>
              </a:ext>
            </a:extLst>
          </p:cNvPr>
          <p:cNvPicPr>
            <a:picLocks noChangeAspect="1"/>
          </p:cNvPicPr>
          <p:nvPr/>
        </p:nvPicPr>
        <p:blipFill rotWithShape="1">
          <a:blip r:embed="rId3"/>
          <a:srcRect t="64298" r="63564"/>
          <a:stretch/>
        </p:blipFill>
        <p:spPr>
          <a:xfrm rot="19584333">
            <a:off x="5048420" y="203064"/>
            <a:ext cx="1013482" cy="982840"/>
          </a:xfrm>
          <a:prstGeom prst="rect">
            <a:avLst/>
          </a:prstGeom>
        </p:spPr>
      </p:pic>
      <p:grpSp>
        <p:nvGrpSpPr>
          <p:cNvPr id="83" name="组合 82">
            <a:extLst>
              <a:ext uri="{FF2B5EF4-FFF2-40B4-BE49-F238E27FC236}">
                <a16:creationId xmlns="" xmlns:a16="http://schemas.microsoft.com/office/drawing/2014/main" id="{93FA8963-4E7B-45F6-9AFB-5EC24EB77217}"/>
              </a:ext>
            </a:extLst>
          </p:cNvPr>
          <p:cNvGrpSpPr/>
          <p:nvPr/>
        </p:nvGrpSpPr>
        <p:grpSpPr>
          <a:xfrm>
            <a:off x="702036" y="1827349"/>
            <a:ext cx="827425" cy="825734"/>
            <a:chOff x="1354327" y="2133261"/>
            <a:chExt cx="827425" cy="825734"/>
          </a:xfrm>
        </p:grpSpPr>
        <p:sp>
          <p:nvSpPr>
            <p:cNvPr id="84" name="Oval 5">
              <a:extLst>
                <a:ext uri="{FF2B5EF4-FFF2-40B4-BE49-F238E27FC236}">
                  <a16:creationId xmlns="" xmlns:a16="http://schemas.microsoft.com/office/drawing/2014/main" id="{5E39FD70-91C3-409D-BD3E-5219AFF0CE81}"/>
                </a:ext>
              </a:extLst>
            </p:cNvPr>
            <p:cNvSpPr>
              <a:spLocks noChangeArrowheads="1"/>
            </p:cNvSpPr>
            <p:nvPr/>
          </p:nvSpPr>
          <p:spPr bwMode="auto">
            <a:xfrm>
              <a:off x="1354327" y="2133261"/>
              <a:ext cx="827425" cy="825734"/>
            </a:xfrm>
            <a:prstGeom prst="roundRect">
              <a:avLst/>
            </a:prstGeom>
            <a:solidFill>
              <a:srgbClr val="FFC000"/>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2400">
                <a:solidFill>
                  <a:schemeClr val="tx1">
                    <a:lumMod val="85000"/>
                    <a:lumOff val="15000"/>
                  </a:schemeClr>
                </a:solidFill>
                <a:latin typeface="微软雅黑" panose="020B0503020204020204" pitchFamily="34" charset="-122"/>
              </a:endParaRPr>
            </a:p>
          </p:txBody>
        </p:sp>
        <p:sp>
          <p:nvSpPr>
            <p:cNvPr id="85" name="Freeform 7">
              <a:extLst>
                <a:ext uri="{FF2B5EF4-FFF2-40B4-BE49-F238E27FC236}">
                  <a16:creationId xmlns="" xmlns:a16="http://schemas.microsoft.com/office/drawing/2014/main" id="{347BC249-A798-4BD8-87B7-996341349029}"/>
                </a:ext>
              </a:extLst>
            </p:cNvPr>
            <p:cNvSpPr>
              <a:spLocks noEditPoints="1"/>
            </p:cNvSpPr>
            <p:nvPr/>
          </p:nvSpPr>
          <p:spPr bwMode="auto">
            <a:xfrm>
              <a:off x="1551687" y="2330217"/>
              <a:ext cx="432705" cy="43182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chemeClr val="tx1">
                    <a:lumMod val="85000"/>
                    <a:lumOff val="15000"/>
                  </a:schemeClr>
                </a:solidFill>
              </a:endParaRPr>
            </a:p>
          </p:txBody>
        </p:sp>
      </p:grpSp>
      <p:grpSp>
        <p:nvGrpSpPr>
          <p:cNvPr id="86" name="组合 85">
            <a:extLst>
              <a:ext uri="{FF2B5EF4-FFF2-40B4-BE49-F238E27FC236}">
                <a16:creationId xmlns="" xmlns:a16="http://schemas.microsoft.com/office/drawing/2014/main" id="{FDC3E050-2213-4942-B8D6-8D8732740EC0}"/>
              </a:ext>
            </a:extLst>
          </p:cNvPr>
          <p:cNvGrpSpPr/>
          <p:nvPr/>
        </p:nvGrpSpPr>
        <p:grpSpPr>
          <a:xfrm>
            <a:off x="702035" y="3239880"/>
            <a:ext cx="827426" cy="827425"/>
            <a:chOff x="1354326" y="3545792"/>
            <a:chExt cx="827426" cy="827425"/>
          </a:xfrm>
        </p:grpSpPr>
        <p:sp>
          <p:nvSpPr>
            <p:cNvPr id="87" name="Oval 26">
              <a:extLst>
                <a:ext uri="{FF2B5EF4-FFF2-40B4-BE49-F238E27FC236}">
                  <a16:creationId xmlns="" xmlns:a16="http://schemas.microsoft.com/office/drawing/2014/main" id="{4AB42998-46EF-4AEC-A6B9-16F8F44AFE40}"/>
                </a:ext>
              </a:extLst>
            </p:cNvPr>
            <p:cNvSpPr>
              <a:spLocks noChangeArrowheads="1"/>
            </p:cNvSpPr>
            <p:nvPr/>
          </p:nvSpPr>
          <p:spPr bwMode="auto">
            <a:xfrm>
              <a:off x="1354326" y="3545792"/>
              <a:ext cx="827426" cy="827425"/>
            </a:xfrm>
            <a:prstGeom prst="roundRect">
              <a:avLst/>
            </a:prstGeom>
            <a:solidFill>
              <a:srgbClr val="FFC000"/>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2400">
                <a:solidFill>
                  <a:schemeClr val="tx1">
                    <a:lumMod val="85000"/>
                    <a:lumOff val="15000"/>
                  </a:schemeClr>
                </a:solidFill>
                <a:latin typeface="微软雅黑" panose="020B0503020204020204" pitchFamily="34" charset="-122"/>
              </a:endParaRPr>
            </a:p>
          </p:txBody>
        </p:sp>
        <p:sp>
          <p:nvSpPr>
            <p:cNvPr id="88" name="Freeform 6">
              <a:extLst>
                <a:ext uri="{FF2B5EF4-FFF2-40B4-BE49-F238E27FC236}">
                  <a16:creationId xmlns="" xmlns:a16="http://schemas.microsoft.com/office/drawing/2014/main" id="{2EDBF67A-65C6-4E77-9731-7A209A44F93D}"/>
                </a:ext>
              </a:extLst>
            </p:cNvPr>
            <p:cNvSpPr>
              <a:spLocks noEditPoints="1"/>
            </p:cNvSpPr>
            <p:nvPr/>
          </p:nvSpPr>
          <p:spPr bwMode="auto">
            <a:xfrm>
              <a:off x="1509950" y="3695385"/>
              <a:ext cx="516178" cy="528242"/>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600">
                <a:solidFill>
                  <a:schemeClr val="tx1">
                    <a:lumMod val="85000"/>
                    <a:lumOff val="15000"/>
                  </a:schemeClr>
                </a:solidFill>
              </a:endParaRPr>
            </a:p>
          </p:txBody>
        </p:sp>
      </p:grpSp>
      <p:sp>
        <p:nvSpPr>
          <p:cNvPr id="89" name="TextBox 76">
            <a:extLst>
              <a:ext uri="{FF2B5EF4-FFF2-40B4-BE49-F238E27FC236}">
                <a16:creationId xmlns="" xmlns:a16="http://schemas.microsoft.com/office/drawing/2014/main" id="{F1C911A4-E444-4FE9-A254-64D778326584}"/>
              </a:ext>
            </a:extLst>
          </p:cNvPr>
          <p:cNvSpPr txBox="1"/>
          <p:nvPr/>
        </p:nvSpPr>
        <p:spPr>
          <a:xfrm>
            <a:off x="1657800" y="1830136"/>
            <a:ext cx="2284695" cy="36933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Add the title here</a:t>
            </a:r>
          </a:p>
        </p:txBody>
      </p:sp>
      <p:sp>
        <p:nvSpPr>
          <p:cNvPr id="90" name="文本框 9">
            <a:extLst>
              <a:ext uri="{FF2B5EF4-FFF2-40B4-BE49-F238E27FC236}">
                <a16:creationId xmlns="" xmlns:a16="http://schemas.microsoft.com/office/drawing/2014/main" id="{71B80F79-6726-4DD5-AF48-6FBBA6E617AD}"/>
              </a:ext>
            </a:extLst>
          </p:cNvPr>
          <p:cNvSpPr txBox="1"/>
          <p:nvPr/>
        </p:nvSpPr>
        <p:spPr>
          <a:xfrm>
            <a:off x="1657800" y="2147210"/>
            <a:ext cx="3115179" cy="572464"/>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91" name="TextBox 76">
            <a:extLst>
              <a:ext uri="{FF2B5EF4-FFF2-40B4-BE49-F238E27FC236}">
                <a16:creationId xmlns="" xmlns:a16="http://schemas.microsoft.com/office/drawing/2014/main" id="{CD5E8DD6-7748-4573-883F-D73558EDD5EA}"/>
              </a:ext>
            </a:extLst>
          </p:cNvPr>
          <p:cNvSpPr txBox="1"/>
          <p:nvPr/>
        </p:nvSpPr>
        <p:spPr>
          <a:xfrm>
            <a:off x="1657800" y="3239880"/>
            <a:ext cx="2284695" cy="36933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Add the title here</a:t>
            </a:r>
          </a:p>
        </p:txBody>
      </p:sp>
      <p:sp>
        <p:nvSpPr>
          <p:cNvPr id="92" name="文本框 11">
            <a:extLst>
              <a:ext uri="{FF2B5EF4-FFF2-40B4-BE49-F238E27FC236}">
                <a16:creationId xmlns="" xmlns:a16="http://schemas.microsoft.com/office/drawing/2014/main" id="{CFFDDD2F-BD2A-4238-874E-C9DDC27AA9AA}"/>
              </a:ext>
            </a:extLst>
          </p:cNvPr>
          <p:cNvSpPr txBox="1"/>
          <p:nvPr/>
        </p:nvSpPr>
        <p:spPr>
          <a:xfrm>
            <a:off x="1657800" y="3556954"/>
            <a:ext cx="3115179" cy="572464"/>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93" name="TextBox 76">
            <a:extLst>
              <a:ext uri="{FF2B5EF4-FFF2-40B4-BE49-F238E27FC236}">
                <a16:creationId xmlns="" xmlns:a16="http://schemas.microsoft.com/office/drawing/2014/main" id="{F095DDA0-5669-4231-9EDF-40D5630F34AD}"/>
              </a:ext>
            </a:extLst>
          </p:cNvPr>
          <p:cNvSpPr txBox="1"/>
          <p:nvPr/>
        </p:nvSpPr>
        <p:spPr>
          <a:xfrm>
            <a:off x="1657800" y="4649624"/>
            <a:ext cx="2284695" cy="369332"/>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Add the title here</a:t>
            </a:r>
          </a:p>
        </p:txBody>
      </p:sp>
      <p:sp>
        <p:nvSpPr>
          <p:cNvPr id="94" name="文本框 19">
            <a:extLst>
              <a:ext uri="{FF2B5EF4-FFF2-40B4-BE49-F238E27FC236}">
                <a16:creationId xmlns="" xmlns:a16="http://schemas.microsoft.com/office/drawing/2014/main" id="{6A270D52-2EBD-40A9-A85A-30CE2987061F}"/>
              </a:ext>
            </a:extLst>
          </p:cNvPr>
          <p:cNvSpPr txBox="1"/>
          <p:nvPr/>
        </p:nvSpPr>
        <p:spPr>
          <a:xfrm>
            <a:off x="1657800" y="4966698"/>
            <a:ext cx="3115179" cy="572464"/>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nvGrpSpPr>
          <p:cNvPr id="95" name="组合 94">
            <a:extLst>
              <a:ext uri="{FF2B5EF4-FFF2-40B4-BE49-F238E27FC236}">
                <a16:creationId xmlns="" xmlns:a16="http://schemas.microsoft.com/office/drawing/2014/main" id="{DAB5B316-2FEB-4DE2-8631-36973D6576B5}"/>
              </a:ext>
            </a:extLst>
          </p:cNvPr>
          <p:cNvGrpSpPr/>
          <p:nvPr/>
        </p:nvGrpSpPr>
        <p:grpSpPr>
          <a:xfrm>
            <a:off x="702035" y="4649624"/>
            <a:ext cx="827426" cy="827425"/>
            <a:chOff x="1354326" y="4955536"/>
            <a:chExt cx="827426" cy="827425"/>
          </a:xfrm>
        </p:grpSpPr>
        <p:sp>
          <p:nvSpPr>
            <p:cNvPr id="96" name="Oval 26">
              <a:extLst>
                <a:ext uri="{FF2B5EF4-FFF2-40B4-BE49-F238E27FC236}">
                  <a16:creationId xmlns="" xmlns:a16="http://schemas.microsoft.com/office/drawing/2014/main" id="{6B5A91FD-72C1-4CC3-85AE-E4B7446785FF}"/>
                </a:ext>
              </a:extLst>
            </p:cNvPr>
            <p:cNvSpPr>
              <a:spLocks noChangeArrowheads="1"/>
            </p:cNvSpPr>
            <p:nvPr/>
          </p:nvSpPr>
          <p:spPr bwMode="auto">
            <a:xfrm>
              <a:off x="1354326" y="4955536"/>
              <a:ext cx="827426" cy="827425"/>
            </a:xfrm>
            <a:prstGeom prst="roundRect">
              <a:avLst/>
            </a:prstGeom>
            <a:solidFill>
              <a:srgbClr val="FFC000"/>
            </a:solidFill>
            <a:ln>
              <a:noFill/>
            </a:ln>
          </p:spPr>
          <p:txBody>
            <a:bodyPr anchor="ctr"/>
            <a:lstStyle>
              <a:lvl1pPr defTabSz="1217295">
                <a:defRPr>
                  <a:solidFill>
                    <a:schemeClr val="tx1"/>
                  </a:solidFill>
                  <a:latin typeface="Calibri" panose="020F0502020204030204" pitchFamily="34" charset="0"/>
                  <a:ea typeface="宋体" panose="02010600030101010101" pitchFamily="2" charset="-122"/>
                </a:defRPr>
              </a:lvl1pPr>
              <a:lvl2pPr marL="742950" indent="-285750" defTabSz="1217295">
                <a:defRPr>
                  <a:solidFill>
                    <a:schemeClr val="tx1"/>
                  </a:solidFill>
                  <a:latin typeface="Calibri" panose="020F0502020204030204" pitchFamily="34" charset="0"/>
                  <a:ea typeface="宋体" panose="02010600030101010101" pitchFamily="2" charset="-122"/>
                </a:defRPr>
              </a:lvl2pPr>
              <a:lvl3pPr marL="1143000" indent="-228600" defTabSz="1217295">
                <a:defRPr>
                  <a:solidFill>
                    <a:schemeClr val="tx1"/>
                  </a:solidFill>
                  <a:latin typeface="Calibri" panose="020F0502020204030204" pitchFamily="34" charset="0"/>
                  <a:ea typeface="宋体" panose="02010600030101010101" pitchFamily="2" charset="-122"/>
                </a:defRPr>
              </a:lvl3pPr>
              <a:lvl4pPr marL="1600200" indent="-228600" defTabSz="1217295">
                <a:defRPr>
                  <a:solidFill>
                    <a:schemeClr val="tx1"/>
                  </a:solidFill>
                  <a:latin typeface="Calibri" panose="020F0502020204030204" pitchFamily="34" charset="0"/>
                  <a:ea typeface="宋体" panose="02010600030101010101" pitchFamily="2" charset="-122"/>
                </a:defRPr>
              </a:lvl4pPr>
              <a:lvl5pPr marL="2057400" indent="-228600" defTabSz="1217295">
                <a:defRPr>
                  <a:solidFill>
                    <a:schemeClr val="tx1"/>
                  </a:solidFill>
                  <a:latin typeface="Calibri" panose="020F0502020204030204" pitchFamily="34" charset="0"/>
                  <a:ea typeface="宋体" panose="02010600030101010101" pitchFamily="2" charset="-122"/>
                </a:defRPr>
              </a:lvl5pPr>
              <a:lvl6pPr marL="25146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29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sz="2400">
                <a:solidFill>
                  <a:schemeClr val="tx1">
                    <a:lumMod val="85000"/>
                    <a:lumOff val="15000"/>
                  </a:schemeClr>
                </a:solidFill>
                <a:latin typeface="微软雅黑" panose="020B0503020204020204" pitchFamily="34" charset="-122"/>
              </a:endParaRPr>
            </a:p>
          </p:txBody>
        </p:sp>
        <p:sp>
          <p:nvSpPr>
            <p:cNvPr id="97" name="AutoShape 126">
              <a:extLst>
                <a:ext uri="{FF2B5EF4-FFF2-40B4-BE49-F238E27FC236}">
                  <a16:creationId xmlns="" xmlns:a16="http://schemas.microsoft.com/office/drawing/2014/main" id="{6B059414-0657-4A3A-8AAE-D01732856923}"/>
                </a:ext>
              </a:extLst>
            </p:cNvPr>
            <p:cNvSpPr/>
            <p:nvPr/>
          </p:nvSpPr>
          <p:spPr bwMode="auto">
            <a:xfrm>
              <a:off x="1535706" y="5128600"/>
              <a:ext cx="464666" cy="4637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19050" tIns="19050" rIns="19050" bIns="190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eaLnBrk="1">
                <a:defRPr/>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pic>
        <p:nvPicPr>
          <p:cNvPr id="3" name="图片占位符 2"/>
          <p:cNvPicPr>
            <a:picLocks noGrp="1" noChangeAspect="1"/>
          </p:cNvPicPr>
          <p:nvPr>
            <p:ph type="pic" sz="quarter" idx="10"/>
          </p:nvPr>
        </p:nvPicPr>
        <p:blipFill>
          <a:blip r:embed="rId4" cstate="hqprint">
            <a:extLst>
              <a:ext uri="{28A0092B-C50C-407E-A947-70E740481C1C}">
                <a14:useLocalDpi xmlns:a14="http://schemas.microsoft.com/office/drawing/2010/main" val="0"/>
              </a:ext>
            </a:extLst>
          </a:blip>
          <a:srcRect l="1364" r="1364"/>
          <a:stretch>
            <a:fillRect/>
          </a:stretch>
        </p:blipFill>
        <p:spPr/>
      </p:pic>
      <p:pic>
        <p:nvPicPr>
          <p:cNvPr id="5" name="图片占位符 4"/>
          <p:cNvPicPr>
            <a:picLocks noGrp="1" noChangeAspect="1"/>
          </p:cNvPicPr>
          <p:nvPr>
            <p:ph type="pic" sz="quarter" idx="11"/>
          </p:nvPr>
        </p:nvPicPr>
        <p:blipFill>
          <a:blip r:embed="rId5" cstate="hqprint">
            <a:extLst>
              <a:ext uri="{28A0092B-C50C-407E-A947-70E740481C1C}">
                <a14:useLocalDpi xmlns:a14="http://schemas.microsoft.com/office/drawing/2010/main" val="0"/>
              </a:ext>
            </a:extLst>
          </a:blip>
          <a:srcRect l="1412" r="1412"/>
          <a:stretch>
            <a:fillRect/>
          </a:stretch>
        </p:blipFill>
        <p:spPr/>
      </p:pic>
    </p:spTree>
    <p:extLst>
      <p:ext uri="{BB962C8B-B14F-4D97-AF65-F5344CB8AC3E}">
        <p14:creationId xmlns:p14="http://schemas.microsoft.com/office/powerpoint/2010/main" val="87710628"/>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BA0E43CB-6888-4CB6-980E-3F191A97181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84186BB5-28C7-4719-9333-ADE43EE9B306}"/>
              </a:ext>
            </a:extLst>
          </p:cNvPr>
          <p:cNvSpPr/>
          <p:nvPr/>
        </p:nvSpPr>
        <p:spPr>
          <a:xfrm>
            <a:off x="198437" y="190500"/>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2" name="组合 21">
            <a:extLst>
              <a:ext uri="{FF2B5EF4-FFF2-40B4-BE49-F238E27FC236}">
                <a16:creationId xmlns="" xmlns:a16="http://schemas.microsoft.com/office/drawing/2014/main" id="{3288CA30-D13A-4B4A-A57F-9AB00DD0DC81}"/>
              </a:ext>
            </a:extLst>
          </p:cNvPr>
          <p:cNvGrpSpPr/>
          <p:nvPr/>
        </p:nvGrpSpPr>
        <p:grpSpPr>
          <a:xfrm>
            <a:off x="240557" y="214312"/>
            <a:ext cx="4880975" cy="6462713"/>
            <a:chOff x="198437" y="1714268"/>
            <a:chExt cx="3807480" cy="5041338"/>
          </a:xfrm>
        </p:grpSpPr>
        <p:pic>
          <p:nvPicPr>
            <p:cNvPr id="23" name="图片 22">
              <a:extLst>
                <a:ext uri="{FF2B5EF4-FFF2-40B4-BE49-F238E27FC236}">
                  <a16:creationId xmlns="" xmlns:a16="http://schemas.microsoft.com/office/drawing/2014/main" id="{6B069FA3-8538-403E-9473-DC1413D87B85}"/>
                </a:ext>
              </a:extLst>
            </p:cNvPr>
            <p:cNvPicPr>
              <a:picLocks noChangeAspect="1"/>
            </p:cNvPicPr>
            <p:nvPr/>
          </p:nvPicPr>
          <p:blipFill rotWithShape="1">
            <a:blip r:embed="rId3">
              <a:biLevel thresh="50000"/>
            </a:blip>
            <a:srcRect t="38307" r="24319"/>
            <a:stretch/>
          </p:blipFill>
          <p:spPr>
            <a:xfrm>
              <a:off x="198437" y="4202349"/>
              <a:ext cx="3807480" cy="2553257"/>
            </a:xfrm>
            <a:prstGeom prst="rect">
              <a:avLst/>
            </a:prstGeom>
          </p:spPr>
        </p:pic>
        <p:pic>
          <p:nvPicPr>
            <p:cNvPr id="24" name="图片 23">
              <a:extLst>
                <a:ext uri="{FF2B5EF4-FFF2-40B4-BE49-F238E27FC236}">
                  <a16:creationId xmlns="" xmlns:a16="http://schemas.microsoft.com/office/drawing/2014/main" id="{EC28EA72-8F7C-4461-9EA7-4CD304B7F970}"/>
                </a:ext>
              </a:extLst>
            </p:cNvPr>
            <p:cNvPicPr>
              <a:picLocks noChangeAspect="1"/>
            </p:cNvPicPr>
            <p:nvPr/>
          </p:nvPicPr>
          <p:blipFill rotWithShape="1">
            <a:blip r:embed="rId3">
              <a:biLevel thresh="50000"/>
            </a:blip>
            <a:srcRect t="38307" r="24319"/>
            <a:stretch/>
          </p:blipFill>
          <p:spPr>
            <a:xfrm>
              <a:off x="198437" y="1714268"/>
              <a:ext cx="3807480" cy="2553257"/>
            </a:xfrm>
            <a:prstGeom prst="rect">
              <a:avLst/>
            </a:prstGeom>
          </p:spPr>
        </p:pic>
      </p:grpSp>
      <p:sp>
        <p:nvSpPr>
          <p:cNvPr id="19" name="等腰三角形 18">
            <a:extLst>
              <a:ext uri="{FF2B5EF4-FFF2-40B4-BE49-F238E27FC236}">
                <a16:creationId xmlns="" xmlns:a16="http://schemas.microsoft.com/office/drawing/2014/main" id="{9CE27EE6-7A52-417D-B273-189F82D2DB5A}"/>
              </a:ext>
            </a:extLst>
          </p:cNvPr>
          <p:cNvSpPr/>
          <p:nvPr/>
        </p:nvSpPr>
        <p:spPr>
          <a:xfrm rot="10800000">
            <a:off x="4538662" y="190500"/>
            <a:ext cx="2905125" cy="1558305"/>
          </a:xfrm>
          <a:prstGeom prst="triangle">
            <a:avLst>
              <a:gd name="adj" fmla="val 8218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 xmlns:a16="http://schemas.microsoft.com/office/drawing/2014/main" id="{4A17C59D-E4D0-431D-AC12-C0403FE33ADF}"/>
              </a:ext>
            </a:extLst>
          </p:cNvPr>
          <p:cNvPicPr>
            <a:picLocks noChangeAspect="1"/>
          </p:cNvPicPr>
          <p:nvPr/>
        </p:nvPicPr>
        <p:blipFill>
          <a:blip r:embed="rId4">
            <a:biLevel thresh="50000"/>
          </a:blip>
          <a:stretch>
            <a:fillRect/>
          </a:stretch>
        </p:blipFill>
        <p:spPr>
          <a:xfrm rot="5400000">
            <a:off x="10375755" y="760929"/>
            <a:ext cx="1770726" cy="591767"/>
          </a:xfrm>
          <a:prstGeom prst="rect">
            <a:avLst/>
          </a:prstGeom>
        </p:spPr>
      </p:pic>
      <p:sp>
        <p:nvSpPr>
          <p:cNvPr id="29" name="Freeform 1003">
            <a:extLst>
              <a:ext uri="{FF2B5EF4-FFF2-40B4-BE49-F238E27FC236}">
                <a16:creationId xmlns="" xmlns:a16="http://schemas.microsoft.com/office/drawing/2014/main" id="{3731E4AA-DA21-4E9B-9A9C-EE7F0618E9CF}"/>
              </a:ext>
            </a:extLst>
          </p:cNvPr>
          <p:cNvSpPr>
            <a:spLocks noEditPoints="1"/>
          </p:cNvSpPr>
          <p:nvPr/>
        </p:nvSpPr>
        <p:spPr bwMode="auto">
          <a:xfrm>
            <a:off x="6278935" y="1605986"/>
            <a:ext cx="496697" cy="582410"/>
          </a:xfrm>
          <a:custGeom>
            <a:avLst/>
            <a:gdLst>
              <a:gd name="T0" fmla="*/ 2147483647 w 387"/>
              <a:gd name="T1" fmla="*/ 2147483647 h 454"/>
              <a:gd name="T2" fmla="*/ 2147483647 w 387"/>
              <a:gd name="T3" fmla="*/ 2147483647 h 454"/>
              <a:gd name="T4" fmla="*/ 2147483647 w 387"/>
              <a:gd name="T5" fmla="*/ 2147483647 h 454"/>
              <a:gd name="T6" fmla="*/ 2147483647 w 387"/>
              <a:gd name="T7" fmla="*/ 2147483647 h 454"/>
              <a:gd name="T8" fmla="*/ 2147483647 w 387"/>
              <a:gd name="T9" fmla="*/ 2147483647 h 454"/>
              <a:gd name="T10" fmla="*/ 2147483647 w 387"/>
              <a:gd name="T11" fmla="*/ 2147483647 h 454"/>
              <a:gd name="T12" fmla="*/ 2147483647 w 387"/>
              <a:gd name="T13" fmla="*/ 2147483647 h 454"/>
              <a:gd name="T14" fmla="*/ 2147483647 w 387"/>
              <a:gd name="T15" fmla="*/ 2147483647 h 454"/>
              <a:gd name="T16" fmla="*/ 2147483647 w 387"/>
              <a:gd name="T17" fmla="*/ 2147483647 h 454"/>
              <a:gd name="T18" fmla="*/ 2147483647 w 387"/>
              <a:gd name="T19" fmla="*/ 2147483647 h 454"/>
              <a:gd name="T20" fmla="*/ 2147483647 w 387"/>
              <a:gd name="T21" fmla="*/ 2147483647 h 454"/>
              <a:gd name="T22" fmla="*/ 2147483647 w 387"/>
              <a:gd name="T23" fmla="*/ 2147483647 h 454"/>
              <a:gd name="T24" fmla="*/ 2147483647 w 387"/>
              <a:gd name="T25" fmla="*/ 2147483647 h 454"/>
              <a:gd name="T26" fmla="*/ 2147483647 w 387"/>
              <a:gd name="T27" fmla="*/ 2147483647 h 454"/>
              <a:gd name="T28" fmla="*/ 2147483647 w 387"/>
              <a:gd name="T29" fmla="*/ 2147483647 h 454"/>
              <a:gd name="T30" fmla="*/ 2147483647 w 387"/>
              <a:gd name="T31" fmla="*/ 2147483647 h 454"/>
              <a:gd name="T32" fmla="*/ 2147483647 w 387"/>
              <a:gd name="T33" fmla="*/ 2147483647 h 454"/>
              <a:gd name="T34" fmla="*/ 2147483647 w 387"/>
              <a:gd name="T35" fmla="*/ 2147483647 h 454"/>
              <a:gd name="T36" fmla="*/ 2147483647 w 387"/>
              <a:gd name="T37" fmla="*/ 0 h 454"/>
              <a:gd name="T38" fmla="*/ 2147483647 w 387"/>
              <a:gd name="T39" fmla="*/ 2147483647 h 454"/>
              <a:gd name="T40" fmla="*/ 2147483647 w 387"/>
              <a:gd name="T41" fmla="*/ 2147483647 h 454"/>
              <a:gd name="T42" fmla="*/ 2147483647 w 387"/>
              <a:gd name="T43" fmla="*/ 2147483647 h 454"/>
              <a:gd name="T44" fmla="*/ 2147483647 w 387"/>
              <a:gd name="T45" fmla="*/ 2147483647 h 454"/>
              <a:gd name="T46" fmla="*/ 2147483647 w 387"/>
              <a:gd name="T47" fmla="*/ 2147483647 h 454"/>
              <a:gd name="T48" fmla="*/ 2147483647 w 387"/>
              <a:gd name="T49" fmla="*/ 2147483647 h 454"/>
              <a:gd name="T50" fmla="*/ 2147483647 w 387"/>
              <a:gd name="T51" fmla="*/ 2147483647 h 454"/>
              <a:gd name="T52" fmla="*/ 2147483647 w 387"/>
              <a:gd name="T53" fmla="*/ 2147483647 h 454"/>
              <a:gd name="T54" fmla="*/ 2147483647 w 387"/>
              <a:gd name="T55" fmla="*/ 2147483647 h 454"/>
              <a:gd name="T56" fmla="*/ 2147483647 w 387"/>
              <a:gd name="T57" fmla="*/ 2147483647 h 454"/>
              <a:gd name="T58" fmla="*/ 2147483647 w 387"/>
              <a:gd name="T59" fmla="*/ 2147483647 h 454"/>
              <a:gd name="T60" fmla="*/ 2147483647 w 387"/>
              <a:gd name="T61" fmla="*/ 2147483647 h 454"/>
              <a:gd name="T62" fmla="*/ 2147483647 w 387"/>
              <a:gd name="T63" fmla="*/ 2147483647 h 454"/>
              <a:gd name="T64" fmla="*/ 2147483647 w 387"/>
              <a:gd name="T65" fmla="*/ 2147483647 h 454"/>
              <a:gd name="T66" fmla="*/ 2147483647 w 387"/>
              <a:gd name="T67" fmla="*/ 2147483647 h 454"/>
              <a:gd name="T68" fmla="*/ 2147483647 w 387"/>
              <a:gd name="T69" fmla="*/ 2147483647 h 454"/>
              <a:gd name="T70" fmla="*/ 2147483647 w 387"/>
              <a:gd name="T71" fmla="*/ 2147483647 h 454"/>
              <a:gd name="T72" fmla="*/ 2147483647 w 387"/>
              <a:gd name="T73" fmla="*/ 2147483647 h 454"/>
              <a:gd name="T74" fmla="*/ 2147483647 w 387"/>
              <a:gd name="T75" fmla="*/ 2147483647 h 454"/>
              <a:gd name="T76" fmla="*/ 2147483647 w 387"/>
              <a:gd name="T77" fmla="*/ 2147483647 h 454"/>
              <a:gd name="T78" fmla="*/ 2147483647 w 387"/>
              <a:gd name="T79" fmla="*/ 2147483647 h 454"/>
              <a:gd name="T80" fmla="*/ 2147483647 w 387"/>
              <a:gd name="T81" fmla="*/ 2147483647 h 454"/>
              <a:gd name="T82" fmla="*/ 2147483647 w 387"/>
              <a:gd name="T83" fmla="*/ 2147483647 h 454"/>
              <a:gd name="T84" fmla="*/ 2147483647 w 387"/>
              <a:gd name="T85" fmla="*/ 2147483647 h 454"/>
              <a:gd name="T86" fmla="*/ 2147483647 w 387"/>
              <a:gd name="T87" fmla="*/ 2147483647 h 454"/>
              <a:gd name="T88" fmla="*/ 2147483647 w 387"/>
              <a:gd name="T89" fmla="*/ 2147483647 h 454"/>
              <a:gd name="T90" fmla="*/ 2147483647 w 387"/>
              <a:gd name="T91" fmla="*/ 2147483647 h 454"/>
              <a:gd name="T92" fmla="*/ 2147483647 w 387"/>
              <a:gd name="T93" fmla="*/ 2147483647 h 454"/>
              <a:gd name="T94" fmla="*/ 2147483647 w 387"/>
              <a:gd name="T95" fmla="*/ 2147483647 h 454"/>
              <a:gd name="T96" fmla="*/ 2147483647 w 387"/>
              <a:gd name="T97" fmla="*/ 2147483647 h 454"/>
              <a:gd name="T98" fmla="*/ 2147483647 w 387"/>
              <a:gd name="T99" fmla="*/ 2147483647 h 454"/>
              <a:gd name="T100" fmla="*/ 2147483647 w 387"/>
              <a:gd name="T101" fmla="*/ 2147483647 h 454"/>
              <a:gd name="T102" fmla="*/ 2147483647 w 387"/>
              <a:gd name="T103" fmla="*/ 2147483647 h 454"/>
              <a:gd name="T104" fmla="*/ 2147483647 w 387"/>
              <a:gd name="T105" fmla="*/ 2147483647 h 454"/>
              <a:gd name="T106" fmla="*/ 2147483647 w 387"/>
              <a:gd name="T107" fmla="*/ 2147483647 h 454"/>
              <a:gd name="T108" fmla="*/ 2147483647 w 387"/>
              <a:gd name="T109" fmla="*/ 2147483647 h 454"/>
              <a:gd name="T110" fmla="*/ 2147483647 w 387"/>
              <a:gd name="T111" fmla="*/ 2147483647 h 454"/>
              <a:gd name="T112" fmla="*/ 2147483647 w 387"/>
              <a:gd name="T113" fmla="*/ 2147483647 h 454"/>
              <a:gd name="T114" fmla="*/ 2147483647 w 387"/>
              <a:gd name="T115" fmla="*/ 2147483647 h 454"/>
              <a:gd name="T116" fmla="*/ 2147483647 w 387"/>
              <a:gd name="T117" fmla="*/ 2147483647 h 454"/>
              <a:gd name="T118" fmla="*/ 2147483647 w 387"/>
              <a:gd name="T119" fmla="*/ 2147483647 h 454"/>
              <a:gd name="T120" fmla="*/ 2147483647 w 387"/>
              <a:gd name="T121" fmla="*/ 2147483647 h 454"/>
              <a:gd name="T122" fmla="*/ 2147483647 w 387"/>
              <a:gd name="T123" fmla="*/ 2147483647 h 454"/>
              <a:gd name="T124" fmla="*/ 2147483647 w 387"/>
              <a:gd name="T125" fmla="*/ 2147483647 h 4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7"/>
              <a:gd name="T190" fmla="*/ 0 h 454"/>
              <a:gd name="T191" fmla="*/ 387 w 387"/>
              <a:gd name="T192" fmla="*/ 454 h 45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7" h="454">
                <a:moveTo>
                  <a:pt x="385" y="425"/>
                </a:moveTo>
                <a:lnTo>
                  <a:pt x="385" y="425"/>
                </a:lnTo>
                <a:lnTo>
                  <a:pt x="384" y="422"/>
                </a:lnTo>
                <a:lnTo>
                  <a:pt x="382" y="420"/>
                </a:lnTo>
                <a:lnTo>
                  <a:pt x="379" y="417"/>
                </a:lnTo>
                <a:lnTo>
                  <a:pt x="369" y="413"/>
                </a:lnTo>
                <a:lnTo>
                  <a:pt x="353" y="411"/>
                </a:lnTo>
                <a:lnTo>
                  <a:pt x="333" y="410"/>
                </a:lnTo>
                <a:lnTo>
                  <a:pt x="334" y="394"/>
                </a:lnTo>
                <a:lnTo>
                  <a:pt x="334" y="381"/>
                </a:lnTo>
                <a:lnTo>
                  <a:pt x="333" y="378"/>
                </a:lnTo>
                <a:lnTo>
                  <a:pt x="330" y="376"/>
                </a:lnTo>
                <a:lnTo>
                  <a:pt x="328" y="375"/>
                </a:lnTo>
                <a:lnTo>
                  <a:pt x="324" y="376"/>
                </a:lnTo>
                <a:lnTo>
                  <a:pt x="319" y="384"/>
                </a:lnTo>
                <a:lnTo>
                  <a:pt x="314" y="392"/>
                </a:lnTo>
                <a:lnTo>
                  <a:pt x="305" y="408"/>
                </a:lnTo>
                <a:lnTo>
                  <a:pt x="300" y="408"/>
                </a:lnTo>
                <a:lnTo>
                  <a:pt x="295" y="408"/>
                </a:lnTo>
                <a:lnTo>
                  <a:pt x="305" y="394"/>
                </a:lnTo>
                <a:lnTo>
                  <a:pt x="318" y="380"/>
                </a:lnTo>
                <a:lnTo>
                  <a:pt x="319" y="378"/>
                </a:lnTo>
                <a:lnTo>
                  <a:pt x="319" y="375"/>
                </a:lnTo>
                <a:lnTo>
                  <a:pt x="319" y="374"/>
                </a:lnTo>
                <a:lnTo>
                  <a:pt x="318" y="371"/>
                </a:lnTo>
                <a:lnTo>
                  <a:pt x="315" y="371"/>
                </a:lnTo>
                <a:lnTo>
                  <a:pt x="314" y="370"/>
                </a:lnTo>
                <a:lnTo>
                  <a:pt x="311" y="370"/>
                </a:lnTo>
                <a:lnTo>
                  <a:pt x="309" y="371"/>
                </a:lnTo>
                <a:lnTo>
                  <a:pt x="301" y="380"/>
                </a:lnTo>
                <a:lnTo>
                  <a:pt x="293" y="389"/>
                </a:lnTo>
                <a:lnTo>
                  <a:pt x="280" y="408"/>
                </a:lnTo>
                <a:lnTo>
                  <a:pt x="274" y="408"/>
                </a:lnTo>
                <a:lnTo>
                  <a:pt x="289" y="390"/>
                </a:lnTo>
                <a:lnTo>
                  <a:pt x="305" y="374"/>
                </a:lnTo>
                <a:lnTo>
                  <a:pt x="306" y="372"/>
                </a:lnTo>
                <a:lnTo>
                  <a:pt x="306" y="370"/>
                </a:lnTo>
                <a:lnTo>
                  <a:pt x="305" y="367"/>
                </a:lnTo>
                <a:lnTo>
                  <a:pt x="305" y="366"/>
                </a:lnTo>
                <a:lnTo>
                  <a:pt x="302" y="365"/>
                </a:lnTo>
                <a:lnTo>
                  <a:pt x="301" y="365"/>
                </a:lnTo>
                <a:lnTo>
                  <a:pt x="298" y="365"/>
                </a:lnTo>
                <a:lnTo>
                  <a:pt x="296" y="366"/>
                </a:lnTo>
                <a:lnTo>
                  <a:pt x="278" y="386"/>
                </a:lnTo>
                <a:lnTo>
                  <a:pt x="260" y="408"/>
                </a:lnTo>
                <a:lnTo>
                  <a:pt x="243" y="407"/>
                </a:lnTo>
                <a:lnTo>
                  <a:pt x="260" y="393"/>
                </a:lnTo>
                <a:lnTo>
                  <a:pt x="260" y="392"/>
                </a:lnTo>
                <a:lnTo>
                  <a:pt x="274" y="383"/>
                </a:lnTo>
                <a:lnTo>
                  <a:pt x="288" y="372"/>
                </a:lnTo>
                <a:lnTo>
                  <a:pt x="291" y="370"/>
                </a:lnTo>
                <a:lnTo>
                  <a:pt x="293" y="367"/>
                </a:lnTo>
                <a:lnTo>
                  <a:pt x="293" y="366"/>
                </a:lnTo>
                <a:lnTo>
                  <a:pt x="297" y="361"/>
                </a:lnTo>
                <a:lnTo>
                  <a:pt x="300" y="356"/>
                </a:lnTo>
                <a:lnTo>
                  <a:pt x="300" y="353"/>
                </a:lnTo>
                <a:lnTo>
                  <a:pt x="298" y="351"/>
                </a:lnTo>
                <a:lnTo>
                  <a:pt x="296" y="348"/>
                </a:lnTo>
                <a:lnTo>
                  <a:pt x="291" y="348"/>
                </a:lnTo>
                <a:lnTo>
                  <a:pt x="286" y="348"/>
                </a:lnTo>
                <a:lnTo>
                  <a:pt x="288" y="343"/>
                </a:lnTo>
                <a:lnTo>
                  <a:pt x="289" y="340"/>
                </a:lnTo>
                <a:lnTo>
                  <a:pt x="288" y="339"/>
                </a:lnTo>
                <a:lnTo>
                  <a:pt x="288" y="337"/>
                </a:lnTo>
                <a:lnTo>
                  <a:pt x="286" y="335"/>
                </a:lnTo>
                <a:lnTo>
                  <a:pt x="282" y="334"/>
                </a:lnTo>
                <a:lnTo>
                  <a:pt x="275" y="334"/>
                </a:lnTo>
                <a:lnTo>
                  <a:pt x="279" y="330"/>
                </a:lnTo>
                <a:lnTo>
                  <a:pt x="282" y="326"/>
                </a:lnTo>
                <a:lnTo>
                  <a:pt x="283" y="322"/>
                </a:lnTo>
                <a:lnTo>
                  <a:pt x="282" y="319"/>
                </a:lnTo>
                <a:lnTo>
                  <a:pt x="278" y="317"/>
                </a:lnTo>
                <a:lnTo>
                  <a:pt x="273" y="316"/>
                </a:lnTo>
                <a:lnTo>
                  <a:pt x="277" y="312"/>
                </a:lnTo>
                <a:lnTo>
                  <a:pt x="280" y="308"/>
                </a:lnTo>
                <a:lnTo>
                  <a:pt x="280" y="306"/>
                </a:lnTo>
                <a:lnTo>
                  <a:pt x="280" y="303"/>
                </a:lnTo>
                <a:lnTo>
                  <a:pt x="278" y="301"/>
                </a:lnTo>
                <a:lnTo>
                  <a:pt x="275" y="299"/>
                </a:lnTo>
                <a:lnTo>
                  <a:pt x="269" y="298"/>
                </a:lnTo>
                <a:lnTo>
                  <a:pt x="263" y="297"/>
                </a:lnTo>
                <a:lnTo>
                  <a:pt x="261" y="297"/>
                </a:lnTo>
                <a:lnTo>
                  <a:pt x="270" y="293"/>
                </a:lnTo>
                <a:lnTo>
                  <a:pt x="273" y="289"/>
                </a:lnTo>
                <a:lnTo>
                  <a:pt x="275" y="285"/>
                </a:lnTo>
                <a:lnTo>
                  <a:pt x="277" y="283"/>
                </a:lnTo>
                <a:lnTo>
                  <a:pt x="275" y="280"/>
                </a:lnTo>
                <a:lnTo>
                  <a:pt x="274" y="278"/>
                </a:lnTo>
                <a:lnTo>
                  <a:pt x="271" y="276"/>
                </a:lnTo>
                <a:lnTo>
                  <a:pt x="264" y="275"/>
                </a:lnTo>
                <a:lnTo>
                  <a:pt x="257" y="275"/>
                </a:lnTo>
                <a:lnTo>
                  <a:pt x="265" y="270"/>
                </a:lnTo>
                <a:lnTo>
                  <a:pt x="269" y="266"/>
                </a:lnTo>
                <a:lnTo>
                  <a:pt x="271" y="264"/>
                </a:lnTo>
                <a:lnTo>
                  <a:pt x="273" y="260"/>
                </a:lnTo>
                <a:lnTo>
                  <a:pt x="271" y="257"/>
                </a:lnTo>
                <a:lnTo>
                  <a:pt x="270" y="256"/>
                </a:lnTo>
                <a:lnTo>
                  <a:pt x="268" y="253"/>
                </a:lnTo>
                <a:lnTo>
                  <a:pt x="260" y="252"/>
                </a:lnTo>
                <a:lnTo>
                  <a:pt x="254" y="252"/>
                </a:lnTo>
                <a:lnTo>
                  <a:pt x="260" y="247"/>
                </a:lnTo>
                <a:lnTo>
                  <a:pt x="265" y="241"/>
                </a:lnTo>
                <a:lnTo>
                  <a:pt x="266" y="237"/>
                </a:lnTo>
                <a:lnTo>
                  <a:pt x="265" y="234"/>
                </a:lnTo>
                <a:lnTo>
                  <a:pt x="264" y="232"/>
                </a:lnTo>
                <a:lnTo>
                  <a:pt x="260" y="230"/>
                </a:lnTo>
                <a:lnTo>
                  <a:pt x="254" y="228"/>
                </a:lnTo>
                <a:lnTo>
                  <a:pt x="247" y="228"/>
                </a:lnTo>
                <a:lnTo>
                  <a:pt x="246" y="228"/>
                </a:lnTo>
                <a:lnTo>
                  <a:pt x="254" y="221"/>
                </a:lnTo>
                <a:lnTo>
                  <a:pt x="257" y="218"/>
                </a:lnTo>
                <a:lnTo>
                  <a:pt x="260" y="214"/>
                </a:lnTo>
                <a:lnTo>
                  <a:pt x="260" y="210"/>
                </a:lnTo>
                <a:lnTo>
                  <a:pt x="260" y="206"/>
                </a:lnTo>
                <a:lnTo>
                  <a:pt x="257" y="203"/>
                </a:lnTo>
                <a:lnTo>
                  <a:pt x="255" y="202"/>
                </a:lnTo>
                <a:lnTo>
                  <a:pt x="248" y="200"/>
                </a:lnTo>
                <a:lnTo>
                  <a:pt x="242" y="198"/>
                </a:lnTo>
                <a:lnTo>
                  <a:pt x="238" y="198"/>
                </a:lnTo>
                <a:lnTo>
                  <a:pt x="246" y="192"/>
                </a:lnTo>
                <a:lnTo>
                  <a:pt x="250" y="188"/>
                </a:lnTo>
                <a:lnTo>
                  <a:pt x="251" y="184"/>
                </a:lnTo>
                <a:lnTo>
                  <a:pt x="252" y="182"/>
                </a:lnTo>
                <a:lnTo>
                  <a:pt x="252" y="179"/>
                </a:lnTo>
                <a:lnTo>
                  <a:pt x="251" y="177"/>
                </a:lnTo>
                <a:lnTo>
                  <a:pt x="250" y="174"/>
                </a:lnTo>
                <a:lnTo>
                  <a:pt x="245" y="171"/>
                </a:lnTo>
                <a:lnTo>
                  <a:pt x="239" y="170"/>
                </a:lnTo>
                <a:lnTo>
                  <a:pt x="243" y="166"/>
                </a:lnTo>
                <a:lnTo>
                  <a:pt x="247" y="160"/>
                </a:lnTo>
                <a:lnTo>
                  <a:pt x="247" y="156"/>
                </a:lnTo>
                <a:lnTo>
                  <a:pt x="246" y="152"/>
                </a:lnTo>
                <a:lnTo>
                  <a:pt x="242" y="150"/>
                </a:lnTo>
                <a:lnTo>
                  <a:pt x="238" y="147"/>
                </a:lnTo>
                <a:lnTo>
                  <a:pt x="241" y="145"/>
                </a:lnTo>
                <a:lnTo>
                  <a:pt x="243" y="139"/>
                </a:lnTo>
                <a:lnTo>
                  <a:pt x="245" y="137"/>
                </a:lnTo>
                <a:lnTo>
                  <a:pt x="245" y="134"/>
                </a:lnTo>
                <a:lnTo>
                  <a:pt x="243" y="132"/>
                </a:lnTo>
                <a:lnTo>
                  <a:pt x="242" y="129"/>
                </a:lnTo>
                <a:lnTo>
                  <a:pt x="238" y="127"/>
                </a:lnTo>
                <a:lnTo>
                  <a:pt x="233" y="124"/>
                </a:lnTo>
                <a:lnTo>
                  <a:pt x="238" y="119"/>
                </a:lnTo>
                <a:lnTo>
                  <a:pt x="238" y="115"/>
                </a:lnTo>
                <a:lnTo>
                  <a:pt x="238" y="113"/>
                </a:lnTo>
                <a:lnTo>
                  <a:pt x="237" y="110"/>
                </a:lnTo>
                <a:lnTo>
                  <a:pt x="234" y="107"/>
                </a:lnTo>
                <a:lnTo>
                  <a:pt x="229" y="105"/>
                </a:lnTo>
                <a:lnTo>
                  <a:pt x="223" y="104"/>
                </a:lnTo>
                <a:lnTo>
                  <a:pt x="220" y="102"/>
                </a:lnTo>
                <a:lnTo>
                  <a:pt x="228" y="98"/>
                </a:lnTo>
                <a:lnTo>
                  <a:pt x="231" y="96"/>
                </a:lnTo>
                <a:lnTo>
                  <a:pt x="233" y="92"/>
                </a:lnTo>
                <a:lnTo>
                  <a:pt x="234" y="90"/>
                </a:lnTo>
                <a:lnTo>
                  <a:pt x="234" y="87"/>
                </a:lnTo>
                <a:lnTo>
                  <a:pt x="233" y="84"/>
                </a:lnTo>
                <a:lnTo>
                  <a:pt x="232" y="82"/>
                </a:lnTo>
                <a:lnTo>
                  <a:pt x="227" y="79"/>
                </a:lnTo>
                <a:lnTo>
                  <a:pt x="222" y="77"/>
                </a:lnTo>
                <a:lnTo>
                  <a:pt x="228" y="73"/>
                </a:lnTo>
                <a:lnTo>
                  <a:pt x="232" y="68"/>
                </a:lnTo>
                <a:lnTo>
                  <a:pt x="233" y="63"/>
                </a:lnTo>
                <a:lnTo>
                  <a:pt x="232" y="59"/>
                </a:lnTo>
                <a:lnTo>
                  <a:pt x="228" y="56"/>
                </a:lnTo>
                <a:lnTo>
                  <a:pt x="224" y="54"/>
                </a:lnTo>
                <a:lnTo>
                  <a:pt x="227" y="52"/>
                </a:lnTo>
                <a:lnTo>
                  <a:pt x="229" y="50"/>
                </a:lnTo>
                <a:lnTo>
                  <a:pt x="231" y="47"/>
                </a:lnTo>
                <a:lnTo>
                  <a:pt x="232" y="45"/>
                </a:lnTo>
                <a:lnTo>
                  <a:pt x="231" y="42"/>
                </a:lnTo>
                <a:lnTo>
                  <a:pt x="229" y="40"/>
                </a:lnTo>
                <a:lnTo>
                  <a:pt x="224" y="37"/>
                </a:lnTo>
                <a:lnTo>
                  <a:pt x="219" y="36"/>
                </a:lnTo>
                <a:lnTo>
                  <a:pt x="223" y="32"/>
                </a:lnTo>
                <a:lnTo>
                  <a:pt x="227" y="29"/>
                </a:lnTo>
                <a:lnTo>
                  <a:pt x="228" y="26"/>
                </a:lnTo>
                <a:lnTo>
                  <a:pt x="228" y="23"/>
                </a:lnTo>
                <a:lnTo>
                  <a:pt x="227" y="20"/>
                </a:lnTo>
                <a:lnTo>
                  <a:pt x="225" y="19"/>
                </a:lnTo>
                <a:lnTo>
                  <a:pt x="219" y="15"/>
                </a:lnTo>
                <a:lnTo>
                  <a:pt x="214" y="14"/>
                </a:lnTo>
                <a:lnTo>
                  <a:pt x="204" y="13"/>
                </a:lnTo>
                <a:lnTo>
                  <a:pt x="193" y="11"/>
                </a:lnTo>
                <a:lnTo>
                  <a:pt x="172" y="11"/>
                </a:lnTo>
                <a:lnTo>
                  <a:pt x="128" y="14"/>
                </a:lnTo>
                <a:lnTo>
                  <a:pt x="124" y="11"/>
                </a:lnTo>
                <a:lnTo>
                  <a:pt x="119" y="9"/>
                </a:lnTo>
                <a:lnTo>
                  <a:pt x="115" y="5"/>
                </a:lnTo>
                <a:lnTo>
                  <a:pt x="110" y="2"/>
                </a:lnTo>
                <a:lnTo>
                  <a:pt x="105" y="1"/>
                </a:lnTo>
                <a:lnTo>
                  <a:pt x="99" y="0"/>
                </a:lnTo>
                <a:lnTo>
                  <a:pt x="87" y="1"/>
                </a:lnTo>
                <a:lnTo>
                  <a:pt x="77" y="1"/>
                </a:lnTo>
                <a:lnTo>
                  <a:pt x="72" y="2"/>
                </a:lnTo>
                <a:lnTo>
                  <a:pt x="69" y="5"/>
                </a:lnTo>
                <a:lnTo>
                  <a:pt x="67" y="8"/>
                </a:lnTo>
                <a:lnTo>
                  <a:pt x="65" y="10"/>
                </a:lnTo>
                <a:lnTo>
                  <a:pt x="64" y="15"/>
                </a:lnTo>
                <a:lnTo>
                  <a:pt x="64" y="17"/>
                </a:lnTo>
                <a:lnTo>
                  <a:pt x="64" y="37"/>
                </a:lnTo>
                <a:lnTo>
                  <a:pt x="60" y="58"/>
                </a:lnTo>
                <a:lnTo>
                  <a:pt x="55" y="77"/>
                </a:lnTo>
                <a:lnTo>
                  <a:pt x="49" y="95"/>
                </a:lnTo>
                <a:lnTo>
                  <a:pt x="42" y="110"/>
                </a:lnTo>
                <a:lnTo>
                  <a:pt x="35" y="124"/>
                </a:lnTo>
                <a:lnTo>
                  <a:pt x="24" y="143"/>
                </a:lnTo>
                <a:lnTo>
                  <a:pt x="19" y="152"/>
                </a:lnTo>
                <a:lnTo>
                  <a:pt x="13" y="162"/>
                </a:lnTo>
                <a:lnTo>
                  <a:pt x="8" y="175"/>
                </a:lnTo>
                <a:lnTo>
                  <a:pt x="3" y="189"/>
                </a:lnTo>
                <a:lnTo>
                  <a:pt x="0" y="205"/>
                </a:lnTo>
                <a:lnTo>
                  <a:pt x="0" y="212"/>
                </a:lnTo>
                <a:lnTo>
                  <a:pt x="1" y="220"/>
                </a:lnTo>
                <a:lnTo>
                  <a:pt x="3" y="228"/>
                </a:lnTo>
                <a:lnTo>
                  <a:pt x="5" y="237"/>
                </a:lnTo>
                <a:lnTo>
                  <a:pt x="10" y="244"/>
                </a:lnTo>
                <a:lnTo>
                  <a:pt x="15" y="252"/>
                </a:lnTo>
                <a:lnTo>
                  <a:pt x="22" y="261"/>
                </a:lnTo>
                <a:lnTo>
                  <a:pt x="27" y="273"/>
                </a:lnTo>
                <a:lnTo>
                  <a:pt x="31" y="285"/>
                </a:lnTo>
                <a:lnTo>
                  <a:pt x="35" y="301"/>
                </a:lnTo>
                <a:lnTo>
                  <a:pt x="37" y="316"/>
                </a:lnTo>
                <a:lnTo>
                  <a:pt x="39" y="333"/>
                </a:lnTo>
                <a:lnTo>
                  <a:pt x="41" y="366"/>
                </a:lnTo>
                <a:lnTo>
                  <a:pt x="42" y="397"/>
                </a:lnTo>
                <a:lnTo>
                  <a:pt x="42" y="424"/>
                </a:lnTo>
                <a:lnTo>
                  <a:pt x="41" y="448"/>
                </a:lnTo>
                <a:lnTo>
                  <a:pt x="54" y="448"/>
                </a:lnTo>
                <a:lnTo>
                  <a:pt x="53" y="380"/>
                </a:lnTo>
                <a:lnTo>
                  <a:pt x="54" y="331"/>
                </a:lnTo>
                <a:lnTo>
                  <a:pt x="55" y="299"/>
                </a:lnTo>
                <a:lnTo>
                  <a:pt x="56" y="288"/>
                </a:lnTo>
                <a:lnTo>
                  <a:pt x="59" y="280"/>
                </a:lnTo>
                <a:lnTo>
                  <a:pt x="62" y="276"/>
                </a:lnTo>
                <a:lnTo>
                  <a:pt x="64" y="274"/>
                </a:lnTo>
                <a:lnTo>
                  <a:pt x="67" y="274"/>
                </a:lnTo>
                <a:lnTo>
                  <a:pt x="71" y="275"/>
                </a:lnTo>
                <a:lnTo>
                  <a:pt x="79" y="280"/>
                </a:lnTo>
                <a:lnTo>
                  <a:pt x="91" y="289"/>
                </a:lnTo>
                <a:lnTo>
                  <a:pt x="97" y="293"/>
                </a:lnTo>
                <a:lnTo>
                  <a:pt x="103" y="299"/>
                </a:lnTo>
                <a:lnTo>
                  <a:pt x="114" y="315"/>
                </a:lnTo>
                <a:lnTo>
                  <a:pt x="126" y="333"/>
                </a:lnTo>
                <a:lnTo>
                  <a:pt x="135" y="353"/>
                </a:lnTo>
                <a:lnTo>
                  <a:pt x="152" y="395"/>
                </a:lnTo>
                <a:lnTo>
                  <a:pt x="168" y="431"/>
                </a:lnTo>
                <a:lnTo>
                  <a:pt x="172" y="438"/>
                </a:lnTo>
                <a:lnTo>
                  <a:pt x="178" y="444"/>
                </a:lnTo>
                <a:lnTo>
                  <a:pt x="187" y="448"/>
                </a:lnTo>
                <a:lnTo>
                  <a:pt x="197" y="450"/>
                </a:lnTo>
                <a:lnTo>
                  <a:pt x="209" y="453"/>
                </a:lnTo>
                <a:lnTo>
                  <a:pt x="222" y="454"/>
                </a:lnTo>
                <a:lnTo>
                  <a:pt x="248" y="454"/>
                </a:lnTo>
                <a:lnTo>
                  <a:pt x="278" y="452"/>
                </a:lnTo>
                <a:lnTo>
                  <a:pt x="305" y="449"/>
                </a:lnTo>
                <a:lnTo>
                  <a:pt x="329" y="447"/>
                </a:lnTo>
                <a:lnTo>
                  <a:pt x="348" y="445"/>
                </a:lnTo>
                <a:lnTo>
                  <a:pt x="360" y="444"/>
                </a:lnTo>
                <a:lnTo>
                  <a:pt x="370" y="442"/>
                </a:lnTo>
                <a:lnTo>
                  <a:pt x="376" y="439"/>
                </a:lnTo>
                <a:lnTo>
                  <a:pt x="382" y="436"/>
                </a:lnTo>
                <a:lnTo>
                  <a:pt x="385" y="434"/>
                </a:lnTo>
                <a:lnTo>
                  <a:pt x="387" y="430"/>
                </a:lnTo>
                <a:lnTo>
                  <a:pt x="387" y="427"/>
                </a:lnTo>
                <a:lnTo>
                  <a:pt x="385" y="425"/>
                </a:lnTo>
                <a:close/>
                <a:moveTo>
                  <a:pt x="129" y="34"/>
                </a:moveTo>
                <a:lnTo>
                  <a:pt x="129" y="34"/>
                </a:lnTo>
                <a:lnTo>
                  <a:pt x="123" y="34"/>
                </a:lnTo>
                <a:lnTo>
                  <a:pt x="123" y="26"/>
                </a:lnTo>
                <a:lnTo>
                  <a:pt x="127" y="26"/>
                </a:lnTo>
                <a:lnTo>
                  <a:pt x="129" y="34"/>
                </a:lnTo>
                <a:close/>
                <a:moveTo>
                  <a:pt x="181" y="43"/>
                </a:moveTo>
                <a:lnTo>
                  <a:pt x="181" y="43"/>
                </a:lnTo>
                <a:lnTo>
                  <a:pt x="197" y="45"/>
                </a:lnTo>
                <a:lnTo>
                  <a:pt x="214" y="46"/>
                </a:lnTo>
                <a:lnTo>
                  <a:pt x="205" y="49"/>
                </a:lnTo>
                <a:lnTo>
                  <a:pt x="193" y="50"/>
                </a:lnTo>
                <a:lnTo>
                  <a:pt x="183" y="51"/>
                </a:lnTo>
                <a:lnTo>
                  <a:pt x="182" y="51"/>
                </a:lnTo>
                <a:lnTo>
                  <a:pt x="161" y="55"/>
                </a:lnTo>
                <a:lnTo>
                  <a:pt x="140" y="58"/>
                </a:lnTo>
                <a:lnTo>
                  <a:pt x="140" y="47"/>
                </a:lnTo>
                <a:lnTo>
                  <a:pt x="138" y="46"/>
                </a:lnTo>
                <a:lnTo>
                  <a:pt x="181" y="43"/>
                </a:lnTo>
                <a:close/>
                <a:moveTo>
                  <a:pt x="182" y="104"/>
                </a:moveTo>
                <a:lnTo>
                  <a:pt x="182" y="104"/>
                </a:lnTo>
                <a:lnTo>
                  <a:pt x="142" y="109"/>
                </a:lnTo>
                <a:lnTo>
                  <a:pt x="141" y="95"/>
                </a:lnTo>
                <a:lnTo>
                  <a:pt x="161" y="92"/>
                </a:lnTo>
                <a:lnTo>
                  <a:pt x="183" y="90"/>
                </a:lnTo>
                <a:lnTo>
                  <a:pt x="200" y="88"/>
                </a:lnTo>
                <a:lnTo>
                  <a:pt x="209" y="88"/>
                </a:lnTo>
                <a:lnTo>
                  <a:pt x="216" y="90"/>
                </a:lnTo>
                <a:lnTo>
                  <a:pt x="207" y="92"/>
                </a:lnTo>
                <a:lnTo>
                  <a:pt x="196" y="96"/>
                </a:lnTo>
                <a:lnTo>
                  <a:pt x="186" y="98"/>
                </a:lnTo>
                <a:lnTo>
                  <a:pt x="183" y="100"/>
                </a:lnTo>
                <a:lnTo>
                  <a:pt x="182" y="104"/>
                </a:lnTo>
                <a:close/>
                <a:moveTo>
                  <a:pt x="136" y="136"/>
                </a:moveTo>
                <a:lnTo>
                  <a:pt x="136" y="136"/>
                </a:lnTo>
                <a:lnTo>
                  <a:pt x="129" y="137"/>
                </a:lnTo>
                <a:lnTo>
                  <a:pt x="128" y="123"/>
                </a:lnTo>
                <a:lnTo>
                  <a:pt x="135" y="123"/>
                </a:lnTo>
                <a:lnTo>
                  <a:pt x="136" y="136"/>
                </a:lnTo>
                <a:close/>
                <a:moveTo>
                  <a:pt x="191" y="141"/>
                </a:moveTo>
                <a:lnTo>
                  <a:pt x="191" y="141"/>
                </a:lnTo>
                <a:lnTo>
                  <a:pt x="209" y="138"/>
                </a:lnTo>
                <a:lnTo>
                  <a:pt x="218" y="137"/>
                </a:lnTo>
                <a:lnTo>
                  <a:pt x="227" y="138"/>
                </a:lnTo>
                <a:lnTo>
                  <a:pt x="216" y="142"/>
                </a:lnTo>
                <a:lnTo>
                  <a:pt x="205" y="146"/>
                </a:lnTo>
                <a:lnTo>
                  <a:pt x="195" y="150"/>
                </a:lnTo>
                <a:lnTo>
                  <a:pt x="193" y="151"/>
                </a:lnTo>
                <a:lnTo>
                  <a:pt x="170" y="156"/>
                </a:lnTo>
                <a:lnTo>
                  <a:pt x="149" y="162"/>
                </a:lnTo>
                <a:lnTo>
                  <a:pt x="146" y="150"/>
                </a:lnTo>
                <a:lnTo>
                  <a:pt x="168" y="145"/>
                </a:lnTo>
                <a:lnTo>
                  <a:pt x="191" y="141"/>
                </a:lnTo>
                <a:close/>
                <a:moveTo>
                  <a:pt x="219" y="165"/>
                </a:moveTo>
                <a:lnTo>
                  <a:pt x="219" y="165"/>
                </a:lnTo>
                <a:lnTo>
                  <a:pt x="200" y="173"/>
                </a:lnTo>
                <a:lnTo>
                  <a:pt x="177" y="179"/>
                </a:lnTo>
                <a:lnTo>
                  <a:pt x="154" y="186"/>
                </a:lnTo>
                <a:lnTo>
                  <a:pt x="151" y="177"/>
                </a:lnTo>
                <a:lnTo>
                  <a:pt x="193" y="166"/>
                </a:lnTo>
                <a:lnTo>
                  <a:pt x="211" y="162"/>
                </a:lnTo>
                <a:lnTo>
                  <a:pt x="220" y="161"/>
                </a:lnTo>
                <a:lnTo>
                  <a:pt x="229" y="160"/>
                </a:lnTo>
                <a:lnTo>
                  <a:pt x="219" y="165"/>
                </a:lnTo>
                <a:close/>
                <a:moveTo>
                  <a:pt x="156" y="216"/>
                </a:moveTo>
                <a:lnTo>
                  <a:pt x="156" y="216"/>
                </a:lnTo>
                <a:lnTo>
                  <a:pt x="149" y="218"/>
                </a:lnTo>
                <a:lnTo>
                  <a:pt x="143" y="202"/>
                </a:lnTo>
                <a:lnTo>
                  <a:pt x="151" y="201"/>
                </a:lnTo>
                <a:lnTo>
                  <a:pt x="156" y="216"/>
                </a:lnTo>
                <a:close/>
                <a:moveTo>
                  <a:pt x="164" y="239"/>
                </a:moveTo>
                <a:lnTo>
                  <a:pt x="164" y="239"/>
                </a:lnTo>
                <a:lnTo>
                  <a:pt x="165" y="243"/>
                </a:lnTo>
                <a:lnTo>
                  <a:pt x="159" y="246"/>
                </a:lnTo>
                <a:lnTo>
                  <a:pt x="154" y="232"/>
                </a:lnTo>
                <a:lnTo>
                  <a:pt x="160" y="229"/>
                </a:lnTo>
                <a:lnTo>
                  <a:pt x="164" y="239"/>
                </a:lnTo>
                <a:close/>
                <a:moveTo>
                  <a:pt x="173" y="267"/>
                </a:moveTo>
                <a:lnTo>
                  <a:pt x="173" y="267"/>
                </a:lnTo>
                <a:lnTo>
                  <a:pt x="165" y="269"/>
                </a:lnTo>
                <a:lnTo>
                  <a:pt x="163" y="258"/>
                </a:lnTo>
                <a:lnTo>
                  <a:pt x="170" y="256"/>
                </a:lnTo>
                <a:lnTo>
                  <a:pt x="173" y="267"/>
                </a:lnTo>
                <a:close/>
                <a:moveTo>
                  <a:pt x="181" y="289"/>
                </a:moveTo>
                <a:lnTo>
                  <a:pt x="181" y="289"/>
                </a:lnTo>
                <a:lnTo>
                  <a:pt x="172" y="292"/>
                </a:lnTo>
                <a:lnTo>
                  <a:pt x="169" y="280"/>
                </a:lnTo>
                <a:lnTo>
                  <a:pt x="177" y="279"/>
                </a:lnTo>
                <a:lnTo>
                  <a:pt x="181" y="289"/>
                </a:lnTo>
                <a:close/>
                <a:moveTo>
                  <a:pt x="187" y="311"/>
                </a:moveTo>
                <a:lnTo>
                  <a:pt x="187" y="311"/>
                </a:lnTo>
                <a:lnTo>
                  <a:pt x="178" y="315"/>
                </a:lnTo>
                <a:lnTo>
                  <a:pt x="175" y="303"/>
                </a:lnTo>
                <a:lnTo>
                  <a:pt x="184" y="301"/>
                </a:lnTo>
                <a:lnTo>
                  <a:pt x="187" y="311"/>
                </a:lnTo>
                <a:close/>
                <a:moveTo>
                  <a:pt x="222" y="315"/>
                </a:moveTo>
                <a:lnTo>
                  <a:pt x="222" y="315"/>
                </a:lnTo>
                <a:lnTo>
                  <a:pt x="242" y="311"/>
                </a:lnTo>
                <a:lnTo>
                  <a:pt x="261" y="310"/>
                </a:lnTo>
                <a:lnTo>
                  <a:pt x="250" y="314"/>
                </a:lnTo>
                <a:lnTo>
                  <a:pt x="227" y="321"/>
                </a:lnTo>
                <a:lnTo>
                  <a:pt x="201" y="329"/>
                </a:lnTo>
                <a:lnTo>
                  <a:pt x="199" y="321"/>
                </a:lnTo>
                <a:lnTo>
                  <a:pt x="222" y="315"/>
                </a:lnTo>
                <a:close/>
                <a:moveTo>
                  <a:pt x="260" y="352"/>
                </a:moveTo>
                <a:lnTo>
                  <a:pt x="260" y="352"/>
                </a:lnTo>
                <a:lnTo>
                  <a:pt x="237" y="363"/>
                </a:lnTo>
                <a:lnTo>
                  <a:pt x="234" y="366"/>
                </a:lnTo>
                <a:lnTo>
                  <a:pt x="233" y="367"/>
                </a:lnTo>
                <a:lnTo>
                  <a:pt x="233" y="370"/>
                </a:lnTo>
                <a:lnTo>
                  <a:pt x="234" y="371"/>
                </a:lnTo>
                <a:lnTo>
                  <a:pt x="215" y="383"/>
                </a:lnTo>
                <a:lnTo>
                  <a:pt x="210" y="366"/>
                </a:lnTo>
                <a:lnTo>
                  <a:pt x="232" y="357"/>
                </a:lnTo>
                <a:lnTo>
                  <a:pt x="251" y="351"/>
                </a:lnTo>
                <a:lnTo>
                  <a:pt x="270" y="347"/>
                </a:lnTo>
                <a:lnTo>
                  <a:pt x="260" y="352"/>
                </a:lnTo>
                <a:close/>
                <a:moveTo>
                  <a:pt x="224" y="407"/>
                </a:moveTo>
                <a:lnTo>
                  <a:pt x="224" y="407"/>
                </a:lnTo>
                <a:lnTo>
                  <a:pt x="201" y="426"/>
                </a:lnTo>
                <a:lnTo>
                  <a:pt x="197" y="424"/>
                </a:lnTo>
                <a:lnTo>
                  <a:pt x="196" y="420"/>
                </a:lnTo>
                <a:lnTo>
                  <a:pt x="195" y="416"/>
                </a:lnTo>
                <a:lnTo>
                  <a:pt x="193" y="411"/>
                </a:lnTo>
                <a:lnTo>
                  <a:pt x="215" y="398"/>
                </a:lnTo>
                <a:lnTo>
                  <a:pt x="219" y="403"/>
                </a:lnTo>
                <a:lnTo>
                  <a:pt x="224" y="407"/>
                </a:lnTo>
                <a:close/>
                <a:moveTo>
                  <a:pt x="184" y="347"/>
                </a:moveTo>
                <a:lnTo>
                  <a:pt x="184" y="347"/>
                </a:lnTo>
                <a:lnTo>
                  <a:pt x="196" y="343"/>
                </a:lnTo>
                <a:lnTo>
                  <a:pt x="200" y="356"/>
                </a:lnTo>
                <a:lnTo>
                  <a:pt x="200" y="357"/>
                </a:lnTo>
                <a:lnTo>
                  <a:pt x="187" y="362"/>
                </a:lnTo>
                <a:lnTo>
                  <a:pt x="184" y="347"/>
                </a:lnTo>
                <a:close/>
                <a:moveTo>
                  <a:pt x="133" y="72"/>
                </a:moveTo>
                <a:lnTo>
                  <a:pt x="133" y="72"/>
                </a:lnTo>
                <a:lnTo>
                  <a:pt x="133" y="82"/>
                </a:lnTo>
                <a:lnTo>
                  <a:pt x="124" y="83"/>
                </a:lnTo>
                <a:lnTo>
                  <a:pt x="124" y="72"/>
                </a:lnTo>
                <a:lnTo>
                  <a:pt x="126" y="73"/>
                </a:lnTo>
                <a:lnTo>
                  <a:pt x="133" y="72"/>
                </a:lnTo>
                <a:close/>
                <a:moveTo>
                  <a:pt x="135" y="110"/>
                </a:moveTo>
                <a:lnTo>
                  <a:pt x="135" y="110"/>
                </a:lnTo>
                <a:lnTo>
                  <a:pt x="127" y="110"/>
                </a:lnTo>
                <a:lnTo>
                  <a:pt x="126" y="97"/>
                </a:lnTo>
                <a:lnTo>
                  <a:pt x="133" y="96"/>
                </a:lnTo>
                <a:lnTo>
                  <a:pt x="135" y="110"/>
                </a:lnTo>
                <a:close/>
                <a:moveTo>
                  <a:pt x="147" y="187"/>
                </a:moveTo>
                <a:lnTo>
                  <a:pt x="147" y="187"/>
                </a:lnTo>
                <a:lnTo>
                  <a:pt x="140" y="189"/>
                </a:lnTo>
                <a:lnTo>
                  <a:pt x="137" y="180"/>
                </a:lnTo>
                <a:lnTo>
                  <a:pt x="145" y="179"/>
                </a:lnTo>
                <a:lnTo>
                  <a:pt x="147" y="187"/>
                </a:lnTo>
                <a:close/>
                <a:moveTo>
                  <a:pt x="204" y="369"/>
                </a:moveTo>
                <a:lnTo>
                  <a:pt x="204" y="369"/>
                </a:lnTo>
                <a:lnTo>
                  <a:pt x="209" y="388"/>
                </a:lnTo>
                <a:lnTo>
                  <a:pt x="192" y="398"/>
                </a:lnTo>
                <a:lnTo>
                  <a:pt x="190" y="374"/>
                </a:lnTo>
                <a:lnTo>
                  <a:pt x="204" y="369"/>
                </a:lnTo>
                <a:close/>
                <a:moveTo>
                  <a:pt x="252" y="333"/>
                </a:moveTo>
                <a:lnTo>
                  <a:pt x="252" y="333"/>
                </a:lnTo>
                <a:lnTo>
                  <a:pt x="229" y="342"/>
                </a:lnTo>
                <a:lnTo>
                  <a:pt x="225" y="344"/>
                </a:lnTo>
                <a:lnTo>
                  <a:pt x="225" y="347"/>
                </a:lnTo>
                <a:lnTo>
                  <a:pt x="207" y="353"/>
                </a:lnTo>
                <a:lnTo>
                  <a:pt x="204" y="340"/>
                </a:lnTo>
                <a:lnTo>
                  <a:pt x="225" y="335"/>
                </a:lnTo>
                <a:lnTo>
                  <a:pt x="245" y="330"/>
                </a:lnTo>
                <a:lnTo>
                  <a:pt x="264" y="328"/>
                </a:lnTo>
                <a:lnTo>
                  <a:pt x="252" y="333"/>
                </a:lnTo>
                <a:close/>
                <a:moveTo>
                  <a:pt x="193" y="331"/>
                </a:moveTo>
                <a:lnTo>
                  <a:pt x="193" y="331"/>
                </a:lnTo>
                <a:lnTo>
                  <a:pt x="182" y="335"/>
                </a:lnTo>
                <a:lnTo>
                  <a:pt x="181" y="325"/>
                </a:lnTo>
                <a:lnTo>
                  <a:pt x="191" y="322"/>
                </a:lnTo>
                <a:lnTo>
                  <a:pt x="193" y="331"/>
                </a:lnTo>
                <a:close/>
                <a:moveTo>
                  <a:pt x="141" y="165"/>
                </a:moveTo>
                <a:lnTo>
                  <a:pt x="141" y="165"/>
                </a:lnTo>
                <a:lnTo>
                  <a:pt x="135" y="168"/>
                </a:lnTo>
                <a:lnTo>
                  <a:pt x="132" y="152"/>
                </a:lnTo>
                <a:lnTo>
                  <a:pt x="138" y="151"/>
                </a:lnTo>
                <a:lnTo>
                  <a:pt x="141" y="165"/>
                </a:lnTo>
                <a:close/>
                <a:moveTo>
                  <a:pt x="207" y="68"/>
                </a:moveTo>
                <a:lnTo>
                  <a:pt x="207" y="68"/>
                </a:lnTo>
                <a:lnTo>
                  <a:pt x="197" y="70"/>
                </a:lnTo>
                <a:lnTo>
                  <a:pt x="187" y="73"/>
                </a:lnTo>
                <a:lnTo>
                  <a:pt x="184" y="74"/>
                </a:lnTo>
                <a:lnTo>
                  <a:pt x="163" y="77"/>
                </a:lnTo>
                <a:lnTo>
                  <a:pt x="141" y="81"/>
                </a:lnTo>
                <a:lnTo>
                  <a:pt x="141" y="70"/>
                </a:lnTo>
                <a:lnTo>
                  <a:pt x="163" y="68"/>
                </a:lnTo>
                <a:lnTo>
                  <a:pt x="184" y="65"/>
                </a:lnTo>
                <a:lnTo>
                  <a:pt x="200" y="64"/>
                </a:lnTo>
                <a:lnTo>
                  <a:pt x="216" y="65"/>
                </a:lnTo>
                <a:lnTo>
                  <a:pt x="207" y="68"/>
                </a:lnTo>
                <a:close/>
                <a:moveTo>
                  <a:pt x="132" y="47"/>
                </a:moveTo>
                <a:lnTo>
                  <a:pt x="132" y="47"/>
                </a:lnTo>
                <a:lnTo>
                  <a:pt x="132" y="59"/>
                </a:lnTo>
                <a:lnTo>
                  <a:pt x="124" y="60"/>
                </a:lnTo>
                <a:lnTo>
                  <a:pt x="123" y="60"/>
                </a:lnTo>
                <a:lnTo>
                  <a:pt x="123" y="46"/>
                </a:lnTo>
                <a:lnTo>
                  <a:pt x="132" y="46"/>
                </a:lnTo>
                <a:lnTo>
                  <a:pt x="132" y="47"/>
                </a:lnTo>
                <a:close/>
                <a:moveTo>
                  <a:pt x="314" y="416"/>
                </a:moveTo>
                <a:lnTo>
                  <a:pt x="314" y="416"/>
                </a:lnTo>
                <a:lnTo>
                  <a:pt x="320" y="416"/>
                </a:lnTo>
                <a:lnTo>
                  <a:pt x="320" y="422"/>
                </a:lnTo>
                <a:lnTo>
                  <a:pt x="310" y="422"/>
                </a:lnTo>
                <a:lnTo>
                  <a:pt x="314" y="416"/>
                </a:lnTo>
                <a:close/>
                <a:moveTo>
                  <a:pt x="366" y="421"/>
                </a:moveTo>
                <a:lnTo>
                  <a:pt x="366" y="421"/>
                </a:lnTo>
                <a:lnTo>
                  <a:pt x="332" y="422"/>
                </a:lnTo>
                <a:lnTo>
                  <a:pt x="332" y="417"/>
                </a:lnTo>
                <a:lnTo>
                  <a:pt x="353" y="418"/>
                </a:lnTo>
                <a:lnTo>
                  <a:pt x="366" y="421"/>
                </a:lnTo>
                <a:close/>
                <a:moveTo>
                  <a:pt x="323" y="399"/>
                </a:moveTo>
                <a:lnTo>
                  <a:pt x="323" y="399"/>
                </a:lnTo>
                <a:lnTo>
                  <a:pt x="321" y="408"/>
                </a:lnTo>
                <a:lnTo>
                  <a:pt x="318" y="408"/>
                </a:lnTo>
                <a:lnTo>
                  <a:pt x="323" y="399"/>
                </a:lnTo>
                <a:close/>
                <a:moveTo>
                  <a:pt x="300" y="416"/>
                </a:moveTo>
                <a:lnTo>
                  <a:pt x="301" y="416"/>
                </a:lnTo>
                <a:lnTo>
                  <a:pt x="297" y="424"/>
                </a:lnTo>
                <a:lnTo>
                  <a:pt x="295" y="424"/>
                </a:lnTo>
                <a:lnTo>
                  <a:pt x="283" y="425"/>
                </a:lnTo>
                <a:lnTo>
                  <a:pt x="288" y="416"/>
                </a:lnTo>
                <a:lnTo>
                  <a:pt x="300" y="416"/>
                </a:lnTo>
                <a:close/>
                <a:moveTo>
                  <a:pt x="275" y="416"/>
                </a:moveTo>
                <a:lnTo>
                  <a:pt x="275" y="416"/>
                </a:lnTo>
                <a:lnTo>
                  <a:pt x="268" y="426"/>
                </a:lnTo>
                <a:lnTo>
                  <a:pt x="257" y="427"/>
                </a:lnTo>
                <a:lnTo>
                  <a:pt x="268" y="416"/>
                </a:lnTo>
                <a:lnTo>
                  <a:pt x="275" y="416"/>
                </a:lnTo>
                <a:close/>
                <a:moveTo>
                  <a:pt x="254" y="416"/>
                </a:moveTo>
                <a:lnTo>
                  <a:pt x="254" y="416"/>
                </a:lnTo>
                <a:lnTo>
                  <a:pt x="238" y="430"/>
                </a:lnTo>
                <a:lnTo>
                  <a:pt x="223" y="431"/>
                </a:lnTo>
                <a:lnTo>
                  <a:pt x="215" y="429"/>
                </a:lnTo>
                <a:lnTo>
                  <a:pt x="236" y="412"/>
                </a:lnTo>
                <a:lnTo>
                  <a:pt x="243" y="415"/>
                </a:lnTo>
                <a:lnTo>
                  <a:pt x="254" y="416"/>
                </a:lnTo>
                <a:close/>
                <a:moveTo>
                  <a:pt x="231" y="402"/>
                </a:moveTo>
                <a:lnTo>
                  <a:pt x="231" y="402"/>
                </a:lnTo>
                <a:lnTo>
                  <a:pt x="225" y="399"/>
                </a:lnTo>
                <a:lnTo>
                  <a:pt x="220" y="394"/>
                </a:lnTo>
                <a:lnTo>
                  <a:pt x="246" y="379"/>
                </a:lnTo>
                <a:lnTo>
                  <a:pt x="264" y="370"/>
                </a:lnTo>
                <a:lnTo>
                  <a:pt x="282" y="361"/>
                </a:lnTo>
                <a:lnTo>
                  <a:pt x="274" y="367"/>
                </a:lnTo>
                <a:lnTo>
                  <a:pt x="256" y="381"/>
                </a:lnTo>
                <a:lnTo>
                  <a:pt x="251" y="384"/>
                </a:lnTo>
                <a:lnTo>
                  <a:pt x="251" y="385"/>
                </a:lnTo>
                <a:lnTo>
                  <a:pt x="231" y="402"/>
                </a:lnTo>
                <a:close/>
                <a:moveTo>
                  <a:pt x="195" y="310"/>
                </a:moveTo>
                <a:lnTo>
                  <a:pt x="195" y="310"/>
                </a:lnTo>
                <a:lnTo>
                  <a:pt x="192" y="298"/>
                </a:lnTo>
                <a:lnTo>
                  <a:pt x="218" y="293"/>
                </a:lnTo>
                <a:lnTo>
                  <a:pt x="237" y="288"/>
                </a:lnTo>
                <a:lnTo>
                  <a:pt x="256" y="287"/>
                </a:lnTo>
                <a:lnTo>
                  <a:pt x="246" y="290"/>
                </a:lnTo>
                <a:lnTo>
                  <a:pt x="222" y="299"/>
                </a:lnTo>
                <a:lnTo>
                  <a:pt x="219" y="301"/>
                </a:lnTo>
                <a:lnTo>
                  <a:pt x="218" y="303"/>
                </a:lnTo>
                <a:lnTo>
                  <a:pt x="195" y="310"/>
                </a:lnTo>
                <a:close/>
                <a:moveTo>
                  <a:pt x="188" y="287"/>
                </a:moveTo>
                <a:lnTo>
                  <a:pt x="188" y="287"/>
                </a:lnTo>
                <a:lnTo>
                  <a:pt x="184" y="276"/>
                </a:lnTo>
                <a:lnTo>
                  <a:pt x="214" y="270"/>
                </a:lnTo>
                <a:lnTo>
                  <a:pt x="233" y="266"/>
                </a:lnTo>
                <a:lnTo>
                  <a:pt x="252" y="264"/>
                </a:lnTo>
                <a:lnTo>
                  <a:pt x="242" y="267"/>
                </a:lnTo>
                <a:lnTo>
                  <a:pt x="216" y="276"/>
                </a:lnTo>
                <a:lnTo>
                  <a:pt x="214" y="279"/>
                </a:lnTo>
                <a:lnTo>
                  <a:pt x="213" y="280"/>
                </a:lnTo>
                <a:lnTo>
                  <a:pt x="188" y="287"/>
                </a:lnTo>
                <a:close/>
                <a:moveTo>
                  <a:pt x="246" y="241"/>
                </a:moveTo>
                <a:lnTo>
                  <a:pt x="246" y="241"/>
                </a:lnTo>
                <a:lnTo>
                  <a:pt x="236" y="246"/>
                </a:lnTo>
                <a:lnTo>
                  <a:pt x="224" y="250"/>
                </a:lnTo>
                <a:lnTo>
                  <a:pt x="213" y="255"/>
                </a:lnTo>
                <a:lnTo>
                  <a:pt x="210" y="256"/>
                </a:lnTo>
                <a:lnTo>
                  <a:pt x="209" y="258"/>
                </a:lnTo>
                <a:lnTo>
                  <a:pt x="181" y="265"/>
                </a:lnTo>
                <a:lnTo>
                  <a:pt x="177" y="255"/>
                </a:lnTo>
                <a:lnTo>
                  <a:pt x="209" y="247"/>
                </a:lnTo>
                <a:lnTo>
                  <a:pt x="227" y="243"/>
                </a:lnTo>
                <a:lnTo>
                  <a:pt x="246" y="241"/>
                </a:lnTo>
                <a:close/>
                <a:moveTo>
                  <a:pt x="242" y="212"/>
                </a:moveTo>
                <a:lnTo>
                  <a:pt x="242" y="212"/>
                </a:lnTo>
                <a:lnTo>
                  <a:pt x="232" y="218"/>
                </a:lnTo>
                <a:lnTo>
                  <a:pt x="216" y="225"/>
                </a:lnTo>
                <a:lnTo>
                  <a:pt x="201" y="234"/>
                </a:lnTo>
                <a:lnTo>
                  <a:pt x="173" y="242"/>
                </a:lnTo>
                <a:lnTo>
                  <a:pt x="172" y="237"/>
                </a:lnTo>
                <a:lnTo>
                  <a:pt x="168" y="228"/>
                </a:lnTo>
                <a:lnTo>
                  <a:pt x="205" y="218"/>
                </a:lnTo>
                <a:lnTo>
                  <a:pt x="223" y="214"/>
                </a:lnTo>
                <a:lnTo>
                  <a:pt x="233" y="214"/>
                </a:lnTo>
                <a:lnTo>
                  <a:pt x="242" y="212"/>
                </a:lnTo>
                <a:close/>
                <a:moveTo>
                  <a:pt x="163" y="214"/>
                </a:moveTo>
                <a:lnTo>
                  <a:pt x="163" y="214"/>
                </a:lnTo>
                <a:lnTo>
                  <a:pt x="159" y="198"/>
                </a:lnTo>
                <a:lnTo>
                  <a:pt x="197" y="188"/>
                </a:lnTo>
                <a:lnTo>
                  <a:pt x="215" y="186"/>
                </a:lnTo>
                <a:lnTo>
                  <a:pt x="224" y="184"/>
                </a:lnTo>
                <a:lnTo>
                  <a:pt x="233" y="183"/>
                </a:lnTo>
                <a:lnTo>
                  <a:pt x="224" y="188"/>
                </a:lnTo>
                <a:lnTo>
                  <a:pt x="209" y="197"/>
                </a:lnTo>
                <a:lnTo>
                  <a:pt x="193" y="205"/>
                </a:lnTo>
                <a:lnTo>
                  <a:pt x="192" y="206"/>
                </a:lnTo>
                <a:lnTo>
                  <a:pt x="163" y="214"/>
                </a:lnTo>
                <a:close/>
                <a:moveTo>
                  <a:pt x="222" y="116"/>
                </a:moveTo>
                <a:lnTo>
                  <a:pt x="222" y="116"/>
                </a:lnTo>
                <a:lnTo>
                  <a:pt x="211" y="119"/>
                </a:lnTo>
                <a:lnTo>
                  <a:pt x="201" y="122"/>
                </a:lnTo>
                <a:lnTo>
                  <a:pt x="190" y="124"/>
                </a:lnTo>
                <a:lnTo>
                  <a:pt x="167" y="129"/>
                </a:lnTo>
                <a:lnTo>
                  <a:pt x="143" y="134"/>
                </a:lnTo>
                <a:lnTo>
                  <a:pt x="142" y="122"/>
                </a:lnTo>
                <a:lnTo>
                  <a:pt x="165" y="119"/>
                </a:lnTo>
                <a:lnTo>
                  <a:pt x="187" y="116"/>
                </a:lnTo>
                <a:lnTo>
                  <a:pt x="205" y="115"/>
                </a:lnTo>
                <a:lnTo>
                  <a:pt x="222" y="116"/>
                </a:lnTo>
                <a:close/>
                <a:moveTo>
                  <a:pt x="179" y="23"/>
                </a:moveTo>
                <a:lnTo>
                  <a:pt x="179" y="23"/>
                </a:lnTo>
                <a:lnTo>
                  <a:pt x="196" y="23"/>
                </a:lnTo>
                <a:lnTo>
                  <a:pt x="211" y="26"/>
                </a:lnTo>
                <a:lnTo>
                  <a:pt x="202" y="28"/>
                </a:lnTo>
                <a:lnTo>
                  <a:pt x="182" y="31"/>
                </a:lnTo>
                <a:lnTo>
                  <a:pt x="179" y="32"/>
                </a:lnTo>
                <a:lnTo>
                  <a:pt x="159" y="33"/>
                </a:lnTo>
                <a:lnTo>
                  <a:pt x="137" y="34"/>
                </a:lnTo>
                <a:lnTo>
                  <a:pt x="136" y="26"/>
                </a:lnTo>
                <a:lnTo>
                  <a:pt x="179" y="23"/>
                </a:lnTo>
                <a:close/>
              </a:path>
            </a:pathLst>
          </a:custGeom>
          <a:solidFill>
            <a:schemeClr val="tx1">
              <a:lumMod val="85000"/>
              <a:lumOff val="15000"/>
            </a:schemeClr>
          </a:solidFill>
          <a:ln>
            <a:noFill/>
          </a:ln>
        </p:spPr>
        <p:txBody>
          <a:bodyPr/>
          <a:lstStyle/>
          <a:p>
            <a:endParaRPr lang="zh-CN" altLang="en-US" dirty="0"/>
          </a:p>
        </p:txBody>
      </p:sp>
      <p:grpSp>
        <p:nvGrpSpPr>
          <p:cNvPr id="34" name="Group 106">
            <a:extLst>
              <a:ext uri="{FF2B5EF4-FFF2-40B4-BE49-F238E27FC236}">
                <a16:creationId xmlns="" xmlns:a16="http://schemas.microsoft.com/office/drawing/2014/main" id="{9565A77A-C7CB-4F17-87B8-E88B73D65399}"/>
              </a:ext>
            </a:extLst>
          </p:cNvPr>
          <p:cNvGrpSpPr/>
          <p:nvPr/>
        </p:nvGrpSpPr>
        <p:grpSpPr>
          <a:xfrm>
            <a:off x="6096000" y="5599578"/>
            <a:ext cx="627365" cy="395600"/>
            <a:chOff x="10501313" y="1798638"/>
            <a:chExt cx="498475" cy="314325"/>
          </a:xfrm>
          <a:solidFill>
            <a:schemeClr val="tx1">
              <a:lumMod val="85000"/>
              <a:lumOff val="15000"/>
            </a:schemeClr>
          </a:solidFill>
        </p:grpSpPr>
        <p:sp>
          <p:nvSpPr>
            <p:cNvPr id="37" name="Freeform 1364">
              <a:extLst>
                <a:ext uri="{FF2B5EF4-FFF2-40B4-BE49-F238E27FC236}">
                  <a16:creationId xmlns="" xmlns:a16="http://schemas.microsoft.com/office/drawing/2014/main" id="{91226AAE-166B-40D1-8C0C-DF947E9C0527}"/>
                </a:ext>
              </a:extLst>
            </p:cNvPr>
            <p:cNvSpPr>
              <a:spLocks/>
            </p:cNvSpPr>
            <p:nvPr/>
          </p:nvSpPr>
          <p:spPr bwMode="auto">
            <a:xfrm>
              <a:off x="10609263" y="1798638"/>
              <a:ext cx="42863" cy="120650"/>
            </a:xfrm>
            <a:custGeom>
              <a:avLst/>
              <a:gdLst>
                <a:gd name="T0" fmla="*/ 0 w 54"/>
                <a:gd name="T1" fmla="*/ 7 h 151"/>
                <a:gd name="T2" fmla="*/ 6 w 54"/>
                <a:gd name="T3" fmla="*/ 133 h 151"/>
                <a:gd name="T4" fmla="*/ 6 w 54"/>
                <a:gd name="T5" fmla="*/ 133 h 151"/>
                <a:gd name="T6" fmla="*/ 6 w 54"/>
                <a:gd name="T7" fmla="*/ 133 h 151"/>
                <a:gd name="T8" fmla="*/ 10 w 54"/>
                <a:gd name="T9" fmla="*/ 132 h 151"/>
                <a:gd name="T10" fmla="*/ 15 w 54"/>
                <a:gd name="T11" fmla="*/ 133 h 151"/>
                <a:gd name="T12" fmla="*/ 19 w 54"/>
                <a:gd name="T13" fmla="*/ 136 h 151"/>
                <a:gd name="T14" fmla="*/ 22 w 54"/>
                <a:gd name="T15" fmla="*/ 139 h 151"/>
                <a:gd name="T16" fmla="*/ 22 w 54"/>
                <a:gd name="T17" fmla="*/ 139 h 151"/>
                <a:gd name="T18" fmla="*/ 24 w 54"/>
                <a:gd name="T19" fmla="*/ 144 h 151"/>
                <a:gd name="T20" fmla="*/ 32 w 54"/>
                <a:gd name="T21" fmla="*/ 151 h 151"/>
                <a:gd name="T22" fmla="*/ 32 w 54"/>
                <a:gd name="T23" fmla="*/ 151 h 151"/>
                <a:gd name="T24" fmla="*/ 34 w 54"/>
                <a:gd name="T25" fmla="*/ 133 h 151"/>
                <a:gd name="T26" fmla="*/ 38 w 54"/>
                <a:gd name="T27" fmla="*/ 118 h 151"/>
                <a:gd name="T28" fmla="*/ 38 w 54"/>
                <a:gd name="T29" fmla="*/ 118 h 151"/>
                <a:gd name="T30" fmla="*/ 42 w 54"/>
                <a:gd name="T31" fmla="*/ 107 h 151"/>
                <a:gd name="T32" fmla="*/ 43 w 54"/>
                <a:gd name="T33" fmla="*/ 94 h 151"/>
                <a:gd name="T34" fmla="*/ 54 w 54"/>
                <a:gd name="T35" fmla="*/ 7 h 151"/>
                <a:gd name="T36" fmla="*/ 54 w 54"/>
                <a:gd name="T37" fmla="*/ 7 h 151"/>
                <a:gd name="T38" fmla="*/ 42 w 54"/>
                <a:gd name="T39" fmla="*/ 3 h 151"/>
                <a:gd name="T40" fmla="*/ 30 w 54"/>
                <a:gd name="T41" fmla="*/ 0 h 151"/>
                <a:gd name="T42" fmla="*/ 22 w 54"/>
                <a:gd name="T43" fmla="*/ 0 h 151"/>
                <a:gd name="T44" fmla="*/ 14 w 54"/>
                <a:gd name="T45" fmla="*/ 2 h 151"/>
                <a:gd name="T46" fmla="*/ 7 w 54"/>
                <a:gd name="T47" fmla="*/ 3 h 151"/>
                <a:gd name="T48" fmla="*/ 4 w 54"/>
                <a:gd name="T49" fmla="*/ 5 h 151"/>
                <a:gd name="T50" fmla="*/ 0 w 54"/>
                <a:gd name="T51" fmla="*/ 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151">
                  <a:moveTo>
                    <a:pt x="0" y="7"/>
                  </a:moveTo>
                  <a:lnTo>
                    <a:pt x="6" y="133"/>
                  </a:lnTo>
                  <a:lnTo>
                    <a:pt x="6" y="133"/>
                  </a:lnTo>
                  <a:lnTo>
                    <a:pt x="6" y="133"/>
                  </a:lnTo>
                  <a:lnTo>
                    <a:pt x="10" y="132"/>
                  </a:lnTo>
                  <a:lnTo>
                    <a:pt x="15" y="133"/>
                  </a:lnTo>
                  <a:lnTo>
                    <a:pt x="19" y="136"/>
                  </a:lnTo>
                  <a:lnTo>
                    <a:pt x="22" y="139"/>
                  </a:lnTo>
                  <a:lnTo>
                    <a:pt x="22" y="139"/>
                  </a:lnTo>
                  <a:lnTo>
                    <a:pt x="24" y="144"/>
                  </a:lnTo>
                  <a:lnTo>
                    <a:pt x="32" y="151"/>
                  </a:lnTo>
                  <a:lnTo>
                    <a:pt x="32" y="151"/>
                  </a:lnTo>
                  <a:lnTo>
                    <a:pt x="34" y="133"/>
                  </a:lnTo>
                  <a:lnTo>
                    <a:pt x="38" y="118"/>
                  </a:lnTo>
                  <a:lnTo>
                    <a:pt x="38" y="118"/>
                  </a:lnTo>
                  <a:lnTo>
                    <a:pt x="42" y="107"/>
                  </a:lnTo>
                  <a:lnTo>
                    <a:pt x="43" y="94"/>
                  </a:lnTo>
                  <a:lnTo>
                    <a:pt x="54" y="7"/>
                  </a:lnTo>
                  <a:lnTo>
                    <a:pt x="54" y="7"/>
                  </a:lnTo>
                  <a:lnTo>
                    <a:pt x="42" y="3"/>
                  </a:lnTo>
                  <a:lnTo>
                    <a:pt x="30" y="0"/>
                  </a:lnTo>
                  <a:lnTo>
                    <a:pt x="22" y="0"/>
                  </a:lnTo>
                  <a:lnTo>
                    <a:pt x="14" y="2"/>
                  </a:lnTo>
                  <a:lnTo>
                    <a:pt x="7" y="3"/>
                  </a:lnTo>
                  <a:lnTo>
                    <a:pt x="4" y="5"/>
                  </a:lnTo>
                  <a:lnTo>
                    <a:pt x="0" y="7"/>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39" name="Freeform 1365">
              <a:extLst>
                <a:ext uri="{FF2B5EF4-FFF2-40B4-BE49-F238E27FC236}">
                  <a16:creationId xmlns="" xmlns:a16="http://schemas.microsoft.com/office/drawing/2014/main" id="{CBCF132F-7917-47C1-AE7C-C33813BEC340}"/>
                </a:ext>
              </a:extLst>
            </p:cNvPr>
            <p:cNvSpPr>
              <a:spLocks/>
            </p:cNvSpPr>
            <p:nvPr/>
          </p:nvSpPr>
          <p:spPr bwMode="auto">
            <a:xfrm>
              <a:off x="10609263" y="1798638"/>
              <a:ext cx="42863" cy="120650"/>
            </a:xfrm>
            <a:custGeom>
              <a:avLst/>
              <a:gdLst>
                <a:gd name="T0" fmla="*/ 0 w 54"/>
                <a:gd name="T1" fmla="*/ 7 h 151"/>
                <a:gd name="T2" fmla="*/ 6 w 54"/>
                <a:gd name="T3" fmla="*/ 133 h 151"/>
                <a:gd name="T4" fmla="*/ 6 w 54"/>
                <a:gd name="T5" fmla="*/ 133 h 151"/>
                <a:gd name="T6" fmla="*/ 6 w 54"/>
                <a:gd name="T7" fmla="*/ 133 h 151"/>
                <a:gd name="T8" fmla="*/ 10 w 54"/>
                <a:gd name="T9" fmla="*/ 132 h 151"/>
                <a:gd name="T10" fmla="*/ 15 w 54"/>
                <a:gd name="T11" fmla="*/ 133 h 151"/>
                <a:gd name="T12" fmla="*/ 19 w 54"/>
                <a:gd name="T13" fmla="*/ 136 h 151"/>
                <a:gd name="T14" fmla="*/ 22 w 54"/>
                <a:gd name="T15" fmla="*/ 139 h 151"/>
                <a:gd name="T16" fmla="*/ 22 w 54"/>
                <a:gd name="T17" fmla="*/ 139 h 151"/>
                <a:gd name="T18" fmla="*/ 24 w 54"/>
                <a:gd name="T19" fmla="*/ 144 h 151"/>
                <a:gd name="T20" fmla="*/ 32 w 54"/>
                <a:gd name="T21" fmla="*/ 151 h 151"/>
                <a:gd name="T22" fmla="*/ 32 w 54"/>
                <a:gd name="T23" fmla="*/ 151 h 151"/>
                <a:gd name="T24" fmla="*/ 34 w 54"/>
                <a:gd name="T25" fmla="*/ 133 h 151"/>
                <a:gd name="T26" fmla="*/ 38 w 54"/>
                <a:gd name="T27" fmla="*/ 118 h 151"/>
                <a:gd name="T28" fmla="*/ 38 w 54"/>
                <a:gd name="T29" fmla="*/ 118 h 151"/>
                <a:gd name="T30" fmla="*/ 42 w 54"/>
                <a:gd name="T31" fmla="*/ 107 h 151"/>
                <a:gd name="T32" fmla="*/ 43 w 54"/>
                <a:gd name="T33" fmla="*/ 94 h 151"/>
                <a:gd name="T34" fmla="*/ 54 w 54"/>
                <a:gd name="T35" fmla="*/ 7 h 151"/>
                <a:gd name="T36" fmla="*/ 54 w 54"/>
                <a:gd name="T37" fmla="*/ 7 h 151"/>
                <a:gd name="T38" fmla="*/ 42 w 54"/>
                <a:gd name="T39" fmla="*/ 3 h 151"/>
                <a:gd name="T40" fmla="*/ 30 w 54"/>
                <a:gd name="T41" fmla="*/ 0 h 151"/>
                <a:gd name="T42" fmla="*/ 22 w 54"/>
                <a:gd name="T43" fmla="*/ 0 h 151"/>
                <a:gd name="T44" fmla="*/ 14 w 54"/>
                <a:gd name="T45" fmla="*/ 2 h 151"/>
                <a:gd name="T46" fmla="*/ 7 w 54"/>
                <a:gd name="T47" fmla="*/ 3 h 151"/>
                <a:gd name="T48" fmla="*/ 4 w 54"/>
                <a:gd name="T49" fmla="*/ 5 h 151"/>
                <a:gd name="T50" fmla="*/ 0 w 54"/>
                <a:gd name="T51" fmla="*/ 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151">
                  <a:moveTo>
                    <a:pt x="0" y="7"/>
                  </a:moveTo>
                  <a:lnTo>
                    <a:pt x="6" y="133"/>
                  </a:lnTo>
                  <a:lnTo>
                    <a:pt x="6" y="133"/>
                  </a:lnTo>
                  <a:lnTo>
                    <a:pt x="6" y="133"/>
                  </a:lnTo>
                  <a:lnTo>
                    <a:pt x="10" y="132"/>
                  </a:lnTo>
                  <a:lnTo>
                    <a:pt x="15" y="133"/>
                  </a:lnTo>
                  <a:lnTo>
                    <a:pt x="19" y="136"/>
                  </a:lnTo>
                  <a:lnTo>
                    <a:pt x="22" y="139"/>
                  </a:lnTo>
                  <a:lnTo>
                    <a:pt x="22" y="139"/>
                  </a:lnTo>
                  <a:lnTo>
                    <a:pt x="24" y="144"/>
                  </a:lnTo>
                  <a:lnTo>
                    <a:pt x="32" y="151"/>
                  </a:lnTo>
                  <a:lnTo>
                    <a:pt x="32" y="151"/>
                  </a:lnTo>
                  <a:lnTo>
                    <a:pt x="34" y="133"/>
                  </a:lnTo>
                  <a:lnTo>
                    <a:pt x="38" y="118"/>
                  </a:lnTo>
                  <a:lnTo>
                    <a:pt x="38" y="118"/>
                  </a:lnTo>
                  <a:lnTo>
                    <a:pt x="42" y="107"/>
                  </a:lnTo>
                  <a:lnTo>
                    <a:pt x="43" y="94"/>
                  </a:lnTo>
                  <a:lnTo>
                    <a:pt x="54" y="7"/>
                  </a:lnTo>
                  <a:lnTo>
                    <a:pt x="54" y="7"/>
                  </a:lnTo>
                  <a:lnTo>
                    <a:pt x="42" y="3"/>
                  </a:lnTo>
                  <a:lnTo>
                    <a:pt x="30" y="0"/>
                  </a:lnTo>
                  <a:lnTo>
                    <a:pt x="22" y="0"/>
                  </a:lnTo>
                  <a:lnTo>
                    <a:pt x="14" y="2"/>
                  </a:lnTo>
                  <a:lnTo>
                    <a:pt x="7" y="3"/>
                  </a:lnTo>
                  <a:lnTo>
                    <a:pt x="4" y="5"/>
                  </a:lnTo>
                  <a:lnTo>
                    <a:pt x="0" y="7"/>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40" name="Freeform 1366">
              <a:extLst>
                <a:ext uri="{FF2B5EF4-FFF2-40B4-BE49-F238E27FC236}">
                  <a16:creationId xmlns="" xmlns:a16="http://schemas.microsoft.com/office/drawing/2014/main" id="{0C255623-5A31-475B-A76A-57A11CAEAE0C}"/>
                </a:ext>
              </a:extLst>
            </p:cNvPr>
            <p:cNvSpPr>
              <a:spLocks/>
            </p:cNvSpPr>
            <p:nvPr/>
          </p:nvSpPr>
          <p:spPr bwMode="auto">
            <a:xfrm>
              <a:off x="10615613" y="1865313"/>
              <a:ext cx="242888" cy="117475"/>
            </a:xfrm>
            <a:custGeom>
              <a:avLst/>
              <a:gdLst>
                <a:gd name="T0" fmla="*/ 111 w 304"/>
                <a:gd name="T1" fmla="*/ 147 h 147"/>
                <a:gd name="T2" fmla="*/ 111 w 304"/>
                <a:gd name="T3" fmla="*/ 147 h 147"/>
                <a:gd name="T4" fmla="*/ 124 w 304"/>
                <a:gd name="T5" fmla="*/ 147 h 147"/>
                <a:gd name="T6" fmla="*/ 137 w 304"/>
                <a:gd name="T7" fmla="*/ 147 h 147"/>
                <a:gd name="T8" fmla="*/ 149 w 304"/>
                <a:gd name="T9" fmla="*/ 146 h 147"/>
                <a:gd name="T10" fmla="*/ 161 w 304"/>
                <a:gd name="T11" fmla="*/ 143 h 147"/>
                <a:gd name="T12" fmla="*/ 171 w 304"/>
                <a:gd name="T13" fmla="*/ 141 h 147"/>
                <a:gd name="T14" fmla="*/ 181 w 304"/>
                <a:gd name="T15" fmla="*/ 137 h 147"/>
                <a:gd name="T16" fmla="*/ 202 w 304"/>
                <a:gd name="T17" fmla="*/ 128 h 147"/>
                <a:gd name="T18" fmla="*/ 219 w 304"/>
                <a:gd name="T19" fmla="*/ 118 h 147"/>
                <a:gd name="T20" fmla="*/ 235 w 304"/>
                <a:gd name="T21" fmla="*/ 105 h 147"/>
                <a:gd name="T22" fmla="*/ 249 w 304"/>
                <a:gd name="T23" fmla="*/ 92 h 147"/>
                <a:gd name="T24" fmla="*/ 261 w 304"/>
                <a:gd name="T25" fmla="*/ 78 h 147"/>
                <a:gd name="T26" fmla="*/ 271 w 304"/>
                <a:gd name="T27" fmla="*/ 64 h 147"/>
                <a:gd name="T28" fmla="*/ 280 w 304"/>
                <a:gd name="T29" fmla="*/ 50 h 147"/>
                <a:gd name="T30" fmla="*/ 288 w 304"/>
                <a:gd name="T31" fmla="*/ 37 h 147"/>
                <a:gd name="T32" fmla="*/ 294 w 304"/>
                <a:gd name="T33" fmla="*/ 24 h 147"/>
                <a:gd name="T34" fmla="*/ 302 w 304"/>
                <a:gd name="T35" fmla="*/ 7 h 147"/>
                <a:gd name="T36" fmla="*/ 304 w 304"/>
                <a:gd name="T37" fmla="*/ 0 h 147"/>
                <a:gd name="T38" fmla="*/ 304 w 304"/>
                <a:gd name="T39" fmla="*/ 0 h 147"/>
                <a:gd name="T40" fmla="*/ 299 w 304"/>
                <a:gd name="T41" fmla="*/ 11 h 147"/>
                <a:gd name="T42" fmla="*/ 293 w 304"/>
                <a:gd name="T43" fmla="*/ 23 h 147"/>
                <a:gd name="T44" fmla="*/ 285 w 304"/>
                <a:gd name="T45" fmla="*/ 34 h 147"/>
                <a:gd name="T46" fmla="*/ 276 w 304"/>
                <a:gd name="T47" fmla="*/ 45 h 147"/>
                <a:gd name="T48" fmla="*/ 267 w 304"/>
                <a:gd name="T49" fmla="*/ 56 h 147"/>
                <a:gd name="T50" fmla="*/ 257 w 304"/>
                <a:gd name="T51" fmla="*/ 66 h 147"/>
                <a:gd name="T52" fmla="*/ 245 w 304"/>
                <a:gd name="T53" fmla="*/ 75 h 147"/>
                <a:gd name="T54" fmla="*/ 234 w 304"/>
                <a:gd name="T55" fmla="*/ 84 h 147"/>
                <a:gd name="T56" fmla="*/ 221 w 304"/>
                <a:gd name="T57" fmla="*/ 93 h 147"/>
                <a:gd name="T58" fmla="*/ 207 w 304"/>
                <a:gd name="T59" fmla="*/ 100 h 147"/>
                <a:gd name="T60" fmla="*/ 193 w 304"/>
                <a:gd name="T61" fmla="*/ 106 h 147"/>
                <a:gd name="T62" fmla="*/ 179 w 304"/>
                <a:gd name="T63" fmla="*/ 111 h 147"/>
                <a:gd name="T64" fmla="*/ 164 w 304"/>
                <a:gd name="T65" fmla="*/ 116 h 147"/>
                <a:gd name="T66" fmla="*/ 147 w 304"/>
                <a:gd name="T67" fmla="*/ 119 h 147"/>
                <a:gd name="T68" fmla="*/ 132 w 304"/>
                <a:gd name="T69" fmla="*/ 120 h 147"/>
                <a:gd name="T70" fmla="*/ 115 w 304"/>
                <a:gd name="T71" fmla="*/ 119 h 147"/>
                <a:gd name="T72" fmla="*/ 115 w 304"/>
                <a:gd name="T73" fmla="*/ 119 h 147"/>
                <a:gd name="T74" fmla="*/ 98 w 304"/>
                <a:gd name="T75" fmla="*/ 118 h 147"/>
                <a:gd name="T76" fmla="*/ 84 w 304"/>
                <a:gd name="T77" fmla="*/ 115 h 147"/>
                <a:gd name="T78" fmla="*/ 70 w 304"/>
                <a:gd name="T79" fmla="*/ 112 h 147"/>
                <a:gd name="T80" fmla="*/ 59 w 304"/>
                <a:gd name="T81" fmla="*/ 109 h 147"/>
                <a:gd name="T82" fmla="*/ 48 w 304"/>
                <a:gd name="T83" fmla="*/ 103 h 147"/>
                <a:gd name="T84" fmla="*/ 38 w 304"/>
                <a:gd name="T85" fmla="*/ 100 h 147"/>
                <a:gd name="T86" fmla="*/ 23 w 304"/>
                <a:gd name="T87" fmla="*/ 89 h 147"/>
                <a:gd name="T88" fmla="*/ 13 w 304"/>
                <a:gd name="T89" fmla="*/ 80 h 147"/>
                <a:gd name="T90" fmla="*/ 5 w 304"/>
                <a:gd name="T91" fmla="*/ 71 h 147"/>
                <a:gd name="T92" fmla="*/ 0 w 304"/>
                <a:gd name="T93" fmla="*/ 64 h 147"/>
                <a:gd name="T94" fmla="*/ 0 w 304"/>
                <a:gd name="T95" fmla="*/ 64 h 147"/>
                <a:gd name="T96" fmla="*/ 5 w 304"/>
                <a:gd name="T97" fmla="*/ 75 h 147"/>
                <a:gd name="T98" fmla="*/ 13 w 304"/>
                <a:gd name="T99" fmla="*/ 88 h 147"/>
                <a:gd name="T100" fmla="*/ 24 w 304"/>
                <a:gd name="T101" fmla="*/ 102 h 147"/>
                <a:gd name="T102" fmla="*/ 30 w 304"/>
                <a:gd name="T103" fmla="*/ 110 h 147"/>
                <a:gd name="T104" fmla="*/ 39 w 304"/>
                <a:gd name="T105" fmla="*/ 118 h 147"/>
                <a:gd name="T106" fmla="*/ 48 w 304"/>
                <a:gd name="T107" fmla="*/ 124 h 147"/>
                <a:gd name="T108" fmla="*/ 59 w 304"/>
                <a:gd name="T109" fmla="*/ 130 h 147"/>
                <a:gd name="T110" fmla="*/ 70 w 304"/>
                <a:gd name="T111" fmla="*/ 137 h 147"/>
                <a:gd name="T112" fmla="*/ 83 w 304"/>
                <a:gd name="T113" fmla="*/ 141 h 147"/>
                <a:gd name="T114" fmla="*/ 96 w 304"/>
                <a:gd name="T115" fmla="*/ 144 h 147"/>
                <a:gd name="T116" fmla="*/ 111 w 304"/>
                <a:gd name="T1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147">
                  <a:moveTo>
                    <a:pt x="111" y="147"/>
                  </a:moveTo>
                  <a:lnTo>
                    <a:pt x="111" y="147"/>
                  </a:lnTo>
                  <a:lnTo>
                    <a:pt x="124" y="147"/>
                  </a:lnTo>
                  <a:lnTo>
                    <a:pt x="137" y="147"/>
                  </a:lnTo>
                  <a:lnTo>
                    <a:pt x="149" y="146"/>
                  </a:lnTo>
                  <a:lnTo>
                    <a:pt x="161" y="143"/>
                  </a:lnTo>
                  <a:lnTo>
                    <a:pt x="171" y="141"/>
                  </a:lnTo>
                  <a:lnTo>
                    <a:pt x="181" y="137"/>
                  </a:lnTo>
                  <a:lnTo>
                    <a:pt x="202" y="128"/>
                  </a:lnTo>
                  <a:lnTo>
                    <a:pt x="219" y="118"/>
                  </a:lnTo>
                  <a:lnTo>
                    <a:pt x="235" y="105"/>
                  </a:lnTo>
                  <a:lnTo>
                    <a:pt x="249" y="92"/>
                  </a:lnTo>
                  <a:lnTo>
                    <a:pt x="261" y="78"/>
                  </a:lnTo>
                  <a:lnTo>
                    <a:pt x="271" y="64"/>
                  </a:lnTo>
                  <a:lnTo>
                    <a:pt x="280" y="50"/>
                  </a:lnTo>
                  <a:lnTo>
                    <a:pt x="288" y="37"/>
                  </a:lnTo>
                  <a:lnTo>
                    <a:pt x="294" y="24"/>
                  </a:lnTo>
                  <a:lnTo>
                    <a:pt x="302" y="7"/>
                  </a:lnTo>
                  <a:lnTo>
                    <a:pt x="304" y="0"/>
                  </a:lnTo>
                  <a:lnTo>
                    <a:pt x="304" y="0"/>
                  </a:lnTo>
                  <a:lnTo>
                    <a:pt x="299" y="11"/>
                  </a:lnTo>
                  <a:lnTo>
                    <a:pt x="293" y="23"/>
                  </a:lnTo>
                  <a:lnTo>
                    <a:pt x="285" y="34"/>
                  </a:lnTo>
                  <a:lnTo>
                    <a:pt x="276" y="45"/>
                  </a:lnTo>
                  <a:lnTo>
                    <a:pt x="267" y="56"/>
                  </a:lnTo>
                  <a:lnTo>
                    <a:pt x="257" y="66"/>
                  </a:lnTo>
                  <a:lnTo>
                    <a:pt x="245" y="75"/>
                  </a:lnTo>
                  <a:lnTo>
                    <a:pt x="234" y="84"/>
                  </a:lnTo>
                  <a:lnTo>
                    <a:pt x="221" y="93"/>
                  </a:lnTo>
                  <a:lnTo>
                    <a:pt x="207" y="100"/>
                  </a:lnTo>
                  <a:lnTo>
                    <a:pt x="193" y="106"/>
                  </a:lnTo>
                  <a:lnTo>
                    <a:pt x="179" y="111"/>
                  </a:lnTo>
                  <a:lnTo>
                    <a:pt x="164" y="116"/>
                  </a:lnTo>
                  <a:lnTo>
                    <a:pt x="147" y="119"/>
                  </a:lnTo>
                  <a:lnTo>
                    <a:pt x="132" y="120"/>
                  </a:lnTo>
                  <a:lnTo>
                    <a:pt x="115" y="119"/>
                  </a:lnTo>
                  <a:lnTo>
                    <a:pt x="115" y="119"/>
                  </a:lnTo>
                  <a:lnTo>
                    <a:pt x="98" y="118"/>
                  </a:lnTo>
                  <a:lnTo>
                    <a:pt x="84" y="115"/>
                  </a:lnTo>
                  <a:lnTo>
                    <a:pt x="70" y="112"/>
                  </a:lnTo>
                  <a:lnTo>
                    <a:pt x="59" y="109"/>
                  </a:lnTo>
                  <a:lnTo>
                    <a:pt x="48" y="103"/>
                  </a:lnTo>
                  <a:lnTo>
                    <a:pt x="38" y="100"/>
                  </a:lnTo>
                  <a:lnTo>
                    <a:pt x="23" y="89"/>
                  </a:lnTo>
                  <a:lnTo>
                    <a:pt x="13" y="80"/>
                  </a:lnTo>
                  <a:lnTo>
                    <a:pt x="5" y="71"/>
                  </a:lnTo>
                  <a:lnTo>
                    <a:pt x="0" y="64"/>
                  </a:lnTo>
                  <a:lnTo>
                    <a:pt x="0" y="64"/>
                  </a:lnTo>
                  <a:lnTo>
                    <a:pt x="5" y="75"/>
                  </a:lnTo>
                  <a:lnTo>
                    <a:pt x="13" y="88"/>
                  </a:lnTo>
                  <a:lnTo>
                    <a:pt x="24" y="102"/>
                  </a:lnTo>
                  <a:lnTo>
                    <a:pt x="30" y="110"/>
                  </a:lnTo>
                  <a:lnTo>
                    <a:pt x="39" y="118"/>
                  </a:lnTo>
                  <a:lnTo>
                    <a:pt x="48" y="124"/>
                  </a:lnTo>
                  <a:lnTo>
                    <a:pt x="59" y="130"/>
                  </a:lnTo>
                  <a:lnTo>
                    <a:pt x="70" y="137"/>
                  </a:lnTo>
                  <a:lnTo>
                    <a:pt x="83" y="141"/>
                  </a:lnTo>
                  <a:lnTo>
                    <a:pt x="96" y="144"/>
                  </a:lnTo>
                  <a:lnTo>
                    <a:pt x="111" y="147"/>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43" name="Freeform 1367">
              <a:extLst>
                <a:ext uri="{FF2B5EF4-FFF2-40B4-BE49-F238E27FC236}">
                  <a16:creationId xmlns="" xmlns:a16="http://schemas.microsoft.com/office/drawing/2014/main" id="{9B9729EA-F084-4C5E-A41A-7E27C6326F5A}"/>
                </a:ext>
              </a:extLst>
            </p:cNvPr>
            <p:cNvSpPr>
              <a:spLocks/>
            </p:cNvSpPr>
            <p:nvPr/>
          </p:nvSpPr>
          <p:spPr bwMode="auto">
            <a:xfrm>
              <a:off x="10615613" y="1865313"/>
              <a:ext cx="242888" cy="117475"/>
            </a:xfrm>
            <a:custGeom>
              <a:avLst/>
              <a:gdLst>
                <a:gd name="T0" fmla="*/ 111 w 304"/>
                <a:gd name="T1" fmla="*/ 147 h 147"/>
                <a:gd name="T2" fmla="*/ 111 w 304"/>
                <a:gd name="T3" fmla="*/ 147 h 147"/>
                <a:gd name="T4" fmla="*/ 124 w 304"/>
                <a:gd name="T5" fmla="*/ 147 h 147"/>
                <a:gd name="T6" fmla="*/ 137 w 304"/>
                <a:gd name="T7" fmla="*/ 147 h 147"/>
                <a:gd name="T8" fmla="*/ 149 w 304"/>
                <a:gd name="T9" fmla="*/ 146 h 147"/>
                <a:gd name="T10" fmla="*/ 161 w 304"/>
                <a:gd name="T11" fmla="*/ 143 h 147"/>
                <a:gd name="T12" fmla="*/ 171 w 304"/>
                <a:gd name="T13" fmla="*/ 141 h 147"/>
                <a:gd name="T14" fmla="*/ 181 w 304"/>
                <a:gd name="T15" fmla="*/ 137 h 147"/>
                <a:gd name="T16" fmla="*/ 202 w 304"/>
                <a:gd name="T17" fmla="*/ 128 h 147"/>
                <a:gd name="T18" fmla="*/ 219 w 304"/>
                <a:gd name="T19" fmla="*/ 118 h 147"/>
                <a:gd name="T20" fmla="*/ 235 w 304"/>
                <a:gd name="T21" fmla="*/ 105 h 147"/>
                <a:gd name="T22" fmla="*/ 249 w 304"/>
                <a:gd name="T23" fmla="*/ 92 h 147"/>
                <a:gd name="T24" fmla="*/ 261 w 304"/>
                <a:gd name="T25" fmla="*/ 78 h 147"/>
                <a:gd name="T26" fmla="*/ 271 w 304"/>
                <a:gd name="T27" fmla="*/ 64 h 147"/>
                <a:gd name="T28" fmla="*/ 280 w 304"/>
                <a:gd name="T29" fmla="*/ 50 h 147"/>
                <a:gd name="T30" fmla="*/ 288 w 304"/>
                <a:gd name="T31" fmla="*/ 37 h 147"/>
                <a:gd name="T32" fmla="*/ 294 w 304"/>
                <a:gd name="T33" fmla="*/ 24 h 147"/>
                <a:gd name="T34" fmla="*/ 302 w 304"/>
                <a:gd name="T35" fmla="*/ 7 h 147"/>
                <a:gd name="T36" fmla="*/ 304 w 304"/>
                <a:gd name="T37" fmla="*/ 0 h 147"/>
                <a:gd name="T38" fmla="*/ 304 w 304"/>
                <a:gd name="T39" fmla="*/ 0 h 147"/>
                <a:gd name="T40" fmla="*/ 299 w 304"/>
                <a:gd name="T41" fmla="*/ 11 h 147"/>
                <a:gd name="T42" fmla="*/ 293 w 304"/>
                <a:gd name="T43" fmla="*/ 23 h 147"/>
                <a:gd name="T44" fmla="*/ 285 w 304"/>
                <a:gd name="T45" fmla="*/ 34 h 147"/>
                <a:gd name="T46" fmla="*/ 276 w 304"/>
                <a:gd name="T47" fmla="*/ 45 h 147"/>
                <a:gd name="T48" fmla="*/ 267 w 304"/>
                <a:gd name="T49" fmla="*/ 56 h 147"/>
                <a:gd name="T50" fmla="*/ 257 w 304"/>
                <a:gd name="T51" fmla="*/ 66 h 147"/>
                <a:gd name="T52" fmla="*/ 245 w 304"/>
                <a:gd name="T53" fmla="*/ 75 h 147"/>
                <a:gd name="T54" fmla="*/ 234 w 304"/>
                <a:gd name="T55" fmla="*/ 84 h 147"/>
                <a:gd name="T56" fmla="*/ 221 w 304"/>
                <a:gd name="T57" fmla="*/ 93 h 147"/>
                <a:gd name="T58" fmla="*/ 207 w 304"/>
                <a:gd name="T59" fmla="*/ 100 h 147"/>
                <a:gd name="T60" fmla="*/ 193 w 304"/>
                <a:gd name="T61" fmla="*/ 106 h 147"/>
                <a:gd name="T62" fmla="*/ 179 w 304"/>
                <a:gd name="T63" fmla="*/ 111 h 147"/>
                <a:gd name="T64" fmla="*/ 164 w 304"/>
                <a:gd name="T65" fmla="*/ 116 h 147"/>
                <a:gd name="T66" fmla="*/ 147 w 304"/>
                <a:gd name="T67" fmla="*/ 119 h 147"/>
                <a:gd name="T68" fmla="*/ 132 w 304"/>
                <a:gd name="T69" fmla="*/ 120 h 147"/>
                <a:gd name="T70" fmla="*/ 115 w 304"/>
                <a:gd name="T71" fmla="*/ 119 h 147"/>
                <a:gd name="T72" fmla="*/ 115 w 304"/>
                <a:gd name="T73" fmla="*/ 119 h 147"/>
                <a:gd name="T74" fmla="*/ 98 w 304"/>
                <a:gd name="T75" fmla="*/ 118 h 147"/>
                <a:gd name="T76" fmla="*/ 84 w 304"/>
                <a:gd name="T77" fmla="*/ 115 h 147"/>
                <a:gd name="T78" fmla="*/ 70 w 304"/>
                <a:gd name="T79" fmla="*/ 112 h 147"/>
                <a:gd name="T80" fmla="*/ 59 w 304"/>
                <a:gd name="T81" fmla="*/ 109 h 147"/>
                <a:gd name="T82" fmla="*/ 48 w 304"/>
                <a:gd name="T83" fmla="*/ 103 h 147"/>
                <a:gd name="T84" fmla="*/ 38 w 304"/>
                <a:gd name="T85" fmla="*/ 100 h 147"/>
                <a:gd name="T86" fmla="*/ 23 w 304"/>
                <a:gd name="T87" fmla="*/ 89 h 147"/>
                <a:gd name="T88" fmla="*/ 13 w 304"/>
                <a:gd name="T89" fmla="*/ 80 h 147"/>
                <a:gd name="T90" fmla="*/ 5 w 304"/>
                <a:gd name="T91" fmla="*/ 71 h 147"/>
                <a:gd name="T92" fmla="*/ 0 w 304"/>
                <a:gd name="T93" fmla="*/ 64 h 147"/>
                <a:gd name="T94" fmla="*/ 0 w 304"/>
                <a:gd name="T95" fmla="*/ 64 h 147"/>
                <a:gd name="T96" fmla="*/ 5 w 304"/>
                <a:gd name="T97" fmla="*/ 75 h 147"/>
                <a:gd name="T98" fmla="*/ 13 w 304"/>
                <a:gd name="T99" fmla="*/ 88 h 147"/>
                <a:gd name="T100" fmla="*/ 24 w 304"/>
                <a:gd name="T101" fmla="*/ 102 h 147"/>
                <a:gd name="T102" fmla="*/ 30 w 304"/>
                <a:gd name="T103" fmla="*/ 110 h 147"/>
                <a:gd name="T104" fmla="*/ 39 w 304"/>
                <a:gd name="T105" fmla="*/ 118 h 147"/>
                <a:gd name="T106" fmla="*/ 48 w 304"/>
                <a:gd name="T107" fmla="*/ 124 h 147"/>
                <a:gd name="T108" fmla="*/ 59 w 304"/>
                <a:gd name="T109" fmla="*/ 130 h 147"/>
                <a:gd name="T110" fmla="*/ 70 w 304"/>
                <a:gd name="T111" fmla="*/ 137 h 147"/>
                <a:gd name="T112" fmla="*/ 83 w 304"/>
                <a:gd name="T113" fmla="*/ 141 h 147"/>
                <a:gd name="T114" fmla="*/ 96 w 304"/>
                <a:gd name="T115" fmla="*/ 144 h 147"/>
                <a:gd name="T116" fmla="*/ 111 w 304"/>
                <a:gd name="T1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147">
                  <a:moveTo>
                    <a:pt x="111" y="147"/>
                  </a:moveTo>
                  <a:lnTo>
                    <a:pt x="111" y="147"/>
                  </a:lnTo>
                  <a:lnTo>
                    <a:pt x="124" y="147"/>
                  </a:lnTo>
                  <a:lnTo>
                    <a:pt x="137" y="147"/>
                  </a:lnTo>
                  <a:lnTo>
                    <a:pt x="149" y="146"/>
                  </a:lnTo>
                  <a:lnTo>
                    <a:pt x="161" y="143"/>
                  </a:lnTo>
                  <a:lnTo>
                    <a:pt x="171" y="141"/>
                  </a:lnTo>
                  <a:lnTo>
                    <a:pt x="181" y="137"/>
                  </a:lnTo>
                  <a:lnTo>
                    <a:pt x="202" y="128"/>
                  </a:lnTo>
                  <a:lnTo>
                    <a:pt x="219" y="118"/>
                  </a:lnTo>
                  <a:lnTo>
                    <a:pt x="235" y="105"/>
                  </a:lnTo>
                  <a:lnTo>
                    <a:pt x="249" y="92"/>
                  </a:lnTo>
                  <a:lnTo>
                    <a:pt x="261" y="78"/>
                  </a:lnTo>
                  <a:lnTo>
                    <a:pt x="271" y="64"/>
                  </a:lnTo>
                  <a:lnTo>
                    <a:pt x="280" y="50"/>
                  </a:lnTo>
                  <a:lnTo>
                    <a:pt x="288" y="37"/>
                  </a:lnTo>
                  <a:lnTo>
                    <a:pt x="294" y="24"/>
                  </a:lnTo>
                  <a:lnTo>
                    <a:pt x="302" y="7"/>
                  </a:lnTo>
                  <a:lnTo>
                    <a:pt x="304" y="0"/>
                  </a:lnTo>
                  <a:lnTo>
                    <a:pt x="304" y="0"/>
                  </a:lnTo>
                  <a:lnTo>
                    <a:pt x="299" y="11"/>
                  </a:lnTo>
                  <a:lnTo>
                    <a:pt x="293" y="23"/>
                  </a:lnTo>
                  <a:lnTo>
                    <a:pt x="285" y="34"/>
                  </a:lnTo>
                  <a:lnTo>
                    <a:pt x="276" y="45"/>
                  </a:lnTo>
                  <a:lnTo>
                    <a:pt x="267" y="56"/>
                  </a:lnTo>
                  <a:lnTo>
                    <a:pt x="257" y="66"/>
                  </a:lnTo>
                  <a:lnTo>
                    <a:pt x="245" y="75"/>
                  </a:lnTo>
                  <a:lnTo>
                    <a:pt x="234" y="84"/>
                  </a:lnTo>
                  <a:lnTo>
                    <a:pt x="221" y="93"/>
                  </a:lnTo>
                  <a:lnTo>
                    <a:pt x="207" y="100"/>
                  </a:lnTo>
                  <a:lnTo>
                    <a:pt x="193" y="106"/>
                  </a:lnTo>
                  <a:lnTo>
                    <a:pt x="179" y="111"/>
                  </a:lnTo>
                  <a:lnTo>
                    <a:pt x="164" y="116"/>
                  </a:lnTo>
                  <a:lnTo>
                    <a:pt x="147" y="119"/>
                  </a:lnTo>
                  <a:lnTo>
                    <a:pt x="132" y="120"/>
                  </a:lnTo>
                  <a:lnTo>
                    <a:pt x="115" y="119"/>
                  </a:lnTo>
                  <a:lnTo>
                    <a:pt x="115" y="119"/>
                  </a:lnTo>
                  <a:lnTo>
                    <a:pt x="98" y="118"/>
                  </a:lnTo>
                  <a:lnTo>
                    <a:pt x="84" y="115"/>
                  </a:lnTo>
                  <a:lnTo>
                    <a:pt x="70" y="112"/>
                  </a:lnTo>
                  <a:lnTo>
                    <a:pt x="59" y="109"/>
                  </a:lnTo>
                  <a:lnTo>
                    <a:pt x="48" y="103"/>
                  </a:lnTo>
                  <a:lnTo>
                    <a:pt x="38" y="100"/>
                  </a:lnTo>
                  <a:lnTo>
                    <a:pt x="23" y="89"/>
                  </a:lnTo>
                  <a:lnTo>
                    <a:pt x="13" y="80"/>
                  </a:lnTo>
                  <a:lnTo>
                    <a:pt x="5" y="71"/>
                  </a:lnTo>
                  <a:lnTo>
                    <a:pt x="0" y="64"/>
                  </a:lnTo>
                  <a:lnTo>
                    <a:pt x="0" y="64"/>
                  </a:lnTo>
                  <a:lnTo>
                    <a:pt x="5" y="75"/>
                  </a:lnTo>
                  <a:lnTo>
                    <a:pt x="13" y="88"/>
                  </a:lnTo>
                  <a:lnTo>
                    <a:pt x="24" y="102"/>
                  </a:lnTo>
                  <a:lnTo>
                    <a:pt x="30" y="110"/>
                  </a:lnTo>
                  <a:lnTo>
                    <a:pt x="39" y="118"/>
                  </a:lnTo>
                  <a:lnTo>
                    <a:pt x="48" y="124"/>
                  </a:lnTo>
                  <a:lnTo>
                    <a:pt x="59" y="130"/>
                  </a:lnTo>
                  <a:lnTo>
                    <a:pt x="70" y="137"/>
                  </a:lnTo>
                  <a:lnTo>
                    <a:pt x="83" y="141"/>
                  </a:lnTo>
                  <a:lnTo>
                    <a:pt x="96" y="144"/>
                  </a:lnTo>
                  <a:lnTo>
                    <a:pt x="111" y="147"/>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44" name="Freeform 1368">
              <a:extLst>
                <a:ext uri="{FF2B5EF4-FFF2-40B4-BE49-F238E27FC236}">
                  <a16:creationId xmlns="" xmlns:a16="http://schemas.microsoft.com/office/drawing/2014/main" id="{F59607F5-D674-421C-8A80-3952101A1EDF}"/>
                </a:ext>
              </a:extLst>
            </p:cNvPr>
            <p:cNvSpPr>
              <a:spLocks/>
            </p:cNvSpPr>
            <p:nvPr/>
          </p:nvSpPr>
          <p:spPr bwMode="auto">
            <a:xfrm>
              <a:off x="10825163" y="1801813"/>
              <a:ext cx="53975" cy="95250"/>
            </a:xfrm>
            <a:custGeom>
              <a:avLst/>
              <a:gdLst>
                <a:gd name="T0" fmla="*/ 50 w 69"/>
                <a:gd name="T1" fmla="*/ 63 h 120"/>
                <a:gd name="T2" fmla="*/ 51 w 69"/>
                <a:gd name="T3" fmla="*/ 64 h 120"/>
                <a:gd name="T4" fmla="*/ 51 w 69"/>
                <a:gd name="T5" fmla="*/ 64 h 120"/>
                <a:gd name="T6" fmla="*/ 60 w 69"/>
                <a:gd name="T7" fmla="*/ 39 h 120"/>
                <a:gd name="T8" fmla="*/ 69 w 69"/>
                <a:gd name="T9" fmla="*/ 8 h 120"/>
                <a:gd name="T10" fmla="*/ 69 w 69"/>
                <a:gd name="T11" fmla="*/ 8 h 120"/>
                <a:gd name="T12" fmla="*/ 67 w 69"/>
                <a:gd name="T13" fmla="*/ 7 h 120"/>
                <a:gd name="T14" fmla="*/ 56 w 69"/>
                <a:gd name="T15" fmla="*/ 3 h 120"/>
                <a:gd name="T16" fmla="*/ 50 w 69"/>
                <a:gd name="T17" fmla="*/ 1 h 120"/>
                <a:gd name="T18" fmla="*/ 44 w 69"/>
                <a:gd name="T19" fmla="*/ 0 h 120"/>
                <a:gd name="T20" fmla="*/ 36 w 69"/>
                <a:gd name="T21" fmla="*/ 1 h 120"/>
                <a:gd name="T22" fmla="*/ 28 w 69"/>
                <a:gd name="T23" fmla="*/ 3 h 120"/>
                <a:gd name="T24" fmla="*/ 28 w 69"/>
                <a:gd name="T25" fmla="*/ 3 h 120"/>
                <a:gd name="T26" fmla="*/ 27 w 69"/>
                <a:gd name="T27" fmla="*/ 14 h 120"/>
                <a:gd name="T28" fmla="*/ 22 w 69"/>
                <a:gd name="T29" fmla="*/ 44 h 120"/>
                <a:gd name="T30" fmla="*/ 13 w 69"/>
                <a:gd name="T31" fmla="*/ 82 h 120"/>
                <a:gd name="T32" fmla="*/ 7 w 69"/>
                <a:gd name="T33" fmla="*/ 101 h 120"/>
                <a:gd name="T34" fmla="*/ 0 w 69"/>
                <a:gd name="T35" fmla="*/ 120 h 120"/>
                <a:gd name="T36" fmla="*/ 0 w 69"/>
                <a:gd name="T37" fmla="*/ 120 h 120"/>
                <a:gd name="T38" fmla="*/ 12 w 69"/>
                <a:gd name="T39" fmla="*/ 109 h 120"/>
                <a:gd name="T40" fmla="*/ 21 w 69"/>
                <a:gd name="T41" fmla="*/ 96 h 120"/>
                <a:gd name="T42" fmla="*/ 28 w 69"/>
                <a:gd name="T43" fmla="*/ 83 h 120"/>
                <a:gd name="T44" fmla="*/ 35 w 69"/>
                <a:gd name="T45" fmla="*/ 69 h 120"/>
                <a:gd name="T46" fmla="*/ 35 w 69"/>
                <a:gd name="T47" fmla="*/ 69 h 120"/>
                <a:gd name="T48" fmla="*/ 37 w 69"/>
                <a:gd name="T49" fmla="*/ 65 h 120"/>
                <a:gd name="T50" fmla="*/ 41 w 69"/>
                <a:gd name="T51" fmla="*/ 63 h 120"/>
                <a:gd name="T52" fmla="*/ 45 w 69"/>
                <a:gd name="T53" fmla="*/ 63 h 120"/>
                <a:gd name="T54" fmla="*/ 50 w 69"/>
                <a:gd name="T55" fmla="*/ 6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9" h="120">
                  <a:moveTo>
                    <a:pt x="50" y="63"/>
                  </a:moveTo>
                  <a:lnTo>
                    <a:pt x="51" y="64"/>
                  </a:lnTo>
                  <a:lnTo>
                    <a:pt x="51" y="64"/>
                  </a:lnTo>
                  <a:lnTo>
                    <a:pt x="60" y="39"/>
                  </a:lnTo>
                  <a:lnTo>
                    <a:pt x="69" y="8"/>
                  </a:lnTo>
                  <a:lnTo>
                    <a:pt x="69" y="8"/>
                  </a:lnTo>
                  <a:lnTo>
                    <a:pt x="67" y="7"/>
                  </a:lnTo>
                  <a:lnTo>
                    <a:pt x="56" y="3"/>
                  </a:lnTo>
                  <a:lnTo>
                    <a:pt x="50" y="1"/>
                  </a:lnTo>
                  <a:lnTo>
                    <a:pt x="44" y="0"/>
                  </a:lnTo>
                  <a:lnTo>
                    <a:pt x="36" y="1"/>
                  </a:lnTo>
                  <a:lnTo>
                    <a:pt x="28" y="3"/>
                  </a:lnTo>
                  <a:lnTo>
                    <a:pt x="28" y="3"/>
                  </a:lnTo>
                  <a:lnTo>
                    <a:pt x="27" y="14"/>
                  </a:lnTo>
                  <a:lnTo>
                    <a:pt x="22" y="44"/>
                  </a:lnTo>
                  <a:lnTo>
                    <a:pt x="13" y="82"/>
                  </a:lnTo>
                  <a:lnTo>
                    <a:pt x="7" y="101"/>
                  </a:lnTo>
                  <a:lnTo>
                    <a:pt x="0" y="120"/>
                  </a:lnTo>
                  <a:lnTo>
                    <a:pt x="0" y="120"/>
                  </a:lnTo>
                  <a:lnTo>
                    <a:pt x="12" y="109"/>
                  </a:lnTo>
                  <a:lnTo>
                    <a:pt x="21" y="96"/>
                  </a:lnTo>
                  <a:lnTo>
                    <a:pt x="28" y="83"/>
                  </a:lnTo>
                  <a:lnTo>
                    <a:pt x="35" y="69"/>
                  </a:lnTo>
                  <a:lnTo>
                    <a:pt x="35" y="69"/>
                  </a:lnTo>
                  <a:lnTo>
                    <a:pt x="37" y="65"/>
                  </a:lnTo>
                  <a:lnTo>
                    <a:pt x="41" y="63"/>
                  </a:lnTo>
                  <a:lnTo>
                    <a:pt x="45" y="63"/>
                  </a:lnTo>
                  <a:lnTo>
                    <a:pt x="50" y="63"/>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45" name="Freeform 1369">
              <a:extLst>
                <a:ext uri="{FF2B5EF4-FFF2-40B4-BE49-F238E27FC236}">
                  <a16:creationId xmlns="" xmlns:a16="http://schemas.microsoft.com/office/drawing/2014/main" id="{B185ABAA-B720-40D2-BCBB-866F5FD4688B}"/>
                </a:ext>
              </a:extLst>
            </p:cNvPr>
            <p:cNvSpPr>
              <a:spLocks/>
            </p:cNvSpPr>
            <p:nvPr/>
          </p:nvSpPr>
          <p:spPr bwMode="auto">
            <a:xfrm>
              <a:off x="10825163" y="1801813"/>
              <a:ext cx="53975" cy="95250"/>
            </a:xfrm>
            <a:custGeom>
              <a:avLst/>
              <a:gdLst>
                <a:gd name="T0" fmla="*/ 50 w 69"/>
                <a:gd name="T1" fmla="*/ 63 h 120"/>
                <a:gd name="T2" fmla="*/ 51 w 69"/>
                <a:gd name="T3" fmla="*/ 64 h 120"/>
                <a:gd name="T4" fmla="*/ 51 w 69"/>
                <a:gd name="T5" fmla="*/ 64 h 120"/>
                <a:gd name="T6" fmla="*/ 60 w 69"/>
                <a:gd name="T7" fmla="*/ 39 h 120"/>
                <a:gd name="T8" fmla="*/ 69 w 69"/>
                <a:gd name="T9" fmla="*/ 8 h 120"/>
                <a:gd name="T10" fmla="*/ 69 w 69"/>
                <a:gd name="T11" fmla="*/ 8 h 120"/>
                <a:gd name="T12" fmla="*/ 67 w 69"/>
                <a:gd name="T13" fmla="*/ 7 h 120"/>
                <a:gd name="T14" fmla="*/ 56 w 69"/>
                <a:gd name="T15" fmla="*/ 3 h 120"/>
                <a:gd name="T16" fmla="*/ 50 w 69"/>
                <a:gd name="T17" fmla="*/ 1 h 120"/>
                <a:gd name="T18" fmla="*/ 44 w 69"/>
                <a:gd name="T19" fmla="*/ 0 h 120"/>
                <a:gd name="T20" fmla="*/ 36 w 69"/>
                <a:gd name="T21" fmla="*/ 1 h 120"/>
                <a:gd name="T22" fmla="*/ 28 w 69"/>
                <a:gd name="T23" fmla="*/ 3 h 120"/>
                <a:gd name="T24" fmla="*/ 28 w 69"/>
                <a:gd name="T25" fmla="*/ 3 h 120"/>
                <a:gd name="T26" fmla="*/ 27 w 69"/>
                <a:gd name="T27" fmla="*/ 14 h 120"/>
                <a:gd name="T28" fmla="*/ 22 w 69"/>
                <a:gd name="T29" fmla="*/ 44 h 120"/>
                <a:gd name="T30" fmla="*/ 13 w 69"/>
                <a:gd name="T31" fmla="*/ 82 h 120"/>
                <a:gd name="T32" fmla="*/ 7 w 69"/>
                <a:gd name="T33" fmla="*/ 101 h 120"/>
                <a:gd name="T34" fmla="*/ 0 w 69"/>
                <a:gd name="T35" fmla="*/ 120 h 120"/>
                <a:gd name="T36" fmla="*/ 0 w 69"/>
                <a:gd name="T37" fmla="*/ 120 h 120"/>
                <a:gd name="T38" fmla="*/ 12 w 69"/>
                <a:gd name="T39" fmla="*/ 109 h 120"/>
                <a:gd name="T40" fmla="*/ 21 w 69"/>
                <a:gd name="T41" fmla="*/ 96 h 120"/>
                <a:gd name="T42" fmla="*/ 28 w 69"/>
                <a:gd name="T43" fmla="*/ 83 h 120"/>
                <a:gd name="T44" fmla="*/ 35 w 69"/>
                <a:gd name="T45" fmla="*/ 69 h 120"/>
                <a:gd name="T46" fmla="*/ 35 w 69"/>
                <a:gd name="T47" fmla="*/ 69 h 120"/>
                <a:gd name="T48" fmla="*/ 37 w 69"/>
                <a:gd name="T49" fmla="*/ 65 h 120"/>
                <a:gd name="T50" fmla="*/ 41 w 69"/>
                <a:gd name="T51" fmla="*/ 63 h 120"/>
                <a:gd name="T52" fmla="*/ 45 w 69"/>
                <a:gd name="T53" fmla="*/ 63 h 120"/>
                <a:gd name="T54" fmla="*/ 50 w 69"/>
                <a:gd name="T55" fmla="*/ 6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9" h="120">
                  <a:moveTo>
                    <a:pt x="50" y="63"/>
                  </a:moveTo>
                  <a:lnTo>
                    <a:pt x="51" y="64"/>
                  </a:lnTo>
                  <a:lnTo>
                    <a:pt x="51" y="64"/>
                  </a:lnTo>
                  <a:lnTo>
                    <a:pt x="60" y="39"/>
                  </a:lnTo>
                  <a:lnTo>
                    <a:pt x="69" y="8"/>
                  </a:lnTo>
                  <a:lnTo>
                    <a:pt x="69" y="8"/>
                  </a:lnTo>
                  <a:lnTo>
                    <a:pt x="67" y="7"/>
                  </a:lnTo>
                  <a:lnTo>
                    <a:pt x="56" y="3"/>
                  </a:lnTo>
                  <a:lnTo>
                    <a:pt x="50" y="1"/>
                  </a:lnTo>
                  <a:lnTo>
                    <a:pt x="44" y="0"/>
                  </a:lnTo>
                  <a:lnTo>
                    <a:pt x="36" y="1"/>
                  </a:lnTo>
                  <a:lnTo>
                    <a:pt x="28" y="3"/>
                  </a:lnTo>
                  <a:lnTo>
                    <a:pt x="28" y="3"/>
                  </a:lnTo>
                  <a:lnTo>
                    <a:pt x="27" y="14"/>
                  </a:lnTo>
                  <a:lnTo>
                    <a:pt x="22" y="44"/>
                  </a:lnTo>
                  <a:lnTo>
                    <a:pt x="13" y="82"/>
                  </a:lnTo>
                  <a:lnTo>
                    <a:pt x="7" y="101"/>
                  </a:lnTo>
                  <a:lnTo>
                    <a:pt x="0" y="120"/>
                  </a:lnTo>
                  <a:lnTo>
                    <a:pt x="0" y="120"/>
                  </a:lnTo>
                  <a:lnTo>
                    <a:pt x="12" y="109"/>
                  </a:lnTo>
                  <a:lnTo>
                    <a:pt x="21" y="96"/>
                  </a:lnTo>
                  <a:lnTo>
                    <a:pt x="28" y="83"/>
                  </a:lnTo>
                  <a:lnTo>
                    <a:pt x="35" y="69"/>
                  </a:lnTo>
                  <a:lnTo>
                    <a:pt x="35" y="69"/>
                  </a:lnTo>
                  <a:lnTo>
                    <a:pt x="37" y="65"/>
                  </a:lnTo>
                  <a:lnTo>
                    <a:pt x="41" y="63"/>
                  </a:lnTo>
                  <a:lnTo>
                    <a:pt x="45" y="63"/>
                  </a:lnTo>
                  <a:lnTo>
                    <a:pt x="50" y="63"/>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46" name="Freeform 1370">
              <a:extLst>
                <a:ext uri="{FF2B5EF4-FFF2-40B4-BE49-F238E27FC236}">
                  <a16:creationId xmlns="" xmlns:a16="http://schemas.microsoft.com/office/drawing/2014/main" id="{C2054BA3-AB3E-450F-AA81-99A5336CDCFA}"/>
                </a:ext>
              </a:extLst>
            </p:cNvPr>
            <p:cNvSpPr>
              <a:spLocks/>
            </p:cNvSpPr>
            <p:nvPr/>
          </p:nvSpPr>
          <p:spPr bwMode="auto">
            <a:xfrm>
              <a:off x="10501313" y="1814513"/>
              <a:ext cx="498475" cy="298450"/>
            </a:xfrm>
            <a:custGeom>
              <a:avLst/>
              <a:gdLst>
                <a:gd name="T0" fmla="*/ 627 w 627"/>
                <a:gd name="T1" fmla="*/ 15 h 376"/>
                <a:gd name="T2" fmla="*/ 622 w 627"/>
                <a:gd name="T3" fmla="*/ 7 h 376"/>
                <a:gd name="T4" fmla="*/ 612 w 627"/>
                <a:gd name="T5" fmla="*/ 3 h 376"/>
                <a:gd name="T6" fmla="*/ 547 w 627"/>
                <a:gd name="T7" fmla="*/ 6 h 376"/>
                <a:gd name="T8" fmla="*/ 481 w 627"/>
                <a:gd name="T9" fmla="*/ 11 h 376"/>
                <a:gd name="T10" fmla="*/ 472 w 627"/>
                <a:gd name="T11" fmla="*/ 38 h 376"/>
                <a:gd name="T12" fmla="*/ 460 w 627"/>
                <a:gd name="T13" fmla="*/ 72 h 376"/>
                <a:gd name="T14" fmla="*/ 456 w 627"/>
                <a:gd name="T15" fmla="*/ 70 h 376"/>
                <a:gd name="T16" fmla="*/ 442 w 627"/>
                <a:gd name="T17" fmla="*/ 101 h 376"/>
                <a:gd name="T18" fmla="*/ 419 w 627"/>
                <a:gd name="T19" fmla="*/ 139 h 376"/>
                <a:gd name="T20" fmla="*/ 397 w 627"/>
                <a:gd name="T21" fmla="*/ 166 h 376"/>
                <a:gd name="T22" fmla="*/ 367 w 627"/>
                <a:gd name="T23" fmla="*/ 190 h 376"/>
                <a:gd name="T24" fmla="*/ 334 w 627"/>
                <a:gd name="T25" fmla="*/ 208 h 376"/>
                <a:gd name="T26" fmla="*/ 292 w 627"/>
                <a:gd name="T27" fmla="*/ 220 h 376"/>
                <a:gd name="T28" fmla="*/ 269 w 627"/>
                <a:gd name="T29" fmla="*/ 221 h 376"/>
                <a:gd name="T30" fmla="*/ 255 w 627"/>
                <a:gd name="T31" fmla="*/ 221 h 376"/>
                <a:gd name="T32" fmla="*/ 241 w 627"/>
                <a:gd name="T33" fmla="*/ 218 h 376"/>
                <a:gd name="T34" fmla="*/ 215 w 627"/>
                <a:gd name="T35" fmla="*/ 212 h 376"/>
                <a:gd name="T36" fmla="*/ 195 w 627"/>
                <a:gd name="T37" fmla="*/ 202 h 376"/>
                <a:gd name="T38" fmla="*/ 177 w 627"/>
                <a:gd name="T39" fmla="*/ 189 h 376"/>
                <a:gd name="T40" fmla="*/ 156 w 627"/>
                <a:gd name="T41" fmla="*/ 170 h 376"/>
                <a:gd name="T42" fmla="*/ 141 w 627"/>
                <a:gd name="T43" fmla="*/ 145 h 376"/>
                <a:gd name="T44" fmla="*/ 131 w 627"/>
                <a:gd name="T45" fmla="*/ 139 h 376"/>
                <a:gd name="T46" fmla="*/ 124 w 627"/>
                <a:gd name="T47" fmla="*/ 8 h 376"/>
                <a:gd name="T48" fmla="*/ 62 w 627"/>
                <a:gd name="T49" fmla="*/ 1 h 376"/>
                <a:gd name="T50" fmla="*/ 12 w 627"/>
                <a:gd name="T51" fmla="*/ 0 h 376"/>
                <a:gd name="T52" fmla="*/ 8 w 627"/>
                <a:gd name="T53" fmla="*/ 2 h 376"/>
                <a:gd name="T54" fmla="*/ 0 w 627"/>
                <a:gd name="T55" fmla="*/ 8 h 376"/>
                <a:gd name="T56" fmla="*/ 0 w 627"/>
                <a:gd name="T57" fmla="*/ 14 h 376"/>
                <a:gd name="T58" fmla="*/ 3 w 627"/>
                <a:gd name="T59" fmla="*/ 48 h 376"/>
                <a:gd name="T60" fmla="*/ 12 w 627"/>
                <a:gd name="T61" fmla="*/ 80 h 376"/>
                <a:gd name="T62" fmla="*/ 27 w 627"/>
                <a:gd name="T63" fmla="*/ 113 h 376"/>
                <a:gd name="T64" fmla="*/ 40 w 627"/>
                <a:gd name="T65" fmla="*/ 130 h 376"/>
                <a:gd name="T66" fmla="*/ 41 w 627"/>
                <a:gd name="T67" fmla="*/ 179 h 376"/>
                <a:gd name="T68" fmla="*/ 47 w 627"/>
                <a:gd name="T69" fmla="*/ 241 h 376"/>
                <a:gd name="T70" fmla="*/ 60 w 627"/>
                <a:gd name="T71" fmla="*/ 304 h 376"/>
                <a:gd name="T72" fmla="*/ 69 w 627"/>
                <a:gd name="T73" fmla="*/ 330 h 376"/>
                <a:gd name="T74" fmla="*/ 76 w 627"/>
                <a:gd name="T75" fmla="*/ 340 h 376"/>
                <a:gd name="T76" fmla="*/ 87 w 627"/>
                <a:gd name="T77" fmla="*/ 355 h 376"/>
                <a:gd name="T78" fmla="*/ 101 w 627"/>
                <a:gd name="T79" fmla="*/ 366 h 376"/>
                <a:gd name="T80" fmla="*/ 115 w 627"/>
                <a:gd name="T81" fmla="*/ 372 h 376"/>
                <a:gd name="T82" fmla="*/ 137 w 627"/>
                <a:gd name="T83" fmla="*/ 376 h 376"/>
                <a:gd name="T84" fmla="*/ 175 w 627"/>
                <a:gd name="T85" fmla="*/ 375 h 376"/>
                <a:gd name="T86" fmla="*/ 476 w 627"/>
                <a:gd name="T87" fmla="*/ 376 h 376"/>
                <a:gd name="T88" fmla="*/ 488 w 627"/>
                <a:gd name="T89" fmla="*/ 376 h 376"/>
                <a:gd name="T90" fmla="*/ 515 w 627"/>
                <a:gd name="T91" fmla="*/ 369 h 376"/>
                <a:gd name="T92" fmla="*/ 530 w 627"/>
                <a:gd name="T93" fmla="*/ 363 h 376"/>
                <a:gd name="T94" fmla="*/ 544 w 627"/>
                <a:gd name="T95" fmla="*/ 352 h 376"/>
                <a:gd name="T96" fmla="*/ 556 w 627"/>
                <a:gd name="T97" fmla="*/ 336 h 376"/>
                <a:gd name="T98" fmla="*/ 563 w 627"/>
                <a:gd name="T99" fmla="*/ 316 h 376"/>
                <a:gd name="T100" fmla="*/ 571 w 627"/>
                <a:gd name="T101" fmla="*/ 276 h 376"/>
                <a:gd name="T102" fmla="*/ 581 w 627"/>
                <a:gd name="T103" fmla="*/ 238 h 376"/>
                <a:gd name="T104" fmla="*/ 588 w 627"/>
                <a:gd name="T105" fmla="*/ 225 h 376"/>
                <a:gd name="T106" fmla="*/ 595 w 627"/>
                <a:gd name="T107" fmla="*/ 206 h 376"/>
                <a:gd name="T108" fmla="*/ 604 w 627"/>
                <a:gd name="T109" fmla="*/ 166 h 376"/>
                <a:gd name="T110" fmla="*/ 607 w 627"/>
                <a:gd name="T111" fmla="*/ 142 h 376"/>
                <a:gd name="T112" fmla="*/ 607 w 627"/>
                <a:gd name="T113" fmla="*/ 131 h 376"/>
                <a:gd name="T114" fmla="*/ 608 w 627"/>
                <a:gd name="T115" fmla="*/ 111 h 376"/>
                <a:gd name="T116" fmla="*/ 622 w 627"/>
                <a:gd name="T117" fmla="*/ 67 h 376"/>
                <a:gd name="T118" fmla="*/ 627 w 627"/>
                <a:gd name="T119" fmla="*/ 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7" h="376">
                  <a:moveTo>
                    <a:pt x="627" y="15"/>
                  </a:moveTo>
                  <a:lnTo>
                    <a:pt x="627" y="15"/>
                  </a:lnTo>
                  <a:lnTo>
                    <a:pt x="625" y="11"/>
                  </a:lnTo>
                  <a:lnTo>
                    <a:pt x="622" y="7"/>
                  </a:lnTo>
                  <a:lnTo>
                    <a:pt x="617" y="5"/>
                  </a:lnTo>
                  <a:lnTo>
                    <a:pt x="612" y="3"/>
                  </a:lnTo>
                  <a:lnTo>
                    <a:pt x="612" y="3"/>
                  </a:lnTo>
                  <a:lnTo>
                    <a:pt x="547" y="6"/>
                  </a:lnTo>
                  <a:lnTo>
                    <a:pt x="510" y="8"/>
                  </a:lnTo>
                  <a:lnTo>
                    <a:pt x="481" y="11"/>
                  </a:lnTo>
                  <a:lnTo>
                    <a:pt x="481" y="11"/>
                  </a:lnTo>
                  <a:lnTo>
                    <a:pt x="472" y="38"/>
                  </a:lnTo>
                  <a:lnTo>
                    <a:pt x="463" y="64"/>
                  </a:lnTo>
                  <a:lnTo>
                    <a:pt x="460" y="72"/>
                  </a:lnTo>
                  <a:lnTo>
                    <a:pt x="456" y="70"/>
                  </a:lnTo>
                  <a:lnTo>
                    <a:pt x="456" y="70"/>
                  </a:lnTo>
                  <a:lnTo>
                    <a:pt x="451" y="81"/>
                  </a:lnTo>
                  <a:lnTo>
                    <a:pt x="442" y="101"/>
                  </a:lnTo>
                  <a:lnTo>
                    <a:pt x="428" y="126"/>
                  </a:lnTo>
                  <a:lnTo>
                    <a:pt x="419" y="139"/>
                  </a:lnTo>
                  <a:lnTo>
                    <a:pt x="408" y="152"/>
                  </a:lnTo>
                  <a:lnTo>
                    <a:pt x="397" y="166"/>
                  </a:lnTo>
                  <a:lnTo>
                    <a:pt x="383" y="177"/>
                  </a:lnTo>
                  <a:lnTo>
                    <a:pt x="367" y="190"/>
                  </a:lnTo>
                  <a:lnTo>
                    <a:pt x="352" y="200"/>
                  </a:lnTo>
                  <a:lnTo>
                    <a:pt x="334" y="208"/>
                  </a:lnTo>
                  <a:lnTo>
                    <a:pt x="314" y="216"/>
                  </a:lnTo>
                  <a:lnTo>
                    <a:pt x="292" y="220"/>
                  </a:lnTo>
                  <a:lnTo>
                    <a:pt x="282" y="221"/>
                  </a:lnTo>
                  <a:lnTo>
                    <a:pt x="269" y="221"/>
                  </a:lnTo>
                  <a:lnTo>
                    <a:pt x="269" y="221"/>
                  </a:lnTo>
                  <a:lnTo>
                    <a:pt x="255" y="221"/>
                  </a:lnTo>
                  <a:lnTo>
                    <a:pt x="255" y="221"/>
                  </a:lnTo>
                  <a:lnTo>
                    <a:pt x="241" y="218"/>
                  </a:lnTo>
                  <a:lnTo>
                    <a:pt x="228" y="216"/>
                  </a:lnTo>
                  <a:lnTo>
                    <a:pt x="215" y="212"/>
                  </a:lnTo>
                  <a:lnTo>
                    <a:pt x="204" y="207"/>
                  </a:lnTo>
                  <a:lnTo>
                    <a:pt x="195" y="202"/>
                  </a:lnTo>
                  <a:lnTo>
                    <a:pt x="184" y="195"/>
                  </a:lnTo>
                  <a:lnTo>
                    <a:pt x="177" y="189"/>
                  </a:lnTo>
                  <a:lnTo>
                    <a:pt x="169" y="183"/>
                  </a:lnTo>
                  <a:lnTo>
                    <a:pt x="156" y="170"/>
                  </a:lnTo>
                  <a:lnTo>
                    <a:pt x="147" y="156"/>
                  </a:lnTo>
                  <a:lnTo>
                    <a:pt x="141" y="145"/>
                  </a:lnTo>
                  <a:lnTo>
                    <a:pt x="136" y="136"/>
                  </a:lnTo>
                  <a:lnTo>
                    <a:pt x="131" y="139"/>
                  </a:lnTo>
                  <a:lnTo>
                    <a:pt x="124" y="8"/>
                  </a:lnTo>
                  <a:lnTo>
                    <a:pt x="124" y="8"/>
                  </a:lnTo>
                  <a:lnTo>
                    <a:pt x="92" y="3"/>
                  </a:lnTo>
                  <a:lnTo>
                    <a:pt x="62" y="1"/>
                  </a:lnTo>
                  <a:lnTo>
                    <a:pt x="35" y="0"/>
                  </a:lnTo>
                  <a:lnTo>
                    <a:pt x="12" y="0"/>
                  </a:lnTo>
                  <a:lnTo>
                    <a:pt x="12" y="0"/>
                  </a:lnTo>
                  <a:lnTo>
                    <a:pt x="8" y="2"/>
                  </a:lnTo>
                  <a:lnTo>
                    <a:pt x="4" y="5"/>
                  </a:lnTo>
                  <a:lnTo>
                    <a:pt x="0" y="8"/>
                  </a:lnTo>
                  <a:lnTo>
                    <a:pt x="0" y="14"/>
                  </a:lnTo>
                  <a:lnTo>
                    <a:pt x="0" y="14"/>
                  </a:lnTo>
                  <a:lnTo>
                    <a:pt x="1" y="35"/>
                  </a:lnTo>
                  <a:lnTo>
                    <a:pt x="3" y="48"/>
                  </a:lnTo>
                  <a:lnTo>
                    <a:pt x="6" y="64"/>
                  </a:lnTo>
                  <a:lnTo>
                    <a:pt x="12" y="80"/>
                  </a:lnTo>
                  <a:lnTo>
                    <a:pt x="18" y="97"/>
                  </a:lnTo>
                  <a:lnTo>
                    <a:pt x="27" y="113"/>
                  </a:lnTo>
                  <a:lnTo>
                    <a:pt x="40" y="130"/>
                  </a:lnTo>
                  <a:lnTo>
                    <a:pt x="40" y="130"/>
                  </a:lnTo>
                  <a:lnTo>
                    <a:pt x="40" y="153"/>
                  </a:lnTo>
                  <a:lnTo>
                    <a:pt x="41" y="179"/>
                  </a:lnTo>
                  <a:lnTo>
                    <a:pt x="44" y="208"/>
                  </a:lnTo>
                  <a:lnTo>
                    <a:pt x="47" y="241"/>
                  </a:lnTo>
                  <a:lnTo>
                    <a:pt x="53" y="273"/>
                  </a:lnTo>
                  <a:lnTo>
                    <a:pt x="60" y="304"/>
                  </a:lnTo>
                  <a:lnTo>
                    <a:pt x="64" y="317"/>
                  </a:lnTo>
                  <a:lnTo>
                    <a:pt x="69" y="330"/>
                  </a:lnTo>
                  <a:lnTo>
                    <a:pt x="69" y="330"/>
                  </a:lnTo>
                  <a:lnTo>
                    <a:pt x="76" y="340"/>
                  </a:lnTo>
                  <a:lnTo>
                    <a:pt x="81" y="348"/>
                  </a:lnTo>
                  <a:lnTo>
                    <a:pt x="87" y="355"/>
                  </a:lnTo>
                  <a:lnTo>
                    <a:pt x="94" y="362"/>
                  </a:lnTo>
                  <a:lnTo>
                    <a:pt x="101" y="366"/>
                  </a:lnTo>
                  <a:lnTo>
                    <a:pt x="108" y="369"/>
                  </a:lnTo>
                  <a:lnTo>
                    <a:pt x="115" y="372"/>
                  </a:lnTo>
                  <a:lnTo>
                    <a:pt x="122" y="375"/>
                  </a:lnTo>
                  <a:lnTo>
                    <a:pt x="137" y="376"/>
                  </a:lnTo>
                  <a:lnTo>
                    <a:pt x="151" y="376"/>
                  </a:lnTo>
                  <a:lnTo>
                    <a:pt x="175" y="375"/>
                  </a:lnTo>
                  <a:lnTo>
                    <a:pt x="175" y="375"/>
                  </a:lnTo>
                  <a:lnTo>
                    <a:pt x="476" y="376"/>
                  </a:lnTo>
                  <a:lnTo>
                    <a:pt x="476" y="376"/>
                  </a:lnTo>
                  <a:lnTo>
                    <a:pt x="488" y="376"/>
                  </a:lnTo>
                  <a:lnTo>
                    <a:pt x="501" y="373"/>
                  </a:lnTo>
                  <a:lnTo>
                    <a:pt x="515" y="369"/>
                  </a:lnTo>
                  <a:lnTo>
                    <a:pt x="522" y="367"/>
                  </a:lnTo>
                  <a:lnTo>
                    <a:pt x="530" y="363"/>
                  </a:lnTo>
                  <a:lnTo>
                    <a:pt x="536" y="358"/>
                  </a:lnTo>
                  <a:lnTo>
                    <a:pt x="544" y="352"/>
                  </a:lnTo>
                  <a:lnTo>
                    <a:pt x="550" y="345"/>
                  </a:lnTo>
                  <a:lnTo>
                    <a:pt x="556" y="336"/>
                  </a:lnTo>
                  <a:lnTo>
                    <a:pt x="559" y="327"/>
                  </a:lnTo>
                  <a:lnTo>
                    <a:pt x="563" y="316"/>
                  </a:lnTo>
                  <a:lnTo>
                    <a:pt x="563" y="316"/>
                  </a:lnTo>
                  <a:lnTo>
                    <a:pt x="571" y="276"/>
                  </a:lnTo>
                  <a:lnTo>
                    <a:pt x="576" y="253"/>
                  </a:lnTo>
                  <a:lnTo>
                    <a:pt x="581" y="238"/>
                  </a:lnTo>
                  <a:lnTo>
                    <a:pt x="588" y="225"/>
                  </a:lnTo>
                  <a:lnTo>
                    <a:pt x="588" y="225"/>
                  </a:lnTo>
                  <a:lnTo>
                    <a:pt x="591" y="216"/>
                  </a:lnTo>
                  <a:lnTo>
                    <a:pt x="595" y="206"/>
                  </a:lnTo>
                  <a:lnTo>
                    <a:pt x="602" y="180"/>
                  </a:lnTo>
                  <a:lnTo>
                    <a:pt x="604" y="166"/>
                  </a:lnTo>
                  <a:lnTo>
                    <a:pt x="607" y="153"/>
                  </a:lnTo>
                  <a:lnTo>
                    <a:pt x="607" y="142"/>
                  </a:lnTo>
                  <a:lnTo>
                    <a:pt x="607" y="131"/>
                  </a:lnTo>
                  <a:lnTo>
                    <a:pt x="607" y="131"/>
                  </a:lnTo>
                  <a:lnTo>
                    <a:pt x="607" y="122"/>
                  </a:lnTo>
                  <a:lnTo>
                    <a:pt x="608" y="111"/>
                  </a:lnTo>
                  <a:lnTo>
                    <a:pt x="617" y="83"/>
                  </a:lnTo>
                  <a:lnTo>
                    <a:pt x="622" y="67"/>
                  </a:lnTo>
                  <a:lnTo>
                    <a:pt x="625" y="51"/>
                  </a:lnTo>
                  <a:lnTo>
                    <a:pt x="627" y="33"/>
                  </a:lnTo>
                  <a:lnTo>
                    <a:pt x="627" y="15"/>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50" name="Freeform 1371">
              <a:extLst>
                <a:ext uri="{FF2B5EF4-FFF2-40B4-BE49-F238E27FC236}">
                  <a16:creationId xmlns="" xmlns:a16="http://schemas.microsoft.com/office/drawing/2014/main" id="{9A28E873-B3C0-4B90-BCD0-5F93B8719E17}"/>
                </a:ext>
              </a:extLst>
            </p:cNvPr>
            <p:cNvSpPr>
              <a:spLocks/>
            </p:cNvSpPr>
            <p:nvPr/>
          </p:nvSpPr>
          <p:spPr bwMode="auto">
            <a:xfrm>
              <a:off x="10501313" y="1814513"/>
              <a:ext cx="498475" cy="298450"/>
            </a:xfrm>
            <a:custGeom>
              <a:avLst/>
              <a:gdLst>
                <a:gd name="T0" fmla="*/ 627 w 627"/>
                <a:gd name="T1" fmla="*/ 15 h 376"/>
                <a:gd name="T2" fmla="*/ 622 w 627"/>
                <a:gd name="T3" fmla="*/ 7 h 376"/>
                <a:gd name="T4" fmla="*/ 612 w 627"/>
                <a:gd name="T5" fmla="*/ 3 h 376"/>
                <a:gd name="T6" fmla="*/ 547 w 627"/>
                <a:gd name="T7" fmla="*/ 6 h 376"/>
                <a:gd name="T8" fmla="*/ 481 w 627"/>
                <a:gd name="T9" fmla="*/ 11 h 376"/>
                <a:gd name="T10" fmla="*/ 472 w 627"/>
                <a:gd name="T11" fmla="*/ 38 h 376"/>
                <a:gd name="T12" fmla="*/ 460 w 627"/>
                <a:gd name="T13" fmla="*/ 72 h 376"/>
                <a:gd name="T14" fmla="*/ 456 w 627"/>
                <a:gd name="T15" fmla="*/ 70 h 376"/>
                <a:gd name="T16" fmla="*/ 442 w 627"/>
                <a:gd name="T17" fmla="*/ 101 h 376"/>
                <a:gd name="T18" fmla="*/ 419 w 627"/>
                <a:gd name="T19" fmla="*/ 139 h 376"/>
                <a:gd name="T20" fmla="*/ 397 w 627"/>
                <a:gd name="T21" fmla="*/ 166 h 376"/>
                <a:gd name="T22" fmla="*/ 367 w 627"/>
                <a:gd name="T23" fmla="*/ 190 h 376"/>
                <a:gd name="T24" fmla="*/ 334 w 627"/>
                <a:gd name="T25" fmla="*/ 208 h 376"/>
                <a:gd name="T26" fmla="*/ 292 w 627"/>
                <a:gd name="T27" fmla="*/ 220 h 376"/>
                <a:gd name="T28" fmla="*/ 269 w 627"/>
                <a:gd name="T29" fmla="*/ 221 h 376"/>
                <a:gd name="T30" fmla="*/ 255 w 627"/>
                <a:gd name="T31" fmla="*/ 221 h 376"/>
                <a:gd name="T32" fmla="*/ 241 w 627"/>
                <a:gd name="T33" fmla="*/ 218 h 376"/>
                <a:gd name="T34" fmla="*/ 215 w 627"/>
                <a:gd name="T35" fmla="*/ 212 h 376"/>
                <a:gd name="T36" fmla="*/ 195 w 627"/>
                <a:gd name="T37" fmla="*/ 202 h 376"/>
                <a:gd name="T38" fmla="*/ 177 w 627"/>
                <a:gd name="T39" fmla="*/ 189 h 376"/>
                <a:gd name="T40" fmla="*/ 156 w 627"/>
                <a:gd name="T41" fmla="*/ 170 h 376"/>
                <a:gd name="T42" fmla="*/ 141 w 627"/>
                <a:gd name="T43" fmla="*/ 145 h 376"/>
                <a:gd name="T44" fmla="*/ 131 w 627"/>
                <a:gd name="T45" fmla="*/ 139 h 376"/>
                <a:gd name="T46" fmla="*/ 124 w 627"/>
                <a:gd name="T47" fmla="*/ 8 h 376"/>
                <a:gd name="T48" fmla="*/ 62 w 627"/>
                <a:gd name="T49" fmla="*/ 1 h 376"/>
                <a:gd name="T50" fmla="*/ 12 w 627"/>
                <a:gd name="T51" fmla="*/ 0 h 376"/>
                <a:gd name="T52" fmla="*/ 8 w 627"/>
                <a:gd name="T53" fmla="*/ 2 h 376"/>
                <a:gd name="T54" fmla="*/ 0 w 627"/>
                <a:gd name="T55" fmla="*/ 8 h 376"/>
                <a:gd name="T56" fmla="*/ 0 w 627"/>
                <a:gd name="T57" fmla="*/ 14 h 376"/>
                <a:gd name="T58" fmla="*/ 3 w 627"/>
                <a:gd name="T59" fmla="*/ 48 h 376"/>
                <a:gd name="T60" fmla="*/ 12 w 627"/>
                <a:gd name="T61" fmla="*/ 80 h 376"/>
                <a:gd name="T62" fmla="*/ 27 w 627"/>
                <a:gd name="T63" fmla="*/ 113 h 376"/>
                <a:gd name="T64" fmla="*/ 40 w 627"/>
                <a:gd name="T65" fmla="*/ 130 h 376"/>
                <a:gd name="T66" fmla="*/ 41 w 627"/>
                <a:gd name="T67" fmla="*/ 179 h 376"/>
                <a:gd name="T68" fmla="*/ 47 w 627"/>
                <a:gd name="T69" fmla="*/ 241 h 376"/>
                <a:gd name="T70" fmla="*/ 60 w 627"/>
                <a:gd name="T71" fmla="*/ 304 h 376"/>
                <a:gd name="T72" fmla="*/ 69 w 627"/>
                <a:gd name="T73" fmla="*/ 330 h 376"/>
                <a:gd name="T74" fmla="*/ 76 w 627"/>
                <a:gd name="T75" fmla="*/ 340 h 376"/>
                <a:gd name="T76" fmla="*/ 87 w 627"/>
                <a:gd name="T77" fmla="*/ 355 h 376"/>
                <a:gd name="T78" fmla="*/ 101 w 627"/>
                <a:gd name="T79" fmla="*/ 366 h 376"/>
                <a:gd name="T80" fmla="*/ 115 w 627"/>
                <a:gd name="T81" fmla="*/ 372 h 376"/>
                <a:gd name="T82" fmla="*/ 137 w 627"/>
                <a:gd name="T83" fmla="*/ 376 h 376"/>
                <a:gd name="T84" fmla="*/ 175 w 627"/>
                <a:gd name="T85" fmla="*/ 375 h 376"/>
                <a:gd name="T86" fmla="*/ 476 w 627"/>
                <a:gd name="T87" fmla="*/ 376 h 376"/>
                <a:gd name="T88" fmla="*/ 488 w 627"/>
                <a:gd name="T89" fmla="*/ 376 h 376"/>
                <a:gd name="T90" fmla="*/ 515 w 627"/>
                <a:gd name="T91" fmla="*/ 369 h 376"/>
                <a:gd name="T92" fmla="*/ 530 w 627"/>
                <a:gd name="T93" fmla="*/ 363 h 376"/>
                <a:gd name="T94" fmla="*/ 544 w 627"/>
                <a:gd name="T95" fmla="*/ 352 h 376"/>
                <a:gd name="T96" fmla="*/ 556 w 627"/>
                <a:gd name="T97" fmla="*/ 336 h 376"/>
                <a:gd name="T98" fmla="*/ 563 w 627"/>
                <a:gd name="T99" fmla="*/ 316 h 376"/>
                <a:gd name="T100" fmla="*/ 571 w 627"/>
                <a:gd name="T101" fmla="*/ 276 h 376"/>
                <a:gd name="T102" fmla="*/ 581 w 627"/>
                <a:gd name="T103" fmla="*/ 238 h 376"/>
                <a:gd name="T104" fmla="*/ 588 w 627"/>
                <a:gd name="T105" fmla="*/ 225 h 376"/>
                <a:gd name="T106" fmla="*/ 595 w 627"/>
                <a:gd name="T107" fmla="*/ 206 h 376"/>
                <a:gd name="T108" fmla="*/ 604 w 627"/>
                <a:gd name="T109" fmla="*/ 166 h 376"/>
                <a:gd name="T110" fmla="*/ 607 w 627"/>
                <a:gd name="T111" fmla="*/ 142 h 376"/>
                <a:gd name="T112" fmla="*/ 607 w 627"/>
                <a:gd name="T113" fmla="*/ 131 h 376"/>
                <a:gd name="T114" fmla="*/ 608 w 627"/>
                <a:gd name="T115" fmla="*/ 111 h 376"/>
                <a:gd name="T116" fmla="*/ 622 w 627"/>
                <a:gd name="T117" fmla="*/ 67 h 376"/>
                <a:gd name="T118" fmla="*/ 627 w 627"/>
                <a:gd name="T119" fmla="*/ 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7" h="376">
                  <a:moveTo>
                    <a:pt x="627" y="15"/>
                  </a:moveTo>
                  <a:lnTo>
                    <a:pt x="627" y="15"/>
                  </a:lnTo>
                  <a:lnTo>
                    <a:pt x="625" y="11"/>
                  </a:lnTo>
                  <a:lnTo>
                    <a:pt x="622" y="7"/>
                  </a:lnTo>
                  <a:lnTo>
                    <a:pt x="617" y="5"/>
                  </a:lnTo>
                  <a:lnTo>
                    <a:pt x="612" y="3"/>
                  </a:lnTo>
                  <a:lnTo>
                    <a:pt x="612" y="3"/>
                  </a:lnTo>
                  <a:lnTo>
                    <a:pt x="547" y="6"/>
                  </a:lnTo>
                  <a:lnTo>
                    <a:pt x="510" y="8"/>
                  </a:lnTo>
                  <a:lnTo>
                    <a:pt x="481" y="11"/>
                  </a:lnTo>
                  <a:lnTo>
                    <a:pt x="481" y="11"/>
                  </a:lnTo>
                  <a:lnTo>
                    <a:pt x="472" y="38"/>
                  </a:lnTo>
                  <a:lnTo>
                    <a:pt x="463" y="64"/>
                  </a:lnTo>
                  <a:lnTo>
                    <a:pt x="460" y="72"/>
                  </a:lnTo>
                  <a:lnTo>
                    <a:pt x="456" y="70"/>
                  </a:lnTo>
                  <a:lnTo>
                    <a:pt x="456" y="70"/>
                  </a:lnTo>
                  <a:lnTo>
                    <a:pt x="451" y="81"/>
                  </a:lnTo>
                  <a:lnTo>
                    <a:pt x="442" y="101"/>
                  </a:lnTo>
                  <a:lnTo>
                    <a:pt x="428" y="126"/>
                  </a:lnTo>
                  <a:lnTo>
                    <a:pt x="419" y="139"/>
                  </a:lnTo>
                  <a:lnTo>
                    <a:pt x="408" y="152"/>
                  </a:lnTo>
                  <a:lnTo>
                    <a:pt x="397" y="166"/>
                  </a:lnTo>
                  <a:lnTo>
                    <a:pt x="383" y="177"/>
                  </a:lnTo>
                  <a:lnTo>
                    <a:pt x="367" y="190"/>
                  </a:lnTo>
                  <a:lnTo>
                    <a:pt x="352" y="200"/>
                  </a:lnTo>
                  <a:lnTo>
                    <a:pt x="334" y="208"/>
                  </a:lnTo>
                  <a:lnTo>
                    <a:pt x="314" y="216"/>
                  </a:lnTo>
                  <a:lnTo>
                    <a:pt x="292" y="220"/>
                  </a:lnTo>
                  <a:lnTo>
                    <a:pt x="282" y="221"/>
                  </a:lnTo>
                  <a:lnTo>
                    <a:pt x="269" y="221"/>
                  </a:lnTo>
                  <a:lnTo>
                    <a:pt x="269" y="221"/>
                  </a:lnTo>
                  <a:lnTo>
                    <a:pt x="255" y="221"/>
                  </a:lnTo>
                  <a:lnTo>
                    <a:pt x="255" y="221"/>
                  </a:lnTo>
                  <a:lnTo>
                    <a:pt x="241" y="218"/>
                  </a:lnTo>
                  <a:lnTo>
                    <a:pt x="228" y="216"/>
                  </a:lnTo>
                  <a:lnTo>
                    <a:pt x="215" y="212"/>
                  </a:lnTo>
                  <a:lnTo>
                    <a:pt x="204" y="207"/>
                  </a:lnTo>
                  <a:lnTo>
                    <a:pt x="195" y="202"/>
                  </a:lnTo>
                  <a:lnTo>
                    <a:pt x="184" y="195"/>
                  </a:lnTo>
                  <a:lnTo>
                    <a:pt x="177" y="189"/>
                  </a:lnTo>
                  <a:lnTo>
                    <a:pt x="169" y="183"/>
                  </a:lnTo>
                  <a:lnTo>
                    <a:pt x="156" y="170"/>
                  </a:lnTo>
                  <a:lnTo>
                    <a:pt x="147" y="156"/>
                  </a:lnTo>
                  <a:lnTo>
                    <a:pt x="141" y="145"/>
                  </a:lnTo>
                  <a:lnTo>
                    <a:pt x="136" y="136"/>
                  </a:lnTo>
                  <a:lnTo>
                    <a:pt x="131" y="139"/>
                  </a:lnTo>
                  <a:lnTo>
                    <a:pt x="124" y="8"/>
                  </a:lnTo>
                  <a:lnTo>
                    <a:pt x="124" y="8"/>
                  </a:lnTo>
                  <a:lnTo>
                    <a:pt x="92" y="3"/>
                  </a:lnTo>
                  <a:lnTo>
                    <a:pt x="62" y="1"/>
                  </a:lnTo>
                  <a:lnTo>
                    <a:pt x="35" y="0"/>
                  </a:lnTo>
                  <a:lnTo>
                    <a:pt x="12" y="0"/>
                  </a:lnTo>
                  <a:lnTo>
                    <a:pt x="12" y="0"/>
                  </a:lnTo>
                  <a:lnTo>
                    <a:pt x="8" y="2"/>
                  </a:lnTo>
                  <a:lnTo>
                    <a:pt x="4" y="5"/>
                  </a:lnTo>
                  <a:lnTo>
                    <a:pt x="0" y="8"/>
                  </a:lnTo>
                  <a:lnTo>
                    <a:pt x="0" y="14"/>
                  </a:lnTo>
                  <a:lnTo>
                    <a:pt x="0" y="14"/>
                  </a:lnTo>
                  <a:lnTo>
                    <a:pt x="1" y="35"/>
                  </a:lnTo>
                  <a:lnTo>
                    <a:pt x="3" y="48"/>
                  </a:lnTo>
                  <a:lnTo>
                    <a:pt x="6" y="64"/>
                  </a:lnTo>
                  <a:lnTo>
                    <a:pt x="12" y="80"/>
                  </a:lnTo>
                  <a:lnTo>
                    <a:pt x="18" y="97"/>
                  </a:lnTo>
                  <a:lnTo>
                    <a:pt x="27" y="113"/>
                  </a:lnTo>
                  <a:lnTo>
                    <a:pt x="40" y="130"/>
                  </a:lnTo>
                  <a:lnTo>
                    <a:pt x="40" y="130"/>
                  </a:lnTo>
                  <a:lnTo>
                    <a:pt x="40" y="153"/>
                  </a:lnTo>
                  <a:lnTo>
                    <a:pt x="41" y="179"/>
                  </a:lnTo>
                  <a:lnTo>
                    <a:pt x="44" y="208"/>
                  </a:lnTo>
                  <a:lnTo>
                    <a:pt x="47" y="241"/>
                  </a:lnTo>
                  <a:lnTo>
                    <a:pt x="53" y="273"/>
                  </a:lnTo>
                  <a:lnTo>
                    <a:pt x="60" y="304"/>
                  </a:lnTo>
                  <a:lnTo>
                    <a:pt x="64" y="317"/>
                  </a:lnTo>
                  <a:lnTo>
                    <a:pt x="69" y="330"/>
                  </a:lnTo>
                  <a:lnTo>
                    <a:pt x="69" y="330"/>
                  </a:lnTo>
                  <a:lnTo>
                    <a:pt x="76" y="340"/>
                  </a:lnTo>
                  <a:lnTo>
                    <a:pt x="81" y="348"/>
                  </a:lnTo>
                  <a:lnTo>
                    <a:pt x="87" y="355"/>
                  </a:lnTo>
                  <a:lnTo>
                    <a:pt x="94" y="362"/>
                  </a:lnTo>
                  <a:lnTo>
                    <a:pt x="101" y="366"/>
                  </a:lnTo>
                  <a:lnTo>
                    <a:pt x="108" y="369"/>
                  </a:lnTo>
                  <a:lnTo>
                    <a:pt x="115" y="372"/>
                  </a:lnTo>
                  <a:lnTo>
                    <a:pt x="122" y="375"/>
                  </a:lnTo>
                  <a:lnTo>
                    <a:pt x="137" y="376"/>
                  </a:lnTo>
                  <a:lnTo>
                    <a:pt x="151" y="376"/>
                  </a:lnTo>
                  <a:lnTo>
                    <a:pt x="175" y="375"/>
                  </a:lnTo>
                  <a:lnTo>
                    <a:pt x="175" y="375"/>
                  </a:lnTo>
                  <a:lnTo>
                    <a:pt x="476" y="376"/>
                  </a:lnTo>
                  <a:lnTo>
                    <a:pt x="476" y="376"/>
                  </a:lnTo>
                  <a:lnTo>
                    <a:pt x="488" y="376"/>
                  </a:lnTo>
                  <a:lnTo>
                    <a:pt x="501" y="373"/>
                  </a:lnTo>
                  <a:lnTo>
                    <a:pt x="515" y="369"/>
                  </a:lnTo>
                  <a:lnTo>
                    <a:pt x="522" y="367"/>
                  </a:lnTo>
                  <a:lnTo>
                    <a:pt x="530" y="363"/>
                  </a:lnTo>
                  <a:lnTo>
                    <a:pt x="536" y="358"/>
                  </a:lnTo>
                  <a:lnTo>
                    <a:pt x="544" y="352"/>
                  </a:lnTo>
                  <a:lnTo>
                    <a:pt x="550" y="345"/>
                  </a:lnTo>
                  <a:lnTo>
                    <a:pt x="556" y="336"/>
                  </a:lnTo>
                  <a:lnTo>
                    <a:pt x="559" y="327"/>
                  </a:lnTo>
                  <a:lnTo>
                    <a:pt x="563" y="316"/>
                  </a:lnTo>
                  <a:lnTo>
                    <a:pt x="563" y="316"/>
                  </a:lnTo>
                  <a:lnTo>
                    <a:pt x="571" y="276"/>
                  </a:lnTo>
                  <a:lnTo>
                    <a:pt x="576" y="253"/>
                  </a:lnTo>
                  <a:lnTo>
                    <a:pt x="581" y="238"/>
                  </a:lnTo>
                  <a:lnTo>
                    <a:pt x="588" y="225"/>
                  </a:lnTo>
                  <a:lnTo>
                    <a:pt x="588" y="225"/>
                  </a:lnTo>
                  <a:lnTo>
                    <a:pt x="591" y="216"/>
                  </a:lnTo>
                  <a:lnTo>
                    <a:pt x="595" y="206"/>
                  </a:lnTo>
                  <a:lnTo>
                    <a:pt x="602" y="180"/>
                  </a:lnTo>
                  <a:lnTo>
                    <a:pt x="604" y="166"/>
                  </a:lnTo>
                  <a:lnTo>
                    <a:pt x="607" y="153"/>
                  </a:lnTo>
                  <a:lnTo>
                    <a:pt x="607" y="142"/>
                  </a:lnTo>
                  <a:lnTo>
                    <a:pt x="607" y="131"/>
                  </a:lnTo>
                  <a:lnTo>
                    <a:pt x="607" y="131"/>
                  </a:lnTo>
                  <a:lnTo>
                    <a:pt x="607" y="122"/>
                  </a:lnTo>
                  <a:lnTo>
                    <a:pt x="608" y="111"/>
                  </a:lnTo>
                  <a:lnTo>
                    <a:pt x="617" y="83"/>
                  </a:lnTo>
                  <a:lnTo>
                    <a:pt x="622" y="67"/>
                  </a:lnTo>
                  <a:lnTo>
                    <a:pt x="625" y="51"/>
                  </a:lnTo>
                  <a:lnTo>
                    <a:pt x="627" y="33"/>
                  </a:lnTo>
                  <a:lnTo>
                    <a:pt x="627" y="15"/>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51" name="Freeform 1372">
              <a:extLst>
                <a:ext uri="{FF2B5EF4-FFF2-40B4-BE49-F238E27FC236}">
                  <a16:creationId xmlns="" xmlns:a16="http://schemas.microsoft.com/office/drawing/2014/main" id="{B21BD7C1-3D2F-40DD-918C-66B5DAC522B7}"/>
                </a:ext>
              </a:extLst>
            </p:cNvPr>
            <p:cNvSpPr>
              <a:spLocks/>
            </p:cNvSpPr>
            <p:nvPr/>
          </p:nvSpPr>
          <p:spPr bwMode="auto">
            <a:xfrm>
              <a:off x="10639426" y="1831976"/>
              <a:ext cx="195263" cy="120650"/>
            </a:xfrm>
            <a:custGeom>
              <a:avLst/>
              <a:gdLst>
                <a:gd name="T0" fmla="*/ 0 w 246"/>
                <a:gd name="T1" fmla="*/ 122 h 152"/>
                <a:gd name="T2" fmla="*/ 0 w 246"/>
                <a:gd name="T3" fmla="*/ 125 h 152"/>
                <a:gd name="T4" fmla="*/ 0 w 246"/>
                <a:gd name="T5" fmla="*/ 125 h 152"/>
                <a:gd name="T6" fmla="*/ 14 w 246"/>
                <a:gd name="T7" fmla="*/ 134 h 152"/>
                <a:gd name="T8" fmla="*/ 23 w 246"/>
                <a:gd name="T9" fmla="*/ 138 h 152"/>
                <a:gd name="T10" fmla="*/ 32 w 246"/>
                <a:gd name="T11" fmla="*/ 142 h 152"/>
                <a:gd name="T12" fmla="*/ 44 w 246"/>
                <a:gd name="T13" fmla="*/ 145 h 152"/>
                <a:gd name="T14" fmla="*/ 56 w 246"/>
                <a:gd name="T15" fmla="*/ 148 h 152"/>
                <a:gd name="T16" fmla="*/ 69 w 246"/>
                <a:gd name="T17" fmla="*/ 151 h 152"/>
                <a:gd name="T18" fmla="*/ 85 w 246"/>
                <a:gd name="T19" fmla="*/ 152 h 152"/>
                <a:gd name="T20" fmla="*/ 85 w 246"/>
                <a:gd name="T21" fmla="*/ 152 h 152"/>
                <a:gd name="T22" fmla="*/ 104 w 246"/>
                <a:gd name="T23" fmla="*/ 152 h 152"/>
                <a:gd name="T24" fmla="*/ 123 w 246"/>
                <a:gd name="T25" fmla="*/ 151 h 152"/>
                <a:gd name="T26" fmla="*/ 141 w 246"/>
                <a:gd name="T27" fmla="*/ 147 h 152"/>
                <a:gd name="T28" fmla="*/ 158 w 246"/>
                <a:gd name="T29" fmla="*/ 140 h 152"/>
                <a:gd name="T30" fmla="*/ 174 w 246"/>
                <a:gd name="T31" fmla="*/ 134 h 152"/>
                <a:gd name="T32" fmla="*/ 190 w 246"/>
                <a:gd name="T33" fmla="*/ 125 h 152"/>
                <a:gd name="T34" fmla="*/ 205 w 246"/>
                <a:gd name="T35" fmla="*/ 115 h 152"/>
                <a:gd name="T36" fmla="*/ 218 w 246"/>
                <a:gd name="T37" fmla="*/ 103 h 152"/>
                <a:gd name="T38" fmla="*/ 223 w 246"/>
                <a:gd name="T39" fmla="*/ 90 h 152"/>
                <a:gd name="T40" fmla="*/ 223 w 246"/>
                <a:gd name="T41" fmla="*/ 90 h 152"/>
                <a:gd name="T42" fmla="*/ 231 w 246"/>
                <a:gd name="T43" fmla="*/ 67 h 152"/>
                <a:gd name="T44" fmla="*/ 237 w 246"/>
                <a:gd name="T45" fmla="*/ 43 h 152"/>
                <a:gd name="T46" fmla="*/ 246 w 246"/>
                <a:gd name="T47" fmla="*/ 0 h 152"/>
                <a:gd name="T48" fmla="*/ 246 w 246"/>
                <a:gd name="T49" fmla="*/ 0 h 152"/>
                <a:gd name="T50" fmla="*/ 228 w 246"/>
                <a:gd name="T51" fmla="*/ 6 h 152"/>
                <a:gd name="T52" fmla="*/ 228 w 246"/>
                <a:gd name="T53" fmla="*/ 6 h 152"/>
                <a:gd name="T54" fmla="*/ 214 w 246"/>
                <a:gd name="T55" fmla="*/ 11 h 152"/>
                <a:gd name="T56" fmla="*/ 197 w 246"/>
                <a:gd name="T57" fmla="*/ 14 h 152"/>
                <a:gd name="T58" fmla="*/ 164 w 246"/>
                <a:gd name="T59" fmla="*/ 19 h 152"/>
                <a:gd name="T60" fmla="*/ 137 w 246"/>
                <a:gd name="T61" fmla="*/ 21 h 152"/>
                <a:gd name="T62" fmla="*/ 127 w 246"/>
                <a:gd name="T63" fmla="*/ 21 h 152"/>
                <a:gd name="T64" fmla="*/ 127 w 246"/>
                <a:gd name="T65" fmla="*/ 21 h 152"/>
                <a:gd name="T66" fmla="*/ 118 w 246"/>
                <a:gd name="T67" fmla="*/ 23 h 152"/>
                <a:gd name="T68" fmla="*/ 96 w 246"/>
                <a:gd name="T69" fmla="*/ 21 h 152"/>
                <a:gd name="T70" fmla="*/ 80 w 246"/>
                <a:gd name="T71" fmla="*/ 19 h 152"/>
                <a:gd name="T72" fmla="*/ 62 w 246"/>
                <a:gd name="T73" fmla="*/ 16 h 152"/>
                <a:gd name="T74" fmla="*/ 41 w 246"/>
                <a:gd name="T75" fmla="*/ 11 h 152"/>
                <a:gd name="T76" fmla="*/ 18 w 246"/>
                <a:gd name="T77" fmla="*/ 5 h 152"/>
                <a:gd name="T78" fmla="*/ 12 w 246"/>
                <a:gd name="T79" fmla="*/ 65 h 152"/>
                <a:gd name="T80" fmla="*/ 12 w 246"/>
                <a:gd name="T81" fmla="*/ 65 h 152"/>
                <a:gd name="T82" fmla="*/ 10 w 246"/>
                <a:gd name="T83" fmla="*/ 78 h 152"/>
                <a:gd name="T84" fmla="*/ 7 w 246"/>
                <a:gd name="T85" fmla="*/ 89 h 152"/>
                <a:gd name="T86" fmla="*/ 7 w 246"/>
                <a:gd name="T87" fmla="*/ 89 h 152"/>
                <a:gd name="T88" fmla="*/ 3 w 246"/>
                <a:gd name="T89" fmla="*/ 105 h 152"/>
                <a:gd name="T90" fmla="*/ 0 w 246"/>
                <a:gd name="T91" fmla="*/ 12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6" h="152">
                  <a:moveTo>
                    <a:pt x="0" y="122"/>
                  </a:moveTo>
                  <a:lnTo>
                    <a:pt x="0" y="125"/>
                  </a:lnTo>
                  <a:lnTo>
                    <a:pt x="0" y="125"/>
                  </a:lnTo>
                  <a:lnTo>
                    <a:pt x="14" y="134"/>
                  </a:lnTo>
                  <a:lnTo>
                    <a:pt x="23" y="138"/>
                  </a:lnTo>
                  <a:lnTo>
                    <a:pt x="32" y="142"/>
                  </a:lnTo>
                  <a:lnTo>
                    <a:pt x="44" y="145"/>
                  </a:lnTo>
                  <a:lnTo>
                    <a:pt x="56" y="148"/>
                  </a:lnTo>
                  <a:lnTo>
                    <a:pt x="69" y="151"/>
                  </a:lnTo>
                  <a:lnTo>
                    <a:pt x="85" y="152"/>
                  </a:lnTo>
                  <a:lnTo>
                    <a:pt x="85" y="152"/>
                  </a:lnTo>
                  <a:lnTo>
                    <a:pt x="104" y="152"/>
                  </a:lnTo>
                  <a:lnTo>
                    <a:pt x="123" y="151"/>
                  </a:lnTo>
                  <a:lnTo>
                    <a:pt x="141" y="147"/>
                  </a:lnTo>
                  <a:lnTo>
                    <a:pt x="158" y="140"/>
                  </a:lnTo>
                  <a:lnTo>
                    <a:pt x="174" y="134"/>
                  </a:lnTo>
                  <a:lnTo>
                    <a:pt x="190" y="125"/>
                  </a:lnTo>
                  <a:lnTo>
                    <a:pt x="205" y="115"/>
                  </a:lnTo>
                  <a:lnTo>
                    <a:pt x="218" y="103"/>
                  </a:lnTo>
                  <a:lnTo>
                    <a:pt x="223" y="90"/>
                  </a:lnTo>
                  <a:lnTo>
                    <a:pt x="223" y="90"/>
                  </a:lnTo>
                  <a:lnTo>
                    <a:pt x="231" y="67"/>
                  </a:lnTo>
                  <a:lnTo>
                    <a:pt x="237" y="43"/>
                  </a:lnTo>
                  <a:lnTo>
                    <a:pt x="246" y="0"/>
                  </a:lnTo>
                  <a:lnTo>
                    <a:pt x="246" y="0"/>
                  </a:lnTo>
                  <a:lnTo>
                    <a:pt x="228" y="6"/>
                  </a:lnTo>
                  <a:lnTo>
                    <a:pt x="228" y="6"/>
                  </a:lnTo>
                  <a:lnTo>
                    <a:pt x="214" y="11"/>
                  </a:lnTo>
                  <a:lnTo>
                    <a:pt x="197" y="14"/>
                  </a:lnTo>
                  <a:lnTo>
                    <a:pt x="164" y="19"/>
                  </a:lnTo>
                  <a:lnTo>
                    <a:pt x="137" y="21"/>
                  </a:lnTo>
                  <a:lnTo>
                    <a:pt x="127" y="21"/>
                  </a:lnTo>
                  <a:lnTo>
                    <a:pt x="127" y="21"/>
                  </a:lnTo>
                  <a:lnTo>
                    <a:pt x="118" y="23"/>
                  </a:lnTo>
                  <a:lnTo>
                    <a:pt x="96" y="21"/>
                  </a:lnTo>
                  <a:lnTo>
                    <a:pt x="80" y="19"/>
                  </a:lnTo>
                  <a:lnTo>
                    <a:pt x="62" y="16"/>
                  </a:lnTo>
                  <a:lnTo>
                    <a:pt x="41" y="11"/>
                  </a:lnTo>
                  <a:lnTo>
                    <a:pt x="18" y="5"/>
                  </a:lnTo>
                  <a:lnTo>
                    <a:pt x="12" y="65"/>
                  </a:lnTo>
                  <a:lnTo>
                    <a:pt x="12" y="65"/>
                  </a:lnTo>
                  <a:lnTo>
                    <a:pt x="10" y="78"/>
                  </a:lnTo>
                  <a:lnTo>
                    <a:pt x="7" y="89"/>
                  </a:lnTo>
                  <a:lnTo>
                    <a:pt x="7" y="89"/>
                  </a:lnTo>
                  <a:lnTo>
                    <a:pt x="3" y="105"/>
                  </a:lnTo>
                  <a:lnTo>
                    <a:pt x="0" y="122"/>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52" name="Freeform 1373">
              <a:extLst>
                <a:ext uri="{FF2B5EF4-FFF2-40B4-BE49-F238E27FC236}">
                  <a16:creationId xmlns="" xmlns:a16="http://schemas.microsoft.com/office/drawing/2014/main" id="{1DA6BAD4-DAFD-4B0A-9C9D-12BE0BB0DC62}"/>
                </a:ext>
              </a:extLst>
            </p:cNvPr>
            <p:cNvSpPr>
              <a:spLocks/>
            </p:cNvSpPr>
            <p:nvPr/>
          </p:nvSpPr>
          <p:spPr bwMode="auto">
            <a:xfrm>
              <a:off x="10639426" y="1831976"/>
              <a:ext cx="195263" cy="120650"/>
            </a:xfrm>
            <a:custGeom>
              <a:avLst/>
              <a:gdLst>
                <a:gd name="T0" fmla="*/ 0 w 246"/>
                <a:gd name="T1" fmla="*/ 122 h 152"/>
                <a:gd name="T2" fmla="*/ 0 w 246"/>
                <a:gd name="T3" fmla="*/ 125 h 152"/>
                <a:gd name="T4" fmla="*/ 0 w 246"/>
                <a:gd name="T5" fmla="*/ 125 h 152"/>
                <a:gd name="T6" fmla="*/ 14 w 246"/>
                <a:gd name="T7" fmla="*/ 134 h 152"/>
                <a:gd name="T8" fmla="*/ 23 w 246"/>
                <a:gd name="T9" fmla="*/ 138 h 152"/>
                <a:gd name="T10" fmla="*/ 32 w 246"/>
                <a:gd name="T11" fmla="*/ 142 h 152"/>
                <a:gd name="T12" fmla="*/ 44 w 246"/>
                <a:gd name="T13" fmla="*/ 145 h 152"/>
                <a:gd name="T14" fmla="*/ 56 w 246"/>
                <a:gd name="T15" fmla="*/ 148 h 152"/>
                <a:gd name="T16" fmla="*/ 69 w 246"/>
                <a:gd name="T17" fmla="*/ 151 h 152"/>
                <a:gd name="T18" fmla="*/ 85 w 246"/>
                <a:gd name="T19" fmla="*/ 152 h 152"/>
                <a:gd name="T20" fmla="*/ 85 w 246"/>
                <a:gd name="T21" fmla="*/ 152 h 152"/>
                <a:gd name="T22" fmla="*/ 104 w 246"/>
                <a:gd name="T23" fmla="*/ 152 h 152"/>
                <a:gd name="T24" fmla="*/ 123 w 246"/>
                <a:gd name="T25" fmla="*/ 151 h 152"/>
                <a:gd name="T26" fmla="*/ 141 w 246"/>
                <a:gd name="T27" fmla="*/ 147 h 152"/>
                <a:gd name="T28" fmla="*/ 158 w 246"/>
                <a:gd name="T29" fmla="*/ 140 h 152"/>
                <a:gd name="T30" fmla="*/ 174 w 246"/>
                <a:gd name="T31" fmla="*/ 134 h 152"/>
                <a:gd name="T32" fmla="*/ 190 w 246"/>
                <a:gd name="T33" fmla="*/ 125 h 152"/>
                <a:gd name="T34" fmla="*/ 205 w 246"/>
                <a:gd name="T35" fmla="*/ 115 h 152"/>
                <a:gd name="T36" fmla="*/ 218 w 246"/>
                <a:gd name="T37" fmla="*/ 103 h 152"/>
                <a:gd name="T38" fmla="*/ 223 w 246"/>
                <a:gd name="T39" fmla="*/ 90 h 152"/>
                <a:gd name="T40" fmla="*/ 223 w 246"/>
                <a:gd name="T41" fmla="*/ 90 h 152"/>
                <a:gd name="T42" fmla="*/ 231 w 246"/>
                <a:gd name="T43" fmla="*/ 67 h 152"/>
                <a:gd name="T44" fmla="*/ 237 w 246"/>
                <a:gd name="T45" fmla="*/ 43 h 152"/>
                <a:gd name="T46" fmla="*/ 246 w 246"/>
                <a:gd name="T47" fmla="*/ 0 h 152"/>
                <a:gd name="T48" fmla="*/ 246 w 246"/>
                <a:gd name="T49" fmla="*/ 0 h 152"/>
                <a:gd name="T50" fmla="*/ 228 w 246"/>
                <a:gd name="T51" fmla="*/ 6 h 152"/>
                <a:gd name="T52" fmla="*/ 228 w 246"/>
                <a:gd name="T53" fmla="*/ 6 h 152"/>
                <a:gd name="T54" fmla="*/ 214 w 246"/>
                <a:gd name="T55" fmla="*/ 11 h 152"/>
                <a:gd name="T56" fmla="*/ 197 w 246"/>
                <a:gd name="T57" fmla="*/ 14 h 152"/>
                <a:gd name="T58" fmla="*/ 164 w 246"/>
                <a:gd name="T59" fmla="*/ 19 h 152"/>
                <a:gd name="T60" fmla="*/ 137 w 246"/>
                <a:gd name="T61" fmla="*/ 21 h 152"/>
                <a:gd name="T62" fmla="*/ 127 w 246"/>
                <a:gd name="T63" fmla="*/ 21 h 152"/>
                <a:gd name="T64" fmla="*/ 127 w 246"/>
                <a:gd name="T65" fmla="*/ 21 h 152"/>
                <a:gd name="T66" fmla="*/ 118 w 246"/>
                <a:gd name="T67" fmla="*/ 23 h 152"/>
                <a:gd name="T68" fmla="*/ 96 w 246"/>
                <a:gd name="T69" fmla="*/ 21 h 152"/>
                <a:gd name="T70" fmla="*/ 80 w 246"/>
                <a:gd name="T71" fmla="*/ 19 h 152"/>
                <a:gd name="T72" fmla="*/ 62 w 246"/>
                <a:gd name="T73" fmla="*/ 16 h 152"/>
                <a:gd name="T74" fmla="*/ 41 w 246"/>
                <a:gd name="T75" fmla="*/ 11 h 152"/>
                <a:gd name="T76" fmla="*/ 18 w 246"/>
                <a:gd name="T77" fmla="*/ 5 h 152"/>
                <a:gd name="T78" fmla="*/ 12 w 246"/>
                <a:gd name="T79" fmla="*/ 65 h 152"/>
                <a:gd name="T80" fmla="*/ 12 w 246"/>
                <a:gd name="T81" fmla="*/ 65 h 152"/>
                <a:gd name="T82" fmla="*/ 10 w 246"/>
                <a:gd name="T83" fmla="*/ 78 h 152"/>
                <a:gd name="T84" fmla="*/ 7 w 246"/>
                <a:gd name="T85" fmla="*/ 89 h 152"/>
                <a:gd name="T86" fmla="*/ 7 w 246"/>
                <a:gd name="T87" fmla="*/ 89 h 152"/>
                <a:gd name="T88" fmla="*/ 3 w 246"/>
                <a:gd name="T89" fmla="*/ 105 h 152"/>
                <a:gd name="T90" fmla="*/ 0 w 246"/>
                <a:gd name="T91" fmla="*/ 12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6" h="152">
                  <a:moveTo>
                    <a:pt x="0" y="122"/>
                  </a:moveTo>
                  <a:lnTo>
                    <a:pt x="0" y="125"/>
                  </a:lnTo>
                  <a:lnTo>
                    <a:pt x="0" y="125"/>
                  </a:lnTo>
                  <a:lnTo>
                    <a:pt x="14" y="134"/>
                  </a:lnTo>
                  <a:lnTo>
                    <a:pt x="23" y="138"/>
                  </a:lnTo>
                  <a:lnTo>
                    <a:pt x="32" y="142"/>
                  </a:lnTo>
                  <a:lnTo>
                    <a:pt x="44" y="145"/>
                  </a:lnTo>
                  <a:lnTo>
                    <a:pt x="56" y="148"/>
                  </a:lnTo>
                  <a:lnTo>
                    <a:pt x="69" y="151"/>
                  </a:lnTo>
                  <a:lnTo>
                    <a:pt x="85" y="152"/>
                  </a:lnTo>
                  <a:lnTo>
                    <a:pt x="85" y="152"/>
                  </a:lnTo>
                  <a:lnTo>
                    <a:pt x="104" y="152"/>
                  </a:lnTo>
                  <a:lnTo>
                    <a:pt x="123" y="151"/>
                  </a:lnTo>
                  <a:lnTo>
                    <a:pt x="141" y="147"/>
                  </a:lnTo>
                  <a:lnTo>
                    <a:pt x="158" y="140"/>
                  </a:lnTo>
                  <a:lnTo>
                    <a:pt x="174" y="134"/>
                  </a:lnTo>
                  <a:lnTo>
                    <a:pt x="190" y="125"/>
                  </a:lnTo>
                  <a:lnTo>
                    <a:pt x="205" y="115"/>
                  </a:lnTo>
                  <a:lnTo>
                    <a:pt x="218" y="103"/>
                  </a:lnTo>
                  <a:lnTo>
                    <a:pt x="223" y="90"/>
                  </a:lnTo>
                  <a:lnTo>
                    <a:pt x="223" y="90"/>
                  </a:lnTo>
                  <a:lnTo>
                    <a:pt x="231" y="67"/>
                  </a:lnTo>
                  <a:lnTo>
                    <a:pt x="237" y="43"/>
                  </a:lnTo>
                  <a:lnTo>
                    <a:pt x="246" y="0"/>
                  </a:lnTo>
                  <a:lnTo>
                    <a:pt x="246" y="0"/>
                  </a:lnTo>
                  <a:lnTo>
                    <a:pt x="228" y="6"/>
                  </a:lnTo>
                  <a:lnTo>
                    <a:pt x="228" y="6"/>
                  </a:lnTo>
                  <a:lnTo>
                    <a:pt x="214" y="11"/>
                  </a:lnTo>
                  <a:lnTo>
                    <a:pt x="197" y="14"/>
                  </a:lnTo>
                  <a:lnTo>
                    <a:pt x="164" y="19"/>
                  </a:lnTo>
                  <a:lnTo>
                    <a:pt x="137" y="21"/>
                  </a:lnTo>
                  <a:lnTo>
                    <a:pt x="127" y="21"/>
                  </a:lnTo>
                  <a:lnTo>
                    <a:pt x="127" y="21"/>
                  </a:lnTo>
                  <a:lnTo>
                    <a:pt x="118" y="23"/>
                  </a:lnTo>
                  <a:lnTo>
                    <a:pt x="96" y="21"/>
                  </a:lnTo>
                  <a:lnTo>
                    <a:pt x="80" y="19"/>
                  </a:lnTo>
                  <a:lnTo>
                    <a:pt x="62" y="16"/>
                  </a:lnTo>
                  <a:lnTo>
                    <a:pt x="41" y="11"/>
                  </a:lnTo>
                  <a:lnTo>
                    <a:pt x="18" y="5"/>
                  </a:lnTo>
                  <a:lnTo>
                    <a:pt x="12" y="65"/>
                  </a:lnTo>
                  <a:lnTo>
                    <a:pt x="12" y="65"/>
                  </a:lnTo>
                  <a:lnTo>
                    <a:pt x="10" y="78"/>
                  </a:lnTo>
                  <a:lnTo>
                    <a:pt x="7" y="89"/>
                  </a:lnTo>
                  <a:lnTo>
                    <a:pt x="7" y="89"/>
                  </a:lnTo>
                  <a:lnTo>
                    <a:pt x="3" y="105"/>
                  </a:lnTo>
                  <a:lnTo>
                    <a:pt x="0" y="122"/>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grpSp>
      <p:grpSp>
        <p:nvGrpSpPr>
          <p:cNvPr id="53" name="Group 117">
            <a:extLst>
              <a:ext uri="{FF2B5EF4-FFF2-40B4-BE49-F238E27FC236}">
                <a16:creationId xmlns="" xmlns:a16="http://schemas.microsoft.com/office/drawing/2014/main" id="{23979A3D-A0AD-4D75-93B4-438920E03428}"/>
              </a:ext>
            </a:extLst>
          </p:cNvPr>
          <p:cNvGrpSpPr/>
          <p:nvPr/>
        </p:nvGrpSpPr>
        <p:grpSpPr>
          <a:xfrm>
            <a:off x="6160379" y="4164849"/>
            <a:ext cx="359636" cy="671320"/>
            <a:chOff x="11271250" y="2333625"/>
            <a:chExt cx="285750" cy="533400"/>
          </a:xfrm>
          <a:solidFill>
            <a:schemeClr val="tx1">
              <a:lumMod val="85000"/>
              <a:lumOff val="15000"/>
            </a:schemeClr>
          </a:solidFill>
        </p:grpSpPr>
        <p:sp>
          <p:nvSpPr>
            <p:cNvPr id="54" name="Freeform 1620">
              <a:extLst>
                <a:ext uri="{FF2B5EF4-FFF2-40B4-BE49-F238E27FC236}">
                  <a16:creationId xmlns="" xmlns:a16="http://schemas.microsoft.com/office/drawing/2014/main" id="{46F914BB-4A98-4324-86D1-64F1D7B917DD}"/>
                </a:ext>
              </a:extLst>
            </p:cNvPr>
            <p:cNvSpPr>
              <a:spLocks/>
            </p:cNvSpPr>
            <p:nvPr/>
          </p:nvSpPr>
          <p:spPr bwMode="auto">
            <a:xfrm>
              <a:off x="11417300" y="2540000"/>
              <a:ext cx="139700" cy="327025"/>
            </a:xfrm>
            <a:custGeom>
              <a:avLst/>
              <a:gdLst>
                <a:gd name="T0" fmla="*/ 155 w 175"/>
                <a:gd name="T1" fmla="*/ 134 h 412"/>
                <a:gd name="T2" fmla="*/ 156 w 175"/>
                <a:gd name="T3" fmla="*/ 123 h 412"/>
                <a:gd name="T4" fmla="*/ 152 w 175"/>
                <a:gd name="T5" fmla="*/ 107 h 412"/>
                <a:gd name="T6" fmla="*/ 134 w 175"/>
                <a:gd name="T7" fmla="*/ 73 h 412"/>
                <a:gd name="T8" fmla="*/ 112 w 175"/>
                <a:gd name="T9" fmla="*/ 38 h 412"/>
                <a:gd name="T10" fmla="*/ 94 w 175"/>
                <a:gd name="T11" fmla="*/ 14 h 412"/>
                <a:gd name="T12" fmla="*/ 88 w 175"/>
                <a:gd name="T13" fmla="*/ 0 h 412"/>
                <a:gd name="T14" fmla="*/ 70 w 175"/>
                <a:gd name="T15" fmla="*/ 2 h 412"/>
                <a:gd name="T16" fmla="*/ 70 w 175"/>
                <a:gd name="T17" fmla="*/ 5 h 412"/>
                <a:gd name="T18" fmla="*/ 65 w 175"/>
                <a:gd name="T19" fmla="*/ 88 h 412"/>
                <a:gd name="T20" fmla="*/ 55 w 175"/>
                <a:gd name="T21" fmla="*/ 171 h 412"/>
                <a:gd name="T22" fmla="*/ 47 w 175"/>
                <a:gd name="T23" fmla="*/ 211 h 412"/>
                <a:gd name="T24" fmla="*/ 35 w 175"/>
                <a:gd name="T25" fmla="*/ 251 h 412"/>
                <a:gd name="T26" fmla="*/ 20 w 175"/>
                <a:gd name="T27" fmla="*/ 288 h 412"/>
                <a:gd name="T28" fmla="*/ 0 w 175"/>
                <a:gd name="T29" fmla="*/ 325 h 412"/>
                <a:gd name="T30" fmla="*/ 9 w 175"/>
                <a:gd name="T31" fmla="*/ 335 h 412"/>
                <a:gd name="T32" fmla="*/ 32 w 175"/>
                <a:gd name="T33" fmla="*/ 358 h 412"/>
                <a:gd name="T34" fmla="*/ 71 w 175"/>
                <a:gd name="T35" fmla="*/ 390 h 412"/>
                <a:gd name="T36" fmla="*/ 93 w 175"/>
                <a:gd name="T37" fmla="*/ 404 h 412"/>
                <a:gd name="T38" fmla="*/ 110 w 175"/>
                <a:gd name="T39" fmla="*/ 411 h 412"/>
                <a:gd name="T40" fmla="*/ 119 w 175"/>
                <a:gd name="T41" fmla="*/ 411 h 412"/>
                <a:gd name="T42" fmla="*/ 124 w 175"/>
                <a:gd name="T43" fmla="*/ 403 h 412"/>
                <a:gd name="T44" fmla="*/ 125 w 175"/>
                <a:gd name="T45" fmla="*/ 393 h 412"/>
                <a:gd name="T46" fmla="*/ 125 w 175"/>
                <a:gd name="T47" fmla="*/ 386 h 412"/>
                <a:gd name="T48" fmla="*/ 131 w 175"/>
                <a:gd name="T49" fmla="*/ 367 h 412"/>
                <a:gd name="T50" fmla="*/ 140 w 175"/>
                <a:gd name="T51" fmla="*/ 353 h 412"/>
                <a:gd name="T52" fmla="*/ 133 w 175"/>
                <a:gd name="T53" fmla="*/ 348 h 412"/>
                <a:gd name="T54" fmla="*/ 138 w 175"/>
                <a:gd name="T55" fmla="*/ 341 h 412"/>
                <a:gd name="T56" fmla="*/ 143 w 175"/>
                <a:gd name="T57" fmla="*/ 325 h 412"/>
                <a:gd name="T58" fmla="*/ 147 w 175"/>
                <a:gd name="T59" fmla="*/ 321 h 412"/>
                <a:gd name="T60" fmla="*/ 152 w 175"/>
                <a:gd name="T61" fmla="*/ 307 h 412"/>
                <a:gd name="T62" fmla="*/ 155 w 175"/>
                <a:gd name="T63" fmla="*/ 285 h 412"/>
                <a:gd name="T64" fmla="*/ 155 w 175"/>
                <a:gd name="T65" fmla="*/ 280 h 412"/>
                <a:gd name="T66" fmla="*/ 161 w 175"/>
                <a:gd name="T67" fmla="*/ 272 h 412"/>
                <a:gd name="T68" fmla="*/ 161 w 175"/>
                <a:gd name="T69" fmla="*/ 265 h 412"/>
                <a:gd name="T70" fmla="*/ 158 w 175"/>
                <a:gd name="T71" fmla="*/ 258 h 412"/>
                <a:gd name="T72" fmla="*/ 160 w 175"/>
                <a:gd name="T73" fmla="*/ 247 h 412"/>
                <a:gd name="T74" fmla="*/ 171 w 175"/>
                <a:gd name="T75" fmla="*/ 216 h 412"/>
                <a:gd name="T76" fmla="*/ 174 w 175"/>
                <a:gd name="T77" fmla="*/ 210 h 412"/>
                <a:gd name="T78" fmla="*/ 175 w 175"/>
                <a:gd name="T79" fmla="*/ 190 h 412"/>
                <a:gd name="T80" fmla="*/ 169 w 175"/>
                <a:gd name="T81" fmla="*/ 164 h 412"/>
                <a:gd name="T82" fmla="*/ 158 w 175"/>
                <a:gd name="T83" fmla="*/ 14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412">
                  <a:moveTo>
                    <a:pt x="155" y="134"/>
                  </a:moveTo>
                  <a:lnTo>
                    <a:pt x="155" y="134"/>
                  </a:lnTo>
                  <a:lnTo>
                    <a:pt x="156" y="129"/>
                  </a:lnTo>
                  <a:lnTo>
                    <a:pt x="156" y="123"/>
                  </a:lnTo>
                  <a:lnTo>
                    <a:pt x="155" y="115"/>
                  </a:lnTo>
                  <a:lnTo>
                    <a:pt x="152" y="107"/>
                  </a:lnTo>
                  <a:lnTo>
                    <a:pt x="144" y="91"/>
                  </a:lnTo>
                  <a:lnTo>
                    <a:pt x="134" y="73"/>
                  </a:lnTo>
                  <a:lnTo>
                    <a:pt x="124" y="55"/>
                  </a:lnTo>
                  <a:lnTo>
                    <a:pt x="112" y="38"/>
                  </a:lnTo>
                  <a:lnTo>
                    <a:pt x="94" y="14"/>
                  </a:lnTo>
                  <a:lnTo>
                    <a:pt x="94" y="14"/>
                  </a:lnTo>
                  <a:lnTo>
                    <a:pt x="91" y="7"/>
                  </a:lnTo>
                  <a:lnTo>
                    <a:pt x="88" y="0"/>
                  </a:lnTo>
                  <a:lnTo>
                    <a:pt x="88" y="0"/>
                  </a:lnTo>
                  <a:lnTo>
                    <a:pt x="70" y="2"/>
                  </a:lnTo>
                  <a:lnTo>
                    <a:pt x="70" y="2"/>
                  </a:lnTo>
                  <a:lnTo>
                    <a:pt x="70" y="5"/>
                  </a:lnTo>
                  <a:lnTo>
                    <a:pt x="70" y="5"/>
                  </a:lnTo>
                  <a:lnTo>
                    <a:pt x="65" y="88"/>
                  </a:lnTo>
                  <a:lnTo>
                    <a:pt x="61" y="130"/>
                  </a:lnTo>
                  <a:lnTo>
                    <a:pt x="55" y="171"/>
                  </a:lnTo>
                  <a:lnTo>
                    <a:pt x="52" y="190"/>
                  </a:lnTo>
                  <a:lnTo>
                    <a:pt x="47" y="211"/>
                  </a:lnTo>
                  <a:lnTo>
                    <a:pt x="42" y="230"/>
                  </a:lnTo>
                  <a:lnTo>
                    <a:pt x="35" y="251"/>
                  </a:lnTo>
                  <a:lnTo>
                    <a:pt x="28" y="270"/>
                  </a:lnTo>
                  <a:lnTo>
                    <a:pt x="20" y="288"/>
                  </a:lnTo>
                  <a:lnTo>
                    <a:pt x="11" y="307"/>
                  </a:lnTo>
                  <a:lnTo>
                    <a:pt x="0" y="325"/>
                  </a:lnTo>
                  <a:lnTo>
                    <a:pt x="0" y="325"/>
                  </a:lnTo>
                  <a:lnTo>
                    <a:pt x="9" y="335"/>
                  </a:lnTo>
                  <a:lnTo>
                    <a:pt x="19" y="347"/>
                  </a:lnTo>
                  <a:lnTo>
                    <a:pt x="32" y="358"/>
                  </a:lnTo>
                  <a:lnTo>
                    <a:pt x="44" y="370"/>
                  </a:lnTo>
                  <a:lnTo>
                    <a:pt x="71" y="390"/>
                  </a:lnTo>
                  <a:lnTo>
                    <a:pt x="93" y="404"/>
                  </a:lnTo>
                  <a:lnTo>
                    <a:pt x="93" y="404"/>
                  </a:lnTo>
                  <a:lnTo>
                    <a:pt x="102" y="409"/>
                  </a:lnTo>
                  <a:lnTo>
                    <a:pt x="110" y="411"/>
                  </a:lnTo>
                  <a:lnTo>
                    <a:pt x="115" y="412"/>
                  </a:lnTo>
                  <a:lnTo>
                    <a:pt x="119" y="411"/>
                  </a:lnTo>
                  <a:lnTo>
                    <a:pt x="123" y="407"/>
                  </a:lnTo>
                  <a:lnTo>
                    <a:pt x="124" y="403"/>
                  </a:lnTo>
                  <a:lnTo>
                    <a:pt x="125" y="398"/>
                  </a:lnTo>
                  <a:lnTo>
                    <a:pt x="125" y="393"/>
                  </a:lnTo>
                  <a:lnTo>
                    <a:pt x="125" y="393"/>
                  </a:lnTo>
                  <a:lnTo>
                    <a:pt x="125" y="386"/>
                  </a:lnTo>
                  <a:lnTo>
                    <a:pt x="126" y="380"/>
                  </a:lnTo>
                  <a:lnTo>
                    <a:pt x="131" y="367"/>
                  </a:lnTo>
                  <a:lnTo>
                    <a:pt x="138" y="357"/>
                  </a:lnTo>
                  <a:lnTo>
                    <a:pt x="140" y="353"/>
                  </a:lnTo>
                  <a:lnTo>
                    <a:pt x="133" y="348"/>
                  </a:lnTo>
                  <a:lnTo>
                    <a:pt x="133" y="348"/>
                  </a:lnTo>
                  <a:lnTo>
                    <a:pt x="135" y="345"/>
                  </a:lnTo>
                  <a:lnTo>
                    <a:pt x="138" y="341"/>
                  </a:lnTo>
                  <a:lnTo>
                    <a:pt x="140" y="334"/>
                  </a:lnTo>
                  <a:lnTo>
                    <a:pt x="143" y="325"/>
                  </a:lnTo>
                  <a:lnTo>
                    <a:pt x="143" y="325"/>
                  </a:lnTo>
                  <a:lnTo>
                    <a:pt x="147" y="321"/>
                  </a:lnTo>
                  <a:lnTo>
                    <a:pt x="151" y="315"/>
                  </a:lnTo>
                  <a:lnTo>
                    <a:pt x="152" y="307"/>
                  </a:lnTo>
                  <a:lnTo>
                    <a:pt x="153" y="299"/>
                  </a:lnTo>
                  <a:lnTo>
                    <a:pt x="155" y="285"/>
                  </a:lnTo>
                  <a:lnTo>
                    <a:pt x="155" y="280"/>
                  </a:lnTo>
                  <a:lnTo>
                    <a:pt x="155" y="280"/>
                  </a:lnTo>
                  <a:lnTo>
                    <a:pt x="160" y="275"/>
                  </a:lnTo>
                  <a:lnTo>
                    <a:pt x="161" y="272"/>
                  </a:lnTo>
                  <a:lnTo>
                    <a:pt x="162" y="270"/>
                  </a:lnTo>
                  <a:lnTo>
                    <a:pt x="161" y="265"/>
                  </a:lnTo>
                  <a:lnTo>
                    <a:pt x="158" y="258"/>
                  </a:lnTo>
                  <a:lnTo>
                    <a:pt x="158" y="258"/>
                  </a:lnTo>
                  <a:lnTo>
                    <a:pt x="158" y="253"/>
                  </a:lnTo>
                  <a:lnTo>
                    <a:pt x="160" y="247"/>
                  </a:lnTo>
                  <a:lnTo>
                    <a:pt x="163" y="233"/>
                  </a:lnTo>
                  <a:lnTo>
                    <a:pt x="171" y="216"/>
                  </a:lnTo>
                  <a:lnTo>
                    <a:pt x="171" y="216"/>
                  </a:lnTo>
                  <a:lnTo>
                    <a:pt x="174" y="210"/>
                  </a:lnTo>
                  <a:lnTo>
                    <a:pt x="175" y="203"/>
                  </a:lnTo>
                  <a:lnTo>
                    <a:pt x="175" y="190"/>
                  </a:lnTo>
                  <a:lnTo>
                    <a:pt x="172" y="176"/>
                  </a:lnTo>
                  <a:lnTo>
                    <a:pt x="169" y="164"/>
                  </a:lnTo>
                  <a:lnTo>
                    <a:pt x="163" y="152"/>
                  </a:lnTo>
                  <a:lnTo>
                    <a:pt x="158" y="143"/>
                  </a:lnTo>
                  <a:lnTo>
                    <a:pt x="155" y="134"/>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55" name="Freeform 1621">
              <a:extLst>
                <a:ext uri="{FF2B5EF4-FFF2-40B4-BE49-F238E27FC236}">
                  <a16:creationId xmlns="" xmlns:a16="http://schemas.microsoft.com/office/drawing/2014/main" id="{49E3A95C-2B55-4178-89D6-E89A31BD344F}"/>
                </a:ext>
              </a:extLst>
            </p:cNvPr>
            <p:cNvSpPr>
              <a:spLocks/>
            </p:cNvSpPr>
            <p:nvPr/>
          </p:nvSpPr>
          <p:spPr bwMode="auto">
            <a:xfrm>
              <a:off x="11417300" y="2540000"/>
              <a:ext cx="139700" cy="327025"/>
            </a:xfrm>
            <a:custGeom>
              <a:avLst/>
              <a:gdLst>
                <a:gd name="T0" fmla="*/ 155 w 175"/>
                <a:gd name="T1" fmla="*/ 134 h 412"/>
                <a:gd name="T2" fmla="*/ 156 w 175"/>
                <a:gd name="T3" fmla="*/ 123 h 412"/>
                <a:gd name="T4" fmla="*/ 152 w 175"/>
                <a:gd name="T5" fmla="*/ 107 h 412"/>
                <a:gd name="T6" fmla="*/ 134 w 175"/>
                <a:gd name="T7" fmla="*/ 73 h 412"/>
                <a:gd name="T8" fmla="*/ 112 w 175"/>
                <a:gd name="T9" fmla="*/ 38 h 412"/>
                <a:gd name="T10" fmla="*/ 94 w 175"/>
                <a:gd name="T11" fmla="*/ 14 h 412"/>
                <a:gd name="T12" fmla="*/ 88 w 175"/>
                <a:gd name="T13" fmla="*/ 0 h 412"/>
                <a:gd name="T14" fmla="*/ 70 w 175"/>
                <a:gd name="T15" fmla="*/ 2 h 412"/>
                <a:gd name="T16" fmla="*/ 70 w 175"/>
                <a:gd name="T17" fmla="*/ 5 h 412"/>
                <a:gd name="T18" fmla="*/ 65 w 175"/>
                <a:gd name="T19" fmla="*/ 88 h 412"/>
                <a:gd name="T20" fmla="*/ 55 w 175"/>
                <a:gd name="T21" fmla="*/ 171 h 412"/>
                <a:gd name="T22" fmla="*/ 47 w 175"/>
                <a:gd name="T23" fmla="*/ 211 h 412"/>
                <a:gd name="T24" fmla="*/ 35 w 175"/>
                <a:gd name="T25" fmla="*/ 251 h 412"/>
                <a:gd name="T26" fmla="*/ 20 w 175"/>
                <a:gd name="T27" fmla="*/ 288 h 412"/>
                <a:gd name="T28" fmla="*/ 0 w 175"/>
                <a:gd name="T29" fmla="*/ 325 h 412"/>
                <a:gd name="T30" fmla="*/ 9 w 175"/>
                <a:gd name="T31" fmla="*/ 335 h 412"/>
                <a:gd name="T32" fmla="*/ 32 w 175"/>
                <a:gd name="T33" fmla="*/ 358 h 412"/>
                <a:gd name="T34" fmla="*/ 71 w 175"/>
                <a:gd name="T35" fmla="*/ 390 h 412"/>
                <a:gd name="T36" fmla="*/ 93 w 175"/>
                <a:gd name="T37" fmla="*/ 404 h 412"/>
                <a:gd name="T38" fmla="*/ 110 w 175"/>
                <a:gd name="T39" fmla="*/ 411 h 412"/>
                <a:gd name="T40" fmla="*/ 119 w 175"/>
                <a:gd name="T41" fmla="*/ 411 h 412"/>
                <a:gd name="T42" fmla="*/ 124 w 175"/>
                <a:gd name="T43" fmla="*/ 403 h 412"/>
                <a:gd name="T44" fmla="*/ 125 w 175"/>
                <a:gd name="T45" fmla="*/ 393 h 412"/>
                <a:gd name="T46" fmla="*/ 125 w 175"/>
                <a:gd name="T47" fmla="*/ 386 h 412"/>
                <a:gd name="T48" fmla="*/ 131 w 175"/>
                <a:gd name="T49" fmla="*/ 367 h 412"/>
                <a:gd name="T50" fmla="*/ 140 w 175"/>
                <a:gd name="T51" fmla="*/ 353 h 412"/>
                <a:gd name="T52" fmla="*/ 133 w 175"/>
                <a:gd name="T53" fmla="*/ 348 h 412"/>
                <a:gd name="T54" fmla="*/ 138 w 175"/>
                <a:gd name="T55" fmla="*/ 341 h 412"/>
                <a:gd name="T56" fmla="*/ 143 w 175"/>
                <a:gd name="T57" fmla="*/ 325 h 412"/>
                <a:gd name="T58" fmla="*/ 147 w 175"/>
                <a:gd name="T59" fmla="*/ 321 h 412"/>
                <a:gd name="T60" fmla="*/ 152 w 175"/>
                <a:gd name="T61" fmla="*/ 307 h 412"/>
                <a:gd name="T62" fmla="*/ 155 w 175"/>
                <a:gd name="T63" fmla="*/ 285 h 412"/>
                <a:gd name="T64" fmla="*/ 155 w 175"/>
                <a:gd name="T65" fmla="*/ 280 h 412"/>
                <a:gd name="T66" fmla="*/ 161 w 175"/>
                <a:gd name="T67" fmla="*/ 272 h 412"/>
                <a:gd name="T68" fmla="*/ 161 w 175"/>
                <a:gd name="T69" fmla="*/ 265 h 412"/>
                <a:gd name="T70" fmla="*/ 158 w 175"/>
                <a:gd name="T71" fmla="*/ 258 h 412"/>
                <a:gd name="T72" fmla="*/ 160 w 175"/>
                <a:gd name="T73" fmla="*/ 247 h 412"/>
                <a:gd name="T74" fmla="*/ 171 w 175"/>
                <a:gd name="T75" fmla="*/ 216 h 412"/>
                <a:gd name="T76" fmla="*/ 174 w 175"/>
                <a:gd name="T77" fmla="*/ 210 h 412"/>
                <a:gd name="T78" fmla="*/ 175 w 175"/>
                <a:gd name="T79" fmla="*/ 190 h 412"/>
                <a:gd name="T80" fmla="*/ 169 w 175"/>
                <a:gd name="T81" fmla="*/ 164 h 412"/>
                <a:gd name="T82" fmla="*/ 158 w 175"/>
                <a:gd name="T83" fmla="*/ 14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412">
                  <a:moveTo>
                    <a:pt x="155" y="134"/>
                  </a:moveTo>
                  <a:lnTo>
                    <a:pt x="155" y="134"/>
                  </a:lnTo>
                  <a:lnTo>
                    <a:pt x="156" y="129"/>
                  </a:lnTo>
                  <a:lnTo>
                    <a:pt x="156" y="123"/>
                  </a:lnTo>
                  <a:lnTo>
                    <a:pt x="155" y="115"/>
                  </a:lnTo>
                  <a:lnTo>
                    <a:pt x="152" y="107"/>
                  </a:lnTo>
                  <a:lnTo>
                    <a:pt x="144" y="91"/>
                  </a:lnTo>
                  <a:lnTo>
                    <a:pt x="134" y="73"/>
                  </a:lnTo>
                  <a:lnTo>
                    <a:pt x="124" y="55"/>
                  </a:lnTo>
                  <a:lnTo>
                    <a:pt x="112" y="38"/>
                  </a:lnTo>
                  <a:lnTo>
                    <a:pt x="94" y="14"/>
                  </a:lnTo>
                  <a:lnTo>
                    <a:pt x="94" y="14"/>
                  </a:lnTo>
                  <a:lnTo>
                    <a:pt x="91" y="7"/>
                  </a:lnTo>
                  <a:lnTo>
                    <a:pt x="88" y="0"/>
                  </a:lnTo>
                  <a:lnTo>
                    <a:pt x="88" y="0"/>
                  </a:lnTo>
                  <a:lnTo>
                    <a:pt x="70" y="2"/>
                  </a:lnTo>
                  <a:lnTo>
                    <a:pt x="70" y="2"/>
                  </a:lnTo>
                  <a:lnTo>
                    <a:pt x="70" y="5"/>
                  </a:lnTo>
                  <a:lnTo>
                    <a:pt x="70" y="5"/>
                  </a:lnTo>
                  <a:lnTo>
                    <a:pt x="65" y="88"/>
                  </a:lnTo>
                  <a:lnTo>
                    <a:pt x="61" y="130"/>
                  </a:lnTo>
                  <a:lnTo>
                    <a:pt x="55" y="171"/>
                  </a:lnTo>
                  <a:lnTo>
                    <a:pt x="52" y="190"/>
                  </a:lnTo>
                  <a:lnTo>
                    <a:pt x="47" y="211"/>
                  </a:lnTo>
                  <a:lnTo>
                    <a:pt x="42" y="230"/>
                  </a:lnTo>
                  <a:lnTo>
                    <a:pt x="35" y="251"/>
                  </a:lnTo>
                  <a:lnTo>
                    <a:pt x="28" y="270"/>
                  </a:lnTo>
                  <a:lnTo>
                    <a:pt x="20" y="288"/>
                  </a:lnTo>
                  <a:lnTo>
                    <a:pt x="11" y="307"/>
                  </a:lnTo>
                  <a:lnTo>
                    <a:pt x="0" y="325"/>
                  </a:lnTo>
                  <a:lnTo>
                    <a:pt x="0" y="325"/>
                  </a:lnTo>
                  <a:lnTo>
                    <a:pt x="9" y="335"/>
                  </a:lnTo>
                  <a:lnTo>
                    <a:pt x="19" y="347"/>
                  </a:lnTo>
                  <a:lnTo>
                    <a:pt x="32" y="358"/>
                  </a:lnTo>
                  <a:lnTo>
                    <a:pt x="44" y="370"/>
                  </a:lnTo>
                  <a:lnTo>
                    <a:pt x="71" y="390"/>
                  </a:lnTo>
                  <a:lnTo>
                    <a:pt x="93" y="404"/>
                  </a:lnTo>
                  <a:lnTo>
                    <a:pt x="93" y="404"/>
                  </a:lnTo>
                  <a:lnTo>
                    <a:pt x="102" y="409"/>
                  </a:lnTo>
                  <a:lnTo>
                    <a:pt x="110" y="411"/>
                  </a:lnTo>
                  <a:lnTo>
                    <a:pt x="115" y="412"/>
                  </a:lnTo>
                  <a:lnTo>
                    <a:pt x="119" y="411"/>
                  </a:lnTo>
                  <a:lnTo>
                    <a:pt x="123" y="407"/>
                  </a:lnTo>
                  <a:lnTo>
                    <a:pt x="124" y="403"/>
                  </a:lnTo>
                  <a:lnTo>
                    <a:pt x="125" y="398"/>
                  </a:lnTo>
                  <a:lnTo>
                    <a:pt x="125" y="393"/>
                  </a:lnTo>
                  <a:lnTo>
                    <a:pt x="125" y="393"/>
                  </a:lnTo>
                  <a:lnTo>
                    <a:pt x="125" y="386"/>
                  </a:lnTo>
                  <a:lnTo>
                    <a:pt x="126" y="380"/>
                  </a:lnTo>
                  <a:lnTo>
                    <a:pt x="131" y="367"/>
                  </a:lnTo>
                  <a:lnTo>
                    <a:pt x="138" y="357"/>
                  </a:lnTo>
                  <a:lnTo>
                    <a:pt x="140" y="353"/>
                  </a:lnTo>
                  <a:lnTo>
                    <a:pt x="133" y="348"/>
                  </a:lnTo>
                  <a:lnTo>
                    <a:pt x="133" y="348"/>
                  </a:lnTo>
                  <a:lnTo>
                    <a:pt x="135" y="345"/>
                  </a:lnTo>
                  <a:lnTo>
                    <a:pt x="138" y="341"/>
                  </a:lnTo>
                  <a:lnTo>
                    <a:pt x="140" y="334"/>
                  </a:lnTo>
                  <a:lnTo>
                    <a:pt x="143" y="325"/>
                  </a:lnTo>
                  <a:lnTo>
                    <a:pt x="143" y="325"/>
                  </a:lnTo>
                  <a:lnTo>
                    <a:pt x="147" y="321"/>
                  </a:lnTo>
                  <a:lnTo>
                    <a:pt x="151" y="315"/>
                  </a:lnTo>
                  <a:lnTo>
                    <a:pt x="152" y="307"/>
                  </a:lnTo>
                  <a:lnTo>
                    <a:pt x="153" y="299"/>
                  </a:lnTo>
                  <a:lnTo>
                    <a:pt x="155" y="285"/>
                  </a:lnTo>
                  <a:lnTo>
                    <a:pt x="155" y="280"/>
                  </a:lnTo>
                  <a:lnTo>
                    <a:pt x="155" y="280"/>
                  </a:lnTo>
                  <a:lnTo>
                    <a:pt x="160" y="275"/>
                  </a:lnTo>
                  <a:lnTo>
                    <a:pt x="161" y="272"/>
                  </a:lnTo>
                  <a:lnTo>
                    <a:pt x="162" y="270"/>
                  </a:lnTo>
                  <a:lnTo>
                    <a:pt x="161" y="265"/>
                  </a:lnTo>
                  <a:lnTo>
                    <a:pt x="158" y="258"/>
                  </a:lnTo>
                  <a:lnTo>
                    <a:pt x="158" y="258"/>
                  </a:lnTo>
                  <a:lnTo>
                    <a:pt x="158" y="253"/>
                  </a:lnTo>
                  <a:lnTo>
                    <a:pt x="160" y="247"/>
                  </a:lnTo>
                  <a:lnTo>
                    <a:pt x="163" y="233"/>
                  </a:lnTo>
                  <a:lnTo>
                    <a:pt x="171" y="216"/>
                  </a:lnTo>
                  <a:lnTo>
                    <a:pt x="171" y="216"/>
                  </a:lnTo>
                  <a:lnTo>
                    <a:pt x="174" y="210"/>
                  </a:lnTo>
                  <a:lnTo>
                    <a:pt x="175" y="203"/>
                  </a:lnTo>
                  <a:lnTo>
                    <a:pt x="175" y="190"/>
                  </a:lnTo>
                  <a:lnTo>
                    <a:pt x="172" y="176"/>
                  </a:lnTo>
                  <a:lnTo>
                    <a:pt x="169" y="164"/>
                  </a:lnTo>
                  <a:lnTo>
                    <a:pt x="163" y="152"/>
                  </a:lnTo>
                  <a:lnTo>
                    <a:pt x="158" y="143"/>
                  </a:lnTo>
                  <a:lnTo>
                    <a:pt x="155" y="134"/>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56" name="Freeform 1622">
              <a:extLst>
                <a:ext uri="{FF2B5EF4-FFF2-40B4-BE49-F238E27FC236}">
                  <a16:creationId xmlns="" xmlns:a16="http://schemas.microsoft.com/office/drawing/2014/main" id="{3CC1DF18-8CE4-4D36-ACA4-42B3D000E2B2}"/>
                </a:ext>
              </a:extLst>
            </p:cNvPr>
            <p:cNvSpPr>
              <a:spLocks/>
            </p:cNvSpPr>
            <p:nvPr/>
          </p:nvSpPr>
          <p:spPr bwMode="auto">
            <a:xfrm>
              <a:off x="11271250" y="2540000"/>
              <a:ext cx="195263" cy="327025"/>
            </a:xfrm>
            <a:custGeom>
              <a:avLst/>
              <a:gdLst>
                <a:gd name="T0" fmla="*/ 81 w 247"/>
                <a:gd name="T1" fmla="*/ 406 h 414"/>
                <a:gd name="T2" fmla="*/ 123 w 247"/>
                <a:gd name="T3" fmla="*/ 377 h 414"/>
                <a:gd name="T4" fmla="*/ 157 w 247"/>
                <a:gd name="T5" fmla="*/ 346 h 414"/>
                <a:gd name="T6" fmla="*/ 166 w 247"/>
                <a:gd name="T7" fmla="*/ 336 h 414"/>
                <a:gd name="T8" fmla="*/ 179 w 247"/>
                <a:gd name="T9" fmla="*/ 319 h 414"/>
                <a:gd name="T10" fmla="*/ 181 w 247"/>
                <a:gd name="T11" fmla="*/ 317 h 414"/>
                <a:gd name="T12" fmla="*/ 191 w 247"/>
                <a:gd name="T13" fmla="*/ 299 h 414"/>
                <a:gd name="T14" fmla="*/ 207 w 247"/>
                <a:gd name="T15" fmla="*/ 263 h 414"/>
                <a:gd name="T16" fmla="*/ 219 w 247"/>
                <a:gd name="T17" fmla="*/ 226 h 414"/>
                <a:gd name="T18" fmla="*/ 232 w 247"/>
                <a:gd name="T19" fmla="*/ 167 h 414"/>
                <a:gd name="T20" fmla="*/ 241 w 247"/>
                <a:gd name="T21" fmla="*/ 87 h 414"/>
                <a:gd name="T22" fmla="*/ 246 w 247"/>
                <a:gd name="T23" fmla="*/ 7 h 414"/>
                <a:gd name="T24" fmla="*/ 247 w 247"/>
                <a:gd name="T25" fmla="*/ 6 h 414"/>
                <a:gd name="T26" fmla="*/ 215 w 247"/>
                <a:gd name="T27" fmla="*/ 7 h 414"/>
                <a:gd name="T28" fmla="*/ 209 w 247"/>
                <a:gd name="T29" fmla="*/ 14 h 414"/>
                <a:gd name="T30" fmla="*/ 198 w 247"/>
                <a:gd name="T31" fmla="*/ 17 h 414"/>
                <a:gd name="T32" fmla="*/ 187 w 247"/>
                <a:gd name="T33" fmla="*/ 16 h 414"/>
                <a:gd name="T34" fmla="*/ 177 w 247"/>
                <a:gd name="T35" fmla="*/ 17 h 414"/>
                <a:gd name="T36" fmla="*/ 165 w 247"/>
                <a:gd name="T37" fmla="*/ 13 h 414"/>
                <a:gd name="T38" fmla="*/ 159 w 247"/>
                <a:gd name="T39" fmla="*/ 6 h 414"/>
                <a:gd name="T40" fmla="*/ 146 w 247"/>
                <a:gd name="T41" fmla="*/ 4 h 414"/>
                <a:gd name="T42" fmla="*/ 143 w 247"/>
                <a:gd name="T43" fmla="*/ 6 h 414"/>
                <a:gd name="T44" fmla="*/ 141 w 247"/>
                <a:gd name="T45" fmla="*/ 4 h 414"/>
                <a:gd name="T46" fmla="*/ 87 w 247"/>
                <a:gd name="T47" fmla="*/ 0 h 414"/>
                <a:gd name="T48" fmla="*/ 79 w 247"/>
                <a:gd name="T49" fmla="*/ 16 h 414"/>
                <a:gd name="T50" fmla="*/ 61 w 247"/>
                <a:gd name="T51" fmla="*/ 40 h 414"/>
                <a:gd name="T52" fmla="*/ 40 w 247"/>
                <a:gd name="T53" fmla="*/ 75 h 414"/>
                <a:gd name="T54" fmla="*/ 22 w 247"/>
                <a:gd name="T55" fmla="*/ 109 h 414"/>
                <a:gd name="T56" fmla="*/ 18 w 247"/>
                <a:gd name="T57" fmla="*/ 125 h 414"/>
                <a:gd name="T58" fmla="*/ 19 w 247"/>
                <a:gd name="T59" fmla="*/ 136 h 414"/>
                <a:gd name="T60" fmla="*/ 15 w 247"/>
                <a:gd name="T61" fmla="*/ 145 h 414"/>
                <a:gd name="T62" fmla="*/ 6 w 247"/>
                <a:gd name="T63" fmla="*/ 166 h 414"/>
                <a:gd name="T64" fmla="*/ 0 w 247"/>
                <a:gd name="T65" fmla="*/ 192 h 414"/>
                <a:gd name="T66" fmla="*/ 0 w 247"/>
                <a:gd name="T67" fmla="*/ 212 h 414"/>
                <a:gd name="T68" fmla="*/ 3 w 247"/>
                <a:gd name="T69" fmla="*/ 218 h 414"/>
                <a:gd name="T70" fmla="*/ 15 w 247"/>
                <a:gd name="T71" fmla="*/ 249 h 414"/>
                <a:gd name="T72" fmla="*/ 15 w 247"/>
                <a:gd name="T73" fmla="*/ 260 h 414"/>
                <a:gd name="T74" fmla="*/ 13 w 247"/>
                <a:gd name="T75" fmla="*/ 267 h 414"/>
                <a:gd name="T76" fmla="*/ 13 w 247"/>
                <a:gd name="T77" fmla="*/ 274 h 414"/>
                <a:gd name="T78" fmla="*/ 19 w 247"/>
                <a:gd name="T79" fmla="*/ 282 h 414"/>
                <a:gd name="T80" fmla="*/ 19 w 247"/>
                <a:gd name="T81" fmla="*/ 287 h 414"/>
                <a:gd name="T82" fmla="*/ 22 w 247"/>
                <a:gd name="T83" fmla="*/ 309 h 414"/>
                <a:gd name="T84" fmla="*/ 27 w 247"/>
                <a:gd name="T85" fmla="*/ 323 h 414"/>
                <a:gd name="T86" fmla="*/ 32 w 247"/>
                <a:gd name="T87" fmla="*/ 327 h 414"/>
                <a:gd name="T88" fmla="*/ 36 w 247"/>
                <a:gd name="T89" fmla="*/ 343 h 414"/>
                <a:gd name="T90" fmla="*/ 41 w 247"/>
                <a:gd name="T91" fmla="*/ 350 h 414"/>
                <a:gd name="T92" fmla="*/ 35 w 247"/>
                <a:gd name="T93" fmla="*/ 355 h 414"/>
                <a:gd name="T94" fmla="*/ 42 w 247"/>
                <a:gd name="T95" fmla="*/ 369 h 414"/>
                <a:gd name="T96" fmla="*/ 49 w 247"/>
                <a:gd name="T97" fmla="*/ 388 h 414"/>
                <a:gd name="T98" fmla="*/ 50 w 247"/>
                <a:gd name="T99" fmla="*/ 395 h 414"/>
                <a:gd name="T100" fmla="*/ 50 w 247"/>
                <a:gd name="T101" fmla="*/ 405 h 414"/>
                <a:gd name="T102" fmla="*/ 55 w 247"/>
                <a:gd name="T103" fmla="*/ 413 h 414"/>
                <a:gd name="T104" fmla="*/ 65 w 247"/>
                <a:gd name="T105" fmla="*/ 413 h 414"/>
                <a:gd name="T106" fmla="*/ 81 w 247"/>
                <a:gd name="T107" fmla="*/ 406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7" h="414">
                  <a:moveTo>
                    <a:pt x="81" y="406"/>
                  </a:moveTo>
                  <a:lnTo>
                    <a:pt x="81" y="406"/>
                  </a:lnTo>
                  <a:lnTo>
                    <a:pt x="100" y="393"/>
                  </a:lnTo>
                  <a:lnTo>
                    <a:pt x="123" y="377"/>
                  </a:lnTo>
                  <a:lnTo>
                    <a:pt x="147" y="356"/>
                  </a:lnTo>
                  <a:lnTo>
                    <a:pt x="157" y="346"/>
                  </a:lnTo>
                  <a:lnTo>
                    <a:pt x="166" y="336"/>
                  </a:lnTo>
                  <a:lnTo>
                    <a:pt x="166" y="336"/>
                  </a:lnTo>
                  <a:lnTo>
                    <a:pt x="179" y="319"/>
                  </a:lnTo>
                  <a:lnTo>
                    <a:pt x="179" y="319"/>
                  </a:lnTo>
                  <a:lnTo>
                    <a:pt x="181" y="317"/>
                  </a:lnTo>
                  <a:lnTo>
                    <a:pt x="181" y="317"/>
                  </a:lnTo>
                  <a:lnTo>
                    <a:pt x="181" y="317"/>
                  </a:lnTo>
                  <a:lnTo>
                    <a:pt x="191" y="299"/>
                  </a:lnTo>
                  <a:lnTo>
                    <a:pt x="200" y="281"/>
                  </a:lnTo>
                  <a:lnTo>
                    <a:pt x="207" y="263"/>
                  </a:lnTo>
                  <a:lnTo>
                    <a:pt x="214" y="245"/>
                  </a:lnTo>
                  <a:lnTo>
                    <a:pt x="219" y="226"/>
                  </a:lnTo>
                  <a:lnTo>
                    <a:pt x="224" y="206"/>
                  </a:lnTo>
                  <a:lnTo>
                    <a:pt x="232" y="167"/>
                  </a:lnTo>
                  <a:lnTo>
                    <a:pt x="237" y="127"/>
                  </a:lnTo>
                  <a:lnTo>
                    <a:pt x="241" y="87"/>
                  </a:lnTo>
                  <a:lnTo>
                    <a:pt x="246" y="7"/>
                  </a:lnTo>
                  <a:lnTo>
                    <a:pt x="246" y="7"/>
                  </a:lnTo>
                  <a:lnTo>
                    <a:pt x="247" y="6"/>
                  </a:lnTo>
                  <a:lnTo>
                    <a:pt x="247" y="6"/>
                  </a:lnTo>
                  <a:lnTo>
                    <a:pt x="215" y="7"/>
                  </a:lnTo>
                  <a:lnTo>
                    <a:pt x="215" y="7"/>
                  </a:lnTo>
                  <a:lnTo>
                    <a:pt x="213" y="11"/>
                  </a:lnTo>
                  <a:lnTo>
                    <a:pt x="209" y="14"/>
                  </a:lnTo>
                  <a:lnTo>
                    <a:pt x="204" y="16"/>
                  </a:lnTo>
                  <a:lnTo>
                    <a:pt x="198" y="17"/>
                  </a:lnTo>
                  <a:lnTo>
                    <a:pt x="198" y="17"/>
                  </a:lnTo>
                  <a:lnTo>
                    <a:pt x="187" y="16"/>
                  </a:lnTo>
                  <a:lnTo>
                    <a:pt x="177" y="17"/>
                  </a:lnTo>
                  <a:lnTo>
                    <a:pt x="177" y="17"/>
                  </a:lnTo>
                  <a:lnTo>
                    <a:pt x="170" y="16"/>
                  </a:lnTo>
                  <a:lnTo>
                    <a:pt x="165" y="13"/>
                  </a:lnTo>
                  <a:lnTo>
                    <a:pt x="161" y="9"/>
                  </a:lnTo>
                  <a:lnTo>
                    <a:pt x="159" y="6"/>
                  </a:lnTo>
                  <a:lnTo>
                    <a:pt x="159" y="6"/>
                  </a:lnTo>
                  <a:lnTo>
                    <a:pt x="146" y="4"/>
                  </a:lnTo>
                  <a:lnTo>
                    <a:pt x="146" y="4"/>
                  </a:lnTo>
                  <a:lnTo>
                    <a:pt x="143" y="6"/>
                  </a:lnTo>
                  <a:lnTo>
                    <a:pt x="141" y="4"/>
                  </a:lnTo>
                  <a:lnTo>
                    <a:pt x="141" y="4"/>
                  </a:lnTo>
                  <a:lnTo>
                    <a:pt x="87" y="0"/>
                  </a:lnTo>
                  <a:lnTo>
                    <a:pt x="87" y="0"/>
                  </a:lnTo>
                  <a:lnTo>
                    <a:pt x="83" y="8"/>
                  </a:lnTo>
                  <a:lnTo>
                    <a:pt x="79" y="16"/>
                  </a:lnTo>
                  <a:lnTo>
                    <a:pt x="79" y="16"/>
                  </a:lnTo>
                  <a:lnTo>
                    <a:pt x="61" y="40"/>
                  </a:lnTo>
                  <a:lnTo>
                    <a:pt x="51" y="57"/>
                  </a:lnTo>
                  <a:lnTo>
                    <a:pt x="40" y="75"/>
                  </a:lnTo>
                  <a:lnTo>
                    <a:pt x="29" y="93"/>
                  </a:lnTo>
                  <a:lnTo>
                    <a:pt x="22" y="109"/>
                  </a:lnTo>
                  <a:lnTo>
                    <a:pt x="19" y="117"/>
                  </a:lnTo>
                  <a:lnTo>
                    <a:pt x="18" y="125"/>
                  </a:lnTo>
                  <a:lnTo>
                    <a:pt x="18" y="131"/>
                  </a:lnTo>
                  <a:lnTo>
                    <a:pt x="19" y="136"/>
                  </a:lnTo>
                  <a:lnTo>
                    <a:pt x="19" y="136"/>
                  </a:lnTo>
                  <a:lnTo>
                    <a:pt x="15" y="145"/>
                  </a:lnTo>
                  <a:lnTo>
                    <a:pt x="10" y="154"/>
                  </a:lnTo>
                  <a:lnTo>
                    <a:pt x="6" y="166"/>
                  </a:lnTo>
                  <a:lnTo>
                    <a:pt x="3" y="178"/>
                  </a:lnTo>
                  <a:lnTo>
                    <a:pt x="0" y="192"/>
                  </a:lnTo>
                  <a:lnTo>
                    <a:pt x="0" y="205"/>
                  </a:lnTo>
                  <a:lnTo>
                    <a:pt x="0" y="212"/>
                  </a:lnTo>
                  <a:lnTo>
                    <a:pt x="3" y="218"/>
                  </a:lnTo>
                  <a:lnTo>
                    <a:pt x="3" y="218"/>
                  </a:lnTo>
                  <a:lnTo>
                    <a:pt x="10" y="235"/>
                  </a:lnTo>
                  <a:lnTo>
                    <a:pt x="15" y="249"/>
                  </a:lnTo>
                  <a:lnTo>
                    <a:pt x="15" y="255"/>
                  </a:lnTo>
                  <a:lnTo>
                    <a:pt x="15" y="260"/>
                  </a:lnTo>
                  <a:lnTo>
                    <a:pt x="15" y="260"/>
                  </a:lnTo>
                  <a:lnTo>
                    <a:pt x="13" y="267"/>
                  </a:lnTo>
                  <a:lnTo>
                    <a:pt x="12" y="272"/>
                  </a:lnTo>
                  <a:lnTo>
                    <a:pt x="13" y="274"/>
                  </a:lnTo>
                  <a:lnTo>
                    <a:pt x="14" y="277"/>
                  </a:lnTo>
                  <a:lnTo>
                    <a:pt x="19" y="282"/>
                  </a:lnTo>
                  <a:lnTo>
                    <a:pt x="19" y="282"/>
                  </a:lnTo>
                  <a:lnTo>
                    <a:pt x="19" y="287"/>
                  </a:lnTo>
                  <a:lnTo>
                    <a:pt x="21" y="301"/>
                  </a:lnTo>
                  <a:lnTo>
                    <a:pt x="22" y="309"/>
                  </a:lnTo>
                  <a:lnTo>
                    <a:pt x="24" y="317"/>
                  </a:lnTo>
                  <a:lnTo>
                    <a:pt x="27" y="323"/>
                  </a:lnTo>
                  <a:lnTo>
                    <a:pt x="32" y="327"/>
                  </a:lnTo>
                  <a:lnTo>
                    <a:pt x="32" y="327"/>
                  </a:lnTo>
                  <a:lnTo>
                    <a:pt x="33" y="336"/>
                  </a:lnTo>
                  <a:lnTo>
                    <a:pt x="36" y="343"/>
                  </a:lnTo>
                  <a:lnTo>
                    <a:pt x="38" y="347"/>
                  </a:lnTo>
                  <a:lnTo>
                    <a:pt x="41" y="350"/>
                  </a:lnTo>
                  <a:lnTo>
                    <a:pt x="35" y="355"/>
                  </a:lnTo>
                  <a:lnTo>
                    <a:pt x="35" y="355"/>
                  </a:lnTo>
                  <a:lnTo>
                    <a:pt x="37" y="359"/>
                  </a:lnTo>
                  <a:lnTo>
                    <a:pt x="42" y="369"/>
                  </a:lnTo>
                  <a:lnTo>
                    <a:pt x="47" y="382"/>
                  </a:lnTo>
                  <a:lnTo>
                    <a:pt x="49" y="388"/>
                  </a:lnTo>
                  <a:lnTo>
                    <a:pt x="50" y="395"/>
                  </a:lnTo>
                  <a:lnTo>
                    <a:pt x="50" y="395"/>
                  </a:lnTo>
                  <a:lnTo>
                    <a:pt x="50" y="400"/>
                  </a:lnTo>
                  <a:lnTo>
                    <a:pt x="50" y="405"/>
                  </a:lnTo>
                  <a:lnTo>
                    <a:pt x="53" y="409"/>
                  </a:lnTo>
                  <a:lnTo>
                    <a:pt x="55" y="413"/>
                  </a:lnTo>
                  <a:lnTo>
                    <a:pt x="59" y="414"/>
                  </a:lnTo>
                  <a:lnTo>
                    <a:pt x="65" y="413"/>
                  </a:lnTo>
                  <a:lnTo>
                    <a:pt x="72" y="411"/>
                  </a:lnTo>
                  <a:lnTo>
                    <a:pt x="81" y="406"/>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57" name="Freeform 1623">
              <a:extLst>
                <a:ext uri="{FF2B5EF4-FFF2-40B4-BE49-F238E27FC236}">
                  <a16:creationId xmlns="" xmlns:a16="http://schemas.microsoft.com/office/drawing/2014/main" id="{D9040DEB-1D2E-4EA0-B9F9-DFB22E83C7E3}"/>
                </a:ext>
              </a:extLst>
            </p:cNvPr>
            <p:cNvSpPr>
              <a:spLocks/>
            </p:cNvSpPr>
            <p:nvPr/>
          </p:nvSpPr>
          <p:spPr bwMode="auto">
            <a:xfrm>
              <a:off x="11271250" y="2540000"/>
              <a:ext cx="195263" cy="327025"/>
            </a:xfrm>
            <a:custGeom>
              <a:avLst/>
              <a:gdLst>
                <a:gd name="T0" fmla="*/ 81 w 247"/>
                <a:gd name="T1" fmla="*/ 406 h 414"/>
                <a:gd name="T2" fmla="*/ 123 w 247"/>
                <a:gd name="T3" fmla="*/ 377 h 414"/>
                <a:gd name="T4" fmla="*/ 157 w 247"/>
                <a:gd name="T5" fmla="*/ 346 h 414"/>
                <a:gd name="T6" fmla="*/ 166 w 247"/>
                <a:gd name="T7" fmla="*/ 336 h 414"/>
                <a:gd name="T8" fmla="*/ 179 w 247"/>
                <a:gd name="T9" fmla="*/ 319 h 414"/>
                <a:gd name="T10" fmla="*/ 181 w 247"/>
                <a:gd name="T11" fmla="*/ 317 h 414"/>
                <a:gd name="T12" fmla="*/ 191 w 247"/>
                <a:gd name="T13" fmla="*/ 299 h 414"/>
                <a:gd name="T14" fmla="*/ 207 w 247"/>
                <a:gd name="T15" fmla="*/ 263 h 414"/>
                <a:gd name="T16" fmla="*/ 219 w 247"/>
                <a:gd name="T17" fmla="*/ 226 h 414"/>
                <a:gd name="T18" fmla="*/ 232 w 247"/>
                <a:gd name="T19" fmla="*/ 167 h 414"/>
                <a:gd name="T20" fmla="*/ 241 w 247"/>
                <a:gd name="T21" fmla="*/ 87 h 414"/>
                <a:gd name="T22" fmla="*/ 246 w 247"/>
                <a:gd name="T23" fmla="*/ 7 h 414"/>
                <a:gd name="T24" fmla="*/ 247 w 247"/>
                <a:gd name="T25" fmla="*/ 6 h 414"/>
                <a:gd name="T26" fmla="*/ 215 w 247"/>
                <a:gd name="T27" fmla="*/ 7 h 414"/>
                <a:gd name="T28" fmla="*/ 209 w 247"/>
                <a:gd name="T29" fmla="*/ 14 h 414"/>
                <a:gd name="T30" fmla="*/ 198 w 247"/>
                <a:gd name="T31" fmla="*/ 17 h 414"/>
                <a:gd name="T32" fmla="*/ 187 w 247"/>
                <a:gd name="T33" fmla="*/ 16 h 414"/>
                <a:gd name="T34" fmla="*/ 177 w 247"/>
                <a:gd name="T35" fmla="*/ 17 h 414"/>
                <a:gd name="T36" fmla="*/ 165 w 247"/>
                <a:gd name="T37" fmla="*/ 13 h 414"/>
                <a:gd name="T38" fmla="*/ 159 w 247"/>
                <a:gd name="T39" fmla="*/ 6 h 414"/>
                <a:gd name="T40" fmla="*/ 146 w 247"/>
                <a:gd name="T41" fmla="*/ 4 h 414"/>
                <a:gd name="T42" fmla="*/ 143 w 247"/>
                <a:gd name="T43" fmla="*/ 6 h 414"/>
                <a:gd name="T44" fmla="*/ 141 w 247"/>
                <a:gd name="T45" fmla="*/ 4 h 414"/>
                <a:gd name="T46" fmla="*/ 87 w 247"/>
                <a:gd name="T47" fmla="*/ 0 h 414"/>
                <a:gd name="T48" fmla="*/ 79 w 247"/>
                <a:gd name="T49" fmla="*/ 16 h 414"/>
                <a:gd name="T50" fmla="*/ 61 w 247"/>
                <a:gd name="T51" fmla="*/ 40 h 414"/>
                <a:gd name="T52" fmla="*/ 40 w 247"/>
                <a:gd name="T53" fmla="*/ 75 h 414"/>
                <a:gd name="T54" fmla="*/ 22 w 247"/>
                <a:gd name="T55" fmla="*/ 109 h 414"/>
                <a:gd name="T56" fmla="*/ 18 w 247"/>
                <a:gd name="T57" fmla="*/ 125 h 414"/>
                <a:gd name="T58" fmla="*/ 19 w 247"/>
                <a:gd name="T59" fmla="*/ 136 h 414"/>
                <a:gd name="T60" fmla="*/ 15 w 247"/>
                <a:gd name="T61" fmla="*/ 145 h 414"/>
                <a:gd name="T62" fmla="*/ 6 w 247"/>
                <a:gd name="T63" fmla="*/ 166 h 414"/>
                <a:gd name="T64" fmla="*/ 0 w 247"/>
                <a:gd name="T65" fmla="*/ 192 h 414"/>
                <a:gd name="T66" fmla="*/ 0 w 247"/>
                <a:gd name="T67" fmla="*/ 212 h 414"/>
                <a:gd name="T68" fmla="*/ 3 w 247"/>
                <a:gd name="T69" fmla="*/ 218 h 414"/>
                <a:gd name="T70" fmla="*/ 15 w 247"/>
                <a:gd name="T71" fmla="*/ 249 h 414"/>
                <a:gd name="T72" fmla="*/ 15 w 247"/>
                <a:gd name="T73" fmla="*/ 260 h 414"/>
                <a:gd name="T74" fmla="*/ 13 w 247"/>
                <a:gd name="T75" fmla="*/ 267 h 414"/>
                <a:gd name="T76" fmla="*/ 13 w 247"/>
                <a:gd name="T77" fmla="*/ 274 h 414"/>
                <a:gd name="T78" fmla="*/ 19 w 247"/>
                <a:gd name="T79" fmla="*/ 282 h 414"/>
                <a:gd name="T80" fmla="*/ 19 w 247"/>
                <a:gd name="T81" fmla="*/ 287 h 414"/>
                <a:gd name="T82" fmla="*/ 22 w 247"/>
                <a:gd name="T83" fmla="*/ 309 h 414"/>
                <a:gd name="T84" fmla="*/ 27 w 247"/>
                <a:gd name="T85" fmla="*/ 323 h 414"/>
                <a:gd name="T86" fmla="*/ 32 w 247"/>
                <a:gd name="T87" fmla="*/ 327 h 414"/>
                <a:gd name="T88" fmla="*/ 36 w 247"/>
                <a:gd name="T89" fmla="*/ 343 h 414"/>
                <a:gd name="T90" fmla="*/ 41 w 247"/>
                <a:gd name="T91" fmla="*/ 350 h 414"/>
                <a:gd name="T92" fmla="*/ 35 w 247"/>
                <a:gd name="T93" fmla="*/ 355 h 414"/>
                <a:gd name="T94" fmla="*/ 42 w 247"/>
                <a:gd name="T95" fmla="*/ 369 h 414"/>
                <a:gd name="T96" fmla="*/ 49 w 247"/>
                <a:gd name="T97" fmla="*/ 388 h 414"/>
                <a:gd name="T98" fmla="*/ 50 w 247"/>
                <a:gd name="T99" fmla="*/ 395 h 414"/>
                <a:gd name="T100" fmla="*/ 50 w 247"/>
                <a:gd name="T101" fmla="*/ 405 h 414"/>
                <a:gd name="T102" fmla="*/ 55 w 247"/>
                <a:gd name="T103" fmla="*/ 413 h 414"/>
                <a:gd name="T104" fmla="*/ 65 w 247"/>
                <a:gd name="T105" fmla="*/ 413 h 414"/>
                <a:gd name="T106" fmla="*/ 81 w 247"/>
                <a:gd name="T107" fmla="*/ 406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7" h="414">
                  <a:moveTo>
                    <a:pt x="81" y="406"/>
                  </a:moveTo>
                  <a:lnTo>
                    <a:pt x="81" y="406"/>
                  </a:lnTo>
                  <a:lnTo>
                    <a:pt x="100" y="393"/>
                  </a:lnTo>
                  <a:lnTo>
                    <a:pt x="123" y="377"/>
                  </a:lnTo>
                  <a:lnTo>
                    <a:pt x="147" y="356"/>
                  </a:lnTo>
                  <a:lnTo>
                    <a:pt x="157" y="346"/>
                  </a:lnTo>
                  <a:lnTo>
                    <a:pt x="166" y="336"/>
                  </a:lnTo>
                  <a:lnTo>
                    <a:pt x="166" y="336"/>
                  </a:lnTo>
                  <a:lnTo>
                    <a:pt x="179" y="319"/>
                  </a:lnTo>
                  <a:lnTo>
                    <a:pt x="179" y="319"/>
                  </a:lnTo>
                  <a:lnTo>
                    <a:pt x="181" y="317"/>
                  </a:lnTo>
                  <a:lnTo>
                    <a:pt x="181" y="317"/>
                  </a:lnTo>
                  <a:lnTo>
                    <a:pt x="181" y="317"/>
                  </a:lnTo>
                  <a:lnTo>
                    <a:pt x="191" y="299"/>
                  </a:lnTo>
                  <a:lnTo>
                    <a:pt x="200" y="281"/>
                  </a:lnTo>
                  <a:lnTo>
                    <a:pt x="207" y="263"/>
                  </a:lnTo>
                  <a:lnTo>
                    <a:pt x="214" y="245"/>
                  </a:lnTo>
                  <a:lnTo>
                    <a:pt x="219" y="226"/>
                  </a:lnTo>
                  <a:lnTo>
                    <a:pt x="224" y="206"/>
                  </a:lnTo>
                  <a:lnTo>
                    <a:pt x="232" y="167"/>
                  </a:lnTo>
                  <a:lnTo>
                    <a:pt x="237" y="127"/>
                  </a:lnTo>
                  <a:lnTo>
                    <a:pt x="241" y="87"/>
                  </a:lnTo>
                  <a:lnTo>
                    <a:pt x="246" y="7"/>
                  </a:lnTo>
                  <a:lnTo>
                    <a:pt x="246" y="7"/>
                  </a:lnTo>
                  <a:lnTo>
                    <a:pt x="247" y="6"/>
                  </a:lnTo>
                  <a:lnTo>
                    <a:pt x="247" y="6"/>
                  </a:lnTo>
                  <a:lnTo>
                    <a:pt x="215" y="7"/>
                  </a:lnTo>
                  <a:lnTo>
                    <a:pt x="215" y="7"/>
                  </a:lnTo>
                  <a:lnTo>
                    <a:pt x="213" y="11"/>
                  </a:lnTo>
                  <a:lnTo>
                    <a:pt x="209" y="14"/>
                  </a:lnTo>
                  <a:lnTo>
                    <a:pt x="204" y="16"/>
                  </a:lnTo>
                  <a:lnTo>
                    <a:pt x="198" y="17"/>
                  </a:lnTo>
                  <a:lnTo>
                    <a:pt x="198" y="17"/>
                  </a:lnTo>
                  <a:lnTo>
                    <a:pt x="187" y="16"/>
                  </a:lnTo>
                  <a:lnTo>
                    <a:pt x="177" y="17"/>
                  </a:lnTo>
                  <a:lnTo>
                    <a:pt x="177" y="17"/>
                  </a:lnTo>
                  <a:lnTo>
                    <a:pt x="170" y="16"/>
                  </a:lnTo>
                  <a:lnTo>
                    <a:pt x="165" y="13"/>
                  </a:lnTo>
                  <a:lnTo>
                    <a:pt x="161" y="9"/>
                  </a:lnTo>
                  <a:lnTo>
                    <a:pt x="159" y="6"/>
                  </a:lnTo>
                  <a:lnTo>
                    <a:pt x="159" y="6"/>
                  </a:lnTo>
                  <a:lnTo>
                    <a:pt x="146" y="4"/>
                  </a:lnTo>
                  <a:lnTo>
                    <a:pt x="146" y="4"/>
                  </a:lnTo>
                  <a:lnTo>
                    <a:pt x="143" y="6"/>
                  </a:lnTo>
                  <a:lnTo>
                    <a:pt x="141" y="4"/>
                  </a:lnTo>
                  <a:lnTo>
                    <a:pt x="141" y="4"/>
                  </a:lnTo>
                  <a:lnTo>
                    <a:pt x="87" y="0"/>
                  </a:lnTo>
                  <a:lnTo>
                    <a:pt x="87" y="0"/>
                  </a:lnTo>
                  <a:lnTo>
                    <a:pt x="83" y="8"/>
                  </a:lnTo>
                  <a:lnTo>
                    <a:pt x="79" y="16"/>
                  </a:lnTo>
                  <a:lnTo>
                    <a:pt x="79" y="16"/>
                  </a:lnTo>
                  <a:lnTo>
                    <a:pt x="61" y="40"/>
                  </a:lnTo>
                  <a:lnTo>
                    <a:pt x="51" y="57"/>
                  </a:lnTo>
                  <a:lnTo>
                    <a:pt x="40" y="75"/>
                  </a:lnTo>
                  <a:lnTo>
                    <a:pt x="29" y="93"/>
                  </a:lnTo>
                  <a:lnTo>
                    <a:pt x="22" y="109"/>
                  </a:lnTo>
                  <a:lnTo>
                    <a:pt x="19" y="117"/>
                  </a:lnTo>
                  <a:lnTo>
                    <a:pt x="18" y="125"/>
                  </a:lnTo>
                  <a:lnTo>
                    <a:pt x="18" y="131"/>
                  </a:lnTo>
                  <a:lnTo>
                    <a:pt x="19" y="136"/>
                  </a:lnTo>
                  <a:lnTo>
                    <a:pt x="19" y="136"/>
                  </a:lnTo>
                  <a:lnTo>
                    <a:pt x="15" y="145"/>
                  </a:lnTo>
                  <a:lnTo>
                    <a:pt x="10" y="154"/>
                  </a:lnTo>
                  <a:lnTo>
                    <a:pt x="6" y="166"/>
                  </a:lnTo>
                  <a:lnTo>
                    <a:pt x="3" y="178"/>
                  </a:lnTo>
                  <a:lnTo>
                    <a:pt x="0" y="192"/>
                  </a:lnTo>
                  <a:lnTo>
                    <a:pt x="0" y="205"/>
                  </a:lnTo>
                  <a:lnTo>
                    <a:pt x="0" y="212"/>
                  </a:lnTo>
                  <a:lnTo>
                    <a:pt x="3" y="218"/>
                  </a:lnTo>
                  <a:lnTo>
                    <a:pt x="3" y="218"/>
                  </a:lnTo>
                  <a:lnTo>
                    <a:pt x="10" y="235"/>
                  </a:lnTo>
                  <a:lnTo>
                    <a:pt x="15" y="249"/>
                  </a:lnTo>
                  <a:lnTo>
                    <a:pt x="15" y="255"/>
                  </a:lnTo>
                  <a:lnTo>
                    <a:pt x="15" y="260"/>
                  </a:lnTo>
                  <a:lnTo>
                    <a:pt x="15" y="260"/>
                  </a:lnTo>
                  <a:lnTo>
                    <a:pt x="13" y="267"/>
                  </a:lnTo>
                  <a:lnTo>
                    <a:pt x="12" y="272"/>
                  </a:lnTo>
                  <a:lnTo>
                    <a:pt x="13" y="274"/>
                  </a:lnTo>
                  <a:lnTo>
                    <a:pt x="14" y="277"/>
                  </a:lnTo>
                  <a:lnTo>
                    <a:pt x="19" y="282"/>
                  </a:lnTo>
                  <a:lnTo>
                    <a:pt x="19" y="282"/>
                  </a:lnTo>
                  <a:lnTo>
                    <a:pt x="19" y="287"/>
                  </a:lnTo>
                  <a:lnTo>
                    <a:pt x="21" y="301"/>
                  </a:lnTo>
                  <a:lnTo>
                    <a:pt x="22" y="309"/>
                  </a:lnTo>
                  <a:lnTo>
                    <a:pt x="24" y="317"/>
                  </a:lnTo>
                  <a:lnTo>
                    <a:pt x="27" y="323"/>
                  </a:lnTo>
                  <a:lnTo>
                    <a:pt x="32" y="327"/>
                  </a:lnTo>
                  <a:lnTo>
                    <a:pt x="32" y="327"/>
                  </a:lnTo>
                  <a:lnTo>
                    <a:pt x="33" y="336"/>
                  </a:lnTo>
                  <a:lnTo>
                    <a:pt x="36" y="343"/>
                  </a:lnTo>
                  <a:lnTo>
                    <a:pt x="38" y="347"/>
                  </a:lnTo>
                  <a:lnTo>
                    <a:pt x="41" y="350"/>
                  </a:lnTo>
                  <a:lnTo>
                    <a:pt x="35" y="355"/>
                  </a:lnTo>
                  <a:lnTo>
                    <a:pt x="35" y="355"/>
                  </a:lnTo>
                  <a:lnTo>
                    <a:pt x="37" y="359"/>
                  </a:lnTo>
                  <a:lnTo>
                    <a:pt x="42" y="369"/>
                  </a:lnTo>
                  <a:lnTo>
                    <a:pt x="47" y="382"/>
                  </a:lnTo>
                  <a:lnTo>
                    <a:pt x="49" y="388"/>
                  </a:lnTo>
                  <a:lnTo>
                    <a:pt x="50" y="395"/>
                  </a:lnTo>
                  <a:lnTo>
                    <a:pt x="50" y="395"/>
                  </a:lnTo>
                  <a:lnTo>
                    <a:pt x="50" y="400"/>
                  </a:lnTo>
                  <a:lnTo>
                    <a:pt x="50" y="405"/>
                  </a:lnTo>
                  <a:lnTo>
                    <a:pt x="53" y="409"/>
                  </a:lnTo>
                  <a:lnTo>
                    <a:pt x="55" y="413"/>
                  </a:lnTo>
                  <a:lnTo>
                    <a:pt x="59" y="414"/>
                  </a:lnTo>
                  <a:lnTo>
                    <a:pt x="65" y="413"/>
                  </a:lnTo>
                  <a:lnTo>
                    <a:pt x="72" y="411"/>
                  </a:lnTo>
                  <a:lnTo>
                    <a:pt x="81" y="406"/>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58" name="Freeform 1624">
              <a:extLst>
                <a:ext uri="{FF2B5EF4-FFF2-40B4-BE49-F238E27FC236}">
                  <a16:creationId xmlns="" xmlns:a16="http://schemas.microsoft.com/office/drawing/2014/main" id="{FAF519DC-2D06-4CBE-9E54-578AD6759C73}"/>
                </a:ext>
              </a:extLst>
            </p:cNvPr>
            <p:cNvSpPr>
              <a:spLocks/>
            </p:cNvSpPr>
            <p:nvPr/>
          </p:nvSpPr>
          <p:spPr bwMode="auto">
            <a:xfrm>
              <a:off x="11393488" y="2333625"/>
              <a:ext cx="147638" cy="195263"/>
            </a:xfrm>
            <a:custGeom>
              <a:avLst/>
              <a:gdLst>
                <a:gd name="T0" fmla="*/ 186 w 186"/>
                <a:gd name="T1" fmla="*/ 21 h 245"/>
                <a:gd name="T2" fmla="*/ 168 w 186"/>
                <a:gd name="T3" fmla="*/ 14 h 245"/>
                <a:gd name="T4" fmla="*/ 105 w 186"/>
                <a:gd name="T5" fmla="*/ 0 h 245"/>
                <a:gd name="T6" fmla="*/ 92 w 186"/>
                <a:gd name="T7" fmla="*/ 6 h 245"/>
                <a:gd name="T8" fmla="*/ 70 w 186"/>
                <a:gd name="T9" fmla="*/ 23 h 245"/>
                <a:gd name="T10" fmla="*/ 55 w 186"/>
                <a:gd name="T11" fmla="*/ 43 h 245"/>
                <a:gd name="T12" fmla="*/ 42 w 186"/>
                <a:gd name="T13" fmla="*/ 64 h 245"/>
                <a:gd name="T14" fmla="*/ 32 w 186"/>
                <a:gd name="T15" fmla="*/ 93 h 245"/>
                <a:gd name="T16" fmla="*/ 26 w 186"/>
                <a:gd name="T17" fmla="*/ 124 h 245"/>
                <a:gd name="T18" fmla="*/ 26 w 186"/>
                <a:gd name="T19" fmla="*/ 122 h 245"/>
                <a:gd name="T20" fmla="*/ 15 w 186"/>
                <a:gd name="T21" fmla="*/ 184 h 245"/>
                <a:gd name="T22" fmla="*/ 5 w 186"/>
                <a:gd name="T23" fmla="*/ 229 h 245"/>
                <a:gd name="T24" fmla="*/ 0 w 186"/>
                <a:gd name="T25" fmla="*/ 244 h 245"/>
                <a:gd name="T26" fmla="*/ 4 w 186"/>
                <a:gd name="T27" fmla="*/ 244 h 245"/>
                <a:gd name="T28" fmla="*/ 11 w 186"/>
                <a:gd name="T29" fmla="*/ 238 h 245"/>
                <a:gd name="T30" fmla="*/ 22 w 186"/>
                <a:gd name="T31" fmla="*/ 235 h 245"/>
                <a:gd name="T32" fmla="*/ 32 w 186"/>
                <a:gd name="T33" fmla="*/ 234 h 245"/>
                <a:gd name="T34" fmla="*/ 43 w 186"/>
                <a:gd name="T35" fmla="*/ 235 h 245"/>
                <a:gd name="T36" fmla="*/ 54 w 186"/>
                <a:gd name="T37" fmla="*/ 238 h 245"/>
                <a:gd name="T38" fmla="*/ 61 w 186"/>
                <a:gd name="T39" fmla="*/ 245 h 245"/>
                <a:gd name="T40" fmla="*/ 88 w 186"/>
                <a:gd name="T41" fmla="*/ 244 h 245"/>
                <a:gd name="T42" fmla="*/ 116 w 186"/>
                <a:gd name="T43" fmla="*/ 240 h 245"/>
                <a:gd name="T44" fmla="*/ 119 w 186"/>
                <a:gd name="T45" fmla="*/ 222 h 245"/>
                <a:gd name="T46" fmla="*/ 124 w 186"/>
                <a:gd name="T47" fmla="*/ 209 h 245"/>
                <a:gd name="T48" fmla="*/ 129 w 186"/>
                <a:gd name="T49" fmla="*/ 198 h 245"/>
                <a:gd name="T50" fmla="*/ 138 w 186"/>
                <a:gd name="T51" fmla="*/ 169 h 245"/>
                <a:gd name="T52" fmla="*/ 143 w 186"/>
                <a:gd name="T53" fmla="*/ 156 h 245"/>
                <a:gd name="T54" fmla="*/ 146 w 186"/>
                <a:gd name="T55" fmla="*/ 142 h 245"/>
                <a:gd name="T56" fmla="*/ 146 w 186"/>
                <a:gd name="T57" fmla="*/ 115 h 245"/>
                <a:gd name="T58" fmla="*/ 145 w 186"/>
                <a:gd name="T59" fmla="*/ 106 h 245"/>
                <a:gd name="T60" fmla="*/ 145 w 186"/>
                <a:gd name="T61" fmla="*/ 89 h 245"/>
                <a:gd name="T62" fmla="*/ 148 w 186"/>
                <a:gd name="T63" fmla="*/ 73 h 245"/>
                <a:gd name="T64" fmla="*/ 160 w 186"/>
                <a:gd name="T65" fmla="*/ 51 h 245"/>
                <a:gd name="T66" fmla="*/ 178 w 186"/>
                <a:gd name="T67" fmla="*/ 2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6" h="245">
                  <a:moveTo>
                    <a:pt x="186" y="21"/>
                  </a:moveTo>
                  <a:lnTo>
                    <a:pt x="186" y="21"/>
                  </a:lnTo>
                  <a:lnTo>
                    <a:pt x="179" y="17"/>
                  </a:lnTo>
                  <a:lnTo>
                    <a:pt x="168" y="14"/>
                  </a:lnTo>
                  <a:lnTo>
                    <a:pt x="141" y="6"/>
                  </a:lnTo>
                  <a:lnTo>
                    <a:pt x="105" y="0"/>
                  </a:lnTo>
                  <a:lnTo>
                    <a:pt x="105" y="0"/>
                  </a:lnTo>
                  <a:lnTo>
                    <a:pt x="92" y="6"/>
                  </a:lnTo>
                  <a:lnTo>
                    <a:pt x="81" y="14"/>
                  </a:lnTo>
                  <a:lnTo>
                    <a:pt x="70" y="23"/>
                  </a:lnTo>
                  <a:lnTo>
                    <a:pt x="63" y="33"/>
                  </a:lnTo>
                  <a:lnTo>
                    <a:pt x="55" y="43"/>
                  </a:lnTo>
                  <a:lnTo>
                    <a:pt x="49" y="53"/>
                  </a:lnTo>
                  <a:lnTo>
                    <a:pt x="42" y="64"/>
                  </a:lnTo>
                  <a:lnTo>
                    <a:pt x="38" y="74"/>
                  </a:lnTo>
                  <a:lnTo>
                    <a:pt x="32" y="93"/>
                  </a:lnTo>
                  <a:lnTo>
                    <a:pt x="28" y="108"/>
                  </a:lnTo>
                  <a:lnTo>
                    <a:pt x="26" y="124"/>
                  </a:lnTo>
                  <a:lnTo>
                    <a:pt x="26" y="124"/>
                  </a:lnTo>
                  <a:lnTo>
                    <a:pt x="26" y="122"/>
                  </a:lnTo>
                  <a:lnTo>
                    <a:pt x="26" y="122"/>
                  </a:lnTo>
                  <a:lnTo>
                    <a:pt x="15" y="184"/>
                  </a:lnTo>
                  <a:lnTo>
                    <a:pt x="9" y="215"/>
                  </a:lnTo>
                  <a:lnTo>
                    <a:pt x="5" y="229"/>
                  </a:lnTo>
                  <a:lnTo>
                    <a:pt x="0" y="244"/>
                  </a:lnTo>
                  <a:lnTo>
                    <a:pt x="0" y="244"/>
                  </a:lnTo>
                  <a:lnTo>
                    <a:pt x="4" y="244"/>
                  </a:lnTo>
                  <a:lnTo>
                    <a:pt x="4" y="244"/>
                  </a:lnTo>
                  <a:lnTo>
                    <a:pt x="8" y="240"/>
                  </a:lnTo>
                  <a:lnTo>
                    <a:pt x="11" y="238"/>
                  </a:lnTo>
                  <a:lnTo>
                    <a:pt x="17" y="235"/>
                  </a:lnTo>
                  <a:lnTo>
                    <a:pt x="22" y="235"/>
                  </a:lnTo>
                  <a:lnTo>
                    <a:pt x="22" y="235"/>
                  </a:lnTo>
                  <a:lnTo>
                    <a:pt x="32" y="234"/>
                  </a:lnTo>
                  <a:lnTo>
                    <a:pt x="43" y="235"/>
                  </a:lnTo>
                  <a:lnTo>
                    <a:pt x="43" y="235"/>
                  </a:lnTo>
                  <a:lnTo>
                    <a:pt x="49" y="236"/>
                  </a:lnTo>
                  <a:lnTo>
                    <a:pt x="54" y="238"/>
                  </a:lnTo>
                  <a:lnTo>
                    <a:pt x="58" y="241"/>
                  </a:lnTo>
                  <a:lnTo>
                    <a:pt x="61" y="245"/>
                  </a:lnTo>
                  <a:lnTo>
                    <a:pt x="61" y="245"/>
                  </a:lnTo>
                  <a:lnTo>
                    <a:pt x="88" y="244"/>
                  </a:lnTo>
                  <a:lnTo>
                    <a:pt x="116" y="240"/>
                  </a:lnTo>
                  <a:lnTo>
                    <a:pt x="116" y="240"/>
                  </a:lnTo>
                  <a:lnTo>
                    <a:pt x="118" y="231"/>
                  </a:lnTo>
                  <a:lnTo>
                    <a:pt x="119" y="222"/>
                  </a:lnTo>
                  <a:lnTo>
                    <a:pt x="122" y="215"/>
                  </a:lnTo>
                  <a:lnTo>
                    <a:pt x="124" y="209"/>
                  </a:lnTo>
                  <a:lnTo>
                    <a:pt x="124" y="209"/>
                  </a:lnTo>
                  <a:lnTo>
                    <a:pt x="129" y="198"/>
                  </a:lnTo>
                  <a:lnTo>
                    <a:pt x="133" y="184"/>
                  </a:lnTo>
                  <a:lnTo>
                    <a:pt x="138" y="169"/>
                  </a:lnTo>
                  <a:lnTo>
                    <a:pt x="143" y="156"/>
                  </a:lnTo>
                  <a:lnTo>
                    <a:pt x="143" y="156"/>
                  </a:lnTo>
                  <a:lnTo>
                    <a:pt x="145" y="148"/>
                  </a:lnTo>
                  <a:lnTo>
                    <a:pt x="146" y="142"/>
                  </a:lnTo>
                  <a:lnTo>
                    <a:pt x="147" y="129"/>
                  </a:lnTo>
                  <a:lnTo>
                    <a:pt x="146" y="115"/>
                  </a:lnTo>
                  <a:lnTo>
                    <a:pt x="146" y="115"/>
                  </a:lnTo>
                  <a:lnTo>
                    <a:pt x="145" y="106"/>
                  </a:lnTo>
                  <a:lnTo>
                    <a:pt x="143" y="97"/>
                  </a:lnTo>
                  <a:lnTo>
                    <a:pt x="145" y="89"/>
                  </a:lnTo>
                  <a:lnTo>
                    <a:pt x="146" y="80"/>
                  </a:lnTo>
                  <a:lnTo>
                    <a:pt x="148" y="73"/>
                  </a:lnTo>
                  <a:lnTo>
                    <a:pt x="152" y="65"/>
                  </a:lnTo>
                  <a:lnTo>
                    <a:pt x="160" y="51"/>
                  </a:lnTo>
                  <a:lnTo>
                    <a:pt x="169" y="39"/>
                  </a:lnTo>
                  <a:lnTo>
                    <a:pt x="178" y="29"/>
                  </a:lnTo>
                  <a:lnTo>
                    <a:pt x="186" y="21"/>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59" name="Freeform 1625">
              <a:extLst>
                <a:ext uri="{FF2B5EF4-FFF2-40B4-BE49-F238E27FC236}">
                  <a16:creationId xmlns="" xmlns:a16="http://schemas.microsoft.com/office/drawing/2014/main" id="{7A9E7943-D9AA-4707-9B27-A0F252345BBE}"/>
                </a:ext>
              </a:extLst>
            </p:cNvPr>
            <p:cNvSpPr>
              <a:spLocks/>
            </p:cNvSpPr>
            <p:nvPr/>
          </p:nvSpPr>
          <p:spPr bwMode="auto">
            <a:xfrm>
              <a:off x="11393488" y="2333625"/>
              <a:ext cx="147638" cy="195263"/>
            </a:xfrm>
            <a:custGeom>
              <a:avLst/>
              <a:gdLst>
                <a:gd name="T0" fmla="*/ 186 w 186"/>
                <a:gd name="T1" fmla="*/ 21 h 245"/>
                <a:gd name="T2" fmla="*/ 168 w 186"/>
                <a:gd name="T3" fmla="*/ 14 h 245"/>
                <a:gd name="T4" fmla="*/ 105 w 186"/>
                <a:gd name="T5" fmla="*/ 0 h 245"/>
                <a:gd name="T6" fmla="*/ 92 w 186"/>
                <a:gd name="T7" fmla="*/ 6 h 245"/>
                <a:gd name="T8" fmla="*/ 70 w 186"/>
                <a:gd name="T9" fmla="*/ 23 h 245"/>
                <a:gd name="T10" fmla="*/ 55 w 186"/>
                <a:gd name="T11" fmla="*/ 43 h 245"/>
                <a:gd name="T12" fmla="*/ 42 w 186"/>
                <a:gd name="T13" fmla="*/ 64 h 245"/>
                <a:gd name="T14" fmla="*/ 32 w 186"/>
                <a:gd name="T15" fmla="*/ 93 h 245"/>
                <a:gd name="T16" fmla="*/ 26 w 186"/>
                <a:gd name="T17" fmla="*/ 124 h 245"/>
                <a:gd name="T18" fmla="*/ 26 w 186"/>
                <a:gd name="T19" fmla="*/ 122 h 245"/>
                <a:gd name="T20" fmla="*/ 15 w 186"/>
                <a:gd name="T21" fmla="*/ 184 h 245"/>
                <a:gd name="T22" fmla="*/ 5 w 186"/>
                <a:gd name="T23" fmla="*/ 229 h 245"/>
                <a:gd name="T24" fmla="*/ 0 w 186"/>
                <a:gd name="T25" fmla="*/ 244 h 245"/>
                <a:gd name="T26" fmla="*/ 4 w 186"/>
                <a:gd name="T27" fmla="*/ 244 h 245"/>
                <a:gd name="T28" fmla="*/ 11 w 186"/>
                <a:gd name="T29" fmla="*/ 238 h 245"/>
                <a:gd name="T30" fmla="*/ 22 w 186"/>
                <a:gd name="T31" fmla="*/ 235 h 245"/>
                <a:gd name="T32" fmla="*/ 32 w 186"/>
                <a:gd name="T33" fmla="*/ 234 h 245"/>
                <a:gd name="T34" fmla="*/ 43 w 186"/>
                <a:gd name="T35" fmla="*/ 235 h 245"/>
                <a:gd name="T36" fmla="*/ 54 w 186"/>
                <a:gd name="T37" fmla="*/ 238 h 245"/>
                <a:gd name="T38" fmla="*/ 61 w 186"/>
                <a:gd name="T39" fmla="*/ 245 h 245"/>
                <a:gd name="T40" fmla="*/ 88 w 186"/>
                <a:gd name="T41" fmla="*/ 244 h 245"/>
                <a:gd name="T42" fmla="*/ 116 w 186"/>
                <a:gd name="T43" fmla="*/ 240 h 245"/>
                <a:gd name="T44" fmla="*/ 119 w 186"/>
                <a:gd name="T45" fmla="*/ 222 h 245"/>
                <a:gd name="T46" fmla="*/ 124 w 186"/>
                <a:gd name="T47" fmla="*/ 209 h 245"/>
                <a:gd name="T48" fmla="*/ 129 w 186"/>
                <a:gd name="T49" fmla="*/ 198 h 245"/>
                <a:gd name="T50" fmla="*/ 138 w 186"/>
                <a:gd name="T51" fmla="*/ 169 h 245"/>
                <a:gd name="T52" fmla="*/ 143 w 186"/>
                <a:gd name="T53" fmla="*/ 156 h 245"/>
                <a:gd name="T54" fmla="*/ 146 w 186"/>
                <a:gd name="T55" fmla="*/ 142 h 245"/>
                <a:gd name="T56" fmla="*/ 146 w 186"/>
                <a:gd name="T57" fmla="*/ 115 h 245"/>
                <a:gd name="T58" fmla="*/ 145 w 186"/>
                <a:gd name="T59" fmla="*/ 106 h 245"/>
                <a:gd name="T60" fmla="*/ 145 w 186"/>
                <a:gd name="T61" fmla="*/ 89 h 245"/>
                <a:gd name="T62" fmla="*/ 148 w 186"/>
                <a:gd name="T63" fmla="*/ 73 h 245"/>
                <a:gd name="T64" fmla="*/ 160 w 186"/>
                <a:gd name="T65" fmla="*/ 51 h 245"/>
                <a:gd name="T66" fmla="*/ 178 w 186"/>
                <a:gd name="T67" fmla="*/ 2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6" h="245">
                  <a:moveTo>
                    <a:pt x="186" y="21"/>
                  </a:moveTo>
                  <a:lnTo>
                    <a:pt x="186" y="21"/>
                  </a:lnTo>
                  <a:lnTo>
                    <a:pt x="179" y="17"/>
                  </a:lnTo>
                  <a:lnTo>
                    <a:pt x="168" y="14"/>
                  </a:lnTo>
                  <a:lnTo>
                    <a:pt x="141" y="6"/>
                  </a:lnTo>
                  <a:lnTo>
                    <a:pt x="105" y="0"/>
                  </a:lnTo>
                  <a:lnTo>
                    <a:pt x="105" y="0"/>
                  </a:lnTo>
                  <a:lnTo>
                    <a:pt x="92" y="6"/>
                  </a:lnTo>
                  <a:lnTo>
                    <a:pt x="81" y="14"/>
                  </a:lnTo>
                  <a:lnTo>
                    <a:pt x="70" y="23"/>
                  </a:lnTo>
                  <a:lnTo>
                    <a:pt x="63" y="33"/>
                  </a:lnTo>
                  <a:lnTo>
                    <a:pt x="55" y="43"/>
                  </a:lnTo>
                  <a:lnTo>
                    <a:pt x="49" y="53"/>
                  </a:lnTo>
                  <a:lnTo>
                    <a:pt x="42" y="64"/>
                  </a:lnTo>
                  <a:lnTo>
                    <a:pt x="38" y="74"/>
                  </a:lnTo>
                  <a:lnTo>
                    <a:pt x="32" y="93"/>
                  </a:lnTo>
                  <a:lnTo>
                    <a:pt x="28" y="108"/>
                  </a:lnTo>
                  <a:lnTo>
                    <a:pt x="26" y="124"/>
                  </a:lnTo>
                  <a:lnTo>
                    <a:pt x="26" y="124"/>
                  </a:lnTo>
                  <a:lnTo>
                    <a:pt x="26" y="122"/>
                  </a:lnTo>
                  <a:lnTo>
                    <a:pt x="26" y="122"/>
                  </a:lnTo>
                  <a:lnTo>
                    <a:pt x="15" y="184"/>
                  </a:lnTo>
                  <a:lnTo>
                    <a:pt x="9" y="215"/>
                  </a:lnTo>
                  <a:lnTo>
                    <a:pt x="5" y="229"/>
                  </a:lnTo>
                  <a:lnTo>
                    <a:pt x="0" y="244"/>
                  </a:lnTo>
                  <a:lnTo>
                    <a:pt x="0" y="244"/>
                  </a:lnTo>
                  <a:lnTo>
                    <a:pt x="4" y="244"/>
                  </a:lnTo>
                  <a:lnTo>
                    <a:pt x="4" y="244"/>
                  </a:lnTo>
                  <a:lnTo>
                    <a:pt x="8" y="240"/>
                  </a:lnTo>
                  <a:lnTo>
                    <a:pt x="11" y="238"/>
                  </a:lnTo>
                  <a:lnTo>
                    <a:pt x="17" y="235"/>
                  </a:lnTo>
                  <a:lnTo>
                    <a:pt x="22" y="235"/>
                  </a:lnTo>
                  <a:lnTo>
                    <a:pt x="22" y="235"/>
                  </a:lnTo>
                  <a:lnTo>
                    <a:pt x="32" y="234"/>
                  </a:lnTo>
                  <a:lnTo>
                    <a:pt x="43" y="235"/>
                  </a:lnTo>
                  <a:lnTo>
                    <a:pt x="43" y="235"/>
                  </a:lnTo>
                  <a:lnTo>
                    <a:pt x="49" y="236"/>
                  </a:lnTo>
                  <a:lnTo>
                    <a:pt x="54" y="238"/>
                  </a:lnTo>
                  <a:lnTo>
                    <a:pt x="58" y="241"/>
                  </a:lnTo>
                  <a:lnTo>
                    <a:pt x="61" y="245"/>
                  </a:lnTo>
                  <a:lnTo>
                    <a:pt x="61" y="245"/>
                  </a:lnTo>
                  <a:lnTo>
                    <a:pt x="88" y="244"/>
                  </a:lnTo>
                  <a:lnTo>
                    <a:pt x="116" y="240"/>
                  </a:lnTo>
                  <a:lnTo>
                    <a:pt x="116" y="240"/>
                  </a:lnTo>
                  <a:lnTo>
                    <a:pt x="118" y="231"/>
                  </a:lnTo>
                  <a:lnTo>
                    <a:pt x="119" y="222"/>
                  </a:lnTo>
                  <a:lnTo>
                    <a:pt x="122" y="215"/>
                  </a:lnTo>
                  <a:lnTo>
                    <a:pt x="124" y="209"/>
                  </a:lnTo>
                  <a:lnTo>
                    <a:pt x="124" y="209"/>
                  </a:lnTo>
                  <a:lnTo>
                    <a:pt x="129" y="198"/>
                  </a:lnTo>
                  <a:lnTo>
                    <a:pt x="133" y="184"/>
                  </a:lnTo>
                  <a:lnTo>
                    <a:pt x="138" y="169"/>
                  </a:lnTo>
                  <a:lnTo>
                    <a:pt x="143" y="156"/>
                  </a:lnTo>
                  <a:lnTo>
                    <a:pt x="143" y="156"/>
                  </a:lnTo>
                  <a:lnTo>
                    <a:pt x="145" y="148"/>
                  </a:lnTo>
                  <a:lnTo>
                    <a:pt x="146" y="142"/>
                  </a:lnTo>
                  <a:lnTo>
                    <a:pt x="147" y="129"/>
                  </a:lnTo>
                  <a:lnTo>
                    <a:pt x="146" y="115"/>
                  </a:lnTo>
                  <a:lnTo>
                    <a:pt x="146" y="115"/>
                  </a:lnTo>
                  <a:lnTo>
                    <a:pt x="145" y="106"/>
                  </a:lnTo>
                  <a:lnTo>
                    <a:pt x="143" y="97"/>
                  </a:lnTo>
                  <a:lnTo>
                    <a:pt x="145" y="89"/>
                  </a:lnTo>
                  <a:lnTo>
                    <a:pt x="146" y="80"/>
                  </a:lnTo>
                  <a:lnTo>
                    <a:pt x="148" y="73"/>
                  </a:lnTo>
                  <a:lnTo>
                    <a:pt x="152" y="65"/>
                  </a:lnTo>
                  <a:lnTo>
                    <a:pt x="160" y="51"/>
                  </a:lnTo>
                  <a:lnTo>
                    <a:pt x="169" y="39"/>
                  </a:lnTo>
                  <a:lnTo>
                    <a:pt x="178" y="29"/>
                  </a:lnTo>
                  <a:lnTo>
                    <a:pt x="186" y="21"/>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60" name="Freeform 1626">
              <a:extLst>
                <a:ext uri="{FF2B5EF4-FFF2-40B4-BE49-F238E27FC236}">
                  <a16:creationId xmlns="" xmlns:a16="http://schemas.microsoft.com/office/drawing/2014/main" id="{85B48A67-2A3A-4455-9FFD-FFC8EBA5FD48}"/>
                </a:ext>
              </a:extLst>
            </p:cNvPr>
            <p:cNvSpPr>
              <a:spLocks/>
            </p:cNvSpPr>
            <p:nvPr/>
          </p:nvSpPr>
          <p:spPr bwMode="auto">
            <a:xfrm>
              <a:off x="11285538" y="2333625"/>
              <a:ext cx="123825" cy="192088"/>
            </a:xfrm>
            <a:custGeom>
              <a:avLst/>
              <a:gdLst>
                <a:gd name="T0" fmla="*/ 40 w 155"/>
                <a:gd name="T1" fmla="*/ 115 h 243"/>
                <a:gd name="T2" fmla="*/ 40 w 155"/>
                <a:gd name="T3" fmla="*/ 115 h 243"/>
                <a:gd name="T4" fmla="*/ 39 w 155"/>
                <a:gd name="T5" fmla="*/ 129 h 243"/>
                <a:gd name="T6" fmla="*/ 40 w 155"/>
                <a:gd name="T7" fmla="*/ 142 h 243"/>
                <a:gd name="T8" fmla="*/ 41 w 155"/>
                <a:gd name="T9" fmla="*/ 148 h 243"/>
                <a:gd name="T10" fmla="*/ 44 w 155"/>
                <a:gd name="T11" fmla="*/ 156 h 243"/>
                <a:gd name="T12" fmla="*/ 44 w 155"/>
                <a:gd name="T13" fmla="*/ 156 h 243"/>
                <a:gd name="T14" fmla="*/ 48 w 155"/>
                <a:gd name="T15" fmla="*/ 169 h 243"/>
                <a:gd name="T16" fmla="*/ 53 w 155"/>
                <a:gd name="T17" fmla="*/ 184 h 243"/>
                <a:gd name="T18" fmla="*/ 58 w 155"/>
                <a:gd name="T19" fmla="*/ 197 h 243"/>
                <a:gd name="T20" fmla="*/ 62 w 155"/>
                <a:gd name="T21" fmla="*/ 209 h 243"/>
                <a:gd name="T22" fmla="*/ 62 w 155"/>
                <a:gd name="T23" fmla="*/ 209 h 243"/>
                <a:gd name="T24" fmla="*/ 67 w 155"/>
                <a:gd name="T25" fmla="*/ 222 h 243"/>
                <a:gd name="T26" fmla="*/ 68 w 155"/>
                <a:gd name="T27" fmla="*/ 230 h 243"/>
                <a:gd name="T28" fmla="*/ 69 w 155"/>
                <a:gd name="T29" fmla="*/ 239 h 243"/>
                <a:gd name="T30" fmla="*/ 69 w 155"/>
                <a:gd name="T31" fmla="*/ 239 h 243"/>
                <a:gd name="T32" fmla="*/ 126 w 155"/>
                <a:gd name="T33" fmla="*/ 243 h 243"/>
                <a:gd name="T34" fmla="*/ 126 w 155"/>
                <a:gd name="T35" fmla="*/ 243 h 243"/>
                <a:gd name="T36" fmla="*/ 132 w 155"/>
                <a:gd name="T37" fmla="*/ 225 h 243"/>
                <a:gd name="T38" fmla="*/ 136 w 155"/>
                <a:gd name="T39" fmla="*/ 207 h 243"/>
                <a:gd name="T40" fmla="*/ 144 w 155"/>
                <a:gd name="T41" fmla="*/ 170 h 243"/>
                <a:gd name="T42" fmla="*/ 149 w 155"/>
                <a:gd name="T43" fmla="*/ 133 h 243"/>
                <a:gd name="T44" fmla="*/ 155 w 155"/>
                <a:gd name="T45" fmla="*/ 96 h 243"/>
                <a:gd name="T46" fmla="*/ 155 w 155"/>
                <a:gd name="T47" fmla="*/ 96 h 243"/>
                <a:gd name="T48" fmla="*/ 151 w 155"/>
                <a:gd name="T49" fmla="*/ 84 h 243"/>
                <a:gd name="T50" fmla="*/ 147 w 155"/>
                <a:gd name="T51" fmla="*/ 71 h 243"/>
                <a:gd name="T52" fmla="*/ 141 w 155"/>
                <a:gd name="T53" fmla="*/ 58 h 243"/>
                <a:gd name="T54" fmla="*/ 132 w 155"/>
                <a:gd name="T55" fmla="*/ 44 h 243"/>
                <a:gd name="T56" fmla="*/ 123 w 155"/>
                <a:gd name="T57" fmla="*/ 32 h 243"/>
                <a:gd name="T58" fmla="*/ 112 w 155"/>
                <a:gd name="T59" fmla="*/ 19 h 243"/>
                <a:gd name="T60" fmla="*/ 98 w 155"/>
                <a:gd name="T61" fmla="*/ 9 h 243"/>
                <a:gd name="T62" fmla="*/ 82 w 155"/>
                <a:gd name="T63" fmla="*/ 0 h 243"/>
                <a:gd name="T64" fmla="*/ 82 w 155"/>
                <a:gd name="T65" fmla="*/ 0 h 243"/>
                <a:gd name="T66" fmla="*/ 45 w 155"/>
                <a:gd name="T67" fmla="*/ 6 h 243"/>
                <a:gd name="T68" fmla="*/ 18 w 155"/>
                <a:gd name="T69" fmla="*/ 14 h 243"/>
                <a:gd name="T70" fmla="*/ 8 w 155"/>
                <a:gd name="T71" fmla="*/ 17 h 243"/>
                <a:gd name="T72" fmla="*/ 0 w 155"/>
                <a:gd name="T73" fmla="*/ 21 h 243"/>
                <a:gd name="T74" fmla="*/ 0 w 155"/>
                <a:gd name="T75" fmla="*/ 21 h 243"/>
                <a:gd name="T76" fmla="*/ 9 w 155"/>
                <a:gd name="T77" fmla="*/ 29 h 243"/>
                <a:gd name="T78" fmla="*/ 17 w 155"/>
                <a:gd name="T79" fmla="*/ 39 h 243"/>
                <a:gd name="T80" fmla="*/ 26 w 155"/>
                <a:gd name="T81" fmla="*/ 51 h 243"/>
                <a:gd name="T82" fmla="*/ 34 w 155"/>
                <a:gd name="T83" fmla="*/ 65 h 243"/>
                <a:gd name="T84" fmla="*/ 37 w 155"/>
                <a:gd name="T85" fmla="*/ 73 h 243"/>
                <a:gd name="T86" fmla="*/ 40 w 155"/>
                <a:gd name="T87" fmla="*/ 80 h 243"/>
                <a:gd name="T88" fmla="*/ 41 w 155"/>
                <a:gd name="T89" fmla="*/ 89 h 243"/>
                <a:gd name="T90" fmla="*/ 42 w 155"/>
                <a:gd name="T91" fmla="*/ 97 h 243"/>
                <a:gd name="T92" fmla="*/ 42 w 155"/>
                <a:gd name="T93" fmla="*/ 106 h 243"/>
                <a:gd name="T94" fmla="*/ 40 w 155"/>
                <a:gd name="T95" fmla="*/ 11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243">
                  <a:moveTo>
                    <a:pt x="40" y="115"/>
                  </a:moveTo>
                  <a:lnTo>
                    <a:pt x="40" y="115"/>
                  </a:lnTo>
                  <a:lnTo>
                    <a:pt x="39" y="129"/>
                  </a:lnTo>
                  <a:lnTo>
                    <a:pt x="40" y="142"/>
                  </a:lnTo>
                  <a:lnTo>
                    <a:pt x="41" y="148"/>
                  </a:lnTo>
                  <a:lnTo>
                    <a:pt x="44" y="156"/>
                  </a:lnTo>
                  <a:lnTo>
                    <a:pt x="44" y="156"/>
                  </a:lnTo>
                  <a:lnTo>
                    <a:pt x="48" y="169"/>
                  </a:lnTo>
                  <a:lnTo>
                    <a:pt x="53" y="184"/>
                  </a:lnTo>
                  <a:lnTo>
                    <a:pt x="58" y="197"/>
                  </a:lnTo>
                  <a:lnTo>
                    <a:pt x="62" y="209"/>
                  </a:lnTo>
                  <a:lnTo>
                    <a:pt x="62" y="209"/>
                  </a:lnTo>
                  <a:lnTo>
                    <a:pt x="67" y="222"/>
                  </a:lnTo>
                  <a:lnTo>
                    <a:pt x="68" y="230"/>
                  </a:lnTo>
                  <a:lnTo>
                    <a:pt x="69" y="239"/>
                  </a:lnTo>
                  <a:lnTo>
                    <a:pt x="69" y="239"/>
                  </a:lnTo>
                  <a:lnTo>
                    <a:pt x="126" y="243"/>
                  </a:lnTo>
                  <a:lnTo>
                    <a:pt x="126" y="243"/>
                  </a:lnTo>
                  <a:lnTo>
                    <a:pt x="132" y="225"/>
                  </a:lnTo>
                  <a:lnTo>
                    <a:pt x="136" y="207"/>
                  </a:lnTo>
                  <a:lnTo>
                    <a:pt x="144" y="170"/>
                  </a:lnTo>
                  <a:lnTo>
                    <a:pt x="149" y="133"/>
                  </a:lnTo>
                  <a:lnTo>
                    <a:pt x="155" y="96"/>
                  </a:lnTo>
                  <a:lnTo>
                    <a:pt x="155" y="96"/>
                  </a:lnTo>
                  <a:lnTo>
                    <a:pt x="151" y="84"/>
                  </a:lnTo>
                  <a:lnTo>
                    <a:pt x="147" y="71"/>
                  </a:lnTo>
                  <a:lnTo>
                    <a:pt x="141" y="58"/>
                  </a:lnTo>
                  <a:lnTo>
                    <a:pt x="132" y="44"/>
                  </a:lnTo>
                  <a:lnTo>
                    <a:pt x="123" y="32"/>
                  </a:lnTo>
                  <a:lnTo>
                    <a:pt x="112" y="19"/>
                  </a:lnTo>
                  <a:lnTo>
                    <a:pt x="98" y="9"/>
                  </a:lnTo>
                  <a:lnTo>
                    <a:pt x="82" y="0"/>
                  </a:lnTo>
                  <a:lnTo>
                    <a:pt x="82" y="0"/>
                  </a:lnTo>
                  <a:lnTo>
                    <a:pt x="45" y="6"/>
                  </a:lnTo>
                  <a:lnTo>
                    <a:pt x="18" y="14"/>
                  </a:lnTo>
                  <a:lnTo>
                    <a:pt x="8" y="17"/>
                  </a:lnTo>
                  <a:lnTo>
                    <a:pt x="0" y="21"/>
                  </a:lnTo>
                  <a:lnTo>
                    <a:pt x="0" y="21"/>
                  </a:lnTo>
                  <a:lnTo>
                    <a:pt x="9" y="29"/>
                  </a:lnTo>
                  <a:lnTo>
                    <a:pt x="17" y="39"/>
                  </a:lnTo>
                  <a:lnTo>
                    <a:pt x="26" y="51"/>
                  </a:lnTo>
                  <a:lnTo>
                    <a:pt x="34" y="65"/>
                  </a:lnTo>
                  <a:lnTo>
                    <a:pt x="37" y="73"/>
                  </a:lnTo>
                  <a:lnTo>
                    <a:pt x="40" y="80"/>
                  </a:lnTo>
                  <a:lnTo>
                    <a:pt x="41" y="89"/>
                  </a:lnTo>
                  <a:lnTo>
                    <a:pt x="42" y="97"/>
                  </a:lnTo>
                  <a:lnTo>
                    <a:pt x="42" y="106"/>
                  </a:lnTo>
                  <a:lnTo>
                    <a:pt x="40" y="115"/>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61" name="Freeform 1627">
              <a:extLst>
                <a:ext uri="{FF2B5EF4-FFF2-40B4-BE49-F238E27FC236}">
                  <a16:creationId xmlns="" xmlns:a16="http://schemas.microsoft.com/office/drawing/2014/main" id="{F49908F0-FAE6-4680-949F-07CD1DB3D9F4}"/>
                </a:ext>
              </a:extLst>
            </p:cNvPr>
            <p:cNvSpPr>
              <a:spLocks/>
            </p:cNvSpPr>
            <p:nvPr/>
          </p:nvSpPr>
          <p:spPr bwMode="auto">
            <a:xfrm>
              <a:off x="11285538" y="2333625"/>
              <a:ext cx="123825" cy="192088"/>
            </a:xfrm>
            <a:custGeom>
              <a:avLst/>
              <a:gdLst>
                <a:gd name="T0" fmla="*/ 40 w 155"/>
                <a:gd name="T1" fmla="*/ 115 h 243"/>
                <a:gd name="T2" fmla="*/ 40 w 155"/>
                <a:gd name="T3" fmla="*/ 115 h 243"/>
                <a:gd name="T4" fmla="*/ 39 w 155"/>
                <a:gd name="T5" fmla="*/ 129 h 243"/>
                <a:gd name="T6" fmla="*/ 40 w 155"/>
                <a:gd name="T7" fmla="*/ 142 h 243"/>
                <a:gd name="T8" fmla="*/ 41 w 155"/>
                <a:gd name="T9" fmla="*/ 148 h 243"/>
                <a:gd name="T10" fmla="*/ 44 w 155"/>
                <a:gd name="T11" fmla="*/ 156 h 243"/>
                <a:gd name="T12" fmla="*/ 44 w 155"/>
                <a:gd name="T13" fmla="*/ 156 h 243"/>
                <a:gd name="T14" fmla="*/ 48 w 155"/>
                <a:gd name="T15" fmla="*/ 169 h 243"/>
                <a:gd name="T16" fmla="*/ 53 w 155"/>
                <a:gd name="T17" fmla="*/ 184 h 243"/>
                <a:gd name="T18" fmla="*/ 58 w 155"/>
                <a:gd name="T19" fmla="*/ 197 h 243"/>
                <a:gd name="T20" fmla="*/ 62 w 155"/>
                <a:gd name="T21" fmla="*/ 209 h 243"/>
                <a:gd name="T22" fmla="*/ 62 w 155"/>
                <a:gd name="T23" fmla="*/ 209 h 243"/>
                <a:gd name="T24" fmla="*/ 67 w 155"/>
                <a:gd name="T25" fmla="*/ 222 h 243"/>
                <a:gd name="T26" fmla="*/ 68 w 155"/>
                <a:gd name="T27" fmla="*/ 230 h 243"/>
                <a:gd name="T28" fmla="*/ 69 w 155"/>
                <a:gd name="T29" fmla="*/ 239 h 243"/>
                <a:gd name="T30" fmla="*/ 69 w 155"/>
                <a:gd name="T31" fmla="*/ 239 h 243"/>
                <a:gd name="T32" fmla="*/ 126 w 155"/>
                <a:gd name="T33" fmla="*/ 243 h 243"/>
                <a:gd name="T34" fmla="*/ 126 w 155"/>
                <a:gd name="T35" fmla="*/ 243 h 243"/>
                <a:gd name="T36" fmla="*/ 132 w 155"/>
                <a:gd name="T37" fmla="*/ 225 h 243"/>
                <a:gd name="T38" fmla="*/ 136 w 155"/>
                <a:gd name="T39" fmla="*/ 207 h 243"/>
                <a:gd name="T40" fmla="*/ 144 w 155"/>
                <a:gd name="T41" fmla="*/ 170 h 243"/>
                <a:gd name="T42" fmla="*/ 149 w 155"/>
                <a:gd name="T43" fmla="*/ 133 h 243"/>
                <a:gd name="T44" fmla="*/ 155 w 155"/>
                <a:gd name="T45" fmla="*/ 96 h 243"/>
                <a:gd name="T46" fmla="*/ 155 w 155"/>
                <a:gd name="T47" fmla="*/ 96 h 243"/>
                <a:gd name="T48" fmla="*/ 151 w 155"/>
                <a:gd name="T49" fmla="*/ 84 h 243"/>
                <a:gd name="T50" fmla="*/ 147 w 155"/>
                <a:gd name="T51" fmla="*/ 71 h 243"/>
                <a:gd name="T52" fmla="*/ 141 w 155"/>
                <a:gd name="T53" fmla="*/ 58 h 243"/>
                <a:gd name="T54" fmla="*/ 132 w 155"/>
                <a:gd name="T55" fmla="*/ 44 h 243"/>
                <a:gd name="T56" fmla="*/ 123 w 155"/>
                <a:gd name="T57" fmla="*/ 32 h 243"/>
                <a:gd name="T58" fmla="*/ 112 w 155"/>
                <a:gd name="T59" fmla="*/ 19 h 243"/>
                <a:gd name="T60" fmla="*/ 98 w 155"/>
                <a:gd name="T61" fmla="*/ 9 h 243"/>
                <a:gd name="T62" fmla="*/ 82 w 155"/>
                <a:gd name="T63" fmla="*/ 0 h 243"/>
                <a:gd name="T64" fmla="*/ 82 w 155"/>
                <a:gd name="T65" fmla="*/ 0 h 243"/>
                <a:gd name="T66" fmla="*/ 45 w 155"/>
                <a:gd name="T67" fmla="*/ 6 h 243"/>
                <a:gd name="T68" fmla="*/ 18 w 155"/>
                <a:gd name="T69" fmla="*/ 14 h 243"/>
                <a:gd name="T70" fmla="*/ 8 w 155"/>
                <a:gd name="T71" fmla="*/ 17 h 243"/>
                <a:gd name="T72" fmla="*/ 0 w 155"/>
                <a:gd name="T73" fmla="*/ 21 h 243"/>
                <a:gd name="T74" fmla="*/ 0 w 155"/>
                <a:gd name="T75" fmla="*/ 21 h 243"/>
                <a:gd name="T76" fmla="*/ 9 w 155"/>
                <a:gd name="T77" fmla="*/ 29 h 243"/>
                <a:gd name="T78" fmla="*/ 17 w 155"/>
                <a:gd name="T79" fmla="*/ 39 h 243"/>
                <a:gd name="T80" fmla="*/ 26 w 155"/>
                <a:gd name="T81" fmla="*/ 51 h 243"/>
                <a:gd name="T82" fmla="*/ 34 w 155"/>
                <a:gd name="T83" fmla="*/ 65 h 243"/>
                <a:gd name="T84" fmla="*/ 37 w 155"/>
                <a:gd name="T85" fmla="*/ 73 h 243"/>
                <a:gd name="T86" fmla="*/ 40 w 155"/>
                <a:gd name="T87" fmla="*/ 80 h 243"/>
                <a:gd name="T88" fmla="*/ 41 w 155"/>
                <a:gd name="T89" fmla="*/ 89 h 243"/>
                <a:gd name="T90" fmla="*/ 42 w 155"/>
                <a:gd name="T91" fmla="*/ 97 h 243"/>
                <a:gd name="T92" fmla="*/ 42 w 155"/>
                <a:gd name="T93" fmla="*/ 106 h 243"/>
                <a:gd name="T94" fmla="*/ 40 w 155"/>
                <a:gd name="T95" fmla="*/ 11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243">
                  <a:moveTo>
                    <a:pt x="40" y="115"/>
                  </a:moveTo>
                  <a:lnTo>
                    <a:pt x="40" y="115"/>
                  </a:lnTo>
                  <a:lnTo>
                    <a:pt x="39" y="129"/>
                  </a:lnTo>
                  <a:lnTo>
                    <a:pt x="40" y="142"/>
                  </a:lnTo>
                  <a:lnTo>
                    <a:pt x="41" y="148"/>
                  </a:lnTo>
                  <a:lnTo>
                    <a:pt x="44" y="156"/>
                  </a:lnTo>
                  <a:lnTo>
                    <a:pt x="44" y="156"/>
                  </a:lnTo>
                  <a:lnTo>
                    <a:pt x="48" y="169"/>
                  </a:lnTo>
                  <a:lnTo>
                    <a:pt x="53" y="184"/>
                  </a:lnTo>
                  <a:lnTo>
                    <a:pt x="58" y="197"/>
                  </a:lnTo>
                  <a:lnTo>
                    <a:pt x="62" y="209"/>
                  </a:lnTo>
                  <a:lnTo>
                    <a:pt x="62" y="209"/>
                  </a:lnTo>
                  <a:lnTo>
                    <a:pt x="67" y="222"/>
                  </a:lnTo>
                  <a:lnTo>
                    <a:pt x="68" y="230"/>
                  </a:lnTo>
                  <a:lnTo>
                    <a:pt x="69" y="239"/>
                  </a:lnTo>
                  <a:lnTo>
                    <a:pt x="69" y="239"/>
                  </a:lnTo>
                  <a:lnTo>
                    <a:pt x="126" y="243"/>
                  </a:lnTo>
                  <a:lnTo>
                    <a:pt x="126" y="243"/>
                  </a:lnTo>
                  <a:lnTo>
                    <a:pt x="132" y="225"/>
                  </a:lnTo>
                  <a:lnTo>
                    <a:pt x="136" y="207"/>
                  </a:lnTo>
                  <a:lnTo>
                    <a:pt x="144" y="170"/>
                  </a:lnTo>
                  <a:lnTo>
                    <a:pt x="149" y="133"/>
                  </a:lnTo>
                  <a:lnTo>
                    <a:pt x="155" y="96"/>
                  </a:lnTo>
                  <a:lnTo>
                    <a:pt x="155" y="96"/>
                  </a:lnTo>
                  <a:lnTo>
                    <a:pt x="151" y="84"/>
                  </a:lnTo>
                  <a:lnTo>
                    <a:pt x="147" y="71"/>
                  </a:lnTo>
                  <a:lnTo>
                    <a:pt x="141" y="58"/>
                  </a:lnTo>
                  <a:lnTo>
                    <a:pt x="132" y="44"/>
                  </a:lnTo>
                  <a:lnTo>
                    <a:pt x="123" y="32"/>
                  </a:lnTo>
                  <a:lnTo>
                    <a:pt x="112" y="19"/>
                  </a:lnTo>
                  <a:lnTo>
                    <a:pt x="98" y="9"/>
                  </a:lnTo>
                  <a:lnTo>
                    <a:pt x="82" y="0"/>
                  </a:lnTo>
                  <a:lnTo>
                    <a:pt x="82" y="0"/>
                  </a:lnTo>
                  <a:lnTo>
                    <a:pt x="45" y="6"/>
                  </a:lnTo>
                  <a:lnTo>
                    <a:pt x="18" y="14"/>
                  </a:lnTo>
                  <a:lnTo>
                    <a:pt x="8" y="17"/>
                  </a:lnTo>
                  <a:lnTo>
                    <a:pt x="0" y="21"/>
                  </a:lnTo>
                  <a:lnTo>
                    <a:pt x="0" y="21"/>
                  </a:lnTo>
                  <a:lnTo>
                    <a:pt x="9" y="29"/>
                  </a:lnTo>
                  <a:lnTo>
                    <a:pt x="17" y="39"/>
                  </a:lnTo>
                  <a:lnTo>
                    <a:pt x="26" y="51"/>
                  </a:lnTo>
                  <a:lnTo>
                    <a:pt x="34" y="65"/>
                  </a:lnTo>
                  <a:lnTo>
                    <a:pt x="37" y="73"/>
                  </a:lnTo>
                  <a:lnTo>
                    <a:pt x="40" y="80"/>
                  </a:lnTo>
                  <a:lnTo>
                    <a:pt x="41" y="89"/>
                  </a:lnTo>
                  <a:lnTo>
                    <a:pt x="42" y="97"/>
                  </a:lnTo>
                  <a:lnTo>
                    <a:pt x="42" y="106"/>
                  </a:lnTo>
                  <a:lnTo>
                    <a:pt x="40" y="115"/>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grpSp>
      <p:grpSp>
        <p:nvGrpSpPr>
          <p:cNvPr id="62" name="Group 42">
            <a:extLst>
              <a:ext uri="{FF2B5EF4-FFF2-40B4-BE49-F238E27FC236}">
                <a16:creationId xmlns="" xmlns:a16="http://schemas.microsoft.com/office/drawing/2014/main" id="{D7BE5406-8068-4B6A-AAED-A0BB1866F2FF}"/>
              </a:ext>
            </a:extLst>
          </p:cNvPr>
          <p:cNvGrpSpPr/>
          <p:nvPr/>
        </p:nvGrpSpPr>
        <p:grpSpPr>
          <a:xfrm>
            <a:off x="6257441" y="2733458"/>
            <a:ext cx="477181" cy="734292"/>
            <a:chOff x="8535988" y="4179888"/>
            <a:chExt cx="347663" cy="534988"/>
          </a:xfrm>
          <a:solidFill>
            <a:schemeClr val="tx1">
              <a:lumMod val="85000"/>
              <a:lumOff val="15000"/>
            </a:schemeClr>
          </a:solidFill>
        </p:grpSpPr>
        <p:sp>
          <p:nvSpPr>
            <p:cNvPr id="63" name="Freeform 1401">
              <a:extLst>
                <a:ext uri="{FF2B5EF4-FFF2-40B4-BE49-F238E27FC236}">
                  <a16:creationId xmlns="" xmlns:a16="http://schemas.microsoft.com/office/drawing/2014/main" id="{08AF6379-ED1D-4519-B72C-F387F1AAD741}"/>
                </a:ext>
              </a:extLst>
            </p:cNvPr>
            <p:cNvSpPr>
              <a:spLocks/>
            </p:cNvSpPr>
            <p:nvPr/>
          </p:nvSpPr>
          <p:spPr bwMode="auto">
            <a:xfrm>
              <a:off x="8591551" y="4635501"/>
              <a:ext cx="234950" cy="79375"/>
            </a:xfrm>
            <a:custGeom>
              <a:avLst/>
              <a:gdLst>
                <a:gd name="T0" fmla="*/ 297 w 297"/>
                <a:gd name="T1" fmla="*/ 37 h 100"/>
                <a:gd name="T2" fmla="*/ 297 w 297"/>
                <a:gd name="T3" fmla="*/ 33 h 100"/>
                <a:gd name="T4" fmla="*/ 257 w 297"/>
                <a:gd name="T5" fmla="*/ 38 h 100"/>
                <a:gd name="T6" fmla="*/ 240 w 297"/>
                <a:gd name="T7" fmla="*/ 38 h 100"/>
                <a:gd name="T8" fmla="*/ 210 w 297"/>
                <a:gd name="T9" fmla="*/ 36 h 100"/>
                <a:gd name="T10" fmla="*/ 184 w 297"/>
                <a:gd name="T11" fmla="*/ 29 h 100"/>
                <a:gd name="T12" fmla="*/ 164 w 297"/>
                <a:gd name="T13" fmla="*/ 17 h 100"/>
                <a:gd name="T14" fmla="*/ 148 w 297"/>
                <a:gd name="T15" fmla="*/ 0 h 100"/>
                <a:gd name="T16" fmla="*/ 142 w 297"/>
                <a:gd name="T17" fmla="*/ 9 h 100"/>
                <a:gd name="T18" fmla="*/ 124 w 297"/>
                <a:gd name="T19" fmla="*/ 23 h 100"/>
                <a:gd name="T20" fmla="*/ 101 w 297"/>
                <a:gd name="T21" fmla="*/ 33 h 100"/>
                <a:gd name="T22" fmla="*/ 71 w 297"/>
                <a:gd name="T23" fmla="*/ 38 h 100"/>
                <a:gd name="T24" fmla="*/ 56 w 297"/>
                <a:gd name="T25" fmla="*/ 38 h 100"/>
                <a:gd name="T26" fmla="*/ 39 w 297"/>
                <a:gd name="T27" fmla="*/ 38 h 100"/>
                <a:gd name="T28" fmla="*/ 2 w 297"/>
                <a:gd name="T29" fmla="*/ 33 h 100"/>
                <a:gd name="T30" fmla="*/ 1 w 297"/>
                <a:gd name="T31" fmla="*/ 43 h 100"/>
                <a:gd name="T32" fmla="*/ 2 w 297"/>
                <a:gd name="T33" fmla="*/ 46 h 100"/>
                <a:gd name="T34" fmla="*/ 4 w 297"/>
                <a:gd name="T35" fmla="*/ 54 h 100"/>
                <a:gd name="T36" fmla="*/ 4 w 297"/>
                <a:gd name="T37" fmla="*/ 68 h 100"/>
                <a:gd name="T38" fmla="*/ 0 w 297"/>
                <a:gd name="T39" fmla="*/ 73 h 100"/>
                <a:gd name="T40" fmla="*/ 0 w 297"/>
                <a:gd name="T41" fmla="*/ 82 h 100"/>
                <a:gd name="T42" fmla="*/ 5 w 297"/>
                <a:gd name="T43" fmla="*/ 87 h 100"/>
                <a:gd name="T44" fmla="*/ 15 w 297"/>
                <a:gd name="T45" fmla="*/ 92 h 100"/>
                <a:gd name="T46" fmla="*/ 48 w 297"/>
                <a:gd name="T47" fmla="*/ 97 h 100"/>
                <a:gd name="T48" fmla="*/ 108 w 297"/>
                <a:gd name="T49" fmla="*/ 98 h 100"/>
                <a:gd name="T50" fmla="*/ 139 w 297"/>
                <a:gd name="T51" fmla="*/ 98 h 100"/>
                <a:gd name="T52" fmla="*/ 194 w 297"/>
                <a:gd name="T53" fmla="*/ 98 h 100"/>
                <a:gd name="T54" fmla="*/ 213 w 297"/>
                <a:gd name="T55" fmla="*/ 100 h 100"/>
                <a:gd name="T56" fmla="*/ 249 w 297"/>
                <a:gd name="T57" fmla="*/ 96 h 100"/>
                <a:gd name="T58" fmla="*/ 276 w 297"/>
                <a:gd name="T59" fmla="*/ 90 h 100"/>
                <a:gd name="T60" fmla="*/ 293 w 297"/>
                <a:gd name="T61" fmla="*/ 79 h 100"/>
                <a:gd name="T62" fmla="*/ 295 w 297"/>
                <a:gd name="T63" fmla="*/ 73 h 100"/>
                <a:gd name="T64" fmla="*/ 297 w 297"/>
                <a:gd name="T65" fmla="*/ 72 h 100"/>
                <a:gd name="T66" fmla="*/ 292 w 297"/>
                <a:gd name="T67" fmla="*/ 60 h 100"/>
                <a:gd name="T68" fmla="*/ 294 w 297"/>
                <a:gd name="T69" fmla="*/ 46 h 100"/>
                <a:gd name="T70" fmla="*/ 297 w 297"/>
                <a:gd name="T71" fmla="*/ 3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7" h="100">
                  <a:moveTo>
                    <a:pt x="297" y="37"/>
                  </a:moveTo>
                  <a:lnTo>
                    <a:pt x="297" y="37"/>
                  </a:lnTo>
                  <a:lnTo>
                    <a:pt x="297" y="33"/>
                  </a:lnTo>
                  <a:lnTo>
                    <a:pt x="297" y="33"/>
                  </a:lnTo>
                  <a:lnTo>
                    <a:pt x="272" y="37"/>
                  </a:lnTo>
                  <a:lnTo>
                    <a:pt x="257" y="38"/>
                  </a:lnTo>
                  <a:lnTo>
                    <a:pt x="240" y="38"/>
                  </a:lnTo>
                  <a:lnTo>
                    <a:pt x="240" y="38"/>
                  </a:lnTo>
                  <a:lnTo>
                    <a:pt x="225" y="38"/>
                  </a:lnTo>
                  <a:lnTo>
                    <a:pt x="210" y="36"/>
                  </a:lnTo>
                  <a:lnTo>
                    <a:pt x="197" y="33"/>
                  </a:lnTo>
                  <a:lnTo>
                    <a:pt x="184" y="29"/>
                  </a:lnTo>
                  <a:lnTo>
                    <a:pt x="174" y="23"/>
                  </a:lnTo>
                  <a:lnTo>
                    <a:pt x="164" y="17"/>
                  </a:lnTo>
                  <a:lnTo>
                    <a:pt x="156" y="9"/>
                  </a:lnTo>
                  <a:lnTo>
                    <a:pt x="148" y="0"/>
                  </a:lnTo>
                  <a:lnTo>
                    <a:pt x="148" y="0"/>
                  </a:lnTo>
                  <a:lnTo>
                    <a:pt x="142" y="9"/>
                  </a:lnTo>
                  <a:lnTo>
                    <a:pt x="133" y="17"/>
                  </a:lnTo>
                  <a:lnTo>
                    <a:pt x="124" y="23"/>
                  </a:lnTo>
                  <a:lnTo>
                    <a:pt x="112" y="29"/>
                  </a:lnTo>
                  <a:lnTo>
                    <a:pt x="101" y="33"/>
                  </a:lnTo>
                  <a:lnTo>
                    <a:pt x="87" y="36"/>
                  </a:lnTo>
                  <a:lnTo>
                    <a:pt x="71" y="38"/>
                  </a:lnTo>
                  <a:lnTo>
                    <a:pt x="56" y="38"/>
                  </a:lnTo>
                  <a:lnTo>
                    <a:pt x="56" y="38"/>
                  </a:lnTo>
                  <a:lnTo>
                    <a:pt x="56" y="38"/>
                  </a:lnTo>
                  <a:lnTo>
                    <a:pt x="39" y="38"/>
                  </a:lnTo>
                  <a:lnTo>
                    <a:pt x="25" y="37"/>
                  </a:lnTo>
                  <a:lnTo>
                    <a:pt x="2" y="33"/>
                  </a:lnTo>
                  <a:lnTo>
                    <a:pt x="2" y="33"/>
                  </a:lnTo>
                  <a:lnTo>
                    <a:pt x="1" y="43"/>
                  </a:lnTo>
                  <a:lnTo>
                    <a:pt x="1" y="43"/>
                  </a:lnTo>
                  <a:lnTo>
                    <a:pt x="2" y="46"/>
                  </a:lnTo>
                  <a:lnTo>
                    <a:pt x="2" y="46"/>
                  </a:lnTo>
                  <a:lnTo>
                    <a:pt x="4" y="54"/>
                  </a:lnTo>
                  <a:lnTo>
                    <a:pt x="5" y="61"/>
                  </a:lnTo>
                  <a:lnTo>
                    <a:pt x="4" y="68"/>
                  </a:lnTo>
                  <a:lnTo>
                    <a:pt x="0" y="73"/>
                  </a:lnTo>
                  <a:lnTo>
                    <a:pt x="0" y="73"/>
                  </a:lnTo>
                  <a:lnTo>
                    <a:pt x="0" y="82"/>
                  </a:lnTo>
                  <a:lnTo>
                    <a:pt x="0" y="82"/>
                  </a:lnTo>
                  <a:lnTo>
                    <a:pt x="1" y="84"/>
                  </a:lnTo>
                  <a:lnTo>
                    <a:pt x="5" y="87"/>
                  </a:lnTo>
                  <a:lnTo>
                    <a:pt x="9" y="90"/>
                  </a:lnTo>
                  <a:lnTo>
                    <a:pt x="15" y="92"/>
                  </a:lnTo>
                  <a:lnTo>
                    <a:pt x="30" y="95"/>
                  </a:lnTo>
                  <a:lnTo>
                    <a:pt x="48" y="97"/>
                  </a:lnTo>
                  <a:lnTo>
                    <a:pt x="84" y="98"/>
                  </a:lnTo>
                  <a:lnTo>
                    <a:pt x="108" y="98"/>
                  </a:lnTo>
                  <a:lnTo>
                    <a:pt x="108" y="98"/>
                  </a:lnTo>
                  <a:lnTo>
                    <a:pt x="139" y="98"/>
                  </a:lnTo>
                  <a:lnTo>
                    <a:pt x="162" y="98"/>
                  </a:lnTo>
                  <a:lnTo>
                    <a:pt x="194" y="98"/>
                  </a:lnTo>
                  <a:lnTo>
                    <a:pt x="194" y="98"/>
                  </a:lnTo>
                  <a:lnTo>
                    <a:pt x="213" y="100"/>
                  </a:lnTo>
                  <a:lnTo>
                    <a:pt x="231" y="98"/>
                  </a:lnTo>
                  <a:lnTo>
                    <a:pt x="249" y="96"/>
                  </a:lnTo>
                  <a:lnTo>
                    <a:pt x="263" y="93"/>
                  </a:lnTo>
                  <a:lnTo>
                    <a:pt x="276" y="90"/>
                  </a:lnTo>
                  <a:lnTo>
                    <a:pt x="286" y="84"/>
                  </a:lnTo>
                  <a:lnTo>
                    <a:pt x="293" y="79"/>
                  </a:lnTo>
                  <a:lnTo>
                    <a:pt x="295" y="75"/>
                  </a:lnTo>
                  <a:lnTo>
                    <a:pt x="295" y="73"/>
                  </a:lnTo>
                  <a:lnTo>
                    <a:pt x="297" y="72"/>
                  </a:lnTo>
                  <a:lnTo>
                    <a:pt x="297" y="72"/>
                  </a:lnTo>
                  <a:lnTo>
                    <a:pt x="293" y="66"/>
                  </a:lnTo>
                  <a:lnTo>
                    <a:pt x="292" y="60"/>
                  </a:lnTo>
                  <a:lnTo>
                    <a:pt x="293" y="54"/>
                  </a:lnTo>
                  <a:lnTo>
                    <a:pt x="294" y="46"/>
                  </a:lnTo>
                  <a:lnTo>
                    <a:pt x="294" y="46"/>
                  </a:lnTo>
                  <a:lnTo>
                    <a:pt x="297" y="37"/>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64" name="Freeform 1402">
              <a:extLst>
                <a:ext uri="{FF2B5EF4-FFF2-40B4-BE49-F238E27FC236}">
                  <a16:creationId xmlns="" xmlns:a16="http://schemas.microsoft.com/office/drawing/2014/main" id="{C5FF11D8-ECC4-4A69-B6BC-75EABF212B3A}"/>
                </a:ext>
              </a:extLst>
            </p:cNvPr>
            <p:cNvSpPr>
              <a:spLocks/>
            </p:cNvSpPr>
            <p:nvPr/>
          </p:nvSpPr>
          <p:spPr bwMode="auto">
            <a:xfrm>
              <a:off x="8591551" y="4635501"/>
              <a:ext cx="234950" cy="79375"/>
            </a:xfrm>
            <a:custGeom>
              <a:avLst/>
              <a:gdLst>
                <a:gd name="T0" fmla="*/ 297 w 297"/>
                <a:gd name="T1" fmla="*/ 37 h 100"/>
                <a:gd name="T2" fmla="*/ 297 w 297"/>
                <a:gd name="T3" fmla="*/ 33 h 100"/>
                <a:gd name="T4" fmla="*/ 257 w 297"/>
                <a:gd name="T5" fmla="*/ 38 h 100"/>
                <a:gd name="T6" fmla="*/ 240 w 297"/>
                <a:gd name="T7" fmla="*/ 38 h 100"/>
                <a:gd name="T8" fmla="*/ 210 w 297"/>
                <a:gd name="T9" fmla="*/ 36 h 100"/>
                <a:gd name="T10" fmla="*/ 184 w 297"/>
                <a:gd name="T11" fmla="*/ 29 h 100"/>
                <a:gd name="T12" fmla="*/ 164 w 297"/>
                <a:gd name="T13" fmla="*/ 17 h 100"/>
                <a:gd name="T14" fmla="*/ 148 w 297"/>
                <a:gd name="T15" fmla="*/ 0 h 100"/>
                <a:gd name="T16" fmla="*/ 142 w 297"/>
                <a:gd name="T17" fmla="*/ 9 h 100"/>
                <a:gd name="T18" fmla="*/ 124 w 297"/>
                <a:gd name="T19" fmla="*/ 23 h 100"/>
                <a:gd name="T20" fmla="*/ 101 w 297"/>
                <a:gd name="T21" fmla="*/ 33 h 100"/>
                <a:gd name="T22" fmla="*/ 71 w 297"/>
                <a:gd name="T23" fmla="*/ 38 h 100"/>
                <a:gd name="T24" fmla="*/ 56 w 297"/>
                <a:gd name="T25" fmla="*/ 38 h 100"/>
                <a:gd name="T26" fmla="*/ 39 w 297"/>
                <a:gd name="T27" fmla="*/ 38 h 100"/>
                <a:gd name="T28" fmla="*/ 2 w 297"/>
                <a:gd name="T29" fmla="*/ 33 h 100"/>
                <a:gd name="T30" fmla="*/ 1 w 297"/>
                <a:gd name="T31" fmla="*/ 43 h 100"/>
                <a:gd name="T32" fmla="*/ 2 w 297"/>
                <a:gd name="T33" fmla="*/ 46 h 100"/>
                <a:gd name="T34" fmla="*/ 4 w 297"/>
                <a:gd name="T35" fmla="*/ 54 h 100"/>
                <a:gd name="T36" fmla="*/ 4 w 297"/>
                <a:gd name="T37" fmla="*/ 68 h 100"/>
                <a:gd name="T38" fmla="*/ 0 w 297"/>
                <a:gd name="T39" fmla="*/ 73 h 100"/>
                <a:gd name="T40" fmla="*/ 0 w 297"/>
                <a:gd name="T41" fmla="*/ 82 h 100"/>
                <a:gd name="T42" fmla="*/ 5 w 297"/>
                <a:gd name="T43" fmla="*/ 87 h 100"/>
                <a:gd name="T44" fmla="*/ 15 w 297"/>
                <a:gd name="T45" fmla="*/ 92 h 100"/>
                <a:gd name="T46" fmla="*/ 48 w 297"/>
                <a:gd name="T47" fmla="*/ 97 h 100"/>
                <a:gd name="T48" fmla="*/ 108 w 297"/>
                <a:gd name="T49" fmla="*/ 98 h 100"/>
                <a:gd name="T50" fmla="*/ 139 w 297"/>
                <a:gd name="T51" fmla="*/ 98 h 100"/>
                <a:gd name="T52" fmla="*/ 194 w 297"/>
                <a:gd name="T53" fmla="*/ 98 h 100"/>
                <a:gd name="T54" fmla="*/ 213 w 297"/>
                <a:gd name="T55" fmla="*/ 100 h 100"/>
                <a:gd name="T56" fmla="*/ 249 w 297"/>
                <a:gd name="T57" fmla="*/ 96 h 100"/>
                <a:gd name="T58" fmla="*/ 276 w 297"/>
                <a:gd name="T59" fmla="*/ 90 h 100"/>
                <a:gd name="T60" fmla="*/ 293 w 297"/>
                <a:gd name="T61" fmla="*/ 79 h 100"/>
                <a:gd name="T62" fmla="*/ 295 w 297"/>
                <a:gd name="T63" fmla="*/ 73 h 100"/>
                <a:gd name="T64" fmla="*/ 297 w 297"/>
                <a:gd name="T65" fmla="*/ 72 h 100"/>
                <a:gd name="T66" fmla="*/ 292 w 297"/>
                <a:gd name="T67" fmla="*/ 60 h 100"/>
                <a:gd name="T68" fmla="*/ 294 w 297"/>
                <a:gd name="T69" fmla="*/ 46 h 100"/>
                <a:gd name="T70" fmla="*/ 297 w 297"/>
                <a:gd name="T71" fmla="*/ 3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7" h="100">
                  <a:moveTo>
                    <a:pt x="297" y="37"/>
                  </a:moveTo>
                  <a:lnTo>
                    <a:pt x="297" y="37"/>
                  </a:lnTo>
                  <a:lnTo>
                    <a:pt x="297" y="33"/>
                  </a:lnTo>
                  <a:lnTo>
                    <a:pt x="297" y="33"/>
                  </a:lnTo>
                  <a:lnTo>
                    <a:pt x="272" y="37"/>
                  </a:lnTo>
                  <a:lnTo>
                    <a:pt x="257" y="38"/>
                  </a:lnTo>
                  <a:lnTo>
                    <a:pt x="240" y="38"/>
                  </a:lnTo>
                  <a:lnTo>
                    <a:pt x="240" y="38"/>
                  </a:lnTo>
                  <a:lnTo>
                    <a:pt x="225" y="38"/>
                  </a:lnTo>
                  <a:lnTo>
                    <a:pt x="210" y="36"/>
                  </a:lnTo>
                  <a:lnTo>
                    <a:pt x="197" y="33"/>
                  </a:lnTo>
                  <a:lnTo>
                    <a:pt x="184" y="29"/>
                  </a:lnTo>
                  <a:lnTo>
                    <a:pt x="174" y="23"/>
                  </a:lnTo>
                  <a:lnTo>
                    <a:pt x="164" y="17"/>
                  </a:lnTo>
                  <a:lnTo>
                    <a:pt x="156" y="9"/>
                  </a:lnTo>
                  <a:lnTo>
                    <a:pt x="148" y="0"/>
                  </a:lnTo>
                  <a:lnTo>
                    <a:pt x="148" y="0"/>
                  </a:lnTo>
                  <a:lnTo>
                    <a:pt x="142" y="9"/>
                  </a:lnTo>
                  <a:lnTo>
                    <a:pt x="133" y="17"/>
                  </a:lnTo>
                  <a:lnTo>
                    <a:pt x="124" y="23"/>
                  </a:lnTo>
                  <a:lnTo>
                    <a:pt x="112" y="29"/>
                  </a:lnTo>
                  <a:lnTo>
                    <a:pt x="101" y="33"/>
                  </a:lnTo>
                  <a:lnTo>
                    <a:pt x="87" y="36"/>
                  </a:lnTo>
                  <a:lnTo>
                    <a:pt x="71" y="38"/>
                  </a:lnTo>
                  <a:lnTo>
                    <a:pt x="56" y="38"/>
                  </a:lnTo>
                  <a:lnTo>
                    <a:pt x="56" y="38"/>
                  </a:lnTo>
                  <a:lnTo>
                    <a:pt x="56" y="38"/>
                  </a:lnTo>
                  <a:lnTo>
                    <a:pt x="39" y="38"/>
                  </a:lnTo>
                  <a:lnTo>
                    <a:pt x="25" y="37"/>
                  </a:lnTo>
                  <a:lnTo>
                    <a:pt x="2" y="33"/>
                  </a:lnTo>
                  <a:lnTo>
                    <a:pt x="2" y="33"/>
                  </a:lnTo>
                  <a:lnTo>
                    <a:pt x="1" y="43"/>
                  </a:lnTo>
                  <a:lnTo>
                    <a:pt x="1" y="43"/>
                  </a:lnTo>
                  <a:lnTo>
                    <a:pt x="2" y="46"/>
                  </a:lnTo>
                  <a:lnTo>
                    <a:pt x="2" y="46"/>
                  </a:lnTo>
                  <a:lnTo>
                    <a:pt x="4" y="54"/>
                  </a:lnTo>
                  <a:lnTo>
                    <a:pt x="5" y="61"/>
                  </a:lnTo>
                  <a:lnTo>
                    <a:pt x="4" y="68"/>
                  </a:lnTo>
                  <a:lnTo>
                    <a:pt x="0" y="73"/>
                  </a:lnTo>
                  <a:lnTo>
                    <a:pt x="0" y="73"/>
                  </a:lnTo>
                  <a:lnTo>
                    <a:pt x="0" y="82"/>
                  </a:lnTo>
                  <a:lnTo>
                    <a:pt x="0" y="82"/>
                  </a:lnTo>
                  <a:lnTo>
                    <a:pt x="1" y="84"/>
                  </a:lnTo>
                  <a:lnTo>
                    <a:pt x="5" y="87"/>
                  </a:lnTo>
                  <a:lnTo>
                    <a:pt x="9" y="90"/>
                  </a:lnTo>
                  <a:lnTo>
                    <a:pt x="15" y="92"/>
                  </a:lnTo>
                  <a:lnTo>
                    <a:pt x="30" y="95"/>
                  </a:lnTo>
                  <a:lnTo>
                    <a:pt x="48" y="97"/>
                  </a:lnTo>
                  <a:lnTo>
                    <a:pt x="84" y="98"/>
                  </a:lnTo>
                  <a:lnTo>
                    <a:pt x="108" y="98"/>
                  </a:lnTo>
                  <a:lnTo>
                    <a:pt x="108" y="98"/>
                  </a:lnTo>
                  <a:lnTo>
                    <a:pt x="139" y="98"/>
                  </a:lnTo>
                  <a:lnTo>
                    <a:pt x="162" y="98"/>
                  </a:lnTo>
                  <a:lnTo>
                    <a:pt x="194" y="98"/>
                  </a:lnTo>
                  <a:lnTo>
                    <a:pt x="194" y="98"/>
                  </a:lnTo>
                  <a:lnTo>
                    <a:pt x="213" y="100"/>
                  </a:lnTo>
                  <a:lnTo>
                    <a:pt x="231" y="98"/>
                  </a:lnTo>
                  <a:lnTo>
                    <a:pt x="249" y="96"/>
                  </a:lnTo>
                  <a:lnTo>
                    <a:pt x="263" y="93"/>
                  </a:lnTo>
                  <a:lnTo>
                    <a:pt x="276" y="90"/>
                  </a:lnTo>
                  <a:lnTo>
                    <a:pt x="286" y="84"/>
                  </a:lnTo>
                  <a:lnTo>
                    <a:pt x="293" y="79"/>
                  </a:lnTo>
                  <a:lnTo>
                    <a:pt x="295" y="75"/>
                  </a:lnTo>
                  <a:lnTo>
                    <a:pt x="295" y="73"/>
                  </a:lnTo>
                  <a:lnTo>
                    <a:pt x="297" y="72"/>
                  </a:lnTo>
                  <a:lnTo>
                    <a:pt x="297" y="72"/>
                  </a:lnTo>
                  <a:lnTo>
                    <a:pt x="293" y="66"/>
                  </a:lnTo>
                  <a:lnTo>
                    <a:pt x="292" y="60"/>
                  </a:lnTo>
                  <a:lnTo>
                    <a:pt x="293" y="54"/>
                  </a:lnTo>
                  <a:lnTo>
                    <a:pt x="294" y="46"/>
                  </a:lnTo>
                  <a:lnTo>
                    <a:pt x="294" y="46"/>
                  </a:lnTo>
                  <a:lnTo>
                    <a:pt x="297" y="37"/>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65" name="Freeform 1403">
              <a:extLst>
                <a:ext uri="{FF2B5EF4-FFF2-40B4-BE49-F238E27FC236}">
                  <a16:creationId xmlns="" xmlns:a16="http://schemas.microsoft.com/office/drawing/2014/main" id="{A98C54E5-56DC-4D93-9497-CE46E5E0D721}"/>
                </a:ext>
              </a:extLst>
            </p:cNvPr>
            <p:cNvSpPr>
              <a:spLocks/>
            </p:cNvSpPr>
            <p:nvPr/>
          </p:nvSpPr>
          <p:spPr bwMode="auto">
            <a:xfrm>
              <a:off x="8713788" y="4179888"/>
              <a:ext cx="69850" cy="214313"/>
            </a:xfrm>
            <a:custGeom>
              <a:avLst/>
              <a:gdLst>
                <a:gd name="T0" fmla="*/ 8 w 89"/>
                <a:gd name="T1" fmla="*/ 227 h 272"/>
                <a:gd name="T2" fmla="*/ 8 w 89"/>
                <a:gd name="T3" fmla="*/ 227 h 272"/>
                <a:gd name="T4" fmla="*/ 0 w 89"/>
                <a:gd name="T5" fmla="*/ 261 h 272"/>
                <a:gd name="T6" fmla="*/ 0 w 89"/>
                <a:gd name="T7" fmla="*/ 261 h 272"/>
                <a:gd name="T8" fmla="*/ 2 w 89"/>
                <a:gd name="T9" fmla="*/ 272 h 272"/>
                <a:gd name="T10" fmla="*/ 2 w 89"/>
                <a:gd name="T11" fmla="*/ 272 h 272"/>
                <a:gd name="T12" fmla="*/ 16 w 89"/>
                <a:gd name="T13" fmla="*/ 246 h 272"/>
                <a:gd name="T14" fmla="*/ 34 w 89"/>
                <a:gd name="T15" fmla="*/ 209 h 272"/>
                <a:gd name="T16" fmla="*/ 57 w 89"/>
                <a:gd name="T17" fmla="*/ 158 h 272"/>
                <a:gd name="T18" fmla="*/ 57 w 89"/>
                <a:gd name="T19" fmla="*/ 158 h 272"/>
                <a:gd name="T20" fmla="*/ 68 w 89"/>
                <a:gd name="T21" fmla="*/ 128 h 272"/>
                <a:gd name="T22" fmla="*/ 76 w 89"/>
                <a:gd name="T23" fmla="*/ 110 h 272"/>
                <a:gd name="T24" fmla="*/ 83 w 89"/>
                <a:gd name="T25" fmla="*/ 96 h 272"/>
                <a:gd name="T26" fmla="*/ 83 w 89"/>
                <a:gd name="T27" fmla="*/ 96 h 272"/>
                <a:gd name="T28" fmla="*/ 87 w 89"/>
                <a:gd name="T29" fmla="*/ 89 h 272"/>
                <a:gd name="T30" fmla="*/ 89 w 89"/>
                <a:gd name="T31" fmla="*/ 85 h 272"/>
                <a:gd name="T32" fmla="*/ 68 w 89"/>
                <a:gd name="T33" fmla="*/ 66 h 272"/>
                <a:gd name="T34" fmla="*/ 87 w 89"/>
                <a:gd name="T35" fmla="*/ 58 h 272"/>
                <a:gd name="T36" fmla="*/ 87 w 89"/>
                <a:gd name="T37" fmla="*/ 58 h 272"/>
                <a:gd name="T38" fmla="*/ 87 w 89"/>
                <a:gd name="T39" fmla="*/ 54 h 272"/>
                <a:gd name="T40" fmla="*/ 87 w 89"/>
                <a:gd name="T41" fmla="*/ 50 h 272"/>
                <a:gd name="T42" fmla="*/ 86 w 89"/>
                <a:gd name="T43" fmla="*/ 41 h 272"/>
                <a:gd name="T44" fmla="*/ 82 w 89"/>
                <a:gd name="T45" fmla="*/ 35 h 272"/>
                <a:gd name="T46" fmla="*/ 78 w 89"/>
                <a:gd name="T47" fmla="*/ 31 h 272"/>
                <a:gd name="T48" fmla="*/ 78 w 89"/>
                <a:gd name="T49" fmla="*/ 31 h 272"/>
                <a:gd name="T50" fmla="*/ 73 w 89"/>
                <a:gd name="T51" fmla="*/ 27 h 272"/>
                <a:gd name="T52" fmla="*/ 68 w 89"/>
                <a:gd name="T53" fmla="*/ 22 h 272"/>
                <a:gd name="T54" fmla="*/ 64 w 89"/>
                <a:gd name="T55" fmla="*/ 17 h 272"/>
                <a:gd name="T56" fmla="*/ 60 w 89"/>
                <a:gd name="T57" fmla="*/ 12 h 272"/>
                <a:gd name="T58" fmla="*/ 60 w 89"/>
                <a:gd name="T59" fmla="*/ 12 h 272"/>
                <a:gd name="T60" fmla="*/ 57 w 89"/>
                <a:gd name="T61" fmla="*/ 5 h 272"/>
                <a:gd name="T62" fmla="*/ 53 w 89"/>
                <a:gd name="T63" fmla="*/ 0 h 272"/>
                <a:gd name="T64" fmla="*/ 53 w 89"/>
                <a:gd name="T65" fmla="*/ 0 h 272"/>
                <a:gd name="T66" fmla="*/ 53 w 89"/>
                <a:gd name="T67" fmla="*/ 13 h 272"/>
                <a:gd name="T68" fmla="*/ 51 w 89"/>
                <a:gd name="T69" fmla="*/ 30 h 272"/>
                <a:gd name="T70" fmla="*/ 48 w 89"/>
                <a:gd name="T71" fmla="*/ 51 h 272"/>
                <a:gd name="T72" fmla="*/ 43 w 89"/>
                <a:gd name="T73" fmla="*/ 77 h 272"/>
                <a:gd name="T74" fmla="*/ 28 w 89"/>
                <a:gd name="T75" fmla="*/ 141 h 272"/>
                <a:gd name="T76" fmla="*/ 9 w 89"/>
                <a:gd name="T77" fmla="*/ 220 h 272"/>
                <a:gd name="T78" fmla="*/ 8 w 89"/>
                <a:gd name="T79" fmla="*/ 22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9" h="272">
                  <a:moveTo>
                    <a:pt x="8" y="227"/>
                  </a:moveTo>
                  <a:lnTo>
                    <a:pt x="8" y="227"/>
                  </a:lnTo>
                  <a:lnTo>
                    <a:pt x="0" y="261"/>
                  </a:lnTo>
                  <a:lnTo>
                    <a:pt x="0" y="261"/>
                  </a:lnTo>
                  <a:lnTo>
                    <a:pt x="2" y="272"/>
                  </a:lnTo>
                  <a:lnTo>
                    <a:pt x="2" y="272"/>
                  </a:lnTo>
                  <a:lnTo>
                    <a:pt x="16" y="246"/>
                  </a:lnTo>
                  <a:lnTo>
                    <a:pt x="34" y="209"/>
                  </a:lnTo>
                  <a:lnTo>
                    <a:pt x="57" y="158"/>
                  </a:lnTo>
                  <a:lnTo>
                    <a:pt x="57" y="158"/>
                  </a:lnTo>
                  <a:lnTo>
                    <a:pt x="68" y="128"/>
                  </a:lnTo>
                  <a:lnTo>
                    <a:pt x="76" y="110"/>
                  </a:lnTo>
                  <a:lnTo>
                    <a:pt x="83" y="96"/>
                  </a:lnTo>
                  <a:lnTo>
                    <a:pt x="83" y="96"/>
                  </a:lnTo>
                  <a:lnTo>
                    <a:pt x="87" y="89"/>
                  </a:lnTo>
                  <a:lnTo>
                    <a:pt x="89" y="85"/>
                  </a:lnTo>
                  <a:lnTo>
                    <a:pt x="68" y="66"/>
                  </a:lnTo>
                  <a:lnTo>
                    <a:pt x="87" y="58"/>
                  </a:lnTo>
                  <a:lnTo>
                    <a:pt x="87" y="58"/>
                  </a:lnTo>
                  <a:lnTo>
                    <a:pt x="87" y="54"/>
                  </a:lnTo>
                  <a:lnTo>
                    <a:pt x="87" y="50"/>
                  </a:lnTo>
                  <a:lnTo>
                    <a:pt x="86" y="41"/>
                  </a:lnTo>
                  <a:lnTo>
                    <a:pt x="82" y="35"/>
                  </a:lnTo>
                  <a:lnTo>
                    <a:pt x="78" y="31"/>
                  </a:lnTo>
                  <a:lnTo>
                    <a:pt x="78" y="31"/>
                  </a:lnTo>
                  <a:lnTo>
                    <a:pt x="73" y="27"/>
                  </a:lnTo>
                  <a:lnTo>
                    <a:pt x="68" y="22"/>
                  </a:lnTo>
                  <a:lnTo>
                    <a:pt x="64" y="17"/>
                  </a:lnTo>
                  <a:lnTo>
                    <a:pt x="60" y="12"/>
                  </a:lnTo>
                  <a:lnTo>
                    <a:pt x="60" y="12"/>
                  </a:lnTo>
                  <a:lnTo>
                    <a:pt x="57" y="5"/>
                  </a:lnTo>
                  <a:lnTo>
                    <a:pt x="53" y="0"/>
                  </a:lnTo>
                  <a:lnTo>
                    <a:pt x="53" y="0"/>
                  </a:lnTo>
                  <a:lnTo>
                    <a:pt x="53" y="13"/>
                  </a:lnTo>
                  <a:lnTo>
                    <a:pt x="51" y="30"/>
                  </a:lnTo>
                  <a:lnTo>
                    <a:pt x="48" y="51"/>
                  </a:lnTo>
                  <a:lnTo>
                    <a:pt x="43" y="77"/>
                  </a:lnTo>
                  <a:lnTo>
                    <a:pt x="28" y="141"/>
                  </a:lnTo>
                  <a:lnTo>
                    <a:pt x="9" y="220"/>
                  </a:lnTo>
                  <a:lnTo>
                    <a:pt x="8" y="227"/>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66" name="Freeform 1404">
              <a:extLst>
                <a:ext uri="{FF2B5EF4-FFF2-40B4-BE49-F238E27FC236}">
                  <a16:creationId xmlns="" xmlns:a16="http://schemas.microsoft.com/office/drawing/2014/main" id="{5461F3F2-DF75-488B-B82B-60EBB290D135}"/>
                </a:ext>
              </a:extLst>
            </p:cNvPr>
            <p:cNvSpPr>
              <a:spLocks/>
            </p:cNvSpPr>
            <p:nvPr/>
          </p:nvSpPr>
          <p:spPr bwMode="auto">
            <a:xfrm>
              <a:off x="8713788" y="4208463"/>
              <a:ext cx="169863" cy="488950"/>
            </a:xfrm>
            <a:custGeom>
              <a:avLst/>
              <a:gdLst>
                <a:gd name="T0" fmla="*/ 158 w 214"/>
                <a:gd name="T1" fmla="*/ 22 h 616"/>
                <a:gd name="T2" fmla="*/ 141 w 214"/>
                <a:gd name="T3" fmla="*/ 14 h 616"/>
                <a:gd name="T4" fmla="*/ 108 w 214"/>
                <a:gd name="T5" fmla="*/ 4 h 616"/>
                <a:gd name="T6" fmla="*/ 94 w 214"/>
                <a:gd name="T7" fmla="*/ 0 h 616"/>
                <a:gd name="T8" fmla="*/ 96 w 214"/>
                <a:gd name="T9" fmla="*/ 20 h 616"/>
                <a:gd name="T10" fmla="*/ 85 w 214"/>
                <a:gd name="T11" fmla="*/ 32 h 616"/>
                <a:gd name="T12" fmla="*/ 98 w 214"/>
                <a:gd name="T13" fmla="*/ 46 h 616"/>
                <a:gd name="T14" fmla="*/ 91 w 214"/>
                <a:gd name="T15" fmla="*/ 64 h 616"/>
                <a:gd name="T16" fmla="*/ 77 w 214"/>
                <a:gd name="T17" fmla="*/ 94 h 616"/>
                <a:gd name="T18" fmla="*/ 40 w 214"/>
                <a:gd name="T19" fmla="*/ 178 h 616"/>
                <a:gd name="T20" fmla="*/ 8 w 214"/>
                <a:gd name="T21" fmla="*/ 242 h 616"/>
                <a:gd name="T22" fmla="*/ 8 w 214"/>
                <a:gd name="T23" fmla="*/ 273 h 616"/>
                <a:gd name="T24" fmla="*/ 9 w 214"/>
                <a:gd name="T25" fmla="*/ 283 h 616"/>
                <a:gd name="T26" fmla="*/ 14 w 214"/>
                <a:gd name="T27" fmla="*/ 392 h 616"/>
                <a:gd name="T28" fmla="*/ 12 w 214"/>
                <a:gd name="T29" fmla="*/ 473 h 616"/>
                <a:gd name="T30" fmla="*/ 7 w 214"/>
                <a:gd name="T31" fmla="*/ 511 h 616"/>
                <a:gd name="T32" fmla="*/ 0 w 214"/>
                <a:gd name="T33" fmla="*/ 529 h 616"/>
                <a:gd name="T34" fmla="*/ 14 w 214"/>
                <a:gd name="T35" fmla="*/ 546 h 616"/>
                <a:gd name="T36" fmla="*/ 45 w 214"/>
                <a:gd name="T37" fmla="*/ 562 h 616"/>
                <a:gd name="T38" fmla="*/ 87 w 214"/>
                <a:gd name="T39" fmla="*/ 567 h 616"/>
                <a:gd name="T40" fmla="*/ 121 w 214"/>
                <a:gd name="T41" fmla="*/ 566 h 616"/>
                <a:gd name="T42" fmla="*/ 146 w 214"/>
                <a:gd name="T43" fmla="*/ 561 h 616"/>
                <a:gd name="T44" fmla="*/ 146 w 214"/>
                <a:gd name="T45" fmla="*/ 530 h 616"/>
                <a:gd name="T46" fmla="*/ 139 w 214"/>
                <a:gd name="T47" fmla="*/ 487 h 616"/>
                <a:gd name="T48" fmla="*/ 127 w 214"/>
                <a:gd name="T49" fmla="*/ 418 h 616"/>
                <a:gd name="T50" fmla="*/ 115 w 214"/>
                <a:gd name="T51" fmla="*/ 349 h 616"/>
                <a:gd name="T52" fmla="*/ 113 w 214"/>
                <a:gd name="T53" fmla="*/ 323 h 616"/>
                <a:gd name="T54" fmla="*/ 112 w 214"/>
                <a:gd name="T55" fmla="*/ 296 h 616"/>
                <a:gd name="T56" fmla="*/ 110 w 214"/>
                <a:gd name="T57" fmla="*/ 263 h 616"/>
                <a:gd name="T58" fmla="*/ 112 w 214"/>
                <a:gd name="T59" fmla="*/ 253 h 616"/>
                <a:gd name="T60" fmla="*/ 121 w 214"/>
                <a:gd name="T61" fmla="*/ 223 h 616"/>
                <a:gd name="T62" fmla="*/ 124 w 214"/>
                <a:gd name="T63" fmla="*/ 206 h 616"/>
                <a:gd name="T64" fmla="*/ 132 w 214"/>
                <a:gd name="T65" fmla="*/ 191 h 616"/>
                <a:gd name="T66" fmla="*/ 137 w 214"/>
                <a:gd name="T67" fmla="*/ 192 h 616"/>
                <a:gd name="T68" fmla="*/ 142 w 214"/>
                <a:gd name="T69" fmla="*/ 196 h 616"/>
                <a:gd name="T70" fmla="*/ 151 w 214"/>
                <a:gd name="T71" fmla="*/ 256 h 616"/>
                <a:gd name="T72" fmla="*/ 151 w 214"/>
                <a:gd name="T73" fmla="*/ 332 h 616"/>
                <a:gd name="T74" fmla="*/ 150 w 214"/>
                <a:gd name="T75" fmla="*/ 368 h 616"/>
                <a:gd name="T76" fmla="*/ 154 w 214"/>
                <a:gd name="T77" fmla="*/ 470 h 616"/>
                <a:gd name="T78" fmla="*/ 155 w 214"/>
                <a:gd name="T79" fmla="*/ 530 h 616"/>
                <a:gd name="T80" fmla="*/ 158 w 214"/>
                <a:gd name="T81" fmla="*/ 565 h 616"/>
                <a:gd name="T82" fmla="*/ 154 w 214"/>
                <a:gd name="T83" fmla="*/ 569 h 616"/>
                <a:gd name="T84" fmla="*/ 150 w 214"/>
                <a:gd name="T85" fmla="*/ 587 h 616"/>
                <a:gd name="T86" fmla="*/ 147 w 214"/>
                <a:gd name="T87" fmla="*/ 599 h 616"/>
                <a:gd name="T88" fmla="*/ 154 w 214"/>
                <a:gd name="T89" fmla="*/ 608 h 616"/>
                <a:gd name="T90" fmla="*/ 176 w 214"/>
                <a:gd name="T91" fmla="*/ 615 h 616"/>
                <a:gd name="T92" fmla="*/ 195 w 214"/>
                <a:gd name="T93" fmla="*/ 615 h 616"/>
                <a:gd name="T94" fmla="*/ 213 w 214"/>
                <a:gd name="T95" fmla="*/ 608 h 616"/>
                <a:gd name="T96" fmla="*/ 214 w 214"/>
                <a:gd name="T97" fmla="*/ 400 h 616"/>
                <a:gd name="T98" fmla="*/ 208 w 214"/>
                <a:gd name="T99" fmla="*/ 245 h 616"/>
                <a:gd name="T100" fmla="*/ 187 w 214"/>
                <a:gd name="T101" fmla="*/ 71 h 616"/>
                <a:gd name="T102" fmla="*/ 179 w 214"/>
                <a:gd name="T103" fmla="*/ 35 h 616"/>
                <a:gd name="T104" fmla="*/ 171 w 214"/>
                <a:gd name="T105" fmla="*/ 26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616">
                  <a:moveTo>
                    <a:pt x="165" y="25"/>
                  </a:moveTo>
                  <a:lnTo>
                    <a:pt x="165" y="25"/>
                  </a:lnTo>
                  <a:lnTo>
                    <a:pt x="158" y="22"/>
                  </a:lnTo>
                  <a:lnTo>
                    <a:pt x="151" y="20"/>
                  </a:lnTo>
                  <a:lnTo>
                    <a:pt x="151" y="20"/>
                  </a:lnTo>
                  <a:lnTo>
                    <a:pt x="141" y="14"/>
                  </a:lnTo>
                  <a:lnTo>
                    <a:pt x="130" y="9"/>
                  </a:lnTo>
                  <a:lnTo>
                    <a:pt x="110" y="4"/>
                  </a:lnTo>
                  <a:lnTo>
                    <a:pt x="108" y="4"/>
                  </a:lnTo>
                  <a:lnTo>
                    <a:pt x="108" y="4"/>
                  </a:lnTo>
                  <a:lnTo>
                    <a:pt x="94" y="0"/>
                  </a:lnTo>
                  <a:lnTo>
                    <a:pt x="94" y="0"/>
                  </a:lnTo>
                  <a:lnTo>
                    <a:pt x="96" y="5"/>
                  </a:lnTo>
                  <a:lnTo>
                    <a:pt x="98" y="13"/>
                  </a:lnTo>
                  <a:lnTo>
                    <a:pt x="96" y="20"/>
                  </a:lnTo>
                  <a:lnTo>
                    <a:pt x="95" y="27"/>
                  </a:lnTo>
                  <a:lnTo>
                    <a:pt x="94" y="29"/>
                  </a:lnTo>
                  <a:lnTo>
                    <a:pt x="85" y="32"/>
                  </a:lnTo>
                  <a:lnTo>
                    <a:pt x="95" y="43"/>
                  </a:lnTo>
                  <a:lnTo>
                    <a:pt x="95" y="43"/>
                  </a:lnTo>
                  <a:lnTo>
                    <a:pt x="98" y="46"/>
                  </a:lnTo>
                  <a:lnTo>
                    <a:pt x="96" y="52"/>
                  </a:lnTo>
                  <a:lnTo>
                    <a:pt x="95" y="57"/>
                  </a:lnTo>
                  <a:lnTo>
                    <a:pt x="91" y="64"/>
                  </a:lnTo>
                  <a:lnTo>
                    <a:pt x="91" y="64"/>
                  </a:lnTo>
                  <a:lnTo>
                    <a:pt x="85" y="76"/>
                  </a:lnTo>
                  <a:lnTo>
                    <a:pt x="77" y="94"/>
                  </a:lnTo>
                  <a:lnTo>
                    <a:pt x="66" y="125"/>
                  </a:lnTo>
                  <a:lnTo>
                    <a:pt x="66" y="125"/>
                  </a:lnTo>
                  <a:lnTo>
                    <a:pt x="40" y="178"/>
                  </a:lnTo>
                  <a:lnTo>
                    <a:pt x="22" y="217"/>
                  </a:lnTo>
                  <a:lnTo>
                    <a:pt x="8" y="242"/>
                  </a:lnTo>
                  <a:lnTo>
                    <a:pt x="8" y="242"/>
                  </a:lnTo>
                  <a:lnTo>
                    <a:pt x="4" y="249"/>
                  </a:lnTo>
                  <a:lnTo>
                    <a:pt x="4" y="249"/>
                  </a:lnTo>
                  <a:lnTo>
                    <a:pt x="8" y="273"/>
                  </a:lnTo>
                  <a:lnTo>
                    <a:pt x="8" y="273"/>
                  </a:lnTo>
                  <a:lnTo>
                    <a:pt x="9" y="283"/>
                  </a:lnTo>
                  <a:lnTo>
                    <a:pt x="9" y="283"/>
                  </a:lnTo>
                  <a:lnTo>
                    <a:pt x="9" y="283"/>
                  </a:lnTo>
                  <a:lnTo>
                    <a:pt x="13" y="337"/>
                  </a:lnTo>
                  <a:lnTo>
                    <a:pt x="14" y="392"/>
                  </a:lnTo>
                  <a:lnTo>
                    <a:pt x="14" y="419"/>
                  </a:lnTo>
                  <a:lnTo>
                    <a:pt x="13" y="446"/>
                  </a:lnTo>
                  <a:lnTo>
                    <a:pt x="12" y="473"/>
                  </a:lnTo>
                  <a:lnTo>
                    <a:pt x="9" y="500"/>
                  </a:lnTo>
                  <a:lnTo>
                    <a:pt x="9" y="500"/>
                  </a:lnTo>
                  <a:lnTo>
                    <a:pt x="7" y="511"/>
                  </a:lnTo>
                  <a:lnTo>
                    <a:pt x="4" y="521"/>
                  </a:lnTo>
                  <a:lnTo>
                    <a:pt x="4" y="521"/>
                  </a:lnTo>
                  <a:lnTo>
                    <a:pt x="0" y="529"/>
                  </a:lnTo>
                  <a:lnTo>
                    <a:pt x="0" y="529"/>
                  </a:lnTo>
                  <a:lnTo>
                    <a:pt x="7" y="538"/>
                  </a:lnTo>
                  <a:lnTo>
                    <a:pt x="14" y="546"/>
                  </a:lnTo>
                  <a:lnTo>
                    <a:pt x="23" y="552"/>
                  </a:lnTo>
                  <a:lnTo>
                    <a:pt x="34" y="558"/>
                  </a:lnTo>
                  <a:lnTo>
                    <a:pt x="45" y="562"/>
                  </a:lnTo>
                  <a:lnTo>
                    <a:pt x="58" y="565"/>
                  </a:lnTo>
                  <a:lnTo>
                    <a:pt x="72" y="567"/>
                  </a:lnTo>
                  <a:lnTo>
                    <a:pt x="87" y="567"/>
                  </a:lnTo>
                  <a:lnTo>
                    <a:pt x="87" y="567"/>
                  </a:lnTo>
                  <a:lnTo>
                    <a:pt x="105" y="567"/>
                  </a:lnTo>
                  <a:lnTo>
                    <a:pt x="121" y="566"/>
                  </a:lnTo>
                  <a:lnTo>
                    <a:pt x="144" y="561"/>
                  </a:lnTo>
                  <a:lnTo>
                    <a:pt x="144" y="561"/>
                  </a:lnTo>
                  <a:lnTo>
                    <a:pt x="146" y="561"/>
                  </a:lnTo>
                  <a:lnTo>
                    <a:pt x="146" y="561"/>
                  </a:lnTo>
                  <a:lnTo>
                    <a:pt x="146" y="530"/>
                  </a:lnTo>
                  <a:lnTo>
                    <a:pt x="146" y="530"/>
                  </a:lnTo>
                  <a:lnTo>
                    <a:pt x="142" y="507"/>
                  </a:lnTo>
                  <a:lnTo>
                    <a:pt x="139" y="487"/>
                  </a:lnTo>
                  <a:lnTo>
                    <a:pt x="139" y="487"/>
                  </a:lnTo>
                  <a:lnTo>
                    <a:pt x="133" y="453"/>
                  </a:lnTo>
                  <a:lnTo>
                    <a:pt x="133" y="453"/>
                  </a:lnTo>
                  <a:lnTo>
                    <a:pt x="127" y="418"/>
                  </a:lnTo>
                  <a:lnTo>
                    <a:pt x="127" y="418"/>
                  </a:lnTo>
                  <a:lnTo>
                    <a:pt x="119" y="378"/>
                  </a:lnTo>
                  <a:lnTo>
                    <a:pt x="115" y="349"/>
                  </a:lnTo>
                  <a:lnTo>
                    <a:pt x="115" y="349"/>
                  </a:lnTo>
                  <a:lnTo>
                    <a:pt x="113" y="323"/>
                  </a:lnTo>
                  <a:lnTo>
                    <a:pt x="113" y="323"/>
                  </a:lnTo>
                  <a:lnTo>
                    <a:pt x="112" y="308"/>
                  </a:lnTo>
                  <a:lnTo>
                    <a:pt x="112" y="296"/>
                  </a:lnTo>
                  <a:lnTo>
                    <a:pt x="112" y="296"/>
                  </a:lnTo>
                  <a:lnTo>
                    <a:pt x="112" y="281"/>
                  </a:lnTo>
                  <a:lnTo>
                    <a:pt x="110" y="267"/>
                  </a:lnTo>
                  <a:lnTo>
                    <a:pt x="110" y="263"/>
                  </a:lnTo>
                  <a:lnTo>
                    <a:pt x="110" y="263"/>
                  </a:lnTo>
                  <a:lnTo>
                    <a:pt x="110" y="258"/>
                  </a:lnTo>
                  <a:lnTo>
                    <a:pt x="112" y="253"/>
                  </a:lnTo>
                  <a:lnTo>
                    <a:pt x="115" y="240"/>
                  </a:lnTo>
                  <a:lnTo>
                    <a:pt x="115" y="240"/>
                  </a:lnTo>
                  <a:lnTo>
                    <a:pt x="121" y="223"/>
                  </a:lnTo>
                  <a:lnTo>
                    <a:pt x="122" y="217"/>
                  </a:lnTo>
                  <a:lnTo>
                    <a:pt x="122" y="217"/>
                  </a:lnTo>
                  <a:lnTo>
                    <a:pt x="124" y="206"/>
                  </a:lnTo>
                  <a:lnTo>
                    <a:pt x="127" y="199"/>
                  </a:lnTo>
                  <a:lnTo>
                    <a:pt x="131" y="194"/>
                  </a:lnTo>
                  <a:lnTo>
                    <a:pt x="132" y="191"/>
                  </a:lnTo>
                  <a:lnTo>
                    <a:pt x="135" y="191"/>
                  </a:lnTo>
                  <a:lnTo>
                    <a:pt x="135" y="191"/>
                  </a:lnTo>
                  <a:lnTo>
                    <a:pt x="137" y="192"/>
                  </a:lnTo>
                  <a:lnTo>
                    <a:pt x="140" y="194"/>
                  </a:lnTo>
                  <a:lnTo>
                    <a:pt x="142" y="196"/>
                  </a:lnTo>
                  <a:lnTo>
                    <a:pt x="142" y="196"/>
                  </a:lnTo>
                  <a:lnTo>
                    <a:pt x="145" y="205"/>
                  </a:lnTo>
                  <a:lnTo>
                    <a:pt x="147" y="218"/>
                  </a:lnTo>
                  <a:lnTo>
                    <a:pt x="151" y="256"/>
                  </a:lnTo>
                  <a:lnTo>
                    <a:pt x="153" y="299"/>
                  </a:lnTo>
                  <a:lnTo>
                    <a:pt x="153" y="318"/>
                  </a:lnTo>
                  <a:lnTo>
                    <a:pt x="151" y="332"/>
                  </a:lnTo>
                  <a:lnTo>
                    <a:pt x="151" y="332"/>
                  </a:lnTo>
                  <a:lnTo>
                    <a:pt x="150" y="347"/>
                  </a:lnTo>
                  <a:lnTo>
                    <a:pt x="150" y="368"/>
                  </a:lnTo>
                  <a:lnTo>
                    <a:pt x="151" y="411"/>
                  </a:lnTo>
                  <a:lnTo>
                    <a:pt x="154" y="470"/>
                  </a:lnTo>
                  <a:lnTo>
                    <a:pt x="154" y="470"/>
                  </a:lnTo>
                  <a:lnTo>
                    <a:pt x="155" y="491"/>
                  </a:lnTo>
                  <a:lnTo>
                    <a:pt x="155" y="530"/>
                  </a:lnTo>
                  <a:lnTo>
                    <a:pt x="155" y="530"/>
                  </a:lnTo>
                  <a:lnTo>
                    <a:pt x="158" y="549"/>
                  </a:lnTo>
                  <a:lnTo>
                    <a:pt x="158" y="558"/>
                  </a:lnTo>
                  <a:lnTo>
                    <a:pt x="158" y="565"/>
                  </a:lnTo>
                  <a:lnTo>
                    <a:pt x="158" y="567"/>
                  </a:lnTo>
                  <a:lnTo>
                    <a:pt x="154" y="569"/>
                  </a:lnTo>
                  <a:lnTo>
                    <a:pt x="154" y="569"/>
                  </a:lnTo>
                  <a:lnTo>
                    <a:pt x="153" y="576"/>
                  </a:lnTo>
                  <a:lnTo>
                    <a:pt x="153" y="576"/>
                  </a:lnTo>
                  <a:lnTo>
                    <a:pt x="150" y="587"/>
                  </a:lnTo>
                  <a:lnTo>
                    <a:pt x="150" y="587"/>
                  </a:lnTo>
                  <a:lnTo>
                    <a:pt x="149" y="597"/>
                  </a:lnTo>
                  <a:lnTo>
                    <a:pt x="147" y="599"/>
                  </a:lnTo>
                  <a:lnTo>
                    <a:pt x="149" y="603"/>
                  </a:lnTo>
                  <a:lnTo>
                    <a:pt x="151" y="606"/>
                  </a:lnTo>
                  <a:lnTo>
                    <a:pt x="154" y="608"/>
                  </a:lnTo>
                  <a:lnTo>
                    <a:pt x="167" y="612"/>
                  </a:lnTo>
                  <a:lnTo>
                    <a:pt x="167" y="612"/>
                  </a:lnTo>
                  <a:lnTo>
                    <a:pt x="176" y="615"/>
                  </a:lnTo>
                  <a:lnTo>
                    <a:pt x="185" y="616"/>
                  </a:lnTo>
                  <a:lnTo>
                    <a:pt x="185" y="616"/>
                  </a:lnTo>
                  <a:lnTo>
                    <a:pt x="195" y="615"/>
                  </a:lnTo>
                  <a:lnTo>
                    <a:pt x="203" y="612"/>
                  </a:lnTo>
                  <a:lnTo>
                    <a:pt x="213" y="608"/>
                  </a:lnTo>
                  <a:lnTo>
                    <a:pt x="213" y="608"/>
                  </a:lnTo>
                  <a:lnTo>
                    <a:pt x="214" y="532"/>
                  </a:lnTo>
                  <a:lnTo>
                    <a:pt x="214" y="462"/>
                  </a:lnTo>
                  <a:lnTo>
                    <a:pt x="214" y="400"/>
                  </a:lnTo>
                  <a:lnTo>
                    <a:pt x="213" y="342"/>
                  </a:lnTo>
                  <a:lnTo>
                    <a:pt x="210" y="291"/>
                  </a:lnTo>
                  <a:lnTo>
                    <a:pt x="208" y="245"/>
                  </a:lnTo>
                  <a:lnTo>
                    <a:pt x="201" y="168"/>
                  </a:lnTo>
                  <a:lnTo>
                    <a:pt x="195" y="112"/>
                  </a:lnTo>
                  <a:lnTo>
                    <a:pt x="187" y="71"/>
                  </a:lnTo>
                  <a:lnTo>
                    <a:pt x="182" y="46"/>
                  </a:lnTo>
                  <a:lnTo>
                    <a:pt x="179" y="35"/>
                  </a:lnTo>
                  <a:lnTo>
                    <a:pt x="179" y="35"/>
                  </a:lnTo>
                  <a:lnTo>
                    <a:pt x="177" y="30"/>
                  </a:lnTo>
                  <a:lnTo>
                    <a:pt x="174" y="27"/>
                  </a:lnTo>
                  <a:lnTo>
                    <a:pt x="171" y="26"/>
                  </a:lnTo>
                  <a:lnTo>
                    <a:pt x="165" y="25"/>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67" name="Freeform 1405">
              <a:extLst>
                <a:ext uri="{FF2B5EF4-FFF2-40B4-BE49-F238E27FC236}">
                  <a16:creationId xmlns="" xmlns:a16="http://schemas.microsoft.com/office/drawing/2014/main" id="{262E668F-C3F8-452E-90EA-255F0BA58032}"/>
                </a:ext>
              </a:extLst>
            </p:cNvPr>
            <p:cNvSpPr>
              <a:spLocks/>
            </p:cNvSpPr>
            <p:nvPr/>
          </p:nvSpPr>
          <p:spPr bwMode="auto">
            <a:xfrm>
              <a:off x="8713788" y="4208463"/>
              <a:ext cx="169863" cy="488950"/>
            </a:xfrm>
            <a:custGeom>
              <a:avLst/>
              <a:gdLst>
                <a:gd name="T0" fmla="*/ 158 w 214"/>
                <a:gd name="T1" fmla="*/ 22 h 616"/>
                <a:gd name="T2" fmla="*/ 141 w 214"/>
                <a:gd name="T3" fmla="*/ 14 h 616"/>
                <a:gd name="T4" fmla="*/ 108 w 214"/>
                <a:gd name="T5" fmla="*/ 4 h 616"/>
                <a:gd name="T6" fmla="*/ 94 w 214"/>
                <a:gd name="T7" fmla="*/ 0 h 616"/>
                <a:gd name="T8" fmla="*/ 96 w 214"/>
                <a:gd name="T9" fmla="*/ 20 h 616"/>
                <a:gd name="T10" fmla="*/ 85 w 214"/>
                <a:gd name="T11" fmla="*/ 32 h 616"/>
                <a:gd name="T12" fmla="*/ 98 w 214"/>
                <a:gd name="T13" fmla="*/ 46 h 616"/>
                <a:gd name="T14" fmla="*/ 91 w 214"/>
                <a:gd name="T15" fmla="*/ 64 h 616"/>
                <a:gd name="T16" fmla="*/ 77 w 214"/>
                <a:gd name="T17" fmla="*/ 94 h 616"/>
                <a:gd name="T18" fmla="*/ 40 w 214"/>
                <a:gd name="T19" fmla="*/ 178 h 616"/>
                <a:gd name="T20" fmla="*/ 8 w 214"/>
                <a:gd name="T21" fmla="*/ 242 h 616"/>
                <a:gd name="T22" fmla="*/ 8 w 214"/>
                <a:gd name="T23" fmla="*/ 273 h 616"/>
                <a:gd name="T24" fmla="*/ 9 w 214"/>
                <a:gd name="T25" fmla="*/ 283 h 616"/>
                <a:gd name="T26" fmla="*/ 14 w 214"/>
                <a:gd name="T27" fmla="*/ 392 h 616"/>
                <a:gd name="T28" fmla="*/ 12 w 214"/>
                <a:gd name="T29" fmla="*/ 473 h 616"/>
                <a:gd name="T30" fmla="*/ 7 w 214"/>
                <a:gd name="T31" fmla="*/ 511 h 616"/>
                <a:gd name="T32" fmla="*/ 0 w 214"/>
                <a:gd name="T33" fmla="*/ 529 h 616"/>
                <a:gd name="T34" fmla="*/ 14 w 214"/>
                <a:gd name="T35" fmla="*/ 546 h 616"/>
                <a:gd name="T36" fmla="*/ 45 w 214"/>
                <a:gd name="T37" fmla="*/ 562 h 616"/>
                <a:gd name="T38" fmla="*/ 87 w 214"/>
                <a:gd name="T39" fmla="*/ 567 h 616"/>
                <a:gd name="T40" fmla="*/ 121 w 214"/>
                <a:gd name="T41" fmla="*/ 566 h 616"/>
                <a:gd name="T42" fmla="*/ 146 w 214"/>
                <a:gd name="T43" fmla="*/ 561 h 616"/>
                <a:gd name="T44" fmla="*/ 146 w 214"/>
                <a:gd name="T45" fmla="*/ 530 h 616"/>
                <a:gd name="T46" fmla="*/ 139 w 214"/>
                <a:gd name="T47" fmla="*/ 487 h 616"/>
                <a:gd name="T48" fmla="*/ 127 w 214"/>
                <a:gd name="T49" fmla="*/ 418 h 616"/>
                <a:gd name="T50" fmla="*/ 115 w 214"/>
                <a:gd name="T51" fmla="*/ 349 h 616"/>
                <a:gd name="T52" fmla="*/ 113 w 214"/>
                <a:gd name="T53" fmla="*/ 323 h 616"/>
                <a:gd name="T54" fmla="*/ 112 w 214"/>
                <a:gd name="T55" fmla="*/ 296 h 616"/>
                <a:gd name="T56" fmla="*/ 110 w 214"/>
                <a:gd name="T57" fmla="*/ 263 h 616"/>
                <a:gd name="T58" fmla="*/ 112 w 214"/>
                <a:gd name="T59" fmla="*/ 253 h 616"/>
                <a:gd name="T60" fmla="*/ 121 w 214"/>
                <a:gd name="T61" fmla="*/ 223 h 616"/>
                <a:gd name="T62" fmla="*/ 124 w 214"/>
                <a:gd name="T63" fmla="*/ 206 h 616"/>
                <a:gd name="T64" fmla="*/ 132 w 214"/>
                <a:gd name="T65" fmla="*/ 191 h 616"/>
                <a:gd name="T66" fmla="*/ 137 w 214"/>
                <a:gd name="T67" fmla="*/ 192 h 616"/>
                <a:gd name="T68" fmla="*/ 142 w 214"/>
                <a:gd name="T69" fmla="*/ 196 h 616"/>
                <a:gd name="T70" fmla="*/ 151 w 214"/>
                <a:gd name="T71" fmla="*/ 256 h 616"/>
                <a:gd name="T72" fmla="*/ 151 w 214"/>
                <a:gd name="T73" fmla="*/ 332 h 616"/>
                <a:gd name="T74" fmla="*/ 150 w 214"/>
                <a:gd name="T75" fmla="*/ 368 h 616"/>
                <a:gd name="T76" fmla="*/ 154 w 214"/>
                <a:gd name="T77" fmla="*/ 470 h 616"/>
                <a:gd name="T78" fmla="*/ 155 w 214"/>
                <a:gd name="T79" fmla="*/ 530 h 616"/>
                <a:gd name="T80" fmla="*/ 158 w 214"/>
                <a:gd name="T81" fmla="*/ 565 h 616"/>
                <a:gd name="T82" fmla="*/ 154 w 214"/>
                <a:gd name="T83" fmla="*/ 569 h 616"/>
                <a:gd name="T84" fmla="*/ 150 w 214"/>
                <a:gd name="T85" fmla="*/ 587 h 616"/>
                <a:gd name="T86" fmla="*/ 147 w 214"/>
                <a:gd name="T87" fmla="*/ 599 h 616"/>
                <a:gd name="T88" fmla="*/ 154 w 214"/>
                <a:gd name="T89" fmla="*/ 608 h 616"/>
                <a:gd name="T90" fmla="*/ 176 w 214"/>
                <a:gd name="T91" fmla="*/ 615 h 616"/>
                <a:gd name="T92" fmla="*/ 195 w 214"/>
                <a:gd name="T93" fmla="*/ 615 h 616"/>
                <a:gd name="T94" fmla="*/ 213 w 214"/>
                <a:gd name="T95" fmla="*/ 608 h 616"/>
                <a:gd name="T96" fmla="*/ 214 w 214"/>
                <a:gd name="T97" fmla="*/ 400 h 616"/>
                <a:gd name="T98" fmla="*/ 208 w 214"/>
                <a:gd name="T99" fmla="*/ 245 h 616"/>
                <a:gd name="T100" fmla="*/ 187 w 214"/>
                <a:gd name="T101" fmla="*/ 71 h 616"/>
                <a:gd name="T102" fmla="*/ 179 w 214"/>
                <a:gd name="T103" fmla="*/ 35 h 616"/>
                <a:gd name="T104" fmla="*/ 171 w 214"/>
                <a:gd name="T105" fmla="*/ 26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4" h="616">
                  <a:moveTo>
                    <a:pt x="165" y="25"/>
                  </a:moveTo>
                  <a:lnTo>
                    <a:pt x="165" y="25"/>
                  </a:lnTo>
                  <a:lnTo>
                    <a:pt x="158" y="22"/>
                  </a:lnTo>
                  <a:lnTo>
                    <a:pt x="151" y="20"/>
                  </a:lnTo>
                  <a:lnTo>
                    <a:pt x="151" y="20"/>
                  </a:lnTo>
                  <a:lnTo>
                    <a:pt x="141" y="14"/>
                  </a:lnTo>
                  <a:lnTo>
                    <a:pt x="130" y="9"/>
                  </a:lnTo>
                  <a:lnTo>
                    <a:pt x="110" y="4"/>
                  </a:lnTo>
                  <a:lnTo>
                    <a:pt x="108" y="4"/>
                  </a:lnTo>
                  <a:lnTo>
                    <a:pt x="108" y="4"/>
                  </a:lnTo>
                  <a:lnTo>
                    <a:pt x="94" y="0"/>
                  </a:lnTo>
                  <a:lnTo>
                    <a:pt x="94" y="0"/>
                  </a:lnTo>
                  <a:lnTo>
                    <a:pt x="96" y="5"/>
                  </a:lnTo>
                  <a:lnTo>
                    <a:pt x="98" y="13"/>
                  </a:lnTo>
                  <a:lnTo>
                    <a:pt x="96" y="20"/>
                  </a:lnTo>
                  <a:lnTo>
                    <a:pt x="95" y="27"/>
                  </a:lnTo>
                  <a:lnTo>
                    <a:pt x="94" y="29"/>
                  </a:lnTo>
                  <a:lnTo>
                    <a:pt x="85" y="32"/>
                  </a:lnTo>
                  <a:lnTo>
                    <a:pt x="95" y="43"/>
                  </a:lnTo>
                  <a:lnTo>
                    <a:pt x="95" y="43"/>
                  </a:lnTo>
                  <a:lnTo>
                    <a:pt x="98" y="46"/>
                  </a:lnTo>
                  <a:lnTo>
                    <a:pt x="96" y="52"/>
                  </a:lnTo>
                  <a:lnTo>
                    <a:pt x="95" y="57"/>
                  </a:lnTo>
                  <a:lnTo>
                    <a:pt x="91" y="64"/>
                  </a:lnTo>
                  <a:lnTo>
                    <a:pt x="91" y="64"/>
                  </a:lnTo>
                  <a:lnTo>
                    <a:pt x="85" y="76"/>
                  </a:lnTo>
                  <a:lnTo>
                    <a:pt x="77" y="94"/>
                  </a:lnTo>
                  <a:lnTo>
                    <a:pt x="66" y="125"/>
                  </a:lnTo>
                  <a:lnTo>
                    <a:pt x="66" y="125"/>
                  </a:lnTo>
                  <a:lnTo>
                    <a:pt x="40" y="178"/>
                  </a:lnTo>
                  <a:lnTo>
                    <a:pt x="22" y="217"/>
                  </a:lnTo>
                  <a:lnTo>
                    <a:pt x="8" y="242"/>
                  </a:lnTo>
                  <a:lnTo>
                    <a:pt x="8" y="242"/>
                  </a:lnTo>
                  <a:lnTo>
                    <a:pt x="4" y="249"/>
                  </a:lnTo>
                  <a:lnTo>
                    <a:pt x="4" y="249"/>
                  </a:lnTo>
                  <a:lnTo>
                    <a:pt x="8" y="273"/>
                  </a:lnTo>
                  <a:lnTo>
                    <a:pt x="8" y="273"/>
                  </a:lnTo>
                  <a:lnTo>
                    <a:pt x="9" y="283"/>
                  </a:lnTo>
                  <a:lnTo>
                    <a:pt x="9" y="283"/>
                  </a:lnTo>
                  <a:lnTo>
                    <a:pt x="9" y="283"/>
                  </a:lnTo>
                  <a:lnTo>
                    <a:pt x="13" y="337"/>
                  </a:lnTo>
                  <a:lnTo>
                    <a:pt x="14" y="392"/>
                  </a:lnTo>
                  <a:lnTo>
                    <a:pt x="14" y="419"/>
                  </a:lnTo>
                  <a:lnTo>
                    <a:pt x="13" y="446"/>
                  </a:lnTo>
                  <a:lnTo>
                    <a:pt x="12" y="473"/>
                  </a:lnTo>
                  <a:lnTo>
                    <a:pt x="9" y="500"/>
                  </a:lnTo>
                  <a:lnTo>
                    <a:pt x="9" y="500"/>
                  </a:lnTo>
                  <a:lnTo>
                    <a:pt x="7" y="511"/>
                  </a:lnTo>
                  <a:lnTo>
                    <a:pt x="4" y="521"/>
                  </a:lnTo>
                  <a:lnTo>
                    <a:pt x="4" y="521"/>
                  </a:lnTo>
                  <a:lnTo>
                    <a:pt x="0" y="529"/>
                  </a:lnTo>
                  <a:lnTo>
                    <a:pt x="0" y="529"/>
                  </a:lnTo>
                  <a:lnTo>
                    <a:pt x="7" y="538"/>
                  </a:lnTo>
                  <a:lnTo>
                    <a:pt x="14" y="546"/>
                  </a:lnTo>
                  <a:lnTo>
                    <a:pt x="23" y="552"/>
                  </a:lnTo>
                  <a:lnTo>
                    <a:pt x="34" y="558"/>
                  </a:lnTo>
                  <a:lnTo>
                    <a:pt x="45" y="562"/>
                  </a:lnTo>
                  <a:lnTo>
                    <a:pt x="58" y="565"/>
                  </a:lnTo>
                  <a:lnTo>
                    <a:pt x="72" y="567"/>
                  </a:lnTo>
                  <a:lnTo>
                    <a:pt x="87" y="567"/>
                  </a:lnTo>
                  <a:lnTo>
                    <a:pt x="87" y="567"/>
                  </a:lnTo>
                  <a:lnTo>
                    <a:pt x="105" y="567"/>
                  </a:lnTo>
                  <a:lnTo>
                    <a:pt x="121" y="566"/>
                  </a:lnTo>
                  <a:lnTo>
                    <a:pt x="144" y="561"/>
                  </a:lnTo>
                  <a:lnTo>
                    <a:pt x="144" y="561"/>
                  </a:lnTo>
                  <a:lnTo>
                    <a:pt x="146" y="561"/>
                  </a:lnTo>
                  <a:lnTo>
                    <a:pt x="146" y="561"/>
                  </a:lnTo>
                  <a:lnTo>
                    <a:pt x="146" y="530"/>
                  </a:lnTo>
                  <a:lnTo>
                    <a:pt x="146" y="530"/>
                  </a:lnTo>
                  <a:lnTo>
                    <a:pt x="142" y="507"/>
                  </a:lnTo>
                  <a:lnTo>
                    <a:pt x="139" y="487"/>
                  </a:lnTo>
                  <a:lnTo>
                    <a:pt x="139" y="487"/>
                  </a:lnTo>
                  <a:lnTo>
                    <a:pt x="133" y="453"/>
                  </a:lnTo>
                  <a:lnTo>
                    <a:pt x="133" y="453"/>
                  </a:lnTo>
                  <a:lnTo>
                    <a:pt x="127" y="418"/>
                  </a:lnTo>
                  <a:lnTo>
                    <a:pt x="127" y="418"/>
                  </a:lnTo>
                  <a:lnTo>
                    <a:pt x="119" y="378"/>
                  </a:lnTo>
                  <a:lnTo>
                    <a:pt x="115" y="349"/>
                  </a:lnTo>
                  <a:lnTo>
                    <a:pt x="115" y="349"/>
                  </a:lnTo>
                  <a:lnTo>
                    <a:pt x="113" y="323"/>
                  </a:lnTo>
                  <a:lnTo>
                    <a:pt x="113" y="323"/>
                  </a:lnTo>
                  <a:lnTo>
                    <a:pt x="112" y="308"/>
                  </a:lnTo>
                  <a:lnTo>
                    <a:pt x="112" y="296"/>
                  </a:lnTo>
                  <a:lnTo>
                    <a:pt x="112" y="296"/>
                  </a:lnTo>
                  <a:lnTo>
                    <a:pt x="112" y="281"/>
                  </a:lnTo>
                  <a:lnTo>
                    <a:pt x="110" y="267"/>
                  </a:lnTo>
                  <a:lnTo>
                    <a:pt x="110" y="263"/>
                  </a:lnTo>
                  <a:lnTo>
                    <a:pt x="110" y="263"/>
                  </a:lnTo>
                  <a:lnTo>
                    <a:pt x="110" y="258"/>
                  </a:lnTo>
                  <a:lnTo>
                    <a:pt x="112" y="253"/>
                  </a:lnTo>
                  <a:lnTo>
                    <a:pt x="115" y="240"/>
                  </a:lnTo>
                  <a:lnTo>
                    <a:pt x="115" y="240"/>
                  </a:lnTo>
                  <a:lnTo>
                    <a:pt x="121" y="223"/>
                  </a:lnTo>
                  <a:lnTo>
                    <a:pt x="122" y="217"/>
                  </a:lnTo>
                  <a:lnTo>
                    <a:pt x="122" y="217"/>
                  </a:lnTo>
                  <a:lnTo>
                    <a:pt x="124" y="206"/>
                  </a:lnTo>
                  <a:lnTo>
                    <a:pt x="127" y="199"/>
                  </a:lnTo>
                  <a:lnTo>
                    <a:pt x="131" y="194"/>
                  </a:lnTo>
                  <a:lnTo>
                    <a:pt x="132" y="191"/>
                  </a:lnTo>
                  <a:lnTo>
                    <a:pt x="135" y="191"/>
                  </a:lnTo>
                  <a:lnTo>
                    <a:pt x="135" y="191"/>
                  </a:lnTo>
                  <a:lnTo>
                    <a:pt x="137" y="192"/>
                  </a:lnTo>
                  <a:lnTo>
                    <a:pt x="140" y="194"/>
                  </a:lnTo>
                  <a:lnTo>
                    <a:pt x="142" y="196"/>
                  </a:lnTo>
                  <a:lnTo>
                    <a:pt x="142" y="196"/>
                  </a:lnTo>
                  <a:lnTo>
                    <a:pt x="145" y="205"/>
                  </a:lnTo>
                  <a:lnTo>
                    <a:pt x="147" y="218"/>
                  </a:lnTo>
                  <a:lnTo>
                    <a:pt x="151" y="256"/>
                  </a:lnTo>
                  <a:lnTo>
                    <a:pt x="153" y="299"/>
                  </a:lnTo>
                  <a:lnTo>
                    <a:pt x="153" y="318"/>
                  </a:lnTo>
                  <a:lnTo>
                    <a:pt x="151" y="332"/>
                  </a:lnTo>
                  <a:lnTo>
                    <a:pt x="151" y="332"/>
                  </a:lnTo>
                  <a:lnTo>
                    <a:pt x="150" y="347"/>
                  </a:lnTo>
                  <a:lnTo>
                    <a:pt x="150" y="368"/>
                  </a:lnTo>
                  <a:lnTo>
                    <a:pt x="151" y="411"/>
                  </a:lnTo>
                  <a:lnTo>
                    <a:pt x="154" y="470"/>
                  </a:lnTo>
                  <a:lnTo>
                    <a:pt x="154" y="470"/>
                  </a:lnTo>
                  <a:lnTo>
                    <a:pt x="155" y="491"/>
                  </a:lnTo>
                  <a:lnTo>
                    <a:pt x="155" y="530"/>
                  </a:lnTo>
                  <a:lnTo>
                    <a:pt x="155" y="530"/>
                  </a:lnTo>
                  <a:lnTo>
                    <a:pt x="158" y="549"/>
                  </a:lnTo>
                  <a:lnTo>
                    <a:pt x="158" y="558"/>
                  </a:lnTo>
                  <a:lnTo>
                    <a:pt x="158" y="565"/>
                  </a:lnTo>
                  <a:lnTo>
                    <a:pt x="158" y="567"/>
                  </a:lnTo>
                  <a:lnTo>
                    <a:pt x="154" y="569"/>
                  </a:lnTo>
                  <a:lnTo>
                    <a:pt x="154" y="569"/>
                  </a:lnTo>
                  <a:lnTo>
                    <a:pt x="153" y="576"/>
                  </a:lnTo>
                  <a:lnTo>
                    <a:pt x="153" y="576"/>
                  </a:lnTo>
                  <a:lnTo>
                    <a:pt x="150" y="587"/>
                  </a:lnTo>
                  <a:lnTo>
                    <a:pt x="150" y="587"/>
                  </a:lnTo>
                  <a:lnTo>
                    <a:pt x="149" y="597"/>
                  </a:lnTo>
                  <a:lnTo>
                    <a:pt x="147" y="599"/>
                  </a:lnTo>
                  <a:lnTo>
                    <a:pt x="149" y="603"/>
                  </a:lnTo>
                  <a:lnTo>
                    <a:pt x="151" y="606"/>
                  </a:lnTo>
                  <a:lnTo>
                    <a:pt x="154" y="608"/>
                  </a:lnTo>
                  <a:lnTo>
                    <a:pt x="167" y="612"/>
                  </a:lnTo>
                  <a:lnTo>
                    <a:pt x="167" y="612"/>
                  </a:lnTo>
                  <a:lnTo>
                    <a:pt x="176" y="615"/>
                  </a:lnTo>
                  <a:lnTo>
                    <a:pt x="185" y="616"/>
                  </a:lnTo>
                  <a:lnTo>
                    <a:pt x="185" y="616"/>
                  </a:lnTo>
                  <a:lnTo>
                    <a:pt x="195" y="615"/>
                  </a:lnTo>
                  <a:lnTo>
                    <a:pt x="203" y="612"/>
                  </a:lnTo>
                  <a:lnTo>
                    <a:pt x="213" y="608"/>
                  </a:lnTo>
                  <a:lnTo>
                    <a:pt x="213" y="608"/>
                  </a:lnTo>
                  <a:lnTo>
                    <a:pt x="214" y="532"/>
                  </a:lnTo>
                  <a:lnTo>
                    <a:pt x="214" y="462"/>
                  </a:lnTo>
                  <a:lnTo>
                    <a:pt x="214" y="400"/>
                  </a:lnTo>
                  <a:lnTo>
                    <a:pt x="213" y="342"/>
                  </a:lnTo>
                  <a:lnTo>
                    <a:pt x="210" y="291"/>
                  </a:lnTo>
                  <a:lnTo>
                    <a:pt x="208" y="245"/>
                  </a:lnTo>
                  <a:lnTo>
                    <a:pt x="201" y="168"/>
                  </a:lnTo>
                  <a:lnTo>
                    <a:pt x="195" y="112"/>
                  </a:lnTo>
                  <a:lnTo>
                    <a:pt x="187" y="71"/>
                  </a:lnTo>
                  <a:lnTo>
                    <a:pt x="182" y="46"/>
                  </a:lnTo>
                  <a:lnTo>
                    <a:pt x="179" y="35"/>
                  </a:lnTo>
                  <a:lnTo>
                    <a:pt x="179" y="35"/>
                  </a:lnTo>
                  <a:lnTo>
                    <a:pt x="177" y="30"/>
                  </a:lnTo>
                  <a:lnTo>
                    <a:pt x="174" y="27"/>
                  </a:lnTo>
                  <a:lnTo>
                    <a:pt x="171" y="26"/>
                  </a:lnTo>
                  <a:lnTo>
                    <a:pt x="165" y="25"/>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68" name="Freeform 1406">
              <a:extLst>
                <a:ext uri="{FF2B5EF4-FFF2-40B4-BE49-F238E27FC236}">
                  <a16:creationId xmlns="" xmlns:a16="http://schemas.microsoft.com/office/drawing/2014/main" id="{4B23D6EA-621D-4511-861B-BE36D2FD5697}"/>
                </a:ext>
              </a:extLst>
            </p:cNvPr>
            <p:cNvSpPr>
              <a:spLocks noEditPoints="1"/>
            </p:cNvSpPr>
            <p:nvPr/>
          </p:nvSpPr>
          <p:spPr bwMode="auto">
            <a:xfrm>
              <a:off x="8535988" y="4208463"/>
              <a:ext cx="180975" cy="488950"/>
            </a:xfrm>
            <a:custGeom>
              <a:avLst/>
              <a:gdLst>
                <a:gd name="T0" fmla="*/ 60 w 229"/>
                <a:gd name="T1" fmla="*/ 570 h 617"/>
                <a:gd name="T2" fmla="*/ 57 w 229"/>
                <a:gd name="T3" fmla="*/ 559 h 617"/>
                <a:gd name="T4" fmla="*/ 60 w 229"/>
                <a:gd name="T5" fmla="*/ 471 h 617"/>
                <a:gd name="T6" fmla="*/ 63 w 229"/>
                <a:gd name="T7" fmla="*/ 333 h 617"/>
                <a:gd name="T8" fmla="*/ 67 w 229"/>
                <a:gd name="T9" fmla="*/ 220 h 617"/>
                <a:gd name="T10" fmla="*/ 77 w 229"/>
                <a:gd name="T11" fmla="*/ 193 h 617"/>
                <a:gd name="T12" fmla="*/ 87 w 229"/>
                <a:gd name="T13" fmla="*/ 200 h 617"/>
                <a:gd name="T14" fmla="*/ 99 w 229"/>
                <a:gd name="T15" fmla="*/ 241 h 617"/>
                <a:gd name="T16" fmla="*/ 104 w 229"/>
                <a:gd name="T17" fmla="*/ 268 h 617"/>
                <a:gd name="T18" fmla="*/ 103 w 229"/>
                <a:gd name="T19" fmla="*/ 309 h 617"/>
                <a:gd name="T20" fmla="*/ 95 w 229"/>
                <a:gd name="T21" fmla="*/ 379 h 617"/>
                <a:gd name="T22" fmla="*/ 76 w 229"/>
                <a:gd name="T23" fmla="*/ 488 h 617"/>
                <a:gd name="T24" fmla="*/ 69 w 229"/>
                <a:gd name="T25" fmla="*/ 562 h 617"/>
                <a:gd name="T26" fmla="*/ 112 w 229"/>
                <a:gd name="T27" fmla="*/ 568 h 617"/>
                <a:gd name="T28" fmla="*/ 156 w 229"/>
                <a:gd name="T29" fmla="*/ 566 h 617"/>
                <a:gd name="T30" fmla="*/ 208 w 229"/>
                <a:gd name="T31" fmla="*/ 539 h 617"/>
                <a:gd name="T32" fmla="*/ 218 w 229"/>
                <a:gd name="T33" fmla="*/ 522 h 617"/>
                <a:gd name="T34" fmla="*/ 224 w 229"/>
                <a:gd name="T35" fmla="*/ 499 h 617"/>
                <a:gd name="T36" fmla="*/ 229 w 229"/>
                <a:gd name="T37" fmla="*/ 388 h 617"/>
                <a:gd name="T38" fmla="*/ 222 w 229"/>
                <a:gd name="T39" fmla="*/ 275 h 617"/>
                <a:gd name="T40" fmla="*/ 214 w 229"/>
                <a:gd name="T41" fmla="*/ 255 h 617"/>
                <a:gd name="T42" fmla="*/ 211 w 229"/>
                <a:gd name="T43" fmla="*/ 248 h 617"/>
                <a:gd name="T44" fmla="*/ 176 w 229"/>
                <a:gd name="T45" fmla="*/ 179 h 617"/>
                <a:gd name="T46" fmla="*/ 124 w 229"/>
                <a:gd name="T47" fmla="*/ 65 h 617"/>
                <a:gd name="T48" fmla="*/ 119 w 229"/>
                <a:gd name="T49" fmla="*/ 45 h 617"/>
                <a:gd name="T50" fmla="*/ 119 w 229"/>
                <a:gd name="T51" fmla="*/ 21 h 617"/>
                <a:gd name="T52" fmla="*/ 107 w 229"/>
                <a:gd name="T53" fmla="*/ 5 h 617"/>
                <a:gd name="T54" fmla="*/ 64 w 229"/>
                <a:gd name="T55" fmla="*/ 21 h 617"/>
                <a:gd name="T56" fmla="*/ 45 w 229"/>
                <a:gd name="T57" fmla="*/ 27 h 617"/>
                <a:gd name="T58" fmla="*/ 32 w 229"/>
                <a:gd name="T59" fmla="*/ 47 h 617"/>
                <a:gd name="T60" fmla="*/ 4 w 229"/>
                <a:gd name="T61" fmla="*/ 292 h 617"/>
                <a:gd name="T62" fmla="*/ 2 w 229"/>
                <a:gd name="T63" fmla="*/ 609 h 617"/>
                <a:gd name="T64" fmla="*/ 30 w 229"/>
                <a:gd name="T65" fmla="*/ 617 h 617"/>
                <a:gd name="T66" fmla="*/ 64 w 229"/>
                <a:gd name="T67" fmla="*/ 607 h 617"/>
                <a:gd name="T68" fmla="*/ 199 w 229"/>
                <a:gd name="T69" fmla="*/ 293 h 617"/>
                <a:gd name="T70" fmla="*/ 209 w 229"/>
                <a:gd name="T71" fmla="*/ 298 h 617"/>
                <a:gd name="T72" fmla="*/ 210 w 229"/>
                <a:gd name="T73" fmla="*/ 310 h 617"/>
                <a:gd name="T74" fmla="*/ 199 w 229"/>
                <a:gd name="T75" fmla="*/ 318 h 617"/>
                <a:gd name="T76" fmla="*/ 187 w 229"/>
                <a:gd name="T77" fmla="*/ 305 h 617"/>
                <a:gd name="T78" fmla="*/ 199 w 229"/>
                <a:gd name="T79" fmla="*/ 293 h 617"/>
                <a:gd name="T80" fmla="*/ 205 w 229"/>
                <a:gd name="T81" fmla="*/ 362 h 617"/>
                <a:gd name="T82" fmla="*/ 211 w 229"/>
                <a:gd name="T83" fmla="*/ 373 h 617"/>
                <a:gd name="T84" fmla="*/ 208 w 229"/>
                <a:gd name="T85" fmla="*/ 383 h 617"/>
                <a:gd name="T86" fmla="*/ 199 w 229"/>
                <a:gd name="T87" fmla="*/ 385 h 617"/>
                <a:gd name="T88" fmla="*/ 187 w 229"/>
                <a:gd name="T89" fmla="*/ 373 h 617"/>
                <a:gd name="T90" fmla="*/ 199 w 229"/>
                <a:gd name="T91" fmla="*/ 433 h 617"/>
                <a:gd name="T92" fmla="*/ 205 w 229"/>
                <a:gd name="T93" fmla="*/ 434 h 617"/>
                <a:gd name="T94" fmla="*/ 211 w 229"/>
                <a:gd name="T95" fmla="*/ 445 h 617"/>
                <a:gd name="T96" fmla="*/ 206 w 229"/>
                <a:gd name="T97" fmla="*/ 454 h 617"/>
                <a:gd name="T98" fmla="*/ 199 w 229"/>
                <a:gd name="T99" fmla="*/ 457 h 617"/>
                <a:gd name="T100" fmla="*/ 187 w 229"/>
                <a:gd name="T101" fmla="*/ 445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617">
                  <a:moveTo>
                    <a:pt x="64" y="588"/>
                  </a:moveTo>
                  <a:lnTo>
                    <a:pt x="64" y="588"/>
                  </a:lnTo>
                  <a:lnTo>
                    <a:pt x="62" y="577"/>
                  </a:lnTo>
                  <a:lnTo>
                    <a:pt x="62" y="577"/>
                  </a:lnTo>
                  <a:lnTo>
                    <a:pt x="60" y="570"/>
                  </a:lnTo>
                  <a:lnTo>
                    <a:pt x="60" y="570"/>
                  </a:lnTo>
                  <a:lnTo>
                    <a:pt x="58" y="568"/>
                  </a:lnTo>
                  <a:lnTo>
                    <a:pt x="57" y="566"/>
                  </a:lnTo>
                  <a:lnTo>
                    <a:pt x="57" y="566"/>
                  </a:lnTo>
                  <a:lnTo>
                    <a:pt x="57" y="559"/>
                  </a:lnTo>
                  <a:lnTo>
                    <a:pt x="57" y="550"/>
                  </a:lnTo>
                  <a:lnTo>
                    <a:pt x="59" y="531"/>
                  </a:lnTo>
                  <a:lnTo>
                    <a:pt x="59" y="531"/>
                  </a:lnTo>
                  <a:lnTo>
                    <a:pt x="59" y="492"/>
                  </a:lnTo>
                  <a:lnTo>
                    <a:pt x="60" y="471"/>
                  </a:lnTo>
                  <a:lnTo>
                    <a:pt x="60" y="471"/>
                  </a:lnTo>
                  <a:lnTo>
                    <a:pt x="63" y="412"/>
                  </a:lnTo>
                  <a:lnTo>
                    <a:pt x="64" y="369"/>
                  </a:lnTo>
                  <a:lnTo>
                    <a:pt x="64" y="348"/>
                  </a:lnTo>
                  <a:lnTo>
                    <a:pt x="63" y="333"/>
                  </a:lnTo>
                  <a:lnTo>
                    <a:pt x="63" y="333"/>
                  </a:lnTo>
                  <a:lnTo>
                    <a:pt x="62" y="319"/>
                  </a:lnTo>
                  <a:lnTo>
                    <a:pt x="62" y="300"/>
                  </a:lnTo>
                  <a:lnTo>
                    <a:pt x="63" y="257"/>
                  </a:lnTo>
                  <a:lnTo>
                    <a:pt x="67" y="220"/>
                  </a:lnTo>
                  <a:lnTo>
                    <a:pt x="69" y="206"/>
                  </a:lnTo>
                  <a:lnTo>
                    <a:pt x="72" y="197"/>
                  </a:lnTo>
                  <a:lnTo>
                    <a:pt x="72" y="197"/>
                  </a:lnTo>
                  <a:lnTo>
                    <a:pt x="75" y="195"/>
                  </a:lnTo>
                  <a:lnTo>
                    <a:pt x="77" y="193"/>
                  </a:lnTo>
                  <a:lnTo>
                    <a:pt x="80" y="192"/>
                  </a:lnTo>
                  <a:lnTo>
                    <a:pt x="80" y="192"/>
                  </a:lnTo>
                  <a:lnTo>
                    <a:pt x="82" y="192"/>
                  </a:lnTo>
                  <a:lnTo>
                    <a:pt x="85" y="195"/>
                  </a:lnTo>
                  <a:lnTo>
                    <a:pt x="87" y="200"/>
                  </a:lnTo>
                  <a:lnTo>
                    <a:pt x="90" y="207"/>
                  </a:lnTo>
                  <a:lnTo>
                    <a:pt x="92" y="218"/>
                  </a:lnTo>
                  <a:lnTo>
                    <a:pt x="94" y="224"/>
                  </a:lnTo>
                  <a:lnTo>
                    <a:pt x="94" y="224"/>
                  </a:lnTo>
                  <a:lnTo>
                    <a:pt x="99" y="241"/>
                  </a:lnTo>
                  <a:lnTo>
                    <a:pt x="99" y="241"/>
                  </a:lnTo>
                  <a:lnTo>
                    <a:pt x="103" y="254"/>
                  </a:lnTo>
                  <a:lnTo>
                    <a:pt x="104" y="260"/>
                  </a:lnTo>
                  <a:lnTo>
                    <a:pt x="104" y="264"/>
                  </a:lnTo>
                  <a:lnTo>
                    <a:pt x="104" y="268"/>
                  </a:lnTo>
                  <a:lnTo>
                    <a:pt x="104" y="268"/>
                  </a:lnTo>
                  <a:lnTo>
                    <a:pt x="103" y="282"/>
                  </a:lnTo>
                  <a:lnTo>
                    <a:pt x="103" y="297"/>
                  </a:lnTo>
                  <a:lnTo>
                    <a:pt x="103" y="297"/>
                  </a:lnTo>
                  <a:lnTo>
                    <a:pt x="103" y="309"/>
                  </a:lnTo>
                  <a:lnTo>
                    <a:pt x="101" y="324"/>
                  </a:lnTo>
                  <a:lnTo>
                    <a:pt x="101" y="324"/>
                  </a:lnTo>
                  <a:lnTo>
                    <a:pt x="99" y="350"/>
                  </a:lnTo>
                  <a:lnTo>
                    <a:pt x="99" y="350"/>
                  </a:lnTo>
                  <a:lnTo>
                    <a:pt x="95" y="379"/>
                  </a:lnTo>
                  <a:lnTo>
                    <a:pt x="87" y="419"/>
                  </a:lnTo>
                  <a:lnTo>
                    <a:pt x="87" y="419"/>
                  </a:lnTo>
                  <a:lnTo>
                    <a:pt x="82" y="454"/>
                  </a:lnTo>
                  <a:lnTo>
                    <a:pt x="82" y="454"/>
                  </a:lnTo>
                  <a:lnTo>
                    <a:pt x="76" y="488"/>
                  </a:lnTo>
                  <a:lnTo>
                    <a:pt x="76" y="488"/>
                  </a:lnTo>
                  <a:lnTo>
                    <a:pt x="72" y="508"/>
                  </a:lnTo>
                  <a:lnTo>
                    <a:pt x="68" y="533"/>
                  </a:lnTo>
                  <a:lnTo>
                    <a:pt x="68" y="533"/>
                  </a:lnTo>
                  <a:lnTo>
                    <a:pt x="69" y="562"/>
                  </a:lnTo>
                  <a:lnTo>
                    <a:pt x="69" y="562"/>
                  </a:lnTo>
                  <a:lnTo>
                    <a:pt x="73" y="563"/>
                  </a:lnTo>
                  <a:lnTo>
                    <a:pt x="73" y="563"/>
                  </a:lnTo>
                  <a:lnTo>
                    <a:pt x="96" y="567"/>
                  </a:lnTo>
                  <a:lnTo>
                    <a:pt x="112" y="568"/>
                  </a:lnTo>
                  <a:lnTo>
                    <a:pt x="127" y="568"/>
                  </a:lnTo>
                  <a:lnTo>
                    <a:pt x="127" y="568"/>
                  </a:lnTo>
                  <a:lnTo>
                    <a:pt x="127" y="568"/>
                  </a:lnTo>
                  <a:lnTo>
                    <a:pt x="142" y="568"/>
                  </a:lnTo>
                  <a:lnTo>
                    <a:pt x="156" y="566"/>
                  </a:lnTo>
                  <a:lnTo>
                    <a:pt x="171" y="563"/>
                  </a:lnTo>
                  <a:lnTo>
                    <a:pt x="182" y="559"/>
                  </a:lnTo>
                  <a:lnTo>
                    <a:pt x="192" y="553"/>
                  </a:lnTo>
                  <a:lnTo>
                    <a:pt x="201" y="547"/>
                  </a:lnTo>
                  <a:lnTo>
                    <a:pt x="208" y="539"/>
                  </a:lnTo>
                  <a:lnTo>
                    <a:pt x="214" y="530"/>
                  </a:lnTo>
                  <a:lnTo>
                    <a:pt x="214" y="530"/>
                  </a:lnTo>
                  <a:lnTo>
                    <a:pt x="217" y="525"/>
                  </a:lnTo>
                  <a:lnTo>
                    <a:pt x="217" y="525"/>
                  </a:lnTo>
                  <a:lnTo>
                    <a:pt x="218" y="522"/>
                  </a:lnTo>
                  <a:lnTo>
                    <a:pt x="218" y="522"/>
                  </a:lnTo>
                  <a:lnTo>
                    <a:pt x="219" y="518"/>
                  </a:lnTo>
                  <a:lnTo>
                    <a:pt x="219" y="518"/>
                  </a:lnTo>
                  <a:lnTo>
                    <a:pt x="222" y="509"/>
                  </a:lnTo>
                  <a:lnTo>
                    <a:pt x="224" y="499"/>
                  </a:lnTo>
                  <a:lnTo>
                    <a:pt x="224" y="499"/>
                  </a:lnTo>
                  <a:lnTo>
                    <a:pt x="227" y="472"/>
                  </a:lnTo>
                  <a:lnTo>
                    <a:pt x="228" y="444"/>
                  </a:lnTo>
                  <a:lnTo>
                    <a:pt x="229" y="416"/>
                  </a:lnTo>
                  <a:lnTo>
                    <a:pt x="229" y="388"/>
                  </a:lnTo>
                  <a:lnTo>
                    <a:pt x="229" y="358"/>
                  </a:lnTo>
                  <a:lnTo>
                    <a:pt x="228" y="330"/>
                  </a:lnTo>
                  <a:lnTo>
                    <a:pt x="226" y="302"/>
                  </a:lnTo>
                  <a:lnTo>
                    <a:pt x="222" y="275"/>
                  </a:lnTo>
                  <a:lnTo>
                    <a:pt x="222" y="275"/>
                  </a:lnTo>
                  <a:lnTo>
                    <a:pt x="220" y="265"/>
                  </a:lnTo>
                  <a:lnTo>
                    <a:pt x="220" y="265"/>
                  </a:lnTo>
                  <a:lnTo>
                    <a:pt x="218" y="261"/>
                  </a:lnTo>
                  <a:lnTo>
                    <a:pt x="218" y="261"/>
                  </a:lnTo>
                  <a:lnTo>
                    <a:pt x="214" y="255"/>
                  </a:lnTo>
                  <a:lnTo>
                    <a:pt x="214" y="255"/>
                  </a:lnTo>
                  <a:lnTo>
                    <a:pt x="214" y="255"/>
                  </a:lnTo>
                  <a:lnTo>
                    <a:pt x="213" y="252"/>
                  </a:lnTo>
                  <a:lnTo>
                    <a:pt x="213" y="252"/>
                  </a:lnTo>
                  <a:lnTo>
                    <a:pt x="211" y="248"/>
                  </a:lnTo>
                  <a:lnTo>
                    <a:pt x="211" y="248"/>
                  </a:lnTo>
                  <a:lnTo>
                    <a:pt x="208" y="243"/>
                  </a:lnTo>
                  <a:lnTo>
                    <a:pt x="208" y="243"/>
                  </a:lnTo>
                  <a:lnTo>
                    <a:pt x="194" y="218"/>
                  </a:lnTo>
                  <a:lnTo>
                    <a:pt x="176" y="179"/>
                  </a:lnTo>
                  <a:lnTo>
                    <a:pt x="150" y="126"/>
                  </a:lnTo>
                  <a:lnTo>
                    <a:pt x="150" y="126"/>
                  </a:lnTo>
                  <a:lnTo>
                    <a:pt x="139" y="95"/>
                  </a:lnTo>
                  <a:lnTo>
                    <a:pt x="131" y="78"/>
                  </a:lnTo>
                  <a:lnTo>
                    <a:pt x="124" y="65"/>
                  </a:lnTo>
                  <a:lnTo>
                    <a:pt x="124" y="65"/>
                  </a:lnTo>
                  <a:lnTo>
                    <a:pt x="121" y="58"/>
                  </a:lnTo>
                  <a:lnTo>
                    <a:pt x="119" y="53"/>
                  </a:lnTo>
                  <a:lnTo>
                    <a:pt x="118" y="47"/>
                  </a:lnTo>
                  <a:lnTo>
                    <a:pt x="119" y="45"/>
                  </a:lnTo>
                  <a:lnTo>
                    <a:pt x="132" y="33"/>
                  </a:lnTo>
                  <a:lnTo>
                    <a:pt x="122" y="30"/>
                  </a:lnTo>
                  <a:lnTo>
                    <a:pt x="122" y="28"/>
                  </a:lnTo>
                  <a:lnTo>
                    <a:pt x="122" y="28"/>
                  </a:lnTo>
                  <a:lnTo>
                    <a:pt x="119" y="21"/>
                  </a:lnTo>
                  <a:lnTo>
                    <a:pt x="119" y="13"/>
                  </a:lnTo>
                  <a:lnTo>
                    <a:pt x="121" y="6"/>
                  </a:lnTo>
                  <a:lnTo>
                    <a:pt x="122" y="0"/>
                  </a:lnTo>
                  <a:lnTo>
                    <a:pt x="122" y="0"/>
                  </a:lnTo>
                  <a:lnTo>
                    <a:pt x="107" y="5"/>
                  </a:lnTo>
                  <a:lnTo>
                    <a:pt x="104" y="5"/>
                  </a:lnTo>
                  <a:lnTo>
                    <a:pt x="104" y="5"/>
                  </a:lnTo>
                  <a:lnTo>
                    <a:pt x="85" y="10"/>
                  </a:lnTo>
                  <a:lnTo>
                    <a:pt x="73" y="15"/>
                  </a:lnTo>
                  <a:lnTo>
                    <a:pt x="64" y="21"/>
                  </a:lnTo>
                  <a:lnTo>
                    <a:pt x="64" y="21"/>
                  </a:lnTo>
                  <a:lnTo>
                    <a:pt x="57" y="23"/>
                  </a:lnTo>
                  <a:lnTo>
                    <a:pt x="50" y="26"/>
                  </a:lnTo>
                  <a:lnTo>
                    <a:pt x="50" y="26"/>
                  </a:lnTo>
                  <a:lnTo>
                    <a:pt x="45" y="27"/>
                  </a:lnTo>
                  <a:lnTo>
                    <a:pt x="41" y="28"/>
                  </a:lnTo>
                  <a:lnTo>
                    <a:pt x="37" y="31"/>
                  </a:lnTo>
                  <a:lnTo>
                    <a:pt x="35" y="36"/>
                  </a:lnTo>
                  <a:lnTo>
                    <a:pt x="35" y="36"/>
                  </a:lnTo>
                  <a:lnTo>
                    <a:pt x="32" y="47"/>
                  </a:lnTo>
                  <a:lnTo>
                    <a:pt x="27" y="72"/>
                  </a:lnTo>
                  <a:lnTo>
                    <a:pt x="21" y="113"/>
                  </a:lnTo>
                  <a:lnTo>
                    <a:pt x="13" y="169"/>
                  </a:lnTo>
                  <a:lnTo>
                    <a:pt x="7" y="246"/>
                  </a:lnTo>
                  <a:lnTo>
                    <a:pt x="4" y="292"/>
                  </a:lnTo>
                  <a:lnTo>
                    <a:pt x="3" y="343"/>
                  </a:lnTo>
                  <a:lnTo>
                    <a:pt x="2" y="401"/>
                  </a:lnTo>
                  <a:lnTo>
                    <a:pt x="0" y="463"/>
                  </a:lnTo>
                  <a:lnTo>
                    <a:pt x="0" y="534"/>
                  </a:lnTo>
                  <a:lnTo>
                    <a:pt x="2" y="609"/>
                  </a:lnTo>
                  <a:lnTo>
                    <a:pt x="2" y="609"/>
                  </a:lnTo>
                  <a:lnTo>
                    <a:pt x="12" y="613"/>
                  </a:lnTo>
                  <a:lnTo>
                    <a:pt x="21" y="616"/>
                  </a:lnTo>
                  <a:lnTo>
                    <a:pt x="30" y="617"/>
                  </a:lnTo>
                  <a:lnTo>
                    <a:pt x="30" y="617"/>
                  </a:lnTo>
                  <a:lnTo>
                    <a:pt x="39" y="616"/>
                  </a:lnTo>
                  <a:lnTo>
                    <a:pt x="49" y="613"/>
                  </a:lnTo>
                  <a:lnTo>
                    <a:pt x="49" y="613"/>
                  </a:lnTo>
                  <a:lnTo>
                    <a:pt x="60" y="609"/>
                  </a:lnTo>
                  <a:lnTo>
                    <a:pt x="64" y="607"/>
                  </a:lnTo>
                  <a:lnTo>
                    <a:pt x="66" y="604"/>
                  </a:lnTo>
                  <a:lnTo>
                    <a:pt x="67" y="600"/>
                  </a:lnTo>
                  <a:lnTo>
                    <a:pt x="67" y="598"/>
                  </a:lnTo>
                  <a:lnTo>
                    <a:pt x="64" y="588"/>
                  </a:lnTo>
                  <a:close/>
                  <a:moveTo>
                    <a:pt x="199" y="293"/>
                  </a:moveTo>
                  <a:lnTo>
                    <a:pt x="199" y="293"/>
                  </a:lnTo>
                  <a:lnTo>
                    <a:pt x="203" y="293"/>
                  </a:lnTo>
                  <a:lnTo>
                    <a:pt x="205" y="294"/>
                  </a:lnTo>
                  <a:lnTo>
                    <a:pt x="205" y="294"/>
                  </a:lnTo>
                  <a:lnTo>
                    <a:pt x="209" y="298"/>
                  </a:lnTo>
                  <a:lnTo>
                    <a:pt x="209" y="298"/>
                  </a:lnTo>
                  <a:lnTo>
                    <a:pt x="211" y="301"/>
                  </a:lnTo>
                  <a:lnTo>
                    <a:pt x="211" y="305"/>
                  </a:lnTo>
                  <a:lnTo>
                    <a:pt x="211" y="305"/>
                  </a:lnTo>
                  <a:lnTo>
                    <a:pt x="210" y="310"/>
                  </a:lnTo>
                  <a:lnTo>
                    <a:pt x="208" y="314"/>
                  </a:lnTo>
                  <a:lnTo>
                    <a:pt x="208" y="314"/>
                  </a:lnTo>
                  <a:lnTo>
                    <a:pt x="203" y="316"/>
                  </a:lnTo>
                  <a:lnTo>
                    <a:pt x="203" y="316"/>
                  </a:lnTo>
                  <a:lnTo>
                    <a:pt x="199" y="318"/>
                  </a:lnTo>
                  <a:lnTo>
                    <a:pt x="199" y="318"/>
                  </a:lnTo>
                  <a:lnTo>
                    <a:pt x="195" y="316"/>
                  </a:lnTo>
                  <a:lnTo>
                    <a:pt x="191" y="314"/>
                  </a:lnTo>
                  <a:lnTo>
                    <a:pt x="188" y="310"/>
                  </a:lnTo>
                  <a:lnTo>
                    <a:pt x="187" y="305"/>
                  </a:lnTo>
                  <a:lnTo>
                    <a:pt x="187" y="305"/>
                  </a:lnTo>
                  <a:lnTo>
                    <a:pt x="188" y="300"/>
                  </a:lnTo>
                  <a:lnTo>
                    <a:pt x="191" y="296"/>
                  </a:lnTo>
                  <a:lnTo>
                    <a:pt x="195" y="293"/>
                  </a:lnTo>
                  <a:lnTo>
                    <a:pt x="199" y="293"/>
                  </a:lnTo>
                  <a:close/>
                  <a:moveTo>
                    <a:pt x="199" y="361"/>
                  </a:moveTo>
                  <a:lnTo>
                    <a:pt x="200" y="361"/>
                  </a:lnTo>
                  <a:lnTo>
                    <a:pt x="200" y="361"/>
                  </a:lnTo>
                  <a:lnTo>
                    <a:pt x="205" y="362"/>
                  </a:lnTo>
                  <a:lnTo>
                    <a:pt x="205" y="362"/>
                  </a:lnTo>
                  <a:lnTo>
                    <a:pt x="208" y="364"/>
                  </a:lnTo>
                  <a:lnTo>
                    <a:pt x="209" y="366"/>
                  </a:lnTo>
                  <a:lnTo>
                    <a:pt x="209" y="366"/>
                  </a:lnTo>
                  <a:lnTo>
                    <a:pt x="211" y="370"/>
                  </a:lnTo>
                  <a:lnTo>
                    <a:pt x="211" y="373"/>
                  </a:lnTo>
                  <a:lnTo>
                    <a:pt x="211" y="373"/>
                  </a:lnTo>
                  <a:lnTo>
                    <a:pt x="211" y="376"/>
                  </a:lnTo>
                  <a:lnTo>
                    <a:pt x="209" y="380"/>
                  </a:lnTo>
                  <a:lnTo>
                    <a:pt x="209" y="380"/>
                  </a:lnTo>
                  <a:lnTo>
                    <a:pt x="208" y="383"/>
                  </a:lnTo>
                  <a:lnTo>
                    <a:pt x="205" y="384"/>
                  </a:lnTo>
                  <a:lnTo>
                    <a:pt x="205" y="384"/>
                  </a:lnTo>
                  <a:lnTo>
                    <a:pt x="200" y="385"/>
                  </a:lnTo>
                  <a:lnTo>
                    <a:pt x="199" y="385"/>
                  </a:lnTo>
                  <a:lnTo>
                    <a:pt x="199" y="385"/>
                  </a:lnTo>
                  <a:lnTo>
                    <a:pt x="195" y="384"/>
                  </a:lnTo>
                  <a:lnTo>
                    <a:pt x="191" y="382"/>
                  </a:lnTo>
                  <a:lnTo>
                    <a:pt x="188" y="378"/>
                  </a:lnTo>
                  <a:lnTo>
                    <a:pt x="187" y="373"/>
                  </a:lnTo>
                  <a:lnTo>
                    <a:pt x="187" y="373"/>
                  </a:lnTo>
                  <a:lnTo>
                    <a:pt x="188" y="369"/>
                  </a:lnTo>
                  <a:lnTo>
                    <a:pt x="191" y="365"/>
                  </a:lnTo>
                  <a:lnTo>
                    <a:pt x="195" y="362"/>
                  </a:lnTo>
                  <a:lnTo>
                    <a:pt x="199" y="361"/>
                  </a:lnTo>
                  <a:close/>
                  <a:moveTo>
                    <a:pt x="199" y="433"/>
                  </a:moveTo>
                  <a:lnTo>
                    <a:pt x="199" y="433"/>
                  </a:lnTo>
                  <a:lnTo>
                    <a:pt x="201" y="433"/>
                  </a:lnTo>
                  <a:lnTo>
                    <a:pt x="201" y="433"/>
                  </a:lnTo>
                  <a:lnTo>
                    <a:pt x="205" y="434"/>
                  </a:lnTo>
                  <a:lnTo>
                    <a:pt x="205" y="434"/>
                  </a:lnTo>
                  <a:lnTo>
                    <a:pt x="208" y="437"/>
                  </a:lnTo>
                  <a:lnTo>
                    <a:pt x="210" y="439"/>
                  </a:lnTo>
                  <a:lnTo>
                    <a:pt x="210" y="439"/>
                  </a:lnTo>
                  <a:lnTo>
                    <a:pt x="211" y="442"/>
                  </a:lnTo>
                  <a:lnTo>
                    <a:pt x="211" y="445"/>
                  </a:lnTo>
                  <a:lnTo>
                    <a:pt x="211" y="445"/>
                  </a:lnTo>
                  <a:lnTo>
                    <a:pt x="210" y="449"/>
                  </a:lnTo>
                  <a:lnTo>
                    <a:pt x="210" y="449"/>
                  </a:lnTo>
                  <a:lnTo>
                    <a:pt x="209" y="453"/>
                  </a:lnTo>
                  <a:lnTo>
                    <a:pt x="206" y="454"/>
                  </a:lnTo>
                  <a:lnTo>
                    <a:pt x="206" y="454"/>
                  </a:lnTo>
                  <a:lnTo>
                    <a:pt x="203" y="457"/>
                  </a:lnTo>
                  <a:lnTo>
                    <a:pt x="203" y="457"/>
                  </a:lnTo>
                  <a:lnTo>
                    <a:pt x="199" y="457"/>
                  </a:lnTo>
                  <a:lnTo>
                    <a:pt x="199" y="457"/>
                  </a:lnTo>
                  <a:lnTo>
                    <a:pt x="195" y="457"/>
                  </a:lnTo>
                  <a:lnTo>
                    <a:pt x="191" y="454"/>
                  </a:lnTo>
                  <a:lnTo>
                    <a:pt x="188" y="449"/>
                  </a:lnTo>
                  <a:lnTo>
                    <a:pt x="187" y="445"/>
                  </a:lnTo>
                  <a:lnTo>
                    <a:pt x="187" y="445"/>
                  </a:lnTo>
                  <a:lnTo>
                    <a:pt x="188" y="440"/>
                  </a:lnTo>
                  <a:lnTo>
                    <a:pt x="191" y="437"/>
                  </a:lnTo>
                  <a:lnTo>
                    <a:pt x="195" y="434"/>
                  </a:lnTo>
                  <a:lnTo>
                    <a:pt x="199" y="433"/>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69" name="Freeform 1407">
              <a:extLst>
                <a:ext uri="{FF2B5EF4-FFF2-40B4-BE49-F238E27FC236}">
                  <a16:creationId xmlns="" xmlns:a16="http://schemas.microsoft.com/office/drawing/2014/main" id="{30160113-4030-4D8E-BA70-FF0FD298FCCF}"/>
                </a:ext>
              </a:extLst>
            </p:cNvPr>
            <p:cNvSpPr>
              <a:spLocks/>
            </p:cNvSpPr>
            <p:nvPr/>
          </p:nvSpPr>
          <p:spPr bwMode="auto">
            <a:xfrm>
              <a:off x="8535988" y="4208463"/>
              <a:ext cx="180975" cy="488950"/>
            </a:xfrm>
            <a:custGeom>
              <a:avLst/>
              <a:gdLst>
                <a:gd name="T0" fmla="*/ 62 w 229"/>
                <a:gd name="T1" fmla="*/ 577 h 617"/>
                <a:gd name="T2" fmla="*/ 60 w 229"/>
                <a:gd name="T3" fmla="*/ 570 h 617"/>
                <a:gd name="T4" fmla="*/ 57 w 229"/>
                <a:gd name="T5" fmla="*/ 566 h 617"/>
                <a:gd name="T6" fmla="*/ 59 w 229"/>
                <a:gd name="T7" fmla="*/ 531 h 617"/>
                <a:gd name="T8" fmla="*/ 60 w 229"/>
                <a:gd name="T9" fmla="*/ 471 h 617"/>
                <a:gd name="T10" fmla="*/ 64 w 229"/>
                <a:gd name="T11" fmla="*/ 369 h 617"/>
                <a:gd name="T12" fmla="*/ 63 w 229"/>
                <a:gd name="T13" fmla="*/ 333 h 617"/>
                <a:gd name="T14" fmla="*/ 63 w 229"/>
                <a:gd name="T15" fmla="*/ 257 h 617"/>
                <a:gd name="T16" fmla="*/ 72 w 229"/>
                <a:gd name="T17" fmla="*/ 197 h 617"/>
                <a:gd name="T18" fmla="*/ 77 w 229"/>
                <a:gd name="T19" fmla="*/ 193 h 617"/>
                <a:gd name="T20" fmla="*/ 82 w 229"/>
                <a:gd name="T21" fmla="*/ 192 h 617"/>
                <a:gd name="T22" fmla="*/ 90 w 229"/>
                <a:gd name="T23" fmla="*/ 207 h 617"/>
                <a:gd name="T24" fmla="*/ 94 w 229"/>
                <a:gd name="T25" fmla="*/ 224 h 617"/>
                <a:gd name="T26" fmla="*/ 103 w 229"/>
                <a:gd name="T27" fmla="*/ 254 h 617"/>
                <a:gd name="T28" fmla="*/ 104 w 229"/>
                <a:gd name="T29" fmla="*/ 268 h 617"/>
                <a:gd name="T30" fmla="*/ 103 w 229"/>
                <a:gd name="T31" fmla="*/ 297 h 617"/>
                <a:gd name="T32" fmla="*/ 101 w 229"/>
                <a:gd name="T33" fmla="*/ 324 h 617"/>
                <a:gd name="T34" fmla="*/ 99 w 229"/>
                <a:gd name="T35" fmla="*/ 350 h 617"/>
                <a:gd name="T36" fmla="*/ 87 w 229"/>
                <a:gd name="T37" fmla="*/ 419 h 617"/>
                <a:gd name="T38" fmla="*/ 76 w 229"/>
                <a:gd name="T39" fmla="*/ 488 h 617"/>
                <a:gd name="T40" fmla="*/ 68 w 229"/>
                <a:gd name="T41" fmla="*/ 533 h 617"/>
                <a:gd name="T42" fmla="*/ 69 w 229"/>
                <a:gd name="T43" fmla="*/ 562 h 617"/>
                <a:gd name="T44" fmla="*/ 96 w 229"/>
                <a:gd name="T45" fmla="*/ 567 h 617"/>
                <a:gd name="T46" fmla="*/ 127 w 229"/>
                <a:gd name="T47" fmla="*/ 568 h 617"/>
                <a:gd name="T48" fmla="*/ 156 w 229"/>
                <a:gd name="T49" fmla="*/ 566 h 617"/>
                <a:gd name="T50" fmla="*/ 192 w 229"/>
                <a:gd name="T51" fmla="*/ 553 h 617"/>
                <a:gd name="T52" fmla="*/ 214 w 229"/>
                <a:gd name="T53" fmla="*/ 530 h 617"/>
                <a:gd name="T54" fmla="*/ 217 w 229"/>
                <a:gd name="T55" fmla="*/ 525 h 617"/>
                <a:gd name="T56" fmla="*/ 219 w 229"/>
                <a:gd name="T57" fmla="*/ 518 h 617"/>
                <a:gd name="T58" fmla="*/ 224 w 229"/>
                <a:gd name="T59" fmla="*/ 499 h 617"/>
                <a:gd name="T60" fmla="*/ 228 w 229"/>
                <a:gd name="T61" fmla="*/ 444 h 617"/>
                <a:gd name="T62" fmla="*/ 229 w 229"/>
                <a:gd name="T63" fmla="*/ 358 h 617"/>
                <a:gd name="T64" fmla="*/ 222 w 229"/>
                <a:gd name="T65" fmla="*/ 275 h 617"/>
                <a:gd name="T66" fmla="*/ 220 w 229"/>
                <a:gd name="T67" fmla="*/ 265 h 617"/>
                <a:gd name="T68" fmla="*/ 214 w 229"/>
                <a:gd name="T69" fmla="*/ 255 h 617"/>
                <a:gd name="T70" fmla="*/ 213 w 229"/>
                <a:gd name="T71" fmla="*/ 252 h 617"/>
                <a:gd name="T72" fmla="*/ 211 w 229"/>
                <a:gd name="T73" fmla="*/ 248 h 617"/>
                <a:gd name="T74" fmla="*/ 194 w 229"/>
                <a:gd name="T75" fmla="*/ 218 h 617"/>
                <a:gd name="T76" fmla="*/ 150 w 229"/>
                <a:gd name="T77" fmla="*/ 126 h 617"/>
                <a:gd name="T78" fmla="*/ 124 w 229"/>
                <a:gd name="T79" fmla="*/ 65 h 617"/>
                <a:gd name="T80" fmla="*/ 119 w 229"/>
                <a:gd name="T81" fmla="*/ 53 h 617"/>
                <a:gd name="T82" fmla="*/ 132 w 229"/>
                <a:gd name="T83" fmla="*/ 33 h 617"/>
                <a:gd name="T84" fmla="*/ 122 w 229"/>
                <a:gd name="T85" fmla="*/ 28 h 617"/>
                <a:gd name="T86" fmla="*/ 121 w 229"/>
                <a:gd name="T87" fmla="*/ 6 h 617"/>
                <a:gd name="T88" fmla="*/ 107 w 229"/>
                <a:gd name="T89" fmla="*/ 5 h 617"/>
                <a:gd name="T90" fmla="*/ 85 w 229"/>
                <a:gd name="T91" fmla="*/ 10 h 617"/>
                <a:gd name="T92" fmla="*/ 64 w 229"/>
                <a:gd name="T93" fmla="*/ 21 h 617"/>
                <a:gd name="T94" fmla="*/ 50 w 229"/>
                <a:gd name="T95" fmla="*/ 26 h 617"/>
                <a:gd name="T96" fmla="*/ 37 w 229"/>
                <a:gd name="T97" fmla="*/ 31 h 617"/>
                <a:gd name="T98" fmla="*/ 32 w 229"/>
                <a:gd name="T99" fmla="*/ 47 h 617"/>
                <a:gd name="T100" fmla="*/ 13 w 229"/>
                <a:gd name="T101" fmla="*/ 169 h 617"/>
                <a:gd name="T102" fmla="*/ 3 w 229"/>
                <a:gd name="T103" fmla="*/ 343 h 617"/>
                <a:gd name="T104" fmla="*/ 0 w 229"/>
                <a:gd name="T105" fmla="*/ 534 h 617"/>
                <a:gd name="T106" fmla="*/ 12 w 229"/>
                <a:gd name="T107" fmla="*/ 613 h 617"/>
                <a:gd name="T108" fmla="*/ 30 w 229"/>
                <a:gd name="T109" fmla="*/ 617 h 617"/>
                <a:gd name="T110" fmla="*/ 49 w 229"/>
                <a:gd name="T111" fmla="*/ 613 h 617"/>
                <a:gd name="T112" fmla="*/ 66 w 229"/>
                <a:gd name="T113" fmla="*/ 604 h 617"/>
                <a:gd name="T114" fmla="*/ 64 w 229"/>
                <a:gd name="T115" fmla="*/ 588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9" h="617">
                  <a:moveTo>
                    <a:pt x="64" y="588"/>
                  </a:moveTo>
                  <a:lnTo>
                    <a:pt x="64" y="588"/>
                  </a:lnTo>
                  <a:lnTo>
                    <a:pt x="62" y="577"/>
                  </a:lnTo>
                  <a:lnTo>
                    <a:pt x="62" y="577"/>
                  </a:lnTo>
                  <a:lnTo>
                    <a:pt x="60" y="570"/>
                  </a:lnTo>
                  <a:lnTo>
                    <a:pt x="60" y="570"/>
                  </a:lnTo>
                  <a:lnTo>
                    <a:pt x="58" y="568"/>
                  </a:lnTo>
                  <a:lnTo>
                    <a:pt x="57" y="566"/>
                  </a:lnTo>
                  <a:lnTo>
                    <a:pt x="57" y="566"/>
                  </a:lnTo>
                  <a:lnTo>
                    <a:pt x="57" y="559"/>
                  </a:lnTo>
                  <a:lnTo>
                    <a:pt x="57" y="550"/>
                  </a:lnTo>
                  <a:lnTo>
                    <a:pt x="59" y="531"/>
                  </a:lnTo>
                  <a:lnTo>
                    <a:pt x="59" y="531"/>
                  </a:lnTo>
                  <a:lnTo>
                    <a:pt x="59" y="492"/>
                  </a:lnTo>
                  <a:lnTo>
                    <a:pt x="60" y="471"/>
                  </a:lnTo>
                  <a:lnTo>
                    <a:pt x="60" y="471"/>
                  </a:lnTo>
                  <a:lnTo>
                    <a:pt x="63" y="412"/>
                  </a:lnTo>
                  <a:lnTo>
                    <a:pt x="64" y="369"/>
                  </a:lnTo>
                  <a:lnTo>
                    <a:pt x="64" y="348"/>
                  </a:lnTo>
                  <a:lnTo>
                    <a:pt x="63" y="333"/>
                  </a:lnTo>
                  <a:lnTo>
                    <a:pt x="63" y="333"/>
                  </a:lnTo>
                  <a:lnTo>
                    <a:pt x="62" y="319"/>
                  </a:lnTo>
                  <a:lnTo>
                    <a:pt x="62" y="300"/>
                  </a:lnTo>
                  <a:lnTo>
                    <a:pt x="63" y="257"/>
                  </a:lnTo>
                  <a:lnTo>
                    <a:pt x="67" y="220"/>
                  </a:lnTo>
                  <a:lnTo>
                    <a:pt x="69" y="206"/>
                  </a:lnTo>
                  <a:lnTo>
                    <a:pt x="72" y="197"/>
                  </a:lnTo>
                  <a:lnTo>
                    <a:pt x="72" y="197"/>
                  </a:lnTo>
                  <a:lnTo>
                    <a:pt x="75" y="195"/>
                  </a:lnTo>
                  <a:lnTo>
                    <a:pt x="77" y="193"/>
                  </a:lnTo>
                  <a:lnTo>
                    <a:pt x="80" y="192"/>
                  </a:lnTo>
                  <a:lnTo>
                    <a:pt x="80" y="192"/>
                  </a:lnTo>
                  <a:lnTo>
                    <a:pt x="82" y="192"/>
                  </a:lnTo>
                  <a:lnTo>
                    <a:pt x="85" y="195"/>
                  </a:lnTo>
                  <a:lnTo>
                    <a:pt x="87" y="200"/>
                  </a:lnTo>
                  <a:lnTo>
                    <a:pt x="90" y="207"/>
                  </a:lnTo>
                  <a:lnTo>
                    <a:pt x="92" y="218"/>
                  </a:lnTo>
                  <a:lnTo>
                    <a:pt x="94" y="224"/>
                  </a:lnTo>
                  <a:lnTo>
                    <a:pt x="94" y="224"/>
                  </a:lnTo>
                  <a:lnTo>
                    <a:pt x="99" y="241"/>
                  </a:lnTo>
                  <a:lnTo>
                    <a:pt x="99" y="241"/>
                  </a:lnTo>
                  <a:lnTo>
                    <a:pt x="103" y="254"/>
                  </a:lnTo>
                  <a:lnTo>
                    <a:pt x="104" y="260"/>
                  </a:lnTo>
                  <a:lnTo>
                    <a:pt x="104" y="264"/>
                  </a:lnTo>
                  <a:lnTo>
                    <a:pt x="104" y="268"/>
                  </a:lnTo>
                  <a:lnTo>
                    <a:pt x="104" y="268"/>
                  </a:lnTo>
                  <a:lnTo>
                    <a:pt x="103" y="282"/>
                  </a:lnTo>
                  <a:lnTo>
                    <a:pt x="103" y="297"/>
                  </a:lnTo>
                  <a:lnTo>
                    <a:pt x="103" y="297"/>
                  </a:lnTo>
                  <a:lnTo>
                    <a:pt x="103" y="309"/>
                  </a:lnTo>
                  <a:lnTo>
                    <a:pt x="101" y="324"/>
                  </a:lnTo>
                  <a:lnTo>
                    <a:pt x="101" y="324"/>
                  </a:lnTo>
                  <a:lnTo>
                    <a:pt x="99" y="350"/>
                  </a:lnTo>
                  <a:lnTo>
                    <a:pt x="99" y="350"/>
                  </a:lnTo>
                  <a:lnTo>
                    <a:pt x="95" y="379"/>
                  </a:lnTo>
                  <a:lnTo>
                    <a:pt x="87" y="419"/>
                  </a:lnTo>
                  <a:lnTo>
                    <a:pt x="87" y="419"/>
                  </a:lnTo>
                  <a:lnTo>
                    <a:pt x="82" y="454"/>
                  </a:lnTo>
                  <a:lnTo>
                    <a:pt x="82" y="454"/>
                  </a:lnTo>
                  <a:lnTo>
                    <a:pt x="76" y="488"/>
                  </a:lnTo>
                  <a:lnTo>
                    <a:pt x="76" y="488"/>
                  </a:lnTo>
                  <a:lnTo>
                    <a:pt x="72" y="508"/>
                  </a:lnTo>
                  <a:lnTo>
                    <a:pt x="68" y="533"/>
                  </a:lnTo>
                  <a:lnTo>
                    <a:pt x="68" y="533"/>
                  </a:lnTo>
                  <a:lnTo>
                    <a:pt x="69" y="562"/>
                  </a:lnTo>
                  <a:lnTo>
                    <a:pt x="69" y="562"/>
                  </a:lnTo>
                  <a:lnTo>
                    <a:pt x="73" y="563"/>
                  </a:lnTo>
                  <a:lnTo>
                    <a:pt x="73" y="563"/>
                  </a:lnTo>
                  <a:lnTo>
                    <a:pt x="96" y="567"/>
                  </a:lnTo>
                  <a:lnTo>
                    <a:pt x="112" y="568"/>
                  </a:lnTo>
                  <a:lnTo>
                    <a:pt x="127" y="568"/>
                  </a:lnTo>
                  <a:lnTo>
                    <a:pt x="127" y="568"/>
                  </a:lnTo>
                  <a:lnTo>
                    <a:pt x="127" y="568"/>
                  </a:lnTo>
                  <a:lnTo>
                    <a:pt x="142" y="568"/>
                  </a:lnTo>
                  <a:lnTo>
                    <a:pt x="156" y="566"/>
                  </a:lnTo>
                  <a:lnTo>
                    <a:pt x="171" y="563"/>
                  </a:lnTo>
                  <a:lnTo>
                    <a:pt x="182" y="559"/>
                  </a:lnTo>
                  <a:lnTo>
                    <a:pt x="192" y="553"/>
                  </a:lnTo>
                  <a:lnTo>
                    <a:pt x="201" y="547"/>
                  </a:lnTo>
                  <a:lnTo>
                    <a:pt x="208" y="539"/>
                  </a:lnTo>
                  <a:lnTo>
                    <a:pt x="214" y="530"/>
                  </a:lnTo>
                  <a:lnTo>
                    <a:pt x="214" y="530"/>
                  </a:lnTo>
                  <a:lnTo>
                    <a:pt x="217" y="525"/>
                  </a:lnTo>
                  <a:lnTo>
                    <a:pt x="217" y="525"/>
                  </a:lnTo>
                  <a:lnTo>
                    <a:pt x="218" y="522"/>
                  </a:lnTo>
                  <a:lnTo>
                    <a:pt x="218" y="522"/>
                  </a:lnTo>
                  <a:lnTo>
                    <a:pt x="219" y="518"/>
                  </a:lnTo>
                  <a:lnTo>
                    <a:pt x="219" y="518"/>
                  </a:lnTo>
                  <a:lnTo>
                    <a:pt x="222" y="509"/>
                  </a:lnTo>
                  <a:lnTo>
                    <a:pt x="224" y="499"/>
                  </a:lnTo>
                  <a:lnTo>
                    <a:pt x="224" y="499"/>
                  </a:lnTo>
                  <a:lnTo>
                    <a:pt x="227" y="472"/>
                  </a:lnTo>
                  <a:lnTo>
                    <a:pt x="228" y="444"/>
                  </a:lnTo>
                  <a:lnTo>
                    <a:pt x="229" y="416"/>
                  </a:lnTo>
                  <a:lnTo>
                    <a:pt x="229" y="388"/>
                  </a:lnTo>
                  <a:lnTo>
                    <a:pt x="229" y="358"/>
                  </a:lnTo>
                  <a:lnTo>
                    <a:pt x="228" y="330"/>
                  </a:lnTo>
                  <a:lnTo>
                    <a:pt x="226" y="302"/>
                  </a:lnTo>
                  <a:lnTo>
                    <a:pt x="222" y="275"/>
                  </a:lnTo>
                  <a:lnTo>
                    <a:pt x="222" y="275"/>
                  </a:lnTo>
                  <a:lnTo>
                    <a:pt x="220" y="265"/>
                  </a:lnTo>
                  <a:lnTo>
                    <a:pt x="220" y="265"/>
                  </a:lnTo>
                  <a:lnTo>
                    <a:pt x="218" y="261"/>
                  </a:lnTo>
                  <a:lnTo>
                    <a:pt x="218" y="261"/>
                  </a:lnTo>
                  <a:lnTo>
                    <a:pt x="214" y="255"/>
                  </a:lnTo>
                  <a:lnTo>
                    <a:pt x="214" y="255"/>
                  </a:lnTo>
                  <a:lnTo>
                    <a:pt x="214" y="255"/>
                  </a:lnTo>
                  <a:lnTo>
                    <a:pt x="213" y="252"/>
                  </a:lnTo>
                  <a:lnTo>
                    <a:pt x="213" y="252"/>
                  </a:lnTo>
                  <a:lnTo>
                    <a:pt x="211" y="248"/>
                  </a:lnTo>
                  <a:lnTo>
                    <a:pt x="211" y="248"/>
                  </a:lnTo>
                  <a:lnTo>
                    <a:pt x="208" y="243"/>
                  </a:lnTo>
                  <a:lnTo>
                    <a:pt x="208" y="243"/>
                  </a:lnTo>
                  <a:lnTo>
                    <a:pt x="194" y="218"/>
                  </a:lnTo>
                  <a:lnTo>
                    <a:pt x="176" y="179"/>
                  </a:lnTo>
                  <a:lnTo>
                    <a:pt x="150" y="126"/>
                  </a:lnTo>
                  <a:lnTo>
                    <a:pt x="150" y="126"/>
                  </a:lnTo>
                  <a:lnTo>
                    <a:pt x="139" y="95"/>
                  </a:lnTo>
                  <a:lnTo>
                    <a:pt x="131" y="78"/>
                  </a:lnTo>
                  <a:lnTo>
                    <a:pt x="124" y="65"/>
                  </a:lnTo>
                  <a:lnTo>
                    <a:pt x="124" y="65"/>
                  </a:lnTo>
                  <a:lnTo>
                    <a:pt x="121" y="58"/>
                  </a:lnTo>
                  <a:lnTo>
                    <a:pt x="119" y="53"/>
                  </a:lnTo>
                  <a:lnTo>
                    <a:pt x="118" y="47"/>
                  </a:lnTo>
                  <a:lnTo>
                    <a:pt x="119" y="45"/>
                  </a:lnTo>
                  <a:lnTo>
                    <a:pt x="132" y="33"/>
                  </a:lnTo>
                  <a:lnTo>
                    <a:pt x="122" y="30"/>
                  </a:lnTo>
                  <a:lnTo>
                    <a:pt x="122" y="28"/>
                  </a:lnTo>
                  <a:lnTo>
                    <a:pt x="122" y="28"/>
                  </a:lnTo>
                  <a:lnTo>
                    <a:pt x="119" y="21"/>
                  </a:lnTo>
                  <a:lnTo>
                    <a:pt x="119" y="13"/>
                  </a:lnTo>
                  <a:lnTo>
                    <a:pt x="121" y="6"/>
                  </a:lnTo>
                  <a:lnTo>
                    <a:pt x="122" y="0"/>
                  </a:lnTo>
                  <a:lnTo>
                    <a:pt x="122" y="0"/>
                  </a:lnTo>
                  <a:lnTo>
                    <a:pt x="107" y="5"/>
                  </a:lnTo>
                  <a:lnTo>
                    <a:pt x="104" y="5"/>
                  </a:lnTo>
                  <a:lnTo>
                    <a:pt x="104" y="5"/>
                  </a:lnTo>
                  <a:lnTo>
                    <a:pt x="85" y="10"/>
                  </a:lnTo>
                  <a:lnTo>
                    <a:pt x="73" y="15"/>
                  </a:lnTo>
                  <a:lnTo>
                    <a:pt x="64" y="21"/>
                  </a:lnTo>
                  <a:lnTo>
                    <a:pt x="64" y="21"/>
                  </a:lnTo>
                  <a:lnTo>
                    <a:pt x="57" y="23"/>
                  </a:lnTo>
                  <a:lnTo>
                    <a:pt x="50" y="26"/>
                  </a:lnTo>
                  <a:lnTo>
                    <a:pt x="50" y="26"/>
                  </a:lnTo>
                  <a:lnTo>
                    <a:pt x="45" y="27"/>
                  </a:lnTo>
                  <a:lnTo>
                    <a:pt x="41" y="28"/>
                  </a:lnTo>
                  <a:lnTo>
                    <a:pt x="37" y="31"/>
                  </a:lnTo>
                  <a:lnTo>
                    <a:pt x="35" y="36"/>
                  </a:lnTo>
                  <a:lnTo>
                    <a:pt x="35" y="36"/>
                  </a:lnTo>
                  <a:lnTo>
                    <a:pt x="32" y="47"/>
                  </a:lnTo>
                  <a:lnTo>
                    <a:pt x="27" y="72"/>
                  </a:lnTo>
                  <a:lnTo>
                    <a:pt x="21" y="113"/>
                  </a:lnTo>
                  <a:lnTo>
                    <a:pt x="13" y="169"/>
                  </a:lnTo>
                  <a:lnTo>
                    <a:pt x="7" y="246"/>
                  </a:lnTo>
                  <a:lnTo>
                    <a:pt x="4" y="292"/>
                  </a:lnTo>
                  <a:lnTo>
                    <a:pt x="3" y="343"/>
                  </a:lnTo>
                  <a:lnTo>
                    <a:pt x="2" y="401"/>
                  </a:lnTo>
                  <a:lnTo>
                    <a:pt x="0" y="463"/>
                  </a:lnTo>
                  <a:lnTo>
                    <a:pt x="0" y="534"/>
                  </a:lnTo>
                  <a:lnTo>
                    <a:pt x="2" y="609"/>
                  </a:lnTo>
                  <a:lnTo>
                    <a:pt x="2" y="609"/>
                  </a:lnTo>
                  <a:lnTo>
                    <a:pt x="12" y="613"/>
                  </a:lnTo>
                  <a:lnTo>
                    <a:pt x="21" y="616"/>
                  </a:lnTo>
                  <a:lnTo>
                    <a:pt x="30" y="617"/>
                  </a:lnTo>
                  <a:lnTo>
                    <a:pt x="30" y="617"/>
                  </a:lnTo>
                  <a:lnTo>
                    <a:pt x="39" y="616"/>
                  </a:lnTo>
                  <a:lnTo>
                    <a:pt x="49" y="613"/>
                  </a:lnTo>
                  <a:lnTo>
                    <a:pt x="49" y="613"/>
                  </a:lnTo>
                  <a:lnTo>
                    <a:pt x="60" y="609"/>
                  </a:lnTo>
                  <a:lnTo>
                    <a:pt x="64" y="607"/>
                  </a:lnTo>
                  <a:lnTo>
                    <a:pt x="66" y="604"/>
                  </a:lnTo>
                  <a:lnTo>
                    <a:pt x="67" y="600"/>
                  </a:lnTo>
                  <a:lnTo>
                    <a:pt x="67" y="598"/>
                  </a:lnTo>
                  <a:lnTo>
                    <a:pt x="64" y="588"/>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70" name="Freeform 1408">
              <a:extLst>
                <a:ext uri="{FF2B5EF4-FFF2-40B4-BE49-F238E27FC236}">
                  <a16:creationId xmlns="" xmlns:a16="http://schemas.microsoft.com/office/drawing/2014/main" id="{EAF91E59-F2E8-49EC-9DCF-8080F4952C54}"/>
                </a:ext>
              </a:extLst>
            </p:cNvPr>
            <p:cNvSpPr>
              <a:spLocks/>
            </p:cNvSpPr>
            <p:nvPr/>
          </p:nvSpPr>
          <p:spPr bwMode="auto">
            <a:xfrm>
              <a:off x="8683626" y="4440238"/>
              <a:ext cx="19050" cy="19050"/>
            </a:xfrm>
            <a:custGeom>
              <a:avLst/>
              <a:gdLst>
                <a:gd name="T0" fmla="*/ 12 w 24"/>
                <a:gd name="T1" fmla="*/ 0 h 25"/>
                <a:gd name="T2" fmla="*/ 12 w 24"/>
                <a:gd name="T3" fmla="*/ 0 h 25"/>
                <a:gd name="T4" fmla="*/ 16 w 24"/>
                <a:gd name="T5" fmla="*/ 0 h 25"/>
                <a:gd name="T6" fmla="*/ 18 w 24"/>
                <a:gd name="T7" fmla="*/ 1 h 25"/>
                <a:gd name="T8" fmla="*/ 18 w 24"/>
                <a:gd name="T9" fmla="*/ 1 h 25"/>
                <a:gd name="T10" fmla="*/ 22 w 24"/>
                <a:gd name="T11" fmla="*/ 5 h 25"/>
                <a:gd name="T12" fmla="*/ 22 w 24"/>
                <a:gd name="T13" fmla="*/ 5 h 25"/>
                <a:gd name="T14" fmla="*/ 24 w 24"/>
                <a:gd name="T15" fmla="*/ 8 h 25"/>
                <a:gd name="T16" fmla="*/ 24 w 24"/>
                <a:gd name="T17" fmla="*/ 12 h 25"/>
                <a:gd name="T18" fmla="*/ 24 w 24"/>
                <a:gd name="T19" fmla="*/ 12 h 25"/>
                <a:gd name="T20" fmla="*/ 23 w 24"/>
                <a:gd name="T21" fmla="*/ 17 h 25"/>
                <a:gd name="T22" fmla="*/ 21 w 24"/>
                <a:gd name="T23" fmla="*/ 21 h 25"/>
                <a:gd name="T24" fmla="*/ 21 w 24"/>
                <a:gd name="T25" fmla="*/ 21 h 25"/>
                <a:gd name="T26" fmla="*/ 16 w 24"/>
                <a:gd name="T27" fmla="*/ 23 h 25"/>
                <a:gd name="T28" fmla="*/ 16 w 24"/>
                <a:gd name="T29" fmla="*/ 23 h 25"/>
                <a:gd name="T30" fmla="*/ 12 w 24"/>
                <a:gd name="T31" fmla="*/ 25 h 25"/>
                <a:gd name="T32" fmla="*/ 12 w 24"/>
                <a:gd name="T33" fmla="*/ 25 h 25"/>
                <a:gd name="T34" fmla="*/ 8 w 24"/>
                <a:gd name="T35" fmla="*/ 23 h 25"/>
                <a:gd name="T36" fmla="*/ 4 w 24"/>
                <a:gd name="T37" fmla="*/ 21 h 25"/>
                <a:gd name="T38" fmla="*/ 1 w 24"/>
                <a:gd name="T39" fmla="*/ 17 h 25"/>
                <a:gd name="T40" fmla="*/ 0 w 24"/>
                <a:gd name="T41" fmla="*/ 12 h 25"/>
                <a:gd name="T42" fmla="*/ 0 w 24"/>
                <a:gd name="T43" fmla="*/ 12 h 25"/>
                <a:gd name="T44" fmla="*/ 1 w 24"/>
                <a:gd name="T45" fmla="*/ 7 h 25"/>
                <a:gd name="T46" fmla="*/ 4 w 24"/>
                <a:gd name="T47" fmla="*/ 3 h 25"/>
                <a:gd name="T48" fmla="*/ 8 w 24"/>
                <a:gd name="T49" fmla="*/ 0 h 25"/>
                <a:gd name="T50" fmla="*/ 12 w 24"/>
                <a:gd name="T5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 h="25">
                  <a:moveTo>
                    <a:pt x="12" y="0"/>
                  </a:moveTo>
                  <a:lnTo>
                    <a:pt x="12" y="0"/>
                  </a:lnTo>
                  <a:lnTo>
                    <a:pt x="16" y="0"/>
                  </a:lnTo>
                  <a:lnTo>
                    <a:pt x="18" y="1"/>
                  </a:lnTo>
                  <a:lnTo>
                    <a:pt x="18" y="1"/>
                  </a:lnTo>
                  <a:lnTo>
                    <a:pt x="22" y="5"/>
                  </a:lnTo>
                  <a:lnTo>
                    <a:pt x="22" y="5"/>
                  </a:lnTo>
                  <a:lnTo>
                    <a:pt x="24" y="8"/>
                  </a:lnTo>
                  <a:lnTo>
                    <a:pt x="24" y="12"/>
                  </a:lnTo>
                  <a:lnTo>
                    <a:pt x="24" y="12"/>
                  </a:lnTo>
                  <a:lnTo>
                    <a:pt x="23" y="17"/>
                  </a:lnTo>
                  <a:lnTo>
                    <a:pt x="21" y="21"/>
                  </a:lnTo>
                  <a:lnTo>
                    <a:pt x="21" y="21"/>
                  </a:lnTo>
                  <a:lnTo>
                    <a:pt x="16" y="23"/>
                  </a:lnTo>
                  <a:lnTo>
                    <a:pt x="16" y="23"/>
                  </a:lnTo>
                  <a:lnTo>
                    <a:pt x="12" y="25"/>
                  </a:lnTo>
                  <a:lnTo>
                    <a:pt x="12" y="25"/>
                  </a:lnTo>
                  <a:lnTo>
                    <a:pt x="8" y="23"/>
                  </a:lnTo>
                  <a:lnTo>
                    <a:pt x="4" y="21"/>
                  </a:lnTo>
                  <a:lnTo>
                    <a:pt x="1" y="17"/>
                  </a:lnTo>
                  <a:lnTo>
                    <a:pt x="0" y="12"/>
                  </a:lnTo>
                  <a:lnTo>
                    <a:pt x="0" y="12"/>
                  </a:lnTo>
                  <a:lnTo>
                    <a:pt x="1" y="7"/>
                  </a:lnTo>
                  <a:lnTo>
                    <a:pt x="4" y="3"/>
                  </a:lnTo>
                  <a:lnTo>
                    <a:pt x="8" y="0"/>
                  </a:lnTo>
                  <a:lnTo>
                    <a:pt x="12" y="0"/>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71" name="Freeform 1409">
              <a:extLst>
                <a:ext uri="{FF2B5EF4-FFF2-40B4-BE49-F238E27FC236}">
                  <a16:creationId xmlns="" xmlns:a16="http://schemas.microsoft.com/office/drawing/2014/main" id="{5F188535-705C-414B-9810-02725D770BB7}"/>
                </a:ext>
              </a:extLst>
            </p:cNvPr>
            <p:cNvSpPr>
              <a:spLocks/>
            </p:cNvSpPr>
            <p:nvPr/>
          </p:nvSpPr>
          <p:spPr bwMode="auto">
            <a:xfrm>
              <a:off x="8683626" y="4494213"/>
              <a:ext cx="19050" cy="19050"/>
            </a:xfrm>
            <a:custGeom>
              <a:avLst/>
              <a:gdLst>
                <a:gd name="T0" fmla="*/ 12 w 24"/>
                <a:gd name="T1" fmla="*/ 0 h 24"/>
                <a:gd name="T2" fmla="*/ 13 w 24"/>
                <a:gd name="T3" fmla="*/ 0 h 24"/>
                <a:gd name="T4" fmla="*/ 13 w 24"/>
                <a:gd name="T5" fmla="*/ 0 h 24"/>
                <a:gd name="T6" fmla="*/ 18 w 24"/>
                <a:gd name="T7" fmla="*/ 1 h 24"/>
                <a:gd name="T8" fmla="*/ 18 w 24"/>
                <a:gd name="T9" fmla="*/ 1 h 24"/>
                <a:gd name="T10" fmla="*/ 21 w 24"/>
                <a:gd name="T11" fmla="*/ 3 h 24"/>
                <a:gd name="T12" fmla="*/ 22 w 24"/>
                <a:gd name="T13" fmla="*/ 5 h 24"/>
                <a:gd name="T14" fmla="*/ 22 w 24"/>
                <a:gd name="T15" fmla="*/ 5 h 24"/>
                <a:gd name="T16" fmla="*/ 24 w 24"/>
                <a:gd name="T17" fmla="*/ 9 h 24"/>
                <a:gd name="T18" fmla="*/ 24 w 24"/>
                <a:gd name="T19" fmla="*/ 12 h 24"/>
                <a:gd name="T20" fmla="*/ 24 w 24"/>
                <a:gd name="T21" fmla="*/ 12 h 24"/>
                <a:gd name="T22" fmla="*/ 24 w 24"/>
                <a:gd name="T23" fmla="*/ 15 h 24"/>
                <a:gd name="T24" fmla="*/ 22 w 24"/>
                <a:gd name="T25" fmla="*/ 19 h 24"/>
                <a:gd name="T26" fmla="*/ 22 w 24"/>
                <a:gd name="T27" fmla="*/ 19 h 24"/>
                <a:gd name="T28" fmla="*/ 21 w 24"/>
                <a:gd name="T29" fmla="*/ 22 h 24"/>
                <a:gd name="T30" fmla="*/ 18 w 24"/>
                <a:gd name="T31" fmla="*/ 23 h 24"/>
                <a:gd name="T32" fmla="*/ 18 w 24"/>
                <a:gd name="T33" fmla="*/ 23 h 24"/>
                <a:gd name="T34" fmla="*/ 13 w 24"/>
                <a:gd name="T35" fmla="*/ 24 h 24"/>
                <a:gd name="T36" fmla="*/ 12 w 24"/>
                <a:gd name="T37" fmla="*/ 24 h 24"/>
                <a:gd name="T38" fmla="*/ 12 w 24"/>
                <a:gd name="T39" fmla="*/ 24 h 24"/>
                <a:gd name="T40" fmla="*/ 8 w 24"/>
                <a:gd name="T41" fmla="*/ 23 h 24"/>
                <a:gd name="T42" fmla="*/ 4 w 24"/>
                <a:gd name="T43" fmla="*/ 21 h 24"/>
                <a:gd name="T44" fmla="*/ 1 w 24"/>
                <a:gd name="T45" fmla="*/ 17 h 24"/>
                <a:gd name="T46" fmla="*/ 0 w 24"/>
                <a:gd name="T47" fmla="*/ 12 h 24"/>
                <a:gd name="T48" fmla="*/ 0 w 24"/>
                <a:gd name="T49" fmla="*/ 12 h 24"/>
                <a:gd name="T50" fmla="*/ 1 w 24"/>
                <a:gd name="T51" fmla="*/ 8 h 24"/>
                <a:gd name="T52" fmla="*/ 4 w 24"/>
                <a:gd name="T53" fmla="*/ 4 h 24"/>
                <a:gd name="T54" fmla="*/ 8 w 24"/>
                <a:gd name="T55" fmla="*/ 1 h 24"/>
                <a:gd name="T56" fmla="*/ 12 w 24"/>
                <a:gd name="T5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4">
                  <a:moveTo>
                    <a:pt x="12" y="0"/>
                  </a:moveTo>
                  <a:lnTo>
                    <a:pt x="13" y="0"/>
                  </a:lnTo>
                  <a:lnTo>
                    <a:pt x="13" y="0"/>
                  </a:lnTo>
                  <a:lnTo>
                    <a:pt x="18" y="1"/>
                  </a:lnTo>
                  <a:lnTo>
                    <a:pt x="18" y="1"/>
                  </a:lnTo>
                  <a:lnTo>
                    <a:pt x="21" y="3"/>
                  </a:lnTo>
                  <a:lnTo>
                    <a:pt x="22" y="5"/>
                  </a:lnTo>
                  <a:lnTo>
                    <a:pt x="22" y="5"/>
                  </a:lnTo>
                  <a:lnTo>
                    <a:pt x="24" y="9"/>
                  </a:lnTo>
                  <a:lnTo>
                    <a:pt x="24" y="12"/>
                  </a:lnTo>
                  <a:lnTo>
                    <a:pt x="24" y="12"/>
                  </a:lnTo>
                  <a:lnTo>
                    <a:pt x="24" y="15"/>
                  </a:lnTo>
                  <a:lnTo>
                    <a:pt x="22" y="19"/>
                  </a:lnTo>
                  <a:lnTo>
                    <a:pt x="22" y="19"/>
                  </a:lnTo>
                  <a:lnTo>
                    <a:pt x="21" y="22"/>
                  </a:lnTo>
                  <a:lnTo>
                    <a:pt x="18" y="23"/>
                  </a:lnTo>
                  <a:lnTo>
                    <a:pt x="18" y="23"/>
                  </a:lnTo>
                  <a:lnTo>
                    <a:pt x="13" y="24"/>
                  </a:lnTo>
                  <a:lnTo>
                    <a:pt x="12" y="24"/>
                  </a:lnTo>
                  <a:lnTo>
                    <a:pt x="12" y="24"/>
                  </a:lnTo>
                  <a:lnTo>
                    <a:pt x="8" y="23"/>
                  </a:lnTo>
                  <a:lnTo>
                    <a:pt x="4" y="21"/>
                  </a:lnTo>
                  <a:lnTo>
                    <a:pt x="1" y="17"/>
                  </a:lnTo>
                  <a:lnTo>
                    <a:pt x="0" y="12"/>
                  </a:lnTo>
                  <a:lnTo>
                    <a:pt x="0" y="12"/>
                  </a:lnTo>
                  <a:lnTo>
                    <a:pt x="1" y="8"/>
                  </a:lnTo>
                  <a:lnTo>
                    <a:pt x="4" y="4"/>
                  </a:lnTo>
                  <a:lnTo>
                    <a:pt x="8" y="1"/>
                  </a:lnTo>
                  <a:lnTo>
                    <a:pt x="12" y="0"/>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72" name="Freeform 1410">
              <a:extLst>
                <a:ext uri="{FF2B5EF4-FFF2-40B4-BE49-F238E27FC236}">
                  <a16:creationId xmlns="" xmlns:a16="http://schemas.microsoft.com/office/drawing/2014/main" id="{619FBED0-ED4F-491C-AFCA-E37C3FBA78DB}"/>
                </a:ext>
              </a:extLst>
            </p:cNvPr>
            <p:cNvSpPr>
              <a:spLocks/>
            </p:cNvSpPr>
            <p:nvPr/>
          </p:nvSpPr>
          <p:spPr bwMode="auto">
            <a:xfrm>
              <a:off x="8683626" y="4551363"/>
              <a:ext cx="19050" cy="19050"/>
            </a:xfrm>
            <a:custGeom>
              <a:avLst/>
              <a:gdLst>
                <a:gd name="T0" fmla="*/ 12 w 24"/>
                <a:gd name="T1" fmla="*/ 0 h 24"/>
                <a:gd name="T2" fmla="*/ 12 w 24"/>
                <a:gd name="T3" fmla="*/ 0 h 24"/>
                <a:gd name="T4" fmla="*/ 14 w 24"/>
                <a:gd name="T5" fmla="*/ 0 h 24"/>
                <a:gd name="T6" fmla="*/ 14 w 24"/>
                <a:gd name="T7" fmla="*/ 0 h 24"/>
                <a:gd name="T8" fmla="*/ 18 w 24"/>
                <a:gd name="T9" fmla="*/ 1 h 24"/>
                <a:gd name="T10" fmla="*/ 18 w 24"/>
                <a:gd name="T11" fmla="*/ 1 h 24"/>
                <a:gd name="T12" fmla="*/ 21 w 24"/>
                <a:gd name="T13" fmla="*/ 4 h 24"/>
                <a:gd name="T14" fmla="*/ 23 w 24"/>
                <a:gd name="T15" fmla="*/ 6 h 24"/>
                <a:gd name="T16" fmla="*/ 23 w 24"/>
                <a:gd name="T17" fmla="*/ 6 h 24"/>
                <a:gd name="T18" fmla="*/ 24 w 24"/>
                <a:gd name="T19" fmla="*/ 9 h 24"/>
                <a:gd name="T20" fmla="*/ 24 w 24"/>
                <a:gd name="T21" fmla="*/ 12 h 24"/>
                <a:gd name="T22" fmla="*/ 24 w 24"/>
                <a:gd name="T23" fmla="*/ 12 h 24"/>
                <a:gd name="T24" fmla="*/ 23 w 24"/>
                <a:gd name="T25" fmla="*/ 16 h 24"/>
                <a:gd name="T26" fmla="*/ 23 w 24"/>
                <a:gd name="T27" fmla="*/ 16 h 24"/>
                <a:gd name="T28" fmla="*/ 22 w 24"/>
                <a:gd name="T29" fmla="*/ 20 h 24"/>
                <a:gd name="T30" fmla="*/ 19 w 24"/>
                <a:gd name="T31" fmla="*/ 21 h 24"/>
                <a:gd name="T32" fmla="*/ 19 w 24"/>
                <a:gd name="T33" fmla="*/ 21 h 24"/>
                <a:gd name="T34" fmla="*/ 16 w 24"/>
                <a:gd name="T35" fmla="*/ 24 h 24"/>
                <a:gd name="T36" fmla="*/ 16 w 24"/>
                <a:gd name="T37" fmla="*/ 24 h 24"/>
                <a:gd name="T38" fmla="*/ 12 w 24"/>
                <a:gd name="T39" fmla="*/ 24 h 24"/>
                <a:gd name="T40" fmla="*/ 12 w 24"/>
                <a:gd name="T41" fmla="*/ 24 h 24"/>
                <a:gd name="T42" fmla="*/ 8 w 24"/>
                <a:gd name="T43" fmla="*/ 24 h 24"/>
                <a:gd name="T44" fmla="*/ 4 w 24"/>
                <a:gd name="T45" fmla="*/ 21 h 24"/>
                <a:gd name="T46" fmla="*/ 1 w 24"/>
                <a:gd name="T47" fmla="*/ 16 h 24"/>
                <a:gd name="T48" fmla="*/ 0 w 24"/>
                <a:gd name="T49" fmla="*/ 12 h 24"/>
                <a:gd name="T50" fmla="*/ 0 w 24"/>
                <a:gd name="T51" fmla="*/ 12 h 24"/>
                <a:gd name="T52" fmla="*/ 1 w 24"/>
                <a:gd name="T53" fmla="*/ 7 h 24"/>
                <a:gd name="T54" fmla="*/ 4 w 24"/>
                <a:gd name="T55" fmla="*/ 4 h 24"/>
                <a:gd name="T56" fmla="*/ 8 w 24"/>
                <a:gd name="T57" fmla="*/ 1 h 24"/>
                <a:gd name="T58" fmla="*/ 12 w 24"/>
                <a:gd name="T5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24">
                  <a:moveTo>
                    <a:pt x="12" y="0"/>
                  </a:moveTo>
                  <a:lnTo>
                    <a:pt x="12" y="0"/>
                  </a:lnTo>
                  <a:lnTo>
                    <a:pt x="14" y="0"/>
                  </a:lnTo>
                  <a:lnTo>
                    <a:pt x="14" y="0"/>
                  </a:lnTo>
                  <a:lnTo>
                    <a:pt x="18" y="1"/>
                  </a:lnTo>
                  <a:lnTo>
                    <a:pt x="18" y="1"/>
                  </a:lnTo>
                  <a:lnTo>
                    <a:pt x="21" y="4"/>
                  </a:lnTo>
                  <a:lnTo>
                    <a:pt x="23" y="6"/>
                  </a:lnTo>
                  <a:lnTo>
                    <a:pt x="23" y="6"/>
                  </a:lnTo>
                  <a:lnTo>
                    <a:pt x="24" y="9"/>
                  </a:lnTo>
                  <a:lnTo>
                    <a:pt x="24" y="12"/>
                  </a:lnTo>
                  <a:lnTo>
                    <a:pt x="24" y="12"/>
                  </a:lnTo>
                  <a:lnTo>
                    <a:pt x="23" y="16"/>
                  </a:lnTo>
                  <a:lnTo>
                    <a:pt x="23" y="16"/>
                  </a:lnTo>
                  <a:lnTo>
                    <a:pt x="22" y="20"/>
                  </a:lnTo>
                  <a:lnTo>
                    <a:pt x="19" y="21"/>
                  </a:lnTo>
                  <a:lnTo>
                    <a:pt x="19" y="21"/>
                  </a:lnTo>
                  <a:lnTo>
                    <a:pt x="16" y="24"/>
                  </a:lnTo>
                  <a:lnTo>
                    <a:pt x="16" y="24"/>
                  </a:lnTo>
                  <a:lnTo>
                    <a:pt x="12" y="24"/>
                  </a:lnTo>
                  <a:lnTo>
                    <a:pt x="12" y="24"/>
                  </a:lnTo>
                  <a:lnTo>
                    <a:pt x="8" y="24"/>
                  </a:lnTo>
                  <a:lnTo>
                    <a:pt x="4" y="21"/>
                  </a:lnTo>
                  <a:lnTo>
                    <a:pt x="1" y="16"/>
                  </a:lnTo>
                  <a:lnTo>
                    <a:pt x="0" y="12"/>
                  </a:lnTo>
                  <a:lnTo>
                    <a:pt x="0" y="12"/>
                  </a:lnTo>
                  <a:lnTo>
                    <a:pt x="1" y="7"/>
                  </a:lnTo>
                  <a:lnTo>
                    <a:pt x="4" y="4"/>
                  </a:lnTo>
                  <a:lnTo>
                    <a:pt x="8" y="1"/>
                  </a:lnTo>
                  <a:lnTo>
                    <a:pt x="12" y="0"/>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73" name="Freeform 1412">
              <a:extLst>
                <a:ext uri="{FF2B5EF4-FFF2-40B4-BE49-F238E27FC236}">
                  <a16:creationId xmlns="" xmlns:a16="http://schemas.microsoft.com/office/drawing/2014/main" id="{112260F9-AEF2-425B-8223-E36658A6F178}"/>
                </a:ext>
              </a:extLst>
            </p:cNvPr>
            <p:cNvSpPr>
              <a:spLocks/>
            </p:cNvSpPr>
            <p:nvPr/>
          </p:nvSpPr>
          <p:spPr bwMode="auto">
            <a:xfrm>
              <a:off x="8637588" y="4179888"/>
              <a:ext cx="69850" cy="219075"/>
            </a:xfrm>
            <a:custGeom>
              <a:avLst/>
              <a:gdLst>
                <a:gd name="T0" fmla="*/ 26 w 90"/>
                <a:gd name="T1" fmla="*/ 12 h 278"/>
                <a:gd name="T2" fmla="*/ 26 w 90"/>
                <a:gd name="T3" fmla="*/ 12 h 278"/>
                <a:gd name="T4" fmla="*/ 23 w 90"/>
                <a:gd name="T5" fmla="*/ 17 h 278"/>
                <a:gd name="T6" fmla="*/ 19 w 90"/>
                <a:gd name="T7" fmla="*/ 22 h 278"/>
                <a:gd name="T8" fmla="*/ 11 w 90"/>
                <a:gd name="T9" fmla="*/ 28 h 278"/>
                <a:gd name="T10" fmla="*/ 11 w 90"/>
                <a:gd name="T11" fmla="*/ 28 h 278"/>
                <a:gd name="T12" fmla="*/ 8 w 90"/>
                <a:gd name="T13" fmla="*/ 32 h 278"/>
                <a:gd name="T14" fmla="*/ 3 w 90"/>
                <a:gd name="T15" fmla="*/ 39 h 278"/>
                <a:gd name="T16" fmla="*/ 2 w 90"/>
                <a:gd name="T17" fmla="*/ 42 h 278"/>
                <a:gd name="T18" fmla="*/ 0 w 90"/>
                <a:gd name="T19" fmla="*/ 48 h 278"/>
                <a:gd name="T20" fmla="*/ 0 w 90"/>
                <a:gd name="T21" fmla="*/ 53 h 278"/>
                <a:gd name="T22" fmla="*/ 0 w 90"/>
                <a:gd name="T23" fmla="*/ 58 h 278"/>
                <a:gd name="T24" fmla="*/ 21 w 90"/>
                <a:gd name="T25" fmla="*/ 66 h 278"/>
                <a:gd name="T26" fmla="*/ 0 w 90"/>
                <a:gd name="T27" fmla="*/ 85 h 278"/>
                <a:gd name="T28" fmla="*/ 0 w 90"/>
                <a:gd name="T29" fmla="*/ 85 h 278"/>
                <a:gd name="T30" fmla="*/ 0 w 90"/>
                <a:gd name="T31" fmla="*/ 89 h 278"/>
                <a:gd name="T32" fmla="*/ 5 w 90"/>
                <a:gd name="T33" fmla="*/ 96 h 278"/>
                <a:gd name="T34" fmla="*/ 5 w 90"/>
                <a:gd name="T35" fmla="*/ 96 h 278"/>
                <a:gd name="T36" fmla="*/ 12 w 90"/>
                <a:gd name="T37" fmla="*/ 110 h 278"/>
                <a:gd name="T38" fmla="*/ 19 w 90"/>
                <a:gd name="T39" fmla="*/ 128 h 278"/>
                <a:gd name="T40" fmla="*/ 31 w 90"/>
                <a:gd name="T41" fmla="*/ 158 h 278"/>
                <a:gd name="T42" fmla="*/ 31 w 90"/>
                <a:gd name="T43" fmla="*/ 158 h 278"/>
                <a:gd name="T44" fmla="*/ 54 w 90"/>
                <a:gd name="T45" fmla="*/ 208 h 278"/>
                <a:gd name="T46" fmla="*/ 72 w 90"/>
                <a:gd name="T47" fmla="*/ 243 h 278"/>
                <a:gd name="T48" fmla="*/ 85 w 90"/>
                <a:gd name="T49" fmla="*/ 270 h 278"/>
                <a:gd name="T50" fmla="*/ 85 w 90"/>
                <a:gd name="T51" fmla="*/ 270 h 278"/>
                <a:gd name="T52" fmla="*/ 87 w 90"/>
                <a:gd name="T53" fmla="*/ 274 h 278"/>
                <a:gd name="T54" fmla="*/ 87 w 90"/>
                <a:gd name="T55" fmla="*/ 274 h 278"/>
                <a:gd name="T56" fmla="*/ 89 w 90"/>
                <a:gd name="T57" fmla="*/ 277 h 278"/>
                <a:gd name="T58" fmla="*/ 89 w 90"/>
                <a:gd name="T59" fmla="*/ 277 h 278"/>
                <a:gd name="T60" fmla="*/ 90 w 90"/>
                <a:gd name="T61" fmla="*/ 278 h 278"/>
                <a:gd name="T62" fmla="*/ 90 w 90"/>
                <a:gd name="T63" fmla="*/ 278 h 278"/>
                <a:gd name="T64" fmla="*/ 89 w 90"/>
                <a:gd name="T65" fmla="*/ 275 h 278"/>
                <a:gd name="T66" fmla="*/ 89 w 90"/>
                <a:gd name="T67" fmla="*/ 275 h 278"/>
                <a:gd name="T68" fmla="*/ 87 w 90"/>
                <a:gd name="T69" fmla="*/ 261 h 278"/>
                <a:gd name="T70" fmla="*/ 87 w 90"/>
                <a:gd name="T71" fmla="*/ 261 h 278"/>
                <a:gd name="T72" fmla="*/ 80 w 90"/>
                <a:gd name="T73" fmla="*/ 227 h 278"/>
                <a:gd name="T74" fmla="*/ 77 w 90"/>
                <a:gd name="T75" fmla="*/ 220 h 278"/>
                <a:gd name="T76" fmla="*/ 77 w 90"/>
                <a:gd name="T77" fmla="*/ 220 h 278"/>
                <a:gd name="T78" fmla="*/ 58 w 90"/>
                <a:gd name="T79" fmla="*/ 141 h 278"/>
                <a:gd name="T80" fmla="*/ 44 w 90"/>
                <a:gd name="T81" fmla="*/ 77 h 278"/>
                <a:gd name="T82" fmla="*/ 39 w 90"/>
                <a:gd name="T83" fmla="*/ 51 h 278"/>
                <a:gd name="T84" fmla="*/ 36 w 90"/>
                <a:gd name="T85" fmla="*/ 30 h 278"/>
                <a:gd name="T86" fmla="*/ 34 w 90"/>
                <a:gd name="T87" fmla="*/ 13 h 278"/>
                <a:gd name="T88" fmla="*/ 34 w 90"/>
                <a:gd name="T89" fmla="*/ 0 h 278"/>
                <a:gd name="T90" fmla="*/ 34 w 90"/>
                <a:gd name="T91" fmla="*/ 0 h 278"/>
                <a:gd name="T92" fmla="*/ 30 w 90"/>
                <a:gd name="T93" fmla="*/ 5 h 278"/>
                <a:gd name="T94" fmla="*/ 26 w 90"/>
                <a:gd name="T95" fmla="*/ 1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0" h="278">
                  <a:moveTo>
                    <a:pt x="26" y="12"/>
                  </a:moveTo>
                  <a:lnTo>
                    <a:pt x="26" y="12"/>
                  </a:lnTo>
                  <a:lnTo>
                    <a:pt x="23" y="17"/>
                  </a:lnTo>
                  <a:lnTo>
                    <a:pt x="19" y="22"/>
                  </a:lnTo>
                  <a:lnTo>
                    <a:pt x="11" y="28"/>
                  </a:lnTo>
                  <a:lnTo>
                    <a:pt x="11" y="28"/>
                  </a:lnTo>
                  <a:lnTo>
                    <a:pt x="8" y="32"/>
                  </a:lnTo>
                  <a:lnTo>
                    <a:pt x="3" y="39"/>
                  </a:lnTo>
                  <a:lnTo>
                    <a:pt x="2" y="42"/>
                  </a:lnTo>
                  <a:lnTo>
                    <a:pt x="0" y="48"/>
                  </a:lnTo>
                  <a:lnTo>
                    <a:pt x="0" y="53"/>
                  </a:lnTo>
                  <a:lnTo>
                    <a:pt x="0" y="58"/>
                  </a:lnTo>
                  <a:lnTo>
                    <a:pt x="21" y="66"/>
                  </a:lnTo>
                  <a:lnTo>
                    <a:pt x="0" y="85"/>
                  </a:lnTo>
                  <a:lnTo>
                    <a:pt x="0" y="85"/>
                  </a:lnTo>
                  <a:lnTo>
                    <a:pt x="0" y="89"/>
                  </a:lnTo>
                  <a:lnTo>
                    <a:pt x="5" y="96"/>
                  </a:lnTo>
                  <a:lnTo>
                    <a:pt x="5" y="96"/>
                  </a:lnTo>
                  <a:lnTo>
                    <a:pt x="12" y="110"/>
                  </a:lnTo>
                  <a:lnTo>
                    <a:pt x="19" y="128"/>
                  </a:lnTo>
                  <a:lnTo>
                    <a:pt x="31" y="158"/>
                  </a:lnTo>
                  <a:lnTo>
                    <a:pt x="31" y="158"/>
                  </a:lnTo>
                  <a:lnTo>
                    <a:pt x="54" y="208"/>
                  </a:lnTo>
                  <a:lnTo>
                    <a:pt x="72" y="243"/>
                  </a:lnTo>
                  <a:lnTo>
                    <a:pt x="85" y="270"/>
                  </a:lnTo>
                  <a:lnTo>
                    <a:pt x="85" y="270"/>
                  </a:lnTo>
                  <a:lnTo>
                    <a:pt x="87" y="274"/>
                  </a:lnTo>
                  <a:lnTo>
                    <a:pt x="87" y="274"/>
                  </a:lnTo>
                  <a:lnTo>
                    <a:pt x="89" y="277"/>
                  </a:lnTo>
                  <a:lnTo>
                    <a:pt x="89" y="277"/>
                  </a:lnTo>
                  <a:lnTo>
                    <a:pt x="90" y="278"/>
                  </a:lnTo>
                  <a:lnTo>
                    <a:pt x="90" y="278"/>
                  </a:lnTo>
                  <a:lnTo>
                    <a:pt x="89" y="275"/>
                  </a:lnTo>
                  <a:lnTo>
                    <a:pt x="89" y="275"/>
                  </a:lnTo>
                  <a:lnTo>
                    <a:pt x="87" y="261"/>
                  </a:lnTo>
                  <a:lnTo>
                    <a:pt x="87" y="261"/>
                  </a:lnTo>
                  <a:lnTo>
                    <a:pt x="80" y="227"/>
                  </a:lnTo>
                  <a:lnTo>
                    <a:pt x="77" y="220"/>
                  </a:lnTo>
                  <a:lnTo>
                    <a:pt x="77" y="220"/>
                  </a:lnTo>
                  <a:lnTo>
                    <a:pt x="58" y="141"/>
                  </a:lnTo>
                  <a:lnTo>
                    <a:pt x="44" y="77"/>
                  </a:lnTo>
                  <a:lnTo>
                    <a:pt x="39" y="51"/>
                  </a:lnTo>
                  <a:lnTo>
                    <a:pt x="36" y="30"/>
                  </a:lnTo>
                  <a:lnTo>
                    <a:pt x="34" y="13"/>
                  </a:lnTo>
                  <a:lnTo>
                    <a:pt x="34" y="0"/>
                  </a:lnTo>
                  <a:lnTo>
                    <a:pt x="34" y="0"/>
                  </a:lnTo>
                  <a:lnTo>
                    <a:pt x="30" y="5"/>
                  </a:lnTo>
                  <a:lnTo>
                    <a:pt x="26" y="12"/>
                  </a:lnTo>
                  <a:close/>
                </a:path>
              </a:pathLst>
            </a:custGeom>
            <a:grpFill/>
            <a:ln>
              <a:noFill/>
            </a:ln>
            <a:extLst/>
          </p:spPr>
          <p:txBody>
            <a:bodyPr/>
            <a:lstStyle/>
            <a:p>
              <a:pPr eaLnBrk="1" fontAlgn="auto" hangingPunct="1">
                <a:spcBef>
                  <a:spcPts val="0"/>
                </a:spcBef>
                <a:spcAft>
                  <a:spcPts val="0"/>
                </a:spcAft>
                <a:defRPr/>
              </a:pPr>
              <a:endParaRPr lang="en-US">
                <a:latin typeface="+mn-lt"/>
              </a:endParaRPr>
            </a:p>
          </p:txBody>
        </p:sp>
        <p:sp>
          <p:nvSpPr>
            <p:cNvPr id="74" name="Freeform 1413">
              <a:extLst>
                <a:ext uri="{FF2B5EF4-FFF2-40B4-BE49-F238E27FC236}">
                  <a16:creationId xmlns="" xmlns:a16="http://schemas.microsoft.com/office/drawing/2014/main" id="{053874CD-5DBC-4AE1-ADF9-7DBF7749E08D}"/>
                </a:ext>
              </a:extLst>
            </p:cNvPr>
            <p:cNvSpPr>
              <a:spLocks/>
            </p:cNvSpPr>
            <p:nvPr/>
          </p:nvSpPr>
          <p:spPr bwMode="auto">
            <a:xfrm>
              <a:off x="8637588" y="4179888"/>
              <a:ext cx="69850" cy="219075"/>
            </a:xfrm>
            <a:custGeom>
              <a:avLst/>
              <a:gdLst>
                <a:gd name="T0" fmla="*/ 26 w 90"/>
                <a:gd name="T1" fmla="*/ 12 h 278"/>
                <a:gd name="T2" fmla="*/ 26 w 90"/>
                <a:gd name="T3" fmla="*/ 12 h 278"/>
                <a:gd name="T4" fmla="*/ 23 w 90"/>
                <a:gd name="T5" fmla="*/ 17 h 278"/>
                <a:gd name="T6" fmla="*/ 19 w 90"/>
                <a:gd name="T7" fmla="*/ 22 h 278"/>
                <a:gd name="T8" fmla="*/ 11 w 90"/>
                <a:gd name="T9" fmla="*/ 28 h 278"/>
                <a:gd name="T10" fmla="*/ 11 w 90"/>
                <a:gd name="T11" fmla="*/ 28 h 278"/>
                <a:gd name="T12" fmla="*/ 8 w 90"/>
                <a:gd name="T13" fmla="*/ 32 h 278"/>
                <a:gd name="T14" fmla="*/ 3 w 90"/>
                <a:gd name="T15" fmla="*/ 39 h 278"/>
                <a:gd name="T16" fmla="*/ 2 w 90"/>
                <a:gd name="T17" fmla="*/ 42 h 278"/>
                <a:gd name="T18" fmla="*/ 0 w 90"/>
                <a:gd name="T19" fmla="*/ 48 h 278"/>
                <a:gd name="T20" fmla="*/ 0 w 90"/>
                <a:gd name="T21" fmla="*/ 53 h 278"/>
                <a:gd name="T22" fmla="*/ 0 w 90"/>
                <a:gd name="T23" fmla="*/ 58 h 278"/>
                <a:gd name="T24" fmla="*/ 21 w 90"/>
                <a:gd name="T25" fmla="*/ 66 h 278"/>
                <a:gd name="T26" fmla="*/ 0 w 90"/>
                <a:gd name="T27" fmla="*/ 85 h 278"/>
                <a:gd name="T28" fmla="*/ 0 w 90"/>
                <a:gd name="T29" fmla="*/ 85 h 278"/>
                <a:gd name="T30" fmla="*/ 0 w 90"/>
                <a:gd name="T31" fmla="*/ 89 h 278"/>
                <a:gd name="T32" fmla="*/ 5 w 90"/>
                <a:gd name="T33" fmla="*/ 96 h 278"/>
                <a:gd name="T34" fmla="*/ 5 w 90"/>
                <a:gd name="T35" fmla="*/ 96 h 278"/>
                <a:gd name="T36" fmla="*/ 12 w 90"/>
                <a:gd name="T37" fmla="*/ 110 h 278"/>
                <a:gd name="T38" fmla="*/ 19 w 90"/>
                <a:gd name="T39" fmla="*/ 128 h 278"/>
                <a:gd name="T40" fmla="*/ 31 w 90"/>
                <a:gd name="T41" fmla="*/ 158 h 278"/>
                <a:gd name="T42" fmla="*/ 31 w 90"/>
                <a:gd name="T43" fmla="*/ 158 h 278"/>
                <a:gd name="T44" fmla="*/ 54 w 90"/>
                <a:gd name="T45" fmla="*/ 208 h 278"/>
                <a:gd name="T46" fmla="*/ 72 w 90"/>
                <a:gd name="T47" fmla="*/ 243 h 278"/>
                <a:gd name="T48" fmla="*/ 85 w 90"/>
                <a:gd name="T49" fmla="*/ 270 h 278"/>
                <a:gd name="T50" fmla="*/ 85 w 90"/>
                <a:gd name="T51" fmla="*/ 270 h 278"/>
                <a:gd name="T52" fmla="*/ 87 w 90"/>
                <a:gd name="T53" fmla="*/ 274 h 278"/>
                <a:gd name="T54" fmla="*/ 87 w 90"/>
                <a:gd name="T55" fmla="*/ 274 h 278"/>
                <a:gd name="T56" fmla="*/ 89 w 90"/>
                <a:gd name="T57" fmla="*/ 277 h 278"/>
                <a:gd name="T58" fmla="*/ 89 w 90"/>
                <a:gd name="T59" fmla="*/ 277 h 278"/>
                <a:gd name="T60" fmla="*/ 90 w 90"/>
                <a:gd name="T61" fmla="*/ 278 h 278"/>
                <a:gd name="T62" fmla="*/ 90 w 90"/>
                <a:gd name="T63" fmla="*/ 278 h 278"/>
                <a:gd name="T64" fmla="*/ 89 w 90"/>
                <a:gd name="T65" fmla="*/ 275 h 278"/>
                <a:gd name="T66" fmla="*/ 89 w 90"/>
                <a:gd name="T67" fmla="*/ 275 h 278"/>
                <a:gd name="T68" fmla="*/ 87 w 90"/>
                <a:gd name="T69" fmla="*/ 261 h 278"/>
                <a:gd name="T70" fmla="*/ 87 w 90"/>
                <a:gd name="T71" fmla="*/ 261 h 278"/>
                <a:gd name="T72" fmla="*/ 80 w 90"/>
                <a:gd name="T73" fmla="*/ 227 h 278"/>
                <a:gd name="T74" fmla="*/ 77 w 90"/>
                <a:gd name="T75" fmla="*/ 220 h 278"/>
                <a:gd name="T76" fmla="*/ 77 w 90"/>
                <a:gd name="T77" fmla="*/ 220 h 278"/>
                <a:gd name="T78" fmla="*/ 58 w 90"/>
                <a:gd name="T79" fmla="*/ 141 h 278"/>
                <a:gd name="T80" fmla="*/ 44 w 90"/>
                <a:gd name="T81" fmla="*/ 77 h 278"/>
                <a:gd name="T82" fmla="*/ 39 w 90"/>
                <a:gd name="T83" fmla="*/ 51 h 278"/>
                <a:gd name="T84" fmla="*/ 36 w 90"/>
                <a:gd name="T85" fmla="*/ 30 h 278"/>
                <a:gd name="T86" fmla="*/ 34 w 90"/>
                <a:gd name="T87" fmla="*/ 13 h 278"/>
                <a:gd name="T88" fmla="*/ 34 w 90"/>
                <a:gd name="T89" fmla="*/ 0 h 278"/>
                <a:gd name="T90" fmla="*/ 34 w 90"/>
                <a:gd name="T91" fmla="*/ 0 h 278"/>
                <a:gd name="T92" fmla="*/ 30 w 90"/>
                <a:gd name="T93" fmla="*/ 5 h 278"/>
                <a:gd name="T94" fmla="*/ 26 w 90"/>
                <a:gd name="T95" fmla="*/ 1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0" h="278">
                  <a:moveTo>
                    <a:pt x="26" y="12"/>
                  </a:moveTo>
                  <a:lnTo>
                    <a:pt x="26" y="12"/>
                  </a:lnTo>
                  <a:lnTo>
                    <a:pt x="23" y="17"/>
                  </a:lnTo>
                  <a:lnTo>
                    <a:pt x="19" y="22"/>
                  </a:lnTo>
                  <a:lnTo>
                    <a:pt x="11" y="28"/>
                  </a:lnTo>
                  <a:lnTo>
                    <a:pt x="11" y="28"/>
                  </a:lnTo>
                  <a:lnTo>
                    <a:pt x="8" y="32"/>
                  </a:lnTo>
                  <a:lnTo>
                    <a:pt x="3" y="39"/>
                  </a:lnTo>
                  <a:lnTo>
                    <a:pt x="2" y="42"/>
                  </a:lnTo>
                  <a:lnTo>
                    <a:pt x="0" y="48"/>
                  </a:lnTo>
                  <a:lnTo>
                    <a:pt x="0" y="53"/>
                  </a:lnTo>
                  <a:lnTo>
                    <a:pt x="0" y="58"/>
                  </a:lnTo>
                  <a:lnTo>
                    <a:pt x="21" y="66"/>
                  </a:lnTo>
                  <a:lnTo>
                    <a:pt x="0" y="85"/>
                  </a:lnTo>
                  <a:lnTo>
                    <a:pt x="0" y="85"/>
                  </a:lnTo>
                  <a:lnTo>
                    <a:pt x="0" y="89"/>
                  </a:lnTo>
                  <a:lnTo>
                    <a:pt x="5" y="96"/>
                  </a:lnTo>
                  <a:lnTo>
                    <a:pt x="5" y="96"/>
                  </a:lnTo>
                  <a:lnTo>
                    <a:pt x="12" y="110"/>
                  </a:lnTo>
                  <a:lnTo>
                    <a:pt x="19" y="128"/>
                  </a:lnTo>
                  <a:lnTo>
                    <a:pt x="31" y="158"/>
                  </a:lnTo>
                  <a:lnTo>
                    <a:pt x="31" y="158"/>
                  </a:lnTo>
                  <a:lnTo>
                    <a:pt x="54" y="208"/>
                  </a:lnTo>
                  <a:lnTo>
                    <a:pt x="72" y="243"/>
                  </a:lnTo>
                  <a:lnTo>
                    <a:pt x="85" y="270"/>
                  </a:lnTo>
                  <a:lnTo>
                    <a:pt x="85" y="270"/>
                  </a:lnTo>
                  <a:lnTo>
                    <a:pt x="87" y="274"/>
                  </a:lnTo>
                  <a:lnTo>
                    <a:pt x="87" y="274"/>
                  </a:lnTo>
                  <a:lnTo>
                    <a:pt x="89" y="277"/>
                  </a:lnTo>
                  <a:lnTo>
                    <a:pt x="89" y="277"/>
                  </a:lnTo>
                  <a:lnTo>
                    <a:pt x="90" y="278"/>
                  </a:lnTo>
                  <a:lnTo>
                    <a:pt x="90" y="278"/>
                  </a:lnTo>
                  <a:lnTo>
                    <a:pt x="89" y="275"/>
                  </a:lnTo>
                  <a:lnTo>
                    <a:pt x="89" y="275"/>
                  </a:lnTo>
                  <a:lnTo>
                    <a:pt x="87" y="261"/>
                  </a:lnTo>
                  <a:lnTo>
                    <a:pt x="87" y="261"/>
                  </a:lnTo>
                  <a:lnTo>
                    <a:pt x="80" y="227"/>
                  </a:lnTo>
                  <a:lnTo>
                    <a:pt x="77" y="220"/>
                  </a:lnTo>
                  <a:lnTo>
                    <a:pt x="77" y="220"/>
                  </a:lnTo>
                  <a:lnTo>
                    <a:pt x="58" y="141"/>
                  </a:lnTo>
                  <a:lnTo>
                    <a:pt x="44" y="77"/>
                  </a:lnTo>
                  <a:lnTo>
                    <a:pt x="39" y="51"/>
                  </a:lnTo>
                  <a:lnTo>
                    <a:pt x="36" y="30"/>
                  </a:lnTo>
                  <a:lnTo>
                    <a:pt x="34" y="13"/>
                  </a:lnTo>
                  <a:lnTo>
                    <a:pt x="34" y="0"/>
                  </a:lnTo>
                  <a:lnTo>
                    <a:pt x="34" y="0"/>
                  </a:lnTo>
                  <a:lnTo>
                    <a:pt x="30" y="5"/>
                  </a:lnTo>
                  <a:lnTo>
                    <a:pt x="26" y="12"/>
                  </a:lnTo>
                </a:path>
              </a:pathLst>
            </a:custGeom>
            <a:grpFill/>
            <a:ln>
              <a:noFill/>
            </a:ln>
            <a:extLst/>
          </p:spPr>
          <p:txBody>
            <a:bodyPr/>
            <a:lstStyle/>
            <a:p>
              <a:pPr eaLnBrk="1" fontAlgn="auto" hangingPunct="1">
                <a:spcBef>
                  <a:spcPts val="0"/>
                </a:spcBef>
                <a:spcAft>
                  <a:spcPts val="0"/>
                </a:spcAft>
                <a:defRPr/>
              </a:pPr>
              <a:endParaRPr lang="en-US">
                <a:latin typeface="+mn-lt"/>
              </a:endParaRPr>
            </a:p>
          </p:txBody>
        </p:sp>
      </p:grpSp>
      <p:sp>
        <p:nvSpPr>
          <p:cNvPr id="75" name="Rectangle 70">
            <a:extLst>
              <a:ext uri="{FF2B5EF4-FFF2-40B4-BE49-F238E27FC236}">
                <a16:creationId xmlns="" xmlns:a16="http://schemas.microsoft.com/office/drawing/2014/main" id="{8A618C8F-287C-446D-8B73-CB1020F44D89}"/>
              </a:ext>
            </a:extLst>
          </p:cNvPr>
          <p:cNvSpPr>
            <a:spLocks noChangeArrowheads="1"/>
          </p:cNvSpPr>
          <p:nvPr/>
        </p:nvSpPr>
        <p:spPr bwMode="auto">
          <a:xfrm>
            <a:off x="6846150" y="1534719"/>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PROMOTION</a:t>
            </a:r>
          </a:p>
        </p:txBody>
      </p:sp>
      <p:sp>
        <p:nvSpPr>
          <p:cNvPr id="76" name="Rectangle 23">
            <a:extLst>
              <a:ext uri="{FF2B5EF4-FFF2-40B4-BE49-F238E27FC236}">
                <a16:creationId xmlns="" xmlns:a16="http://schemas.microsoft.com/office/drawing/2014/main" id="{831A6472-D435-4EF2-9AA2-18F83023A083}"/>
              </a:ext>
            </a:extLst>
          </p:cNvPr>
          <p:cNvSpPr/>
          <p:nvPr/>
        </p:nvSpPr>
        <p:spPr>
          <a:xfrm>
            <a:off x="6846152" y="1853707"/>
            <a:ext cx="3153558" cy="400110"/>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cs typeface="Arial" panose="020B0604020202020204" pitchFamily="34" charset="0"/>
              </a:rPr>
              <a:t>Lorem ipsum dolor sit amet, consectetur adipiscing elit. Nulla imperdiet volutpat dui at fermentum.</a:t>
            </a:r>
          </a:p>
        </p:txBody>
      </p:sp>
      <p:sp>
        <p:nvSpPr>
          <p:cNvPr id="77" name="Rectangle 42">
            <a:extLst>
              <a:ext uri="{FF2B5EF4-FFF2-40B4-BE49-F238E27FC236}">
                <a16:creationId xmlns="" xmlns:a16="http://schemas.microsoft.com/office/drawing/2014/main" id="{696442FD-B5E1-492D-9FBC-8E7BE5407E20}"/>
              </a:ext>
            </a:extLst>
          </p:cNvPr>
          <p:cNvSpPr>
            <a:spLocks noChangeArrowheads="1"/>
          </p:cNvSpPr>
          <p:nvPr/>
        </p:nvSpPr>
        <p:spPr bwMode="auto">
          <a:xfrm>
            <a:off x="6846149" y="275023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IDEA</a:t>
            </a:r>
          </a:p>
        </p:txBody>
      </p:sp>
      <p:sp>
        <p:nvSpPr>
          <p:cNvPr id="78" name="Rectangle 43">
            <a:extLst>
              <a:ext uri="{FF2B5EF4-FFF2-40B4-BE49-F238E27FC236}">
                <a16:creationId xmlns="" xmlns:a16="http://schemas.microsoft.com/office/drawing/2014/main" id="{70580B63-97E8-4A79-8789-B4C059C8D0EE}"/>
              </a:ext>
            </a:extLst>
          </p:cNvPr>
          <p:cNvSpPr/>
          <p:nvPr/>
        </p:nvSpPr>
        <p:spPr>
          <a:xfrm>
            <a:off x="6846152" y="3067640"/>
            <a:ext cx="3153558" cy="400110"/>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cs typeface="Arial" panose="020B0604020202020204" pitchFamily="34" charset="0"/>
              </a:rPr>
              <a:t>Lorem ipsum dolor sit amet, consectetur adipiscing elit. Nulla imperdiet volutpat dui at fermentum.</a:t>
            </a:r>
          </a:p>
        </p:txBody>
      </p:sp>
      <p:sp>
        <p:nvSpPr>
          <p:cNvPr id="79" name="Rectangle 44">
            <a:extLst>
              <a:ext uri="{FF2B5EF4-FFF2-40B4-BE49-F238E27FC236}">
                <a16:creationId xmlns="" xmlns:a16="http://schemas.microsoft.com/office/drawing/2014/main" id="{359EA1C4-382B-4293-AEAF-C5566DA571D3}"/>
              </a:ext>
            </a:extLst>
          </p:cNvPr>
          <p:cNvSpPr>
            <a:spLocks noChangeArrowheads="1"/>
          </p:cNvSpPr>
          <p:nvPr/>
        </p:nvSpPr>
        <p:spPr bwMode="auto">
          <a:xfrm>
            <a:off x="6799349" y="4150947"/>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MEDIA</a:t>
            </a:r>
          </a:p>
        </p:txBody>
      </p:sp>
      <p:sp>
        <p:nvSpPr>
          <p:cNvPr id="80" name="Rectangle 45">
            <a:extLst>
              <a:ext uri="{FF2B5EF4-FFF2-40B4-BE49-F238E27FC236}">
                <a16:creationId xmlns="" xmlns:a16="http://schemas.microsoft.com/office/drawing/2014/main" id="{BA432D0A-6060-4C5C-B891-EC9F9BAA8C71}"/>
              </a:ext>
            </a:extLst>
          </p:cNvPr>
          <p:cNvSpPr/>
          <p:nvPr/>
        </p:nvSpPr>
        <p:spPr>
          <a:xfrm>
            <a:off x="6799351" y="4476865"/>
            <a:ext cx="3032267" cy="400110"/>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cs typeface="Arial" panose="020B0604020202020204" pitchFamily="34" charset="0"/>
              </a:rPr>
              <a:t>Lorem ipsum dolor sit amet, consectetur adipiscing elit. Nulla imperdiet volutpat dui at fermentum.</a:t>
            </a:r>
          </a:p>
        </p:txBody>
      </p:sp>
      <p:sp>
        <p:nvSpPr>
          <p:cNvPr id="81" name="Rectangle 46">
            <a:extLst>
              <a:ext uri="{FF2B5EF4-FFF2-40B4-BE49-F238E27FC236}">
                <a16:creationId xmlns="" xmlns:a16="http://schemas.microsoft.com/office/drawing/2014/main" id="{291DA520-7A8C-4F95-887B-6384B11F3B9C}"/>
              </a:ext>
            </a:extLst>
          </p:cNvPr>
          <p:cNvSpPr>
            <a:spLocks noChangeArrowheads="1"/>
          </p:cNvSpPr>
          <p:nvPr/>
        </p:nvSpPr>
        <p:spPr bwMode="auto">
          <a:xfrm>
            <a:off x="6768341" y="5501298"/>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COMMUNICATION</a:t>
            </a:r>
          </a:p>
        </p:txBody>
      </p:sp>
      <p:sp>
        <p:nvSpPr>
          <p:cNvPr id="82" name="Rectangle 47">
            <a:extLst>
              <a:ext uri="{FF2B5EF4-FFF2-40B4-BE49-F238E27FC236}">
                <a16:creationId xmlns="" xmlns:a16="http://schemas.microsoft.com/office/drawing/2014/main" id="{8AF92881-1186-4BDC-8EF5-03EE538A358B}"/>
              </a:ext>
            </a:extLst>
          </p:cNvPr>
          <p:cNvSpPr/>
          <p:nvPr/>
        </p:nvSpPr>
        <p:spPr>
          <a:xfrm>
            <a:off x="6768344" y="5790081"/>
            <a:ext cx="3032267" cy="400110"/>
          </a:xfrm>
          <a:prstGeom prst="rect">
            <a:avLst/>
          </a:prstGeom>
        </p:spPr>
        <p:txBody>
          <a:bodyPr wrap="square">
            <a:spAutoFit/>
          </a:bodyPr>
          <a:lstStyle/>
          <a:p>
            <a:pPr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cs typeface="Arial" panose="020B0604020202020204" pitchFamily="34" charset="0"/>
              </a:rPr>
              <a:t>Lorem ipsum dolor sit amet, consectetur adipiscing elit. Nulla imperdiet volutpat dui at fermentum.</a:t>
            </a:r>
          </a:p>
        </p:txBody>
      </p:sp>
      <p:pic>
        <p:nvPicPr>
          <p:cNvPr id="4" name="图片占位符 3"/>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4593" r="4593"/>
          <a:stretch>
            <a:fillRect/>
          </a:stretch>
        </p:blipFill>
        <p:spPr>
          <a:xfrm>
            <a:off x="1117600" y="862013"/>
            <a:ext cx="2901950" cy="5791200"/>
          </a:xfrm>
        </p:spPr>
      </p:pic>
      <p:pic>
        <p:nvPicPr>
          <p:cNvPr id="83" name="图片 8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16407" y="1259165"/>
            <a:ext cx="870185" cy="870185"/>
          </a:xfrm>
          <a:prstGeom prst="rect">
            <a:avLst/>
          </a:prstGeom>
        </p:spPr>
      </p:pic>
    </p:spTree>
    <p:extLst>
      <p:ext uri="{BB962C8B-B14F-4D97-AF65-F5344CB8AC3E}">
        <p14:creationId xmlns:p14="http://schemas.microsoft.com/office/powerpoint/2010/main" val="3324693974"/>
      </p:ext>
    </p:extLst>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BA0E43CB-6888-4CB6-980E-3F191A97181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84186BB5-28C7-4719-9333-ADE43EE9B306}"/>
              </a:ext>
            </a:extLst>
          </p:cNvPr>
          <p:cNvSpPr/>
          <p:nvPr/>
        </p:nvSpPr>
        <p:spPr>
          <a:xfrm>
            <a:off x="198437" y="190500"/>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52" name="组合 151">
            <a:extLst>
              <a:ext uri="{FF2B5EF4-FFF2-40B4-BE49-F238E27FC236}">
                <a16:creationId xmlns="" xmlns:a16="http://schemas.microsoft.com/office/drawing/2014/main" id="{9B0640AB-2EF3-4EFB-826A-0D933EDE20A8}"/>
              </a:ext>
            </a:extLst>
          </p:cNvPr>
          <p:cNvGrpSpPr/>
          <p:nvPr/>
        </p:nvGrpSpPr>
        <p:grpSpPr>
          <a:xfrm>
            <a:off x="227621" y="5138595"/>
            <a:ext cx="11849547" cy="1665651"/>
            <a:chOff x="198437" y="5333729"/>
            <a:chExt cx="10115323" cy="1421877"/>
          </a:xfrm>
        </p:grpSpPr>
        <p:pic>
          <p:nvPicPr>
            <p:cNvPr id="153" name="图片 152">
              <a:extLst>
                <a:ext uri="{FF2B5EF4-FFF2-40B4-BE49-F238E27FC236}">
                  <a16:creationId xmlns="" xmlns:a16="http://schemas.microsoft.com/office/drawing/2014/main" id="{F9095206-486E-402C-A5D8-1491826E4A4C}"/>
                </a:ext>
              </a:extLst>
            </p:cNvPr>
            <p:cNvPicPr>
              <a:picLocks noChangeAspect="1"/>
            </p:cNvPicPr>
            <p:nvPr/>
          </p:nvPicPr>
          <p:blipFill rotWithShape="1">
            <a:blip r:embed="rId3">
              <a:biLevel thresh="50000"/>
            </a:blip>
            <a:srcRect t="66656"/>
            <a:stretch/>
          </p:blipFill>
          <p:spPr>
            <a:xfrm>
              <a:off x="198437" y="5375604"/>
              <a:ext cx="5031001" cy="1380002"/>
            </a:xfrm>
            <a:prstGeom prst="rect">
              <a:avLst/>
            </a:prstGeom>
          </p:spPr>
        </p:pic>
        <p:pic>
          <p:nvPicPr>
            <p:cNvPr id="154" name="图片 153">
              <a:extLst>
                <a:ext uri="{FF2B5EF4-FFF2-40B4-BE49-F238E27FC236}">
                  <a16:creationId xmlns="" xmlns:a16="http://schemas.microsoft.com/office/drawing/2014/main" id="{4EF5BD28-BDD0-49A4-AD30-548E5C75EA1D}"/>
                </a:ext>
              </a:extLst>
            </p:cNvPr>
            <p:cNvPicPr>
              <a:picLocks noChangeAspect="1"/>
            </p:cNvPicPr>
            <p:nvPr/>
          </p:nvPicPr>
          <p:blipFill rotWithShape="1">
            <a:blip r:embed="rId3">
              <a:biLevel thresh="50000"/>
            </a:blip>
            <a:srcRect t="65645" b="-1"/>
            <a:stretch/>
          </p:blipFill>
          <p:spPr>
            <a:xfrm>
              <a:off x="5282759" y="5333729"/>
              <a:ext cx="5031001" cy="1421876"/>
            </a:xfrm>
            <a:prstGeom prst="rect">
              <a:avLst/>
            </a:prstGeom>
          </p:spPr>
        </p:pic>
      </p:grpSp>
      <p:grpSp>
        <p:nvGrpSpPr>
          <p:cNvPr id="83" name="组合 82">
            <a:extLst>
              <a:ext uri="{FF2B5EF4-FFF2-40B4-BE49-F238E27FC236}">
                <a16:creationId xmlns="" xmlns:a16="http://schemas.microsoft.com/office/drawing/2014/main" id="{0E218A4D-573A-49FB-9EA0-9BE5AE3A4B51}"/>
              </a:ext>
            </a:extLst>
          </p:cNvPr>
          <p:cNvGrpSpPr/>
          <p:nvPr/>
        </p:nvGrpSpPr>
        <p:grpSpPr>
          <a:xfrm rot="16200000" flipH="1">
            <a:off x="-628300" y="2560405"/>
            <a:ext cx="3484484" cy="1831010"/>
            <a:chOff x="181368" y="184694"/>
            <a:chExt cx="6908168" cy="3630072"/>
          </a:xfrm>
        </p:grpSpPr>
        <p:pic>
          <p:nvPicPr>
            <p:cNvPr id="84" name="图片 83">
              <a:extLst>
                <a:ext uri="{FF2B5EF4-FFF2-40B4-BE49-F238E27FC236}">
                  <a16:creationId xmlns="" xmlns:a16="http://schemas.microsoft.com/office/drawing/2014/main" id="{42170BA2-F265-4AE9-975F-301D7342EC0E}"/>
                </a:ext>
              </a:extLst>
            </p:cNvPr>
            <p:cNvPicPr>
              <a:picLocks noChangeAspect="1"/>
            </p:cNvPicPr>
            <p:nvPr/>
          </p:nvPicPr>
          <p:blipFill rotWithShape="1">
            <a:blip r:embed="rId4"/>
            <a:srcRect b="-731"/>
            <a:stretch/>
          </p:blipFill>
          <p:spPr>
            <a:xfrm rot="16200000" flipH="1">
              <a:off x="2168435" y="-1802373"/>
              <a:ext cx="2934034" cy="6908168"/>
            </a:xfrm>
            <a:prstGeom prst="rect">
              <a:avLst/>
            </a:prstGeom>
          </p:spPr>
        </p:pic>
        <p:sp>
          <p:nvSpPr>
            <p:cNvPr id="85" name="等腰三角形 84">
              <a:extLst>
                <a:ext uri="{FF2B5EF4-FFF2-40B4-BE49-F238E27FC236}">
                  <a16:creationId xmlns="" xmlns:a16="http://schemas.microsoft.com/office/drawing/2014/main" id="{A81DB270-AE9D-46DA-B5A8-DA345D83902F}"/>
                </a:ext>
              </a:extLst>
            </p:cNvPr>
            <p:cNvSpPr/>
            <p:nvPr/>
          </p:nvSpPr>
          <p:spPr>
            <a:xfrm rot="5400000">
              <a:off x="-140275" y="2181461"/>
              <a:ext cx="1972016" cy="1294594"/>
            </a:xfrm>
            <a:prstGeom prst="triangle">
              <a:avLst>
                <a:gd name="adj" fmla="val 63882"/>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86" name="椭圆 85">
              <a:extLst>
                <a:ext uri="{FF2B5EF4-FFF2-40B4-BE49-F238E27FC236}">
                  <a16:creationId xmlns="" xmlns:a16="http://schemas.microsoft.com/office/drawing/2014/main" id="{6906976A-CA16-4A18-BCFD-73304076EA33}"/>
                </a:ext>
              </a:extLst>
            </p:cNvPr>
            <p:cNvSpPr/>
            <p:nvPr/>
          </p:nvSpPr>
          <p:spPr>
            <a:xfrm>
              <a:off x="273155" y="2636963"/>
              <a:ext cx="671035" cy="671035"/>
            </a:xfrm>
            <a:prstGeom prst="ellipse">
              <a:avLst/>
            </a:prstGeom>
            <a:noFill/>
            <a:ln w="412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sp>
        <p:nvSpPr>
          <p:cNvPr id="24" name="平行四边形 23">
            <a:extLst>
              <a:ext uri="{FF2B5EF4-FFF2-40B4-BE49-F238E27FC236}">
                <a16:creationId xmlns="" xmlns:a16="http://schemas.microsoft.com/office/drawing/2014/main" id="{389DEF81-819B-48F3-A1AF-8F22BE262863}"/>
              </a:ext>
            </a:extLst>
          </p:cNvPr>
          <p:cNvSpPr/>
          <p:nvPr/>
        </p:nvSpPr>
        <p:spPr>
          <a:xfrm>
            <a:off x="2471400" y="2204358"/>
            <a:ext cx="9249140" cy="3445373"/>
          </a:xfrm>
          <a:prstGeom prst="parallelogram">
            <a:avLst>
              <a:gd name="adj" fmla="val 53804"/>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nvGrpSpPr>
          <p:cNvPr id="26" name="组合 25">
            <a:extLst>
              <a:ext uri="{FF2B5EF4-FFF2-40B4-BE49-F238E27FC236}">
                <a16:creationId xmlns="" xmlns:a16="http://schemas.microsoft.com/office/drawing/2014/main" id="{9BC92516-12C6-4A0B-A04D-9BA850A9F9E3}"/>
              </a:ext>
            </a:extLst>
          </p:cNvPr>
          <p:cNvGrpSpPr/>
          <p:nvPr/>
        </p:nvGrpSpPr>
        <p:grpSpPr>
          <a:xfrm>
            <a:off x="10167019" y="1671003"/>
            <a:ext cx="2034506" cy="3484486"/>
            <a:chOff x="10157494" y="1671003"/>
            <a:chExt cx="2034506" cy="3484486"/>
          </a:xfrm>
        </p:grpSpPr>
        <p:sp>
          <p:nvSpPr>
            <p:cNvPr id="10" name="等腰三角形 9">
              <a:extLst>
                <a:ext uri="{FF2B5EF4-FFF2-40B4-BE49-F238E27FC236}">
                  <a16:creationId xmlns="" xmlns:a16="http://schemas.microsoft.com/office/drawing/2014/main" id="{A9AB10E6-E882-4D3A-AC2B-7256DD7BBB89}"/>
                </a:ext>
              </a:extLst>
            </p:cNvPr>
            <p:cNvSpPr/>
            <p:nvPr/>
          </p:nvSpPr>
          <p:spPr>
            <a:xfrm>
              <a:off x="10157494" y="1671003"/>
              <a:ext cx="1831010" cy="3484486"/>
            </a:xfrm>
            <a:prstGeom prst="triangle">
              <a:avLst>
                <a:gd name="adj" fmla="val 100000"/>
              </a:avLst>
            </a:prstGeom>
            <a:solidFill>
              <a:srgbClr val="121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5" name="矩形 24">
              <a:extLst>
                <a:ext uri="{FF2B5EF4-FFF2-40B4-BE49-F238E27FC236}">
                  <a16:creationId xmlns="" xmlns:a16="http://schemas.microsoft.com/office/drawing/2014/main" id="{2BEE4BDC-198D-4BBD-8BFE-1F7323520903}"/>
                </a:ext>
              </a:extLst>
            </p:cNvPr>
            <p:cNvSpPr/>
            <p:nvPr/>
          </p:nvSpPr>
          <p:spPr>
            <a:xfrm>
              <a:off x="11846715" y="2118435"/>
              <a:ext cx="345285" cy="558090"/>
            </a:xfrm>
            <a:prstGeom prst="rect">
              <a:avLst/>
            </a:prstGeom>
            <a:solidFill>
              <a:srgbClr val="121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grpSp>
        <p:nvGrpSpPr>
          <p:cNvPr id="143" name="组合 142">
            <a:extLst>
              <a:ext uri="{FF2B5EF4-FFF2-40B4-BE49-F238E27FC236}">
                <a16:creationId xmlns="" xmlns:a16="http://schemas.microsoft.com/office/drawing/2014/main" id="{1F76B263-EDA4-40A4-BB76-ADB0E704250C}"/>
              </a:ext>
            </a:extLst>
          </p:cNvPr>
          <p:cNvGrpSpPr/>
          <p:nvPr/>
        </p:nvGrpSpPr>
        <p:grpSpPr>
          <a:xfrm>
            <a:off x="3739987" y="1279069"/>
            <a:ext cx="1059710" cy="259759"/>
            <a:chOff x="8963879" y="1087878"/>
            <a:chExt cx="1673366" cy="410180"/>
          </a:xfrm>
          <a:solidFill>
            <a:srgbClr val="0D0D0D"/>
          </a:solidFill>
        </p:grpSpPr>
        <p:sp>
          <p:nvSpPr>
            <p:cNvPr id="144" name="等腰三角形 143">
              <a:extLst>
                <a:ext uri="{FF2B5EF4-FFF2-40B4-BE49-F238E27FC236}">
                  <a16:creationId xmlns="" xmlns:a16="http://schemas.microsoft.com/office/drawing/2014/main" id="{33BFD2D8-8D90-43CB-8CE4-6CAD42A674CA}"/>
                </a:ext>
              </a:extLst>
            </p:cNvPr>
            <p:cNvSpPr/>
            <p:nvPr/>
          </p:nvSpPr>
          <p:spPr>
            <a:xfrm rot="5400000">
              <a:off x="8935702" y="11176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45" name="等腰三角形 144">
              <a:extLst>
                <a:ext uri="{FF2B5EF4-FFF2-40B4-BE49-F238E27FC236}">
                  <a16:creationId xmlns="" xmlns:a16="http://schemas.microsoft.com/office/drawing/2014/main" id="{FFC4EF4E-7DA2-4A39-B116-C56AA795D7C9}"/>
                </a:ext>
              </a:extLst>
            </p:cNvPr>
            <p:cNvSpPr/>
            <p:nvPr/>
          </p:nvSpPr>
          <p:spPr>
            <a:xfrm rot="5400000">
              <a:off x="9375992" y="1116055"/>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46" name="等腰三角形 145">
              <a:extLst>
                <a:ext uri="{FF2B5EF4-FFF2-40B4-BE49-F238E27FC236}">
                  <a16:creationId xmlns="" xmlns:a16="http://schemas.microsoft.com/office/drawing/2014/main" id="{C0FD88CE-28BB-40C0-85B3-6B44B0247B7B}"/>
                </a:ext>
              </a:extLst>
            </p:cNvPr>
            <p:cNvSpPr/>
            <p:nvPr/>
          </p:nvSpPr>
          <p:spPr>
            <a:xfrm rot="5400000">
              <a:off x="9816281" y="1116056"/>
              <a:ext cx="408561" cy="352208"/>
            </a:xfrm>
            <a:prstGeom prst="triangl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cs typeface="Arial" panose="020B0604020202020204" pitchFamily="34" charset="0"/>
              </a:endParaRPr>
            </a:p>
          </p:txBody>
        </p:sp>
        <p:sp>
          <p:nvSpPr>
            <p:cNvPr id="147" name="等腰三角形 146">
              <a:extLst>
                <a:ext uri="{FF2B5EF4-FFF2-40B4-BE49-F238E27FC236}">
                  <a16:creationId xmlns="" xmlns:a16="http://schemas.microsoft.com/office/drawing/2014/main" id="{C6759E7F-D3F4-4157-AEC7-1E2595FA634C}"/>
                </a:ext>
              </a:extLst>
            </p:cNvPr>
            <p:cNvSpPr/>
            <p:nvPr/>
          </p:nvSpPr>
          <p:spPr>
            <a:xfrm rot="5400000">
              <a:off x="10256860" y="11160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sp>
        <p:nvSpPr>
          <p:cNvPr id="148" name="矩形 147">
            <a:extLst>
              <a:ext uri="{FF2B5EF4-FFF2-40B4-BE49-F238E27FC236}">
                <a16:creationId xmlns="" xmlns:a16="http://schemas.microsoft.com/office/drawing/2014/main" id="{55BB55E4-F945-411E-985C-4C572594BE5D}"/>
              </a:ext>
            </a:extLst>
          </p:cNvPr>
          <p:cNvSpPr/>
          <p:nvPr/>
        </p:nvSpPr>
        <p:spPr>
          <a:xfrm>
            <a:off x="577480" y="605173"/>
            <a:ext cx="5255492" cy="707886"/>
          </a:xfrm>
          <a:prstGeom prst="rect">
            <a:avLst/>
          </a:prstGeom>
        </p:spPr>
        <p:txBody>
          <a:bodyPr wrap="square">
            <a:spAutoFit/>
          </a:bodyPr>
          <a:lstStyle/>
          <a:p>
            <a:pPr>
              <a:lnSpc>
                <a:spcPts val="4800"/>
              </a:lnSpc>
            </a:pPr>
            <a:r>
              <a:rPr lang="en-US" altLang="zh-CN" sz="4800" b="1" dirty="0">
                <a:solidFill>
                  <a:schemeClr val="tx1">
                    <a:lumMod val="95000"/>
                    <a:lumOff val="5000"/>
                  </a:schemeClr>
                </a:solidFill>
                <a:latin typeface="Arial" panose="020B0604020202020204" pitchFamily="34" charset="0"/>
                <a:ea typeface="Open Sans" panose="020B0606030504020204" pitchFamily="34" charset="0"/>
                <a:cs typeface="Arial" panose="020B0604020202020204" pitchFamily="34" charset="0"/>
              </a:rPr>
              <a:t>Trend Fashion</a:t>
            </a:r>
          </a:p>
        </p:txBody>
      </p:sp>
      <p:sp>
        <p:nvSpPr>
          <p:cNvPr id="149" name="矩形 148">
            <a:extLst>
              <a:ext uri="{FF2B5EF4-FFF2-40B4-BE49-F238E27FC236}">
                <a16:creationId xmlns="" xmlns:a16="http://schemas.microsoft.com/office/drawing/2014/main" id="{A4415751-EFD9-4EE4-A15E-E311E8A57439}"/>
              </a:ext>
            </a:extLst>
          </p:cNvPr>
          <p:cNvSpPr/>
          <p:nvPr/>
        </p:nvSpPr>
        <p:spPr>
          <a:xfrm>
            <a:off x="4912908" y="1733517"/>
            <a:ext cx="5974167" cy="400110"/>
          </a:xfrm>
          <a:prstGeom prst="rect">
            <a:avLst/>
          </a:prstGeom>
        </p:spPr>
        <p:txBody>
          <a:bodyPr wrap="square">
            <a:spAutoFit/>
          </a:bodyPr>
          <a:lstStyle/>
          <a:p>
            <a:pPr>
              <a:buClr>
                <a:srgbClr val="E24848"/>
              </a:buClr>
            </a:pPr>
            <a:r>
              <a:rPr lang="en-US" altLang="zh-CN" sz="1000" noProof="1">
                <a:solidFill>
                  <a:schemeClr val="tx1">
                    <a:lumMod val="75000"/>
                    <a:lumOff val="25000"/>
                  </a:schemeClr>
                </a:solidFill>
                <a:latin typeface="Arial" panose="020B0604020202020204" pitchFamily="34" charset="0"/>
                <a:cs typeface="Arial" panose="020B0604020202020204" pitchFamily="34" charset="0"/>
              </a:rPr>
              <a:t>Lorem ipsum dolor sit amet, consectetuer adipiscing elit, sed diam nonummy nibh euismod tincidunt ut laoreet dolore magna aliquam erat volutpat. Ut wisi enim ad minim veniam</a:t>
            </a:r>
          </a:p>
        </p:txBody>
      </p:sp>
      <p:pic>
        <p:nvPicPr>
          <p:cNvPr id="150" name="图片 149">
            <a:extLst>
              <a:ext uri="{FF2B5EF4-FFF2-40B4-BE49-F238E27FC236}">
                <a16:creationId xmlns="" xmlns:a16="http://schemas.microsoft.com/office/drawing/2014/main" id="{78E74E0F-F3D3-416A-AA9F-734603EE4E8C}"/>
              </a:ext>
            </a:extLst>
          </p:cNvPr>
          <p:cNvPicPr>
            <a:picLocks noChangeAspect="1"/>
          </p:cNvPicPr>
          <p:nvPr/>
        </p:nvPicPr>
        <p:blipFill rotWithShape="1">
          <a:blip r:embed="rId5">
            <a:biLevel thresh="50000"/>
          </a:blip>
          <a:srcRect r="29267" b="11489"/>
          <a:stretch/>
        </p:blipFill>
        <p:spPr>
          <a:xfrm flipV="1">
            <a:off x="10525596" y="236538"/>
            <a:ext cx="1422423" cy="1788785"/>
          </a:xfrm>
          <a:prstGeom prst="rect">
            <a:avLst/>
          </a:prstGeom>
        </p:spPr>
      </p:pic>
      <p:sp>
        <p:nvSpPr>
          <p:cNvPr id="151" name="任意多边形: 形状 150">
            <a:extLst>
              <a:ext uri="{FF2B5EF4-FFF2-40B4-BE49-F238E27FC236}">
                <a16:creationId xmlns="" xmlns:a16="http://schemas.microsoft.com/office/drawing/2014/main" id="{1D2499F3-E7D4-4AA7-939C-4B15CEBA349C}"/>
              </a:ext>
            </a:extLst>
          </p:cNvPr>
          <p:cNvSpPr/>
          <p:nvPr/>
        </p:nvSpPr>
        <p:spPr>
          <a:xfrm>
            <a:off x="9327006" y="436797"/>
            <a:ext cx="1886119" cy="900929"/>
          </a:xfrm>
          <a:custGeom>
            <a:avLst/>
            <a:gdLst>
              <a:gd name="connsiteX0" fmla="*/ 943059 w 1886119"/>
              <a:gd name="connsiteY0" fmla="*/ 0 h 900929"/>
              <a:gd name="connsiteX1" fmla="*/ 1883479 w 1886119"/>
              <a:gd name="connsiteY1" fmla="*/ 848649 h 900929"/>
              <a:gd name="connsiteX2" fmla="*/ 1886119 w 1886119"/>
              <a:gd name="connsiteY2" fmla="*/ 900929 h 900929"/>
              <a:gd name="connsiteX3" fmla="*/ 1510776 w 1886119"/>
              <a:gd name="connsiteY3" fmla="*/ 900929 h 900929"/>
              <a:gd name="connsiteX4" fmla="*/ 1503624 w 1886119"/>
              <a:gd name="connsiteY4" fmla="*/ 829984 h 900929"/>
              <a:gd name="connsiteX5" fmla="*/ 943059 w 1886119"/>
              <a:gd name="connsiteY5" fmla="*/ 373110 h 900929"/>
              <a:gd name="connsiteX6" fmla="*/ 382494 w 1886119"/>
              <a:gd name="connsiteY6" fmla="*/ 829984 h 900929"/>
              <a:gd name="connsiteX7" fmla="*/ 375342 w 1886119"/>
              <a:gd name="connsiteY7" fmla="*/ 900929 h 900929"/>
              <a:gd name="connsiteX8" fmla="*/ 0 w 1886119"/>
              <a:gd name="connsiteY8" fmla="*/ 900929 h 900929"/>
              <a:gd name="connsiteX9" fmla="*/ 2639 w 1886119"/>
              <a:gd name="connsiteY9" fmla="*/ 848649 h 900929"/>
              <a:gd name="connsiteX10" fmla="*/ 943059 w 1886119"/>
              <a:gd name="connsiteY10" fmla="*/ 0 h 90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19" h="900929">
                <a:moveTo>
                  <a:pt x="943059" y="0"/>
                </a:moveTo>
                <a:cubicBezTo>
                  <a:pt x="1432504" y="0"/>
                  <a:pt x="1835070" y="371975"/>
                  <a:pt x="1883479" y="848649"/>
                </a:cubicBezTo>
                <a:lnTo>
                  <a:pt x="1886119" y="900929"/>
                </a:lnTo>
                <a:lnTo>
                  <a:pt x="1510776" y="900929"/>
                </a:lnTo>
                <a:lnTo>
                  <a:pt x="1503624" y="829984"/>
                </a:lnTo>
                <a:cubicBezTo>
                  <a:pt x="1450270" y="569246"/>
                  <a:pt x="1219570" y="373110"/>
                  <a:pt x="943059" y="373110"/>
                </a:cubicBezTo>
                <a:cubicBezTo>
                  <a:pt x="666549" y="373110"/>
                  <a:pt x="435849" y="569246"/>
                  <a:pt x="382494" y="829984"/>
                </a:cubicBezTo>
                <a:lnTo>
                  <a:pt x="375342" y="900929"/>
                </a:lnTo>
                <a:lnTo>
                  <a:pt x="0" y="900929"/>
                </a:lnTo>
                <a:lnTo>
                  <a:pt x="2639" y="848649"/>
                </a:lnTo>
                <a:cubicBezTo>
                  <a:pt x="51049" y="371975"/>
                  <a:pt x="453614" y="0"/>
                  <a:pt x="94305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cs typeface="Arial" panose="020B0604020202020204" pitchFamily="34" charset="0"/>
            </a:endParaRPr>
          </a:p>
        </p:txBody>
      </p:sp>
      <p:grpSp>
        <p:nvGrpSpPr>
          <p:cNvPr id="2" name="组合 1"/>
          <p:cNvGrpSpPr/>
          <p:nvPr/>
        </p:nvGrpSpPr>
        <p:grpSpPr>
          <a:xfrm>
            <a:off x="3973389" y="2717233"/>
            <a:ext cx="6414620" cy="2115792"/>
            <a:chOff x="1921878" y="2221692"/>
            <a:chExt cx="10323891" cy="3689352"/>
          </a:xfrm>
        </p:grpSpPr>
        <p:sp>
          <p:nvSpPr>
            <p:cNvPr id="53" name="Freeform 5"/>
            <p:cNvSpPr>
              <a:spLocks/>
            </p:cNvSpPr>
            <p:nvPr/>
          </p:nvSpPr>
          <p:spPr bwMode="auto">
            <a:xfrm rot="16200000">
              <a:off x="6367021" y="2352662"/>
              <a:ext cx="3678238" cy="3416300"/>
            </a:xfrm>
            <a:custGeom>
              <a:avLst/>
              <a:gdLst>
                <a:gd name="T0" fmla="*/ 2317 w 2317"/>
                <a:gd name="T1" fmla="*/ 2152 h 2152"/>
                <a:gd name="T2" fmla="*/ 0 w 2317"/>
                <a:gd name="T3" fmla="*/ 682 h 2152"/>
                <a:gd name="T4" fmla="*/ 0 w 2317"/>
                <a:gd name="T5" fmla="*/ 0 h 2152"/>
                <a:gd name="T6" fmla="*/ 2317 w 2317"/>
                <a:gd name="T7" fmla="*/ 1470 h 2152"/>
                <a:gd name="T8" fmla="*/ 2317 w 2317"/>
                <a:gd name="T9" fmla="*/ 2152 h 2152"/>
              </a:gdLst>
              <a:ahLst/>
              <a:cxnLst>
                <a:cxn ang="0">
                  <a:pos x="T0" y="T1"/>
                </a:cxn>
                <a:cxn ang="0">
                  <a:pos x="T2" y="T3"/>
                </a:cxn>
                <a:cxn ang="0">
                  <a:pos x="T4" y="T5"/>
                </a:cxn>
                <a:cxn ang="0">
                  <a:pos x="T6" y="T7"/>
                </a:cxn>
                <a:cxn ang="0">
                  <a:pos x="T8" y="T9"/>
                </a:cxn>
              </a:cxnLst>
              <a:rect l="0" t="0" r="r" b="b"/>
              <a:pathLst>
                <a:path w="2317" h="2152">
                  <a:moveTo>
                    <a:pt x="2317" y="2152"/>
                  </a:moveTo>
                  <a:lnTo>
                    <a:pt x="0" y="682"/>
                  </a:lnTo>
                  <a:lnTo>
                    <a:pt x="0" y="0"/>
                  </a:lnTo>
                  <a:lnTo>
                    <a:pt x="2317" y="1470"/>
                  </a:lnTo>
                  <a:lnTo>
                    <a:pt x="2317" y="2152"/>
                  </a:lnTo>
                  <a:close/>
                </a:path>
              </a:pathLst>
            </a:custGeom>
            <a:solidFill>
              <a:schemeClr val="bg1">
                <a:lumMod val="95000"/>
              </a:schemeClr>
            </a:solid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54" name="Freeform 6"/>
            <p:cNvSpPr>
              <a:spLocks/>
            </p:cNvSpPr>
            <p:nvPr/>
          </p:nvSpPr>
          <p:spPr bwMode="auto">
            <a:xfrm rot="16200000">
              <a:off x="6367021" y="2352662"/>
              <a:ext cx="3678238" cy="3416300"/>
            </a:xfrm>
            <a:custGeom>
              <a:avLst/>
              <a:gdLst>
                <a:gd name="T0" fmla="*/ 2317 w 2317"/>
                <a:gd name="T1" fmla="*/ 2152 h 2152"/>
                <a:gd name="T2" fmla="*/ 0 w 2317"/>
                <a:gd name="T3" fmla="*/ 682 h 2152"/>
                <a:gd name="T4" fmla="*/ 0 w 2317"/>
                <a:gd name="T5" fmla="*/ 0 h 2152"/>
                <a:gd name="T6" fmla="*/ 2317 w 2317"/>
                <a:gd name="T7" fmla="*/ 1470 h 2152"/>
                <a:gd name="T8" fmla="*/ 2317 w 2317"/>
                <a:gd name="T9" fmla="*/ 2152 h 2152"/>
              </a:gdLst>
              <a:ahLst/>
              <a:cxnLst>
                <a:cxn ang="0">
                  <a:pos x="T0" y="T1"/>
                </a:cxn>
                <a:cxn ang="0">
                  <a:pos x="T2" y="T3"/>
                </a:cxn>
                <a:cxn ang="0">
                  <a:pos x="T4" y="T5"/>
                </a:cxn>
                <a:cxn ang="0">
                  <a:pos x="T6" y="T7"/>
                </a:cxn>
                <a:cxn ang="0">
                  <a:pos x="T8" y="T9"/>
                </a:cxn>
              </a:cxnLst>
              <a:rect l="0" t="0" r="r" b="b"/>
              <a:pathLst>
                <a:path w="2317" h="2152">
                  <a:moveTo>
                    <a:pt x="2317" y="2152"/>
                  </a:moveTo>
                  <a:lnTo>
                    <a:pt x="0" y="682"/>
                  </a:lnTo>
                  <a:lnTo>
                    <a:pt x="0" y="0"/>
                  </a:lnTo>
                  <a:lnTo>
                    <a:pt x="2317" y="1470"/>
                  </a:lnTo>
                  <a:lnTo>
                    <a:pt x="2317" y="2152"/>
                  </a:lnTo>
                </a:path>
              </a:pathLst>
            </a:custGeom>
            <a:solidFill>
              <a:srgbClr val="F1C025"/>
            </a:solid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55" name="Freeform 7"/>
            <p:cNvSpPr>
              <a:spLocks/>
            </p:cNvSpPr>
            <p:nvPr/>
          </p:nvSpPr>
          <p:spPr bwMode="auto">
            <a:xfrm rot="16200000">
              <a:off x="6365434" y="2354249"/>
              <a:ext cx="3681413" cy="3416300"/>
            </a:xfrm>
            <a:custGeom>
              <a:avLst/>
              <a:gdLst>
                <a:gd name="T0" fmla="*/ 0 w 2319"/>
                <a:gd name="T1" fmla="*/ 2152 h 2152"/>
                <a:gd name="T2" fmla="*/ 2319 w 2319"/>
                <a:gd name="T3" fmla="*/ 682 h 2152"/>
                <a:gd name="T4" fmla="*/ 2319 w 2319"/>
                <a:gd name="T5" fmla="*/ 0 h 2152"/>
                <a:gd name="T6" fmla="*/ 0 w 2319"/>
                <a:gd name="T7" fmla="*/ 1470 h 2152"/>
                <a:gd name="T8" fmla="*/ 0 w 2319"/>
                <a:gd name="T9" fmla="*/ 2152 h 2152"/>
              </a:gdLst>
              <a:ahLst/>
              <a:cxnLst>
                <a:cxn ang="0">
                  <a:pos x="T0" y="T1"/>
                </a:cxn>
                <a:cxn ang="0">
                  <a:pos x="T2" y="T3"/>
                </a:cxn>
                <a:cxn ang="0">
                  <a:pos x="T4" y="T5"/>
                </a:cxn>
                <a:cxn ang="0">
                  <a:pos x="T6" y="T7"/>
                </a:cxn>
                <a:cxn ang="0">
                  <a:pos x="T8" y="T9"/>
                </a:cxn>
              </a:cxnLst>
              <a:rect l="0" t="0" r="r" b="b"/>
              <a:pathLst>
                <a:path w="2319" h="2152">
                  <a:moveTo>
                    <a:pt x="0" y="2152"/>
                  </a:moveTo>
                  <a:lnTo>
                    <a:pt x="2319" y="682"/>
                  </a:lnTo>
                  <a:lnTo>
                    <a:pt x="2319" y="0"/>
                  </a:lnTo>
                  <a:lnTo>
                    <a:pt x="0" y="1470"/>
                  </a:lnTo>
                  <a:lnTo>
                    <a:pt x="0" y="2152"/>
                  </a:lnTo>
                  <a:close/>
                </a:path>
              </a:pathLst>
            </a:custGeom>
            <a:solidFill>
              <a:schemeClr val="bg1">
                <a:lumMod val="95000"/>
              </a:schemeClr>
            </a:solid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56" name="Freeform 8"/>
            <p:cNvSpPr>
              <a:spLocks/>
            </p:cNvSpPr>
            <p:nvPr/>
          </p:nvSpPr>
          <p:spPr bwMode="auto">
            <a:xfrm rot="16200000">
              <a:off x="6365434" y="2354249"/>
              <a:ext cx="3681413" cy="3416300"/>
            </a:xfrm>
            <a:custGeom>
              <a:avLst/>
              <a:gdLst>
                <a:gd name="T0" fmla="*/ 0 w 2319"/>
                <a:gd name="T1" fmla="*/ 2152 h 2152"/>
                <a:gd name="T2" fmla="*/ 2319 w 2319"/>
                <a:gd name="T3" fmla="*/ 682 h 2152"/>
                <a:gd name="T4" fmla="*/ 2319 w 2319"/>
                <a:gd name="T5" fmla="*/ 0 h 2152"/>
                <a:gd name="T6" fmla="*/ 0 w 2319"/>
                <a:gd name="T7" fmla="*/ 1470 h 2152"/>
                <a:gd name="T8" fmla="*/ 0 w 2319"/>
                <a:gd name="T9" fmla="*/ 2152 h 2152"/>
              </a:gdLst>
              <a:ahLst/>
              <a:cxnLst>
                <a:cxn ang="0">
                  <a:pos x="T0" y="T1"/>
                </a:cxn>
                <a:cxn ang="0">
                  <a:pos x="T2" y="T3"/>
                </a:cxn>
                <a:cxn ang="0">
                  <a:pos x="T4" y="T5"/>
                </a:cxn>
                <a:cxn ang="0">
                  <a:pos x="T6" y="T7"/>
                </a:cxn>
                <a:cxn ang="0">
                  <a:pos x="T8" y="T9"/>
                </a:cxn>
              </a:cxnLst>
              <a:rect l="0" t="0" r="r" b="b"/>
              <a:pathLst>
                <a:path w="2319" h="2152">
                  <a:moveTo>
                    <a:pt x="0" y="2152"/>
                  </a:moveTo>
                  <a:lnTo>
                    <a:pt x="2319" y="682"/>
                  </a:lnTo>
                  <a:lnTo>
                    <a:pt x="2319" y="0"/>
                  </a:lnTo>
                  <a:lnTo>
                    <a:pt x="0" y="1470"/>
                  </a:lnTo>
                  <a:lnTo>
                    <a:pt x="0" y="2152"/>
                  </a:lnTo>
                </a:path>
              </a:pathLst>
            </a:custGeom>
            <a:solidFill>
              <a:schemeClr val="bg1">
                <a:lumMod val="95000"/>
              </a:schemeClr>
            </a:solid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57" name="Freeform 9"/>
            <p:cNvSpPr>
              <a:spLocks/>
            </p:cNvSpPr>
            <p:nvPr/>
          </p:nvSpPr>
          <p:spPr bwMode="auto">
            <a:xfrm rot="16200000">
              <a:off x="4033396" y="2360600"/>
              <a:ext cx="3678238" cy="3416300"/>
            </a:xfrm>
            <a:custGeom>
              <a:avLst/>
              <a:gdLst>
                <a:gd name="T0" fmla="*/ 2317 w 2317"/>
                <a:gd name="T1" fmla="*/ 2152 h 2152"/>
                <a:gd name="T2" fmla="*/ 0 w 2317"/>
                <a:gd name="T3" fmla="*/ 682 h 2152"/>
                <a:gd name="T4" fmla="*/ 0 w 2317"/>
                <a:gd name="T5" fmla="*/ 0 h 2152"/>
                <a:gd name="T6" fmla="*/ 2317 w 2317"/>
                <a:gd name="T7" fmla="*/ 1470 h 2152"/>
                <a:gd name="T8" fmla="*/ 2317 w 2317"/>
                <a:gd name="T9" fmla="*/ 2152 h 2152"/>
              </a:gdLst>
              <a:ahLst/>
              <a:cxnLst>
                <a:cxn ang="0">
                  <a:pos x="T0" y="T1"/>
                </a:cxn>
                <a:cxn ang="0">
                  <a:pos x="T2" y="T3"/>
                </a:cxn>
                <a:cxn ang="0">
                  <a:pos x="T4" y="T5"/>
                </a:cxn>
                <a:cxn ang="0">
                  <a:pos x="T6" y="T7"/>
                </a:cxn>
                <a:cxn ang="0">
                  <a:pos x="T8" y="T9"/>
                </a:cxn>
              </a:cxnLst>
              <a:rect l="0" t="0" r="r" b="b"/>
              <a:pathLst>
                <a:path w="2317" h="2152">
                  <a:moveTo>
                    <a:pt x="2317" y="2152"/>
                  </a:moveTo>
                  <a:lnTo>
                    <a:pt x="0" y="682"/>
                  </a:lnTo>
                  <a:lnTo>
                    <a:pt x="0" y="0"/>
                  </a:lnTo>
                  <a:lnTo>
                    <a:pt x="2317" y="1470"/>
                  </a:lnTo>
                  <a:lnTo>
                    <a:pt x="2317" y="2152"/>
                  </a:lnTo>
                  <a:close/>
                </a:path>
              </a:pathLst>
            </a:custGeom>
            <a:solidFill>
              <a:schemeClr val="bg1">
                <a:lumMod val="95000"/>
              </a:schemeClr>
            </a:solid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58" name="Freeform 10"/>
            <p:cNvSpPr>
              <a:spLocks/>
            </p:cNvSpPr>
            <p:nvPr/>
          </p:nvSpPr>
          <p:spPr bwMode="auto">
            <a:xfrm rot="16200000">
              <a:off x="4033396" y="2360600"/>
              <a:ext cx="3678238" cy="3416300"/>
            </a:xfrm>
            <a:custGeom>
              <a:avLst/>
              <a:gdLst>
                <a:gd name="T0" fmla="*/ 2317 w 2317"/>
                <a:gd name="T1" fmla="*/ 2152 h 2152"/>
                <a:gd name="T2" fmla="*/ 0 w 2317"/>
                <a:gd name="T3" fmla="*/ 682 h 2152"/>
                <a:gd name="T4" fmla="*/ 0 w 2317"/>
                <a:gd name="T5" fmla="*/ 0 h 2152"/>
                <a:gd name="T6" fmla="*/ 2317 w 2317"/>
                <a:gd name="T7" fmla="*/ 1470 h 2152"/>
                <a:gd name="T8" fmla="*/ 2317 w 2317"/>
                <a:gd name="T9" fmla="*/ 2152 h 2152"/>
              </a:gdLst>
              <a:ahLst/>
              <a:cxnLst>
                <a:cxn ang="0">
                  <a:pos x="T0" y="T1"/>
                </a:cxn>
                <a:cxn ang="0">
                  <a:pos x="T2" y="T3"/>
                </a:cxn>
                <a:cxn ang="0">
                  <a:pos x="T4" y="T5"/>
                </a:cxn>
                <a:cxn ang="0">
                  <a:pos x="T6" y="T7"/>
                </a:cxn>
                <a:cxn ang="0">
                  <a:pos x="T8" y="T9"/>
                </a:cxn>
              </a:cxnLst>
              <a:rect l="0" t="0" r="r" b="b"/>
              <a:pathLst>
                <a:path w="2317" h="2152">
                  <a:moveTo>
                    <a:pt x="2317" y="2152"/>
                  </a:moveTo>
                  <a:lnTo>
                    <a:pt x="0" y="682"/>
                  </a:lnTo>
                  <a:lnTo>
                    <a:pt x="0" y="0"/>
                  </a:lnTo>
                  <a:lnTo>
                    <a:pt x="2317" y="1470"/>
                  </a:lnTo>
                  <a:lnTo>
                    <a:pt x="2317" y="2152"/>
                  </a:lnTo>
                </a:path>
              </a:pathLst>
            </a:custGeom>
            <a:solidFill>
              <a:schemeClr val="bg1">
                <a:lumMod val="95000"/>
              </a:schemeClr>
            </a:solid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59" name="Freeform 11"/>
            <p:cNvSpPr>
              <a:spLocks/>
            </p:cNvSpPr>
            <p:nvPr/>
          </p:nvSpPr>
          <p:spPr bwMode="auto">
            <a:xfrm rot="16200000">
              <a:off x="4031809" y="2362188"/>
              <a:ext cx="3681413" cy="3416300"/>
            </a:xfrm>
            <a:custGeom>
              <a:avLst/>
              <a:gdLst>
                <a:gd name="T0" fmla="*/ 0 w 2319"/>
                <a:gd name="T1" fmla="*/ 2152 h 2152"/>
                <a:gd name="T2" fmla="*/ 2319 w 2319"/>
                <a:gd name="T3" fmla="*/ 682 h 2152"/>
                <a:gd name="T4" fmla="*/ 2319 w 2319"/>
                <a:gd name="T5" fmla="*/ 0 h 2152"/>
                <a:gd name="T6" fmla="*/ 0 w 2319"/>
                <a:gd name="T7" fmla="*/ 1470 h 2152"/>
                <a:gd name="T8" fmla="*/ 0 w 2319"/>
                <a:gd name="T9" fmla="*/ 2152 h 2152"/>
              </a:gdLst>
              <a:ahLst/>
              <a:cxnLst>
                <a:cxn ang="0">
                  <a:pos x="T0" y="T1"/>
                </a:cxn>
                <a:cxn ang="0">
                  <a:pos x="T2" y="T3"/>
                </a:cxn>
                <a:cxn ang="0">
                  <a:pos x="T4" y="T5"/>
                </a:cxn>
                <a:cxn ang="0">
                  <a:pos x="T6" y="T7"/>
                </a:cxn>
                <a:cxn ang="0">
                  <a:pos x="T8" y="T9"/>
                </a:cxn>
              </a:cxnLst>
              <a:rect l="0" t="0" r="r" b="b"/>
              <a:pathLst>
                <a:path w="2319" h="2152">
                  <a:moveTo>
                    <a:pt x="0" y="2152"/>
                  </a:moveTo>
                  <a:lnTo>
                    <a:pt x="2319" y="682"/>
                  </a:lnTo>
                  <a:lnTo>
                    <a:pt x="2319" y="0"/>
                  </a:lnTo>
                  <a:lnTo>
                    <a:pt x="0" y="1470"/>
                  </a:lnTo>
                  <a:lnTo>
                    <a:pt x="0" y="2152"/>
                  </a:lnTo>
                  <a:close/>
                </a:path>
              </a:pathLst>
            </a:custGeom>
            <a:solidFill>
              <a:schemeClr val="bg1">
                <a:lumMod val="95000"/>
              </a:schemeClr>
            </a:solid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60" name="Freeform 12"/>
            <p:cNvSpPr>
              <a:spLocks/>
            </p:cNvSpPr>
            <p:nvPr/>
          </p:nvSpPr>
          <p:spPr bwMode="auto">
            <a:xfrm rot="16200000">
              <a:off x="4031809" y="2362188"/>
              <a:ext cx="3681413" cy="3416300"/>
            </a:xfrm>
            <a:custGeom>
              <a:avLst/>
              <a:gdLst>
                <a:gd name="T0" fmla="*/ 0 w 2319"/>
                <a:gd name="T1" fmla="*/ 2152 h 2152"/>
                <a:gd name="T2" fmla="*/ 2319 w 2319"/>
                <a:gd name="T3" fmla="*/ 682 h 2152"/>
                <a:gd name="T4" fmla="*/ 2319 w 2319"/>
                <a:gd name="T5" fmla="*/ 0 h 2152"/>
                <a:gd name="T6" fmla="*/ 0 w 2319"/>
                <a:gd name="T7" fmla="*/ 1470 h 2152"/>
                <a:gd name="T8" fmla="*/ 0 w 2319"/>
                <a:gd name="T9" fmla="*/ 2152 h 2152"/>
              </a:gdLst>
              <a:ahLst/>
              <a:cxnLst>
                <a:cxn ang="0">
                  <a:pos x="T0" y="T1"/>
                </a:cxn>
                <a:cxn ang="0">
                  <a:pos x="T2" y="T3"/>
                </a:cxn>
                <a:cxn ang="0">
                  <a:pos x="T4" y="T5"/>
                </a:cxn>
                <a:cxn ang="0">
                  <a:pos x="T6" y="T7"/>
                </a:cxn>
                <a:cxn ang="0">
                  <a:pos x="T8" y="T9"/>
                </a:cxn>
              </a:cxnLst>
              <a:rect l="0" t="0" r="r" b="b"/>
              <a:pathLst>
                <a:path w="2319" h="2152">
                  <a:moveTo>
                    <a:pt x="0" y="2152"/>
                  </a:moveTo>
                  <a:lnTo>
                    <a:pt x="2319" y="682"/>
                  </a:lnTo>
                  <a:lnTo>
                    <a:pt x="2319" y="0"/>
                  </a:lnTo>
                  <a:lnTo>
                    <a:pt x="0" y="1470"/>
                  </a:lnTo>
                  <a:lnTo>
                    <a:pt x="0" y="2152"/>
                  </a:lnTo>
                </a:path>
              </a:pathLst>
            </a:custGeom>
            <a:solidFill>
              <a:srgbClr val="F1C025"/>
            </a:solidFill>
            <a:ln w="9525">
              <a:solidFill>
                <a:schemeClr val="tx1">
                  <a:lumMod val="65000"/>
                  <a:lumOff val="35000"/>
                </a:schemeClr>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61" name="文本框 60"/>
            <p:cNvSpPr txBox="1"/>
            <p:nvPr/>
          </p:nvSpPr>
          <p:spPr>
            <a:xfrm rot="3540068">
              <a:off x="5276748" y="3792473"/>
              <a:ext cx="1191535" cy="536677"/>
            </a:xfrm>
            <a:prstGeom prst="rect">
              <a:avLst/>
            </a:prstGeom>
            <a:noFill/>
          </p:spPr>
          <p:txBody>
            <a:bodyPr wrap="none" rtlCol="0">
              <a:spAutoFit/>
            </a:bodyPr>
            <a:lstStyle/>
            <a:p>
              <a:r>
                <a:rPr lang="en-US" altLang="zh-CN" sz="1400" dirty="0">
                  <a:solidFill>
                    <a:schemeClr val="bg1"/>
                  </a:solidFill>
                  <a:latin typeface="Arial Narrow" panose="020B0606020202030204" pitchFamily="34" charset="0"/>
                  <a:ea typeface="DFLiHei-Bd" panose="020B0709000000000000" pitchFamily="49" charset="-120"/>
                </a:rPr>
                <a:t>PART 1</a:t>
              </a:r>
              <a:endParaRPr lang="zh-CN" altLang="en-US" sz="1400" dirty="0">
                <a:solidFill>
                  <a:schemeClr val="bg1"/>
                </a:solidFill>
                <a:latin typeface="Arial Narrow" panose="020B0606020202030204" pitchFamily="34" charset="0"/>
                <a:ea typeface="DFLiHei-Bd" panose="020B0709000000000000" pitchFamily="49" charset="-120"/>
              </a:endParaRPr>
            </a:p>
          </p:txBody>
        </p:sp>
        <p:sp>
          <p:nvSpPr>
            <p:cNvPr id="62" name="文本框 61"/>
            <p:cNvSpPr txBox="1"/>
            <p:nvPr/>
          </p:nvSpPr>
          <p:spPr>
            <a:xfrm rot="3540068">
              <a:off x="7610374" y="3792473"/>
              <a:ext cx="1191535" cy="536677"/>
            </a:xfrm>
            <a:prstGeom prst="rect">
              <a:avLst/>
            </a:prstGeom>
            <a:noFill/>
          </p:spPr>
          <p:txBody>
            <a:bodyPr wrap="none" rtlCol="0">
              <a:spAutoFit/>
            </a:bodyPr>
            <a:lstStyle/>
            <a:p>
              <a:r>
                <a:rPr lang="en-US" altLang="zh-CN" sz="1400" dirty="0">
                  <a:solidFill>
                    <a:schemeClr val="tx1">
                      <a:lumMod val="65000"/>
                      <a:lumOff val="35000"/>
                    </a:schemeClr>
                  </a:solidFill>
                  <a:latin typeface="Arial Narrow" panose="020B0606020202030204" pitchFamily="34" charset="0"/>
                  <a:ea typeface="DFLiHei-Bd" panose="020B0709000000000000" pitchFamily="49" charset="-120"/>
                </a:rPr>
                <a:t>PART 2</a:t>
              </a:r>
              <a:endParaRPr lang="zh-CN" altLang="en-US" sz="1400" dirty="0">
                <a:solidFill>
                  <a:schemeClr val="tx1">
                    <a:lumMod val="65000"/>
                    <a:lumOff val="35000"/>
                  </a:schemeClr>
                </a:solidFill>
                <a:latin typeface="Arial Narrow" panose="020B0606020202030204" pitchFamily="34" charset="0"/>
                <a:ea typeface="DFLiHei-Bd" panose="020B0709000000000000" pitchFamily="49" charset="-120"/>
              </a:endParaRPr>
            </a:p>
          </p:txBody>
        </p:sp>
        <p:sp>
          <p:nvSpPr>
            <p:cNvPr id="63" name="矩形 62"/>
            <p:cNvSpPr/>
            <p:nvPr/>
          </p:nvSpPr>
          <p:spPr>
            <a:xfrm>
              <a:off x="1944377" y="3453321"/>
              <a:ext cx="1589367" cy="685494"/>
            </a:xfrm>
            <a:prstGeom prst="rect">
              <a:avLst/>
            </a:prstGeom>
          </p:spPr>
          <p:txBody>
            <a:bodyPr wrap="square">
              <a:spAutoFit/>
            </a:bodyPr>
            <a:lstStyle/>
            <a:p>
              <a:pPr>
                <a:lnSpc>
                  <a:spcPct val="120000"/>
                </a:lnSpc>
              </a:pPr>
              <a:r>
                <a:rPr lang="en-US" altLang="zh-CN"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73.00</a:t>
              </a:r>
              <a:r>
                <a:rPr lang="en-US" altLang="zh-CN" sz="1050"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a:t>
              </a:r>
            </a:p>
          </p:txBody>
        </p:sp>
        <p:sp>
          <p:nvSpPr>
            <p:cNvPr id="64" name="矩形 63"/>
            <p:cNvSpPr/>
            <p:nvPr/>
          </p:nvSpPr>
          <p:spPr>
            <a:xfrm>
              <a:off x="1921878" y="3924072"/>
              <a:ext cx="2669505" cy="1449027"/>
            </a:xfrm>
            <a:prstGeom prst="rect">
              <a:avLst/>
            </a:prstGeom>
          </p:spPr>
          <p:txBody>
            <a:bodyPr wrap="square">
              <a:spAutoFit/>
            </a:bodyPr>
            <a:lstStyle/>
            <a:p>
              <a:pPr algn="just">
                <a:lnSpc>
                  <a:spcPct val="120000"/>
                </a:lnSpc>
                <a:spcAft>
                  <a:spcPts val="600"/>
                </a:spcAft>
              </a:pPr>
              <a:r>
                <a:rPr lang="en-US" altLang="zh-CN" sz="1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p>
          </p:txBody>
        </p:sp>
        <p:sp>
          <p:nvSpPr>
            <p:cNvPr id="65" name="矩形 64"/>
            <p:cNvSpPr/>
            <p:nvPr/>
          </p:nvSpPr>
          <p:spPr>
            <a:xfrm>
              <a:off x="10455819" y="3453321"/>
              <a:ext cx="1789950" cy="740614"/>
            </a:xfrm>
            <a:prstGeom prst="rect">
              <a:avLst/>
            </a:prstGeom>
          </p:spPr>
          <p:txBody>
            <a:bodyPr wrap="square">
              <a:spAutoFit/>
            </a:bodyPr>
            <a:lstStyle/>
            <a:p>
              <a:pPr>
                <a:lnSpc>
                  <a:spcPct val="120000"/>
                </a:lnSpc>
              </a:pPr>
              <a:r>
                <a:rPr lang="en-US" altLang="zh-CN"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5,813,691</a:t>
              </a:r>
            </a:p>
          </p:txBody>
        </p:sp>
        <p:sp>
          <p:nvSpPr>
            <p:cNvPr id="66" name="矩形 65"/>
            <p:cNvSpPr/>
            <p:nvPr/>
          </p:nvSpPr>
          <p:spPr>
            <a:xfrm>
              <a:off x="9501786" y="3924072"/>
              <a:ext cx="2669505" cy="1449027"/>
            </a:xfrm>
            <a:prstGeom prst="rect">
              <a:avLst/>
            </a:prstGeom>
          </p:spPr>
          <p:txBody>
            <a:bodyPr wrap="square">
              <a:spAutoFit/>
            </a:bodyPr>
            <a:lstStyle/>
            <a:p>
              <a:pPr algn="just">
                <a:lnSpc>
                  <a:spcPct val="120000"/>
                </a:lnSpc>
                <a:spcAft>
                  <a:spcPts val="600"/>
                </a:spcAft>
              </a:pPr>
              <a:r>
                <a:rPr lang="en-US" altLang="zh-CN" sz="1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p>
          </p:txBody>
        </p:sp>
      </p:grpSp>
      <p:pic>
        <p:nvPicPr>
          <p:cNvPr id="4" name="图片占位符 3"/>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t="17861" b="17861"/>
          <a:stretch>
            <a:fillRect/>
          </a:stretch>
        </p:blipFill>
        <p:spPr/>
      </p:pic>
    </p:spTree>
    <p:extLst>
      <p:ext uri="{BB962C8B-B14F-4D97-AF65-F5344CB8AC3E}">
        <p14:creationId xmlns:p14="http://schemas.microsoft.com/office/powerpoint/2010/main" val="2153996800"/>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148"/>
                                        </p:tgtEl>
                                        <p:attrNameLst>
                                          <p:attrName>style.visibility</p:attrName>
                                        </p:attrNameLst>
                                      </p:cBhvr>
                                      <p:to>
                                        <p:strVal val="visible"/>
                                      </p:to>
                                    </p:set>
                                    <p:anim calcmode="lin" valueType="num">
                                      <p:cBhvr>
                                        <p:cTn id="13" dur="500" fill="hold"/>
                                        <p:tgtEl>
                                          <p:spTgt spid="148"/>
                                        </p:tgtEl>
                                        <p:attrNameLst>
                                          <p:attrName>ppt_w</p:attrName>
                                        </p:attrNameLst>
                                      </p:cBhvr>
                                      <p:tavLst>
                                        <p:tav tm="0">
                                          <p:val>
                                            <p:fltVal val="0"/>
                                          </p:val>
                                        </p:tav>
                                        <p:tav tm="100000">
                                          <p:val>
                                            <p:strVal val="#ppt_w"/>
                                          </p:val>
                                        </p:tav>
                                      </p:tavLst>
                                    </p:anim>
                                    <p:anim calcmode="lin" valueType="num">
                                      <p:cBhvr>
                                        <p:cTn id="14" dur="500" fill="hold"/>
                                        <p:tgtEl>
                                          <p:spTgt spid="148"/>
                                        </p:tgtEl>
                                        <p:attrNameLst>
                                          <p:attrName>ppt_h</p:attrName>
                                        </p:attrNameLst>
                                      </p:cBhvr>
                                      <p:tavLst>
                                        <p:tav tm="0">
                                          <p:val>
                                            <p:fltVal val="0"/>
                                          </p:val>
                                        </p:tav>
                                        <p:tav tm="100000">
                                          <p:val>
                                            <p:strVal val="#ppt_h"/>
                                          </p:val>
                                        </p:tav>
                                      </p:tavLst>
                                    </p:anim>
                                    <p:animEffect transition="in" filter="fade">
                                      <p:cBhvr>
                                        <p:cTn id="15" dur="500"/>
                                        <p:tgtEl>
                                          <p:spTgt spid="148"/>
                                        </p:tgtEl>
                                      </p:cBhvr>
                                    </p:animEffect>
                                  </p:childTnLst>
                                </p:cTn>
                              </p:par>
                            </p:childTnLst>
                          </p:cTn>
                        </p:par>
                        <p:par>
                          <p:cTn id="16" fill="hold">
                            <p:stCondLst>
                              <p:cond delay="2050"/>
                            </p:stCondLst>
                            <p:childTnLst>
                              <p:par>
                                <p:cTn id="17" presetID="50" presetClass="entr" presetSubtype="0" decel="100000" fill="hold" nodeType="afterEffect">
                                  <p:stCondLst>
                                    <p:cond delay="0"/>
                                  </p:stCondLst>
                                  <p:childTnLst>
                                    <p:set>
                                      <p:cBhvr>
                                        <p:cTn id="18" dur="1" fill="hold">
                                          <p:stCondLst>
                                            <p:cond delay="0"/>
                                          </p:stCondLst>
                                        </p:cTn>
                                        <p:tgtEl>
                                          <p:spTgt spid="150"/>
                                        </p:tgtEl>
                                        <p:attrNameLst>
                                          <p:attrName>style.visibility</p:attrName>
                                        </p:attrNameLst>
                                      </p:cBhvr>
                                      <p:to>
                                        <p:strVal val="visible"/>
                                      </p:to>
                                    </p:set>
                                    <p:anim calcmode="lin" valueType="num">
                                      <p:cBhvr>
                                        <p:cTn id="19" dur="1000" fill="hold"/>
                                        <p:tgtEl>
                                          <p:spTgt spid="150"/>
                                        </p:tgtEl>
                                        <p:attrNameLst>
                                          <p:attrName>ppt_w</p:attrName>
                                        </p:attrNameLst>
                                      </p:cBhvr>
                                      <p:tavLst>
                                        <p:tav tm="0">
                                          <p:val>
                                            <p:strVal val="#ppt_w+.3"/>
                                          </p:val>
                                        </p:tav>
                                        <p:tav tm="100000">
                                          <p:val>
                                            <p:strVal val="#ppt_w"/>
                                          </p:val>
                                        </p:tav>
                                      </p:tavLst>
                                    </p:anim>
                                    <p:anim calcmode="lin" valueType="num">
                                      <p:cBhvr>
                                        <p:cTn id="20" dur="1000" fill="hold"/>
                                        <p:tgtEl>
                                          <p:spTgt spid="150"/>
                                        </p:tgtEl>
                                        <p:attrNameLst>
                                          <p:attrName>ppt_h</p:attrName>
                                        </p:attrNameLst>
                                      </p:cBhvr>
                                      <p:tavLst>
                                        <p:tav tm="0">
                                          <p:val>
                                            <p:strVal val="#ppt_h"/>
                                          </p:val>
                                        </p:tav>
                                        <p:tav tm="100000">
                                          <p:val>
                                            <p:strVal val="#ppt_h"/>
                                          </p:val>
                                        </p:tav>
                                      </p:tavLst>
                                    </p:anim>
                                    <p:animEffect transition="in" filter="fade">
                                      <p:cBhvr>
                                        <p:cTn id="21" dur="1000"/>
                                        <p:tgtEl>
                                          <p:spTgt spid="150"/>
                                        </p:tgtEl>
                                      </p:cBhvr>
                                    </p:animEffect>
                                  </p:childTnLst>
                                </p:cTn>
                              </p:par>
                            </p:childTnLst>
                          </p:cTn>
                        </p:par>
                        <p:par>
                          <p:cTn id="22" fill="hold">
                            <p:stCondLst>
                              <p:cond delay="3050"/>
                            </p:stCondLst>
                            <p:childTnLst>
                              <p:par>
                                <p:cTn id="23" presetID="22" presetClass="entr" presetSubtype="2" fill="hold" grpId="0" nodeType="after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wipe(right)">
                                      <p:cBhvr>
                                        <p:cTn id="25"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48" grpId="0"/>
      <p:bldP spid="15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1510CBA4-E39E-4CD2-A886-1E1EDE298B16}"/>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 xmlns:a16="http://schemas.microsoft.com/office/drawing/2014/main" id="{84186BB5-28C7-4719-9333-ADE43EE9B306}"/>
              </a:ext>
            </a:extLst>
          </p:cNvPr>
          <p:cNvSpPr/>
          <p:nvPr/>
        </p:nvSpPr>
        <p:spPr>
          <a:xfrm>
            <a:off x="198437" y="190500"/>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4" name="图片占位符 103">
            <a:extLst>
              <a:ext uri="{FF2B5EF4-FFF2-40B4-BE49-F238E27FC236}">
                <a16:creationId xmlns="" xmlns:a16="http://schemas.microsoft.com/office/drawing/2014/main" id="{6E29BC3E-F753-4316-9B44-2ED1512BD842}"/>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6709817" y="190499"/>
            <a:ext cx="4304114" cy="6462713"/>
          </a:xfrm>
        </p:spPr>
      </p:pic>
      <p:sp>
        <p:nvSpPr>
          <p:cNvPr id="31" name="椭圆 30">
            <a:extLst>
              <a:ext uri="{FF2B5EF4-FFF2-40B4-BE49-F238E27FC236}">
                <a16:creationId xmlns="" xmlns:a16="http://schemas.microsoft.com/office/drawing/2014/main" id="{7D86529C-562E-47CE-9D15-A2371300679E}"/>
              </a:ext>
            </a:extLst>
          </p:cNvPr>
          <p:cNvSpPr/>
          <p:nvPr/>
        </p:nvSpPr>
        <p:spPr>
          <a:xfrm>
            <a:off x="8883615" y="1434923"/>
            <a:ext cx="885217" cy="885217"/>
          </a:xfrm>
          <a:prstGeom prst="ellipse">
            <a:avLst/>
          </a:prstGeom>
          <a:noFill/>
          <a:ln w="412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pic>
        <p:nvPicPr>
          <p:cNvPr id="48" name="图片 47">
            <a:extLst>
              <a:ext uri="{FF2B5EF4-FFF2-40B4-BE49-F238E27FC236}">
                <a16:creationId xmlns="" xmlns:a16="http://schemas.microsoft.com/office/drawing/2014/main" id="{D69EF6A5-8DF2-4420-A1E9-36A928C4C0B6}"/>
              </a:ext>
            </a:extLst>
          </p:cNvPr>
          <p:cNvPicPr>
            <a:picLocks noChangeAspect="1"/>
          </p:cNvPicPr>
          <p:nvPr/>
        </p:nvPicPr>
        <p:blipFill rotWithShape="1">
          <a:blip r:embed="rId4">
            <a:biLevel thresh="50000"/>
          </a:blip>
          <a:srcRect r="29267" b="11489"/>
          <a:stretch/>
        </p:blipFill>
        <p:spPr>
          <a:xfrm>
            <a:off x="10287000" y="4458820"/>
            <a:ext cx="1755942" cy="2208206"/>
          </a:xfrm>
          <a:prstGeom prst="rect">
            <a:avLst/>
          </a:prstGeom>
        </p:spPr>
      </p:pic>
      <p:grpSp>
        <p:nvGrpSpPr>
          <p:cNvPr id="49" name="组合 48">
            <a:extLst>
              <a:ext uri="{FF2B5EF4-FFF2-40B4-BE49-F238E27FC236}">
                <a16:creationId xmlns="" xmlns:a16="http://schemas.microsoft.com/office/drawing/2014/main" id="{D679C578-4B6E-47EC-86B2-82B4A3DEFE59}"/>
              </a:ext>
            </a:extLst>
          </p:cNvPr>
          <p:cNvGrpSpPr/>
          <p:nvPr/>
        </p:nvGrpSpPr>
        <p:grpSpPr>
          <a:xfrm rot="17623867">
            <a:off x="2001023" y="1976661"/>
            <a:ext cx="1059710" cy="259759"/>
            <a:chOff x="8963879" y="1087878"/>
            <a:chExt cx="1673366" cy="410180"/>
          </a:xfrm>
          <a:solidFill>
            <a:srgbClr val="0D0D0D"/>
          </a:solidFill>
        </p:grpSpPr>
        <p:sp>
          <p:nvSpPr>
            <p:cNvPr id="32" name="等腰三角形 31">
              <a:extLst>
                <a:ext uri="{FF2B5EF4-FFF2-40B4-BE49-F238E27FC236}">
                  <a16:creationId xmlns="" xmlns:a16="http://schemas.microsoft.com/office/drawing/2014/main" id="{74470993-7E5B-41D0-8DF0-5513E045FBF1}"/>
                </a:ext>
              </a:extLst>
            </p:cNvPr>
            <p:cNvSpPr/>
            <p:nvPr/>
          </p:nvSpPr>
          <p:spPr>
            <a:xfrm rot="5400000">
              <a:off x="8935702" y="11176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3" name="等腰三角形 32">
              <a:extLst>
                <a:ext uri="{FF2B5EF4-FFF2-40B4-BE49-F238E27FC236}">
                  <a16:creationId xmlns="" xmlns:a16="http://schemas.microsoft.com/office/drawing/2014/main" id="{70DBF0BD-381E-487A-A8BB-739CBAEF597D}"/>
                </a:ext>
              </a:extLst>
            </p:cNvPr>
            <p:cNvSpPr/>
            <p:nvPr/>
          </p:nvSpPr>
          <p:spPr>
            <a:xfrm rot="5400000">
              <a:off x="9375992" y="1116055"/>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4" name="等腰三角形 33">
              <a:extLst>
                <a:ext uri="{FF2B5EF4-FFF2-40B4-BE49-F238E27FC236}">
                  <a16:creationId xmlns="" xmlns:a16="http://schemas.microsoft.com/office/drawing/2014/main" id="{D518CC01-A172-4D17-AA55-F5AA7DD560F0}"/>
                </a:ext>
              </a:extLst>
            </p:cNvPr>
            <p:cNvSpPr/>
            <p:nvPr/>
          </p:nvSpPr>
          <p:spPr>
            <a:xfrm rot="5400000">
              <a:off x="9816281" y="1116056"/>
              <a:ext cx="408561" cy="35220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cs typeface="Arial" panose="020B0604020202020204" pitchFamily="34" charset="0"/>
              </a:endParaRPr>
            </a:p>
          </p:txBody>
        </p:sp>
        <p:sp>
          <p:nvSpPr>
            <p:cNvPr id="35" name="等腰三角形 34">
              <a:extLst>
                <a:ext uri="{FF2B5EF4-FFF2-40B4-BE49-F238E27FC236}">
                  <a16:creationId xmlns="" xmlns:a16="http://schemas.microsoft.com/office/drawing/2014/main" id="{10B68299-10F4-4CE2-A654-C54C34A63559}"/>
                </a:ext>
              </a:extLst>
            </p:cNvPr>
            <p:cNvSpPr/>
            <p:nvPr/>
          </p:nvSpPr>
          <p:spPr>
            <a:xfrm rot="5400000">
              <a:off x="10256860" y="11160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pic>
        <p:nvPicPr>
          <p:cNvPr id="36" name="图片 35">
            <a:extLst>
              <a:ext uri="{FF2B5EF4-FFF2-40B4-BE49-F238E27FC236}">
                <a16:creationId xmlns="" xmlns:a16="http://schemas.microsoft.com/office/drawing/2014/main" id="{17B5FCA5-1745-4AE6-8E35-F5AF1A821A66}"/>
              </a:ext>
            </a:extLst>
          </p:cNvPr>
          <p:cNvPicPr>
            <a:picLocks noChangeAspect="1"/>
          </p:cNvPicPr>
          <p:nvPr/>
        </p:nvPicPr>
        <p:blipFill rotWithShape="1">
          <a:blip r:embed="rId5">
            <a:biLevel thresh="50000"/>
          </a:blip>
          <a:srcRect l="77448"/>
          <a:stretch/>
        </p:blipFill>
        <p:spPr>
          <a:xfrm rot="5400000">
            <a:off x="8300234" y="5545386"/>
            <a:ext cx="542921" cy="1845191"/>
          </a:xfrm>
          <a:prstGeom prst="rect">
            <a:avLst/>
          </a:prstGeom>
        </p:spPr>
      </p:pic>
      <p:pic>
        <p:nvPicPr>
          <p:cNvPr id="37" name="图片 36">
            <a:extLst>
              <a:ext uri="{FF2B5EF4-FFF2-40B4-BE49-F238E27FC236}">
                <a16:creationId xmlns="" xmlns:a16="http://schemas.microsoft.com/office/drawing/2014/main" id="{192E4144-3AF5-4417-8FA6-AFBE5F85342A}"/>
              </a:ext>
            </a:extLst>
          </p:cNvPr>
          <p:cNvPicPr>
            <a:picLocks noChangeAspect="1"/>
          </p:cNvPicPr>
          <p:nvPr/>
        </p:nvPicPr>
        <p:blipFill>
          <a:blip r:embed="rId6">
            <a:biLevel thresh="50000"/>
          </a:blip>
          <a:stretch>
            <a:fillRect/>
          </a:stretch>
        </p:blipFill>
        <p:spPr>
          <a:xfrm>
            <a:off x="8197723" y="5754057"/>
            <a:ext cx="190364" cy="190855"/>
          </a:xfrm>
          <a:prstGeom prst="rect">
            <a:avLst/>
          </a:prstGeom>
        </p:spPr>
      </p:pic>
      <p:sp>
        <p:nvSpPr>
          <p:cNvPr id="109" name="任意多边形: 形状 108">
            <a:extLst>
              <a:ext uri="{FF2B5EF4-FFF2-40B4-BE49-F238E27FC236}">
                <a16:creationId xmlns="" xmlns:a16="http://schemas.microsoft.com/office/drawing/2014/main" id="{7665DC84-F836-4889-9F9A-DCAF4E93B969}"/>
              </a:ext>
            </a:extLst>
          </p:cNvPr>
          <p:cNvSpPr/>
          <p:nvPr/>
        </p:nvSpPr>
        <p:spPr>
          <a:xfrm>
            <a:off x="7611876" y="5083842"/>
            <a:ext cx="1886119" cy="900929"/>
          </a:xfrm>
          <a:custGeom>
            <a:avLst/>
            <a:gdLst>
              <a:gd name="connsiteX0" fmla="*/ 943059 w 1886119"/>
              <a:gd name="connsiteY0" fmla="*/ 0 h 900929"/>
              <a:gd name="connsiteX1" fmla="*/ 1883479 w 1886119"/>
              <a:gd name="connsiteY1" fmla="*/ 848649 h 900929"/>
              <a:gd name="connsiteX2" fmla="*/ 1886119 w 1886119"/>
              <a:gd name="connsiteY2" fmla="*/ 900929 h 900929"/>
              <a:gd name="connsiteX3" fmla="*/ 1510776 w 1886119"/>
              <a:gd name="connsiteY3" fmla="*/ 900929 h 900929"/>
              <a:gd name="connsiteX4" fmla="*/ 1503624 w 1886119"/>
              <a:gd name="connsiteY4" fmla="*/ 829984 h 900929"/>
              <a:gd name="connsiteX5" fmla="*/ 943059 w 1886119"/>
              <a:gd name="connsiteY5" fmla="*/ 373110 h 900929"/>
              <a:gd name="connsiteX6" fmla="*/ 382494 w 1886119"/>
              <a:gd name="connsiteY6" fmla="*/ 829984 h 900929"/>
              <a:gd name="connsiteX7" fmla="*/ 375342 w 1886119"/>
              <a:gd name="connsiteY7" fmla="*/ 900929 h 900929"/>
              <a:gd name="connsiteX8" fmla="*/ 0 w 1886119"/>
              <a:gd name="connsiteY8" fmla="*/ 900929 h 900929"/>
              <a:gd name="connsiteX9" fmla="*/ 2639 w 1886119"/>
              <a:gd name="connsiteY9" fmla="*/ 848649 h 900929"/>
              <a:gd name="connsiteX10" fmla="*/ 943059 w 1886119"/>
              <a:gd name="connsiteY10" fmla="*/ 0 h 90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19" h="900929">
                <a:moveTo>
                  <a:pt x="943059" y="0"/>
                </a:moveTo>
                <a:cubicBezTo>
                  <a:pt x="1432504" y="0"/>
                  <a:pt x="1835070" y="371975"/>
                  <a:pt x="1883479" y="848649"/>
                </a:cubicBezTo>
                <a:lnTo>
                  <a:pt x="1886119" y="900929"/>
                </a:lnTo>
                <a:lnTo>
                  <a:pt x="1510776" y="900929"/>
                </a:lnTo>
                <a:lnTo>
                  <a:pt x="1503624" y="829984"/>
                </a:lnTo>
                <a:cubicBezTo>
                  <a:pt x="1450270" y="569246"/>
                  <a:pt x="1219570" y="373110"/>
                  <a:pt x="943059" y="373110"/>
                </a:cubicBezTo>
                <a:cubicBezTo>
                  <a:pt x="666549" y="373110"/>
                  <a:pt x="435849" y="569246"/>
                  <a:pt x="382494" y="829984"/>
                </a:cubicBezTo>
                <a:lnTo>
                  <a:pt x="375342" y="900929"/>
                </a:lnTo>
                <a:lnTo>
                  <a:pt x="0" y="900929"/>
                </a:lnTo>
                <a:lnTo>
                  <a:pt x="2639" y="848649"/>
                </a:lnTo>
                <a:cubicBezTo>
                  <a:pt x="51049" y="371975"/>
                  <a:pt x="453614" y="0"/>
                  <a:pt x="94305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pic>
        <p:nvPicPr>
          <p:cNvPr id="39" name="图片 38">
            <a:extLst>
              <a:ext uri="{FF2B5EF4-FFF2-40B4-BE49-F238E27FC236}">
                <a16:creationId xmlns="" xmlns:a16="http://schemas.microsoft.com/office/drawing/2014/main" id="{7E7909DE-9451-4496-9335-551B97BC9F5B}"/>
              </a:ext>
            </a:extLst>
          </p:cNvPr>
          <p:cNvPicPr>
            <a:picLocks noChangeAspect="1"/>
          </p:cNvPicPr>
          <p:nvPr/>
        </p:nvPicPr>
        <p:blipFill>
          <a:blip r:embed="rId7">
            <a:biLevel thresh="50000"/>
          </a:blip>
          <a:stretch>
            <a:fillRect/>
          </a:stretch>
        </p:blipFill>
        <p:spPr>
          <a:xfrm rot="5400000">
            <a:off x="10026577" y="896556"/>
            <a:ext cx="2218001" cy="741244"/>
          </a:xfrm>
          <a:prstGeom prst="rect">
            <a:avLst/>
          </a:prstGeom>
        </p:spPr>
      </p:pic>
      <p:pic>
        <p:nvPicPr>
          <p:cNvPr id="40" name="图片 39">
            <a:extLst>
              <a:ext uri="{FF2B5EF4-FFF2-40B4-BE49-F238E27FC236}">
                <a16:creationId xmlns="" xmlns:a16="http://schemas.microsoft.com/office/drawing/2014/main" id="{55CD613F-59B5-46CF-A736-9695977FD76F}"/>
              </a:ext>
            </a:extLst>
          </p:cNvPr>
          <p:cNvPicPr>
            <a:picLocks noChangeAspect="1"/>
          </p:cNvPicPr>
          <p:nvPr/>
        </p:nvPicPr>
        <p:blipFill>
          <a:blip r:embed="rId6">
            <a:biLevel thresh="50000"/>
          </a:blip>
          <a:stretch>
            <a:fillRect/>
          </a:stretch>
        </p:blipFill>
        <p:spPr>
          <a:xfrm>
            <a:off x="9249788" y="1802219"/>
            <a:ext cx="190364" cy="190855"/>
          </a:xfrm>
          <a:prstGeom prst="rect">
            <a:avLst/>
          </a:prstGeom>
        </p:spPr>
      </p:pic>
      <p:pic>
        <p:nvPicPr>
          <p:cNvPr id="41" name="图片 40">
            <a:extLst>
              <a:ext uri="{FF2B5EF4-FFF2-40B4-BE49-F238E27FC236}">
                <a16:creationId xmlns="" xmlns:a16="http://schemas.microsoft.com/office/drawing/2014/main" id="{7C8D4BC6-DB50-4E71-904F-EDAC630154CE}"/>
              </a:ext>
            </a:extLst>
          </p:cNvPr>
          <p:cNvPicPr>
            <a:picLocks noChangeAspect="1"/>
          </p:cNvPicPr>
          <p:nvPr/>
        </p:nvPicPr>
        <p:blipFill>
          <a:blip r:embed="rId6">
            <a:biLevel thresh="50000"/>
          </a:blip>
          <a:stretch>
            <a:fillRect/>
          </a:stretch>
        </p:blipFill>
        <p:spPr>
          <a:xfrm>
            <a:off x="10500197" y="4548959"/>
            <a:ext cx="190364" cy="190855"/>
          </a:xfrm>
          <a:prstGeom prst="rect">
            <a:avLst/>
          </a:prstGeom>
        </p:spPr>
      </p:pic>
      <p:grpSp>
        <p:nvGrpSpPr>
          <p:cNvPr id="47" name="组合 46">
            <a:extLst>
              <a:ext uri="{FF2B5EF4-FFF2-40B4-BE49-F238E27FC236}">
                <a16:creationId xmlns="" xmlns:a16="http://schemas.microsoft.com/office/drawing/2014/main" id="{50B4AE7D-1D4B-4912-81C9-05BD917FFB06}"/>
              </a:ext>
            </a:extLst>
          </p:cNvPr>
          <p:cNvGrpSpPr/>
          <p:nvPr/>
        </p:nvGrpSpPr>
        <p:grpSpPr>
          <a:xfrm rot="16200000">
            <a:off x="7838087" y="4984122"/>
            <a:ext cx="486979" cy="162031"/>
            <a:chOff x="9116279" y="1240278"/>
            <a:chExt cx="1232787" cy="410180"/>
          </a:xfrm>
          <a:solidFill>
            <a:srgbClr val="0D0D0D"/>
          </a:solidFill>
        </p:grpSpPr>
        <p:sp>
          <p:nvSpPr>
            <p:cNvPr id="43" name="等腰三角形 42">
              <a:extLst>
                <a:ext uri="{FF2B5EF4-FFF2-40B4-BE49-F238E27FC236}">
                  <a16:creationId xmlns="" xmlns:a16="http://schemas.microsoft.com/office/drawing/2014/main" id="{6A94A70A-1776-4E45-9796-E7C57A02CE10}"/>
                </a:ext>
              </a:extLst>
            </p:cNvPr>
            <p:cNvSpPr/>
            <p:nvPr/>
          </p:nvSpPr>
          <p:spPr>
            <a:xfrm rot="5400000">
              <a:off x="9088102" y="12700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4" name="等腰三角形 43">
              <a:extLst>
                <a:ext uri="{FF2B5EF4-FFF2-40B4-BE49-F238E27FC236}">
                  <a16:creationId xmlns="" xmlns:a16="http://schemas.microsoft.com/office/drawing/2014/main" id="{33584BFE-E309-4549-93AF-33675A6404D8}"/>
                </a:ext>
              </a:extLst>
            </p:cNvPr>
            <p:cNvSpPr/>
            <p:nvPr/>
          </p:nvSpPr>
          <p:spPr>
            <a:xfrm rot="5400000">
              <a:off x="9528392" y="1268455"/>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45" name="等腰三角形 44">
              <a:extLst>
                <a:ext uri="{FF2B5EF4-FFF2-40B4-BE49-F238E27FC236}">
                  <a16:creationId xmlns="" xmlns:a16="http://schemas.microsoft.com/office/drawing/2014/main" id="{EA7BBD01-4058-4DC6-A216-64B5C04AB6BC}"/>
                </a:ext>
              </a:extLst>
            </p:cNvPr>
            <p:cNvSpPr/>
            <p:nvPr/>
          </p:nvSpPr>
          <p:spPr>
            <a:xfrm rot="5400000">
              <a:off x="9968681" y="12684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grpSp>
      <p:pic>
        <p:nvPicPr>
          <p:cNvPr id="50" name="图片 49">
            <a:extLst>
              <a:ext uri="{FF2B5EF4-FFF2-40B4-BE49-F238E27FC236}">
                <a16:creationId xmlns="" xmlns:a16="http://schemas.microsoft.com/office/drawing/2014/main" id="{E3E2B3A1-A4BD-4DBA-BE14-5151728DEC32}"/>
              </a:ext>
            </a:extLst>
          </p:cNvPr>
          <p:cNvPicPr>
            <a:picLocks noChangeAspect="1"/>
          </p:cNvPicPr>
          <p:nvPr/>
        </p:nvPicPr>
        <p:blipFill>
          <a:blip r:embed="rId8">
            <a:biLevel thresh="50000"/>
          </a:blip>
          <a:stretch>
            <a:fillRect/>
          </a:stretch>
        </p:blipFill>
        <p:spPr>
          <a:xfrm>
            <a:off x="7221660" y="734374"/>
            <a:ext cx="635011" cy="753029"/>
          </a:xfrm>
          <a:prstGeom prst="rect">
            <a:avLst/>
          </a:prstGeom>
        </p:spPr>
      </p:pic>
      <p:pic>
        <p:nvPicPr>
          <p:cNvPr id="42" name="图片 41">
            <a:extLst>
              <a:ext uri="{FF2B5EF4-FFF2-40B4-BE49-F238E27FC236}">
                <a16:creationId xmlns="" xmlns:a16="http://schemas.microsoft.com/office/drawing/2014/main" id="{4ABD8ECE-D686-435B-8EDD-AED2591E1CBF}"/>
              </a:ext>
            </a:extLst>
          </p:cNvPr>
          <p:cNvPicPr>
            <a:picLocks noChangeAspect="1"/>
          </p:cNvPicPr>
          <p:nvPr/>
        </p:nvPicPr>
        <p:blipFill rotWithShape="1">
          <a:blip r:embed="rId9"/>
          <a:srcRect t="2204" b="635"/>
          <a:stretch/>
        </p:blipFill>
        <p:spPr>
          <a:xfrm>
            <a:off x="133673" y="176686"/>
            <a:ext cx="3143772" cy="5471639"/>
          </a:xfrm>
          <a:prstGeom prst="rect">
            <a:avLst/>
          </a:prstGeom>
        </p:spPr>
      </p:pic>
      <p:sp>
        <p:nvSpPr>
          <p:cNvPr id="29" name="淘宝网chenying0907出品 24">
            <a:extLst>
              <a:ext uri="{FF2B5EF4-FFF2-40B4-BE49-F238E27FC236}">
                <a16:creationId xmlns="" xmlns:a16="http://schemas.microsoft.com/office/drawing/2014/main" id="{1C406381-1BB8-4BAD-8F53-4774C9986C69}"/>
              </a:ext>
            </a:extLst>
          </p:cNvPr>
          <p:cNvSpPr/>
          <p:nvPr/>
        </p:nvSpPr>
        <p:spPr>
          <a:xfrm rot="20599068">
            <a:off x="6179706" y="3708503"/>
            <a:ext cx="276444" cy="23831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 xmlns:a16="http://schemas.microsoft.com/office/drawing/2014/main" id="{DC205B32-9099-4A24-911B-5B3FFE8FFB20}"/>
              </a:ext>
            </a:extLst>
          </p:cNvPr>
          <p:cNvGrpSpPr/>
          <p:nvPr/>
        </p:nvGrpSpPr>
        <p:grpSpPr>
          <a:xfrm>
            <a:off x="3431708" y="1278959"/>
            <a:ext cx="792921" cy="802725"/>
            <a:chOff x="4478338" y="233363"/>
            <a:chExt cx="436563" cy="469900"/>
          </a:xfrm>
          <a:solidFill>
            <a:schemeClr val="tx1"/>
          </a:solidFill>
        </p:grpSpPr>
        <p:sp>
          <p:nvSpPr>
            <p:cNvPr id="46" name="Freeform 9">
              <a:extLst>
                <a:ext uri="{FF2B5EF4-FFF2-40B4-BE49-F238E27FC236}">
                  <a16:creationId xmlns="" xmlns:a16="http://schemas.microsoft.com/office/drawing/2014/main" id="{D57319E3-1A4B-4818-975F-7B15CF2C58E3}"/>
                </a:ext>
              </a:extLst>
            </p:cNvPr>
            <p:cNvSpPr>
              <a:spLocks noEditPoints="1"/>
            </p:cNvSpPr>
            <p:nvPr/>
          </p:nvSpPr>
          <p:spPr bwMode="auto">
            <a:xfrm>
              <a:off x="4478338" y="233363"/>
              <a:ext cx="436563" cy="469900"/>
            </a:xfrm>
            <a:custGeom>
              <a:avLst/>
              <a:gdLst>
                <a:gd name="T0" fmla="*/ 4 w 132"/>
                <a:gd name="T1" fmla="*/ 106 h 142"/>
                <a:gd name="T2" fmla="*/ 46 w 132"/>
                <a:gd name="T3" fmla="*/ 105 h 142"/>
                <a:gd name="T4" fmla="*/ 86 w 132"/>
                <a:gd name="T5" fmla="*/ 105 h 142"/>
                <a:gd name="T6" fmla="*/ 127 w 132"/>
                <a:gd name="T7" fmla="*/ 106 h 142"/>
                <a:gd name="T8" fmla="*/ 106 w 132"/>
                <a:gd name="T9" fmla="*/ 71 h 142"/>
                <a:gd name="T10" fmla="*/ 114 w 132"/>
                <a:gd name="T11" fmla="*/ 30 h 142"/>
                <a:gd name="T12" fmla="*/ 66 w 132"/>
                <a:gd name="T13" fmla="*/ 0 h 142"/>
                <a:gd name="T14" fmla="*/ 18 w 132"/>
                <a:gd name="T15" fmla="*/ 30 h 142"/>
                <a:gd name="T16" fmla="*/ 26 w 132"/>
                <a:gd name="T17" fmla="*/ 71 h 142"/>
                <a:gd name="T18" fmla="*/ 11 w 132"/>
                <a:gd name="T19" fmla="*/ 102 h 142"/>
                <a:gd name="T20" fmla="*/ 44 w 132"/>
                <a:gd name="T21" fmla="*/ 84 h 142"/>
                <a:gd name="T22" fmla="*/ 18 w 132"/>
                <a:gd name="T23" fmla="*/ 104 h 142"/>
                <a:gd name="T24" fmla="*/ 57 w 132"/>
                <a:gd name="T25" fmla="*/ 50 h 142"/>
                <a:gd name="T26" fmla="*/ 52 w 132"/>
                <a:gd name="T27" fmla="*/ 53 h 142"/>
                <a:gd name="T28" fmla="*/ 59 w 132"/>
                <a:gd name="T29" fmla="*/ 58 h 142"/>
                <a:gd name="T30" fmla="*/ 73 w 132"/>
                <a:gd name="T31" fmla="*/ 58 h 142"/>
                <a:gd name="T32" fmla="*/ 81 w 132"/>
                <a:gd name="T33" fmla="*/ 71 h 142"/>
                <a:gd name="T34" fmla="*/ 73 w 132"/>
                <a:gd name="T35" fmla="*/ 83 h 142"/>
                <a:gd name="T36" fmla="*/ 59 w 132"/>
                <a:gd name="T37" fmla="*/ 83 h 142"/>
                <a:gd name="T38" fmla="*/ 51 w 132"/>
                <a:gd name="T39" fmla="*/ 71 h 142"/>
                <a:gd name="T40" fmla="*/ 59 w 132"/>
                <a:gd name="T41" fmla="*/ 58 h 142"/>
                <a:gd name="T42" fmla="*/ 77 w 132"/>
                <a:gd name="T43" fmla="*/ 51 h 142"/>
                <a:gd name="T44" fmla="*/ 79 w 132"/>
                <a:gd name="T45" fmla="*/ 48 h 142"/>
                <a:gd name="T46" fmla="*/ 89 w 132"/>
                <a:gd name="T47" fmla="*/ 68 h 142"/>
                <a:gd name="T48" fmla="*/ 89 w 132"/>
                <a:gd name="T49" fmla="*/ 74 h 142"/>
                <a:gd name="T50" fmla="*/ 89 w 132"/>
                <a:gd name="T51" fmla="*/ 68 h 142"/>
                <a:gd name="T52" fmla="*/ 75 w 132"/>
                <a:gd name="T53" fmla="*/ 92 h 142"/>
                <a:gd name="T54" fmla="*/ 80 w 132"/>
                <a:gd name="T55" fmla="*/ 89 h 142"/>
                <a:gd name="T56" fmla="*/ 52 w 132"/>
                <a:gd name="T57" fmla="*/ 89 h 142"/>
                <a:gd name="T58" fmla="*/ 57 w 132"/>
                <a:gd name="T59" fmla="*/ 92 h 142"/>
                <a:gd name="T60" fmla="*/ 52 w 132"/>
                <a:gd name="T61" fmla="*/ 89 h 142"/>
                <a:gd name="T62" fmla="*/ 39 w 132"/>
                <a:gd name="T63" fmla="*/ 71 h 142"/>
                <a:gd name="T64" fmla="*/ 43 w 132"/>
                <a:gd name="T65" fmla="*/ 71 h 142"/>
                <a:gd name="T66" fmla="*/ 66 w 132"/>
                <a:gd name="T67" fmla="*/ 134 h 142"/>
                <a:gd name="T68" fmla="*/ 66 w 132"/>
                <a:gd name="T69" fmla="*/ 96 h 142"/>
                <a:gd name="T70" fmla="*/ 66 w 132"/>
                <a:gd name="T71" fmla="*/ 134 h 142"/>
                <a:gd name="T72" fmla="*/ 121 w 132"/>
                <a:gd name="T73" fmla="*/ 102 h 142"/>
                <a:gd name="T74" fmla="*/ 87 w 132"/>
                <a:gd name="T75" fmla="*/ 97 h 142"/>
                <a:gd name="T76" fmla="*/ 99 w 132"/>
                <a:gd name="T77" fmla="*/ 76 h 142"/>
                <a:gd name="T78" fmla="*/ 114 w 132"/>
                <a:gd name="T79" fmla="*/ 38 h 142"/>
                <a:gd name="T80" fmla="*/ 99 w 132"/>
                <a:gd name="T81" fmla="*/ 66 h 142"/>
                <a:gd name="T82" fmla="*/ 87 w 132"/>
                <a:gd name="T83" fmla="*/ 44 h 142"/>
                <a:gd name="T84" fmla="*/ 66 w 132"/>
                <a:gd name="T85" fmla="*/ 8 h 142"/>
                <a:gd name="T86" fmla="*/ 66 w 132"/>
                <a:gd name="T87" fmla="*/ 45 h 142"/>
                <a:gd name="T88" fmla="*/ 66 w 132"/>
                <a:gd name="T89" fmla="*/ 8 h 142"/>
                <a:gd name="T90" fmla="*/ 18 w 132"/>
                <a:gd name="T91" fmla="*/ 38 h 142"/>
                <a:gd name="T92" fmla="*/ 44 w 132"/>
                <a:gd name="T93" fmla="*/ 58 h 142"/>
                <a:gd name="T94" fmla="*/ 11 w 132"/>
                <a:gd name="T95" fmla="*/ 3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142">
                  <a:moveTo>
                    <a:pt x="26" y="71"/>
                  </a:moveTo>
                  <a:cubicBezTo>
                    <a:pt x="10" y="84"/>
                    <a:pt x="0" y="98"/>
                    <a:pt x="4" y="106"/>
                  </a:cubicBezTo>
                  <a:cubicBezTo>
                    <a:pt x="7" y="110"/>
                    <a:pt x="11" y="112"/>
                    <a:pt x="18" y="112"/>
                  </a:cubicBezTo>
                  <a:cubicBezTo>
                    <a:pt x="25" y="112"/>
                    <a:pt x="35" y="110"/>
                    <a:pt x="46" y="105"/>
                  </a:cubicBezTo>
                  <a:cubicBezTo>
                    <a:pt x="49" y="126"/>
                    <a:pt x="56" y="142"/>
                    <a:pt x="66" y="142"/>
                  </a:cubicBezTo>
                  <a:cubicBezTo>
                    <a:pt x="76" y="142"/>
                    <a:pt x="82" y="126"/>
                    <a:pt x="86" y="105"/>
                  </a:cubicBezTo>
                  <a:cubicBezTo>
                    <a:pt x="97" y="110"/>
                    <a:pt x="107" y="112"/>
                    <a:pt x="114" y="112"/>
                  </a:cubicBezTo>
                  <a:cubicBezTo>
                    <a:pt x="121" y="112"/>
                    <a:pt x="125" y="110"/>
                    <a:pt x="127" y="106"/>
                  </a:cubicBezTo>
                  <a:cubicBezTo>
                    <a:pt x="131" y="100"/>
                    <a:pt x="127" y="91"/>
                    <a:pt x="116" y="80"/>
                  </a:cubicBezTo>
                  <a:cubicBezTo>
                    <a:pt x="113" y="77"/>
                    <a:pt x="110" y="74"/>
                    <a:pt x="106" y="71"/>
                  </a:cubicBezTo>
                  <a:cubicBezTo>
                    <a:pt x="122" y="57"/>
                    <a:pt x="132" y="44"/>
                    <a:pt x="127" y="35"/>
                  </a:cubicBezTo>
                  <a:cubicBezTo>
                    <a:pt x="125" y="32"/>
                    <a:pt x="121" y="30"/>
                    <a:pt x="114" y="30"/>
                  </a:cubicBezTo>
                  <a:cubicBezTo>
                    <a:pt x="107" y="30"/>
                    <a:pt x="97" y="32"/>
                    <a:pt x="86" y="36"/>
                  </a:cubicBezTo>
                  <a:cubicBezTo>
                    <a:pt x="82" y="15"/>
                    <a:pt x="76" y="0"/>
                    <a:pt x="66" y="0"/>
                  </a:cubicBezTo>
                  <a:cubicBezTo>
                    <a:pt x="56" y="0"/>
                    <a:pt x="49" y="15"/>
                    <a:pt x="46" y="36"/>
                  </a:cubicBezTo>
                  <a:cubicBezTo>
                    <a:pt x="35" y="32"/>
                    <a:pt x="25" y="30"/>
                    <a:pt x="18" y="30"/>
                  </a:cubicBezTo>
                  <a:cubicBezTo>
                    <a:pt x="11" y="30"/>
                    <a:pt x="7" y="32"/>
                    <a:pt x="4" y="35"/>
                  </a:cubicBezTo>
                  <a:cubicBezTo>
                    <a:pt x="0" y="44"/>
                    <a:pt x="10" y="57"/>
                    <a:pt x="26" y="71"/>
                  </a:cubicBezTo>
                  <a:close/>
                  <a:moveTo>
                    <a:pt x="18" y="104"/>
                  </a:moveTo>
                  <a:cubicBezTo>
                    <a:pt x="14" y="104"/>
                    <a:pt x="12" y="103"/>
                    <a:pt x="11" y="102"/>
                  </a:cubicBezTo>
                  <a:cubicBezTo>
                    <a:pt x="10" y="99"/>
                    <a:pt x="16" y="89"/>
                    <a:pt x="32" y="76"/>
                  </a:cubicBezTo>
                  <a:cubicBezTo>
                    <a:pt x="36" y="78"/>
                    <a:pt x="40" y="81"/>
                    <a:pt x="44" y="84"/>
                  </a:cubicBezTo>
                  <a:cubicBezTo>
                    <a:pt x="44" y="88"/>
                    <a:pt x="44" y="93"/>
                    <a:pt x="45" y="97"/>
                  </a:cubicBezTo>
                  <a:cubicBezTo>
                    <a:pt x="34" y="101"/>
                    <a:pt x="24" y="104"/>
                    <a:pt x="18" y="104"/>
                  </a:cubicBezTo>
                  <a:close/>
                  <a:moveTo>
                    <a:pt x="53" y="48"/>
                  </a:moveTo>
                  <a:cubicBezTo>
                    <a:pt x="54" y="48"/>
                    <a:pt x="56" y="49"/>
                    <a:pt x="57" y="50"/>
                  </a:cubicBezTo>
                  <a:cubicBezTo>
                    <a:pt x="56" y="50"/>
                    <a:pt x="56" y="51"/>
                    <a:pt x="55" y="51"/>
                  </a:cubicBezTo>
                  <a:cubicBezTo>
                    <a:pt x="54" y="52"/>
                    <a:pt x="53" y="52"/>
                    <a:pt x="52" y="53"/>
                  </a:cubicBezTo>
                  <a:cubicBezTo>
                    <a:pt x="52" y="51"/>
                    <a:pt x="52" y="49"/>
                    <a:pt x="53" y="48"/>
                  </a:cubicBezTo>
                  <a:close/>
                  <a:moveTo>
                    <a:pt x="59" y="58"/>
                  </a:moveTo>
                  <a:cubicBezTo>
                    <a:pt x="61" y="57"/>
                    <a:pt x="64" y="55"/>
                    <a:pt x="66" y="54"/>
                  </a:cubicBezTo>
                  <a:cubicBezTo>
                    <a:pt x="68" y="55"/>
                    <a:pt x="71" y="57"/>
                    <a:pt x="73" y="58"/>
                  </a:cubicBezTo>
                  <a:cubicBezTo>
                    <a:pt x="76" y="60"/>
                    <a:pt x="78" y="61"/>
                    <a:pt x="80" y="62"/>
                  </a:cubicBezTo>
                  <a:cubicBezTo>
                    <a:pt x="80" y="65"/>
                    <a:pt x="81" y="68"/>
                    <a:pt x="81" y="71"/>
                  </a:cubicBezTo>
                  <a:cubicBezTo>
                    <a:pt x="81" y="74"/>
                    <a:pt x="80" y="76"/>
                    <a:pt x="80" y="79"/>
                  </a:cubicBezTo>
                  <a:cubicBezTo>
                    <a:pt x="78" y="81"/>
                    <a:pt x="76" y="82"/>
                    <a:pt x="73" y="83"/>
                  </a:cubicBezTo>
                  <a:cubicBezTo>
                    <a:pt x="71" y="85"/>
                    <a:pt x="68" y="86"/>
                    <a:pt x="66" y="87"/>
                  </a:cubicBezTo>
                  <a:cubicBezTo>
                    <a:pt x="64" y="86"/>
                    <a:pt x="61" y="85"/>
                    <a:pt x="59" y="83"/>
                  </a:cubicBezTo>
                  <a:cubicBezTo>
                    <a:pt x="56" y="82"/>
                    <a:pt x="54" y="81"/>
                    <a:pt x="51" y="79"/>
                  </a:cubicBezTo>
                  <a:cubicBezTo>
                    <a:pt x="51" y="76"/>
                    <a:pt x="51" y="74"/>
                    <a:pt x="51" y="71"/>
                  </a:cubicBezTo>
                  <a:cubicBezTo>
                    <a:pt x="51" y="68"/>
                    <a:pt x="51" y="65"/>
                    <a:pt x="51" y="62"/>
                  </a:cubicBezTo>
                  <a:cubicBezTo>
                    <a:pt x="54" y="61"/>
                    <a:pt x="56" y="60"/>
                    <a:pt x="59" y="58"/>
                  </a:cubicBezTo>
                  <a:close/>
                  <a:moveTo>
                    <a:pt x="80" y="53"/>
                  </a:moveTo>
                  <a:cubicBezTo>
                    <a:pt x="79" y="52"/>
                    <a:pt x="78" y="52"/>
                    <a:pt x="77" y="51"/>
                  </a:cubicBezTo>
                  <a:cubicBezTo>
                    <a:pt x="76" y="51"/>
                    <a:pt x="75" y="50"/>
                    <a:pt x="75" y="50"/>
                  </a:cubicBezTo>
                  <a:cubicBezTo>
                    <a:pt x="76" y="49"/>
                    <a:pt x="78" y="48"/>
                    <a:pt x="79" y="48"/>
                  </a:cubicBezTo>
                  <a:cubicBezTo>
                    <a:pt x="80" y="49"/>
                    <a:pt x="80" y="51"/>
                    <a:pt x="80" y="53"/>
                  </a:cubicBezTo>
                  <a:close/>
                  <a:moveTo>
                    <a:pt x="89" y="68"/>
                  </a:moveTo>
                  <a:cubicBezTo>
                    <a:pt x="90" y="69"/>
                    <a:pt x="91" y="70"/>
                    <a:pt x="93" y="71"/>
                  </a:cubicBezTo>
                  <a:cubicBezTo>
                    <a:pt x="91" y="72"/>
                    <a:pt x="90" y="73"/>
                    <a:pt x="89" y="74"/>
                  </a:cubicBezTo>
                  <a:cubicBezTo>
                    <a:pt x="89" y="73"/>
                    <a:pt x="89" y="72"/>
                    <a:pt x="89" y="71"/>
                  </a:cubicBezTo>
                  <a:cubicBezTo>
                    <a:pt x="89" y="70"/>
                    <a:pt x="89" y="69"/>
                    <a:pt x="89" y="68"/>
                  </a:cubicBezTo>
                  <a:close/>
                  <a:moveTo>
                    <a:pt x="79" y="94"/>
                  </a:moveTo>
                  <a:cubicBezTo>
                    <a:pt x="78" y="93"/>
                    <a:pt x="76" y="93"/>
                    <a:pt x="75" y="92"/>
                  </a:cubicBezTo>
                  <a:cubicBezTo>
                    <a:pt x="75" y="91"/>
                    <a:pt x="76" y="91"/>
                    <a:pt x="77" y="90"/>
                  </a:cubicBezTo>
                  <a:cubicBezTo>
                    <a:pt x="78" y="90"/>
                    <a:pt x="79" y="89"/>
                    <a:pt x="80" y="89"/>
                  </a:cubicBezTo>
                  <a:cubicBezTo>
                    <a:pt x="80" y="91"/>
                    <a:pt x="80" y="92"/>
                    <a:pt x="79" y="94"/>
                  </a:cubicBezTo>
                  <a:close/>
                  <a:moveTo>
                    <a:pt x="52" y="89"/>
                  </a:moveTo>
                  <a:cubicBezTo>
                    <a:pt x="53" y="89"/>
                    <a:pt x="54" y="90"/>
                    <a:pt x="55" y="90"/>
                  </a:cubicBezTo>
                  <a:cubicBezTo>
                    <a:pt x="56" y="91"/>
                    <a:pt x="56" y="91"/>
                    <a:pt x="57" y="92"/>
                  </a:cubicBezTo>
                  <a:cubicBezTo>
                    <a:pt x="56" y="93"/>
                    <a:pt x="54" y="93"/>
                    <a:pt x="53" y="94"/>
                  </a:cubicBezTo>
                  <a:cubicBezTo>
                    <a:pt x="52" y="92"/>
                    <a:pt x="52" y="91"/>
                    <a:pt x="52" y="89"/>
                  </a:cubicBezTo>
                  <a:close/>
                  <a:moveTo>
                    <a:pt x="43" y="74"/>
                  </a:moveTo>
                  <a:cubicBezTo>
                    <a:pt x="42" y="73"/>
                    <a:pt x="40" y="72"/>
                    <a:pt x="39" y="71"/>
                  </a:cubicBezTo>
                  <a:cubicBezTo>
                    <a:pt x="40" y="70"/>
                    <a:pt x="42" y="69"/>
                    <a:pt x="43" y="68"/>
                  </a:cubicBezTo>
                  <a:cubicBezTo>
                    <a:pt x="43" y="69"/>
                    <a:pt x="43" y="70"/>
                    <a:pt x="43" y="71"/>
                  </a:cubicBezTo>
                  <a:cubicBezTo>
                    <a:pt x="43" y="72"/>
                    <a:pt x="43" y="73"/>
                    <a:pt x="43" y="74"/>
                  </a:cubicBezTo>
                  <a:close/>
                  <a:moveTo>
                    <a:pt x="66" y="134"/>
                  </a:moveTo>
                  <a:cubicBezTo>
                    <a:pt x="62" y="134"/>
                    <a:pt x="57" y="123"/>
                    <a:pt x="54" y="102"/>
                  </a:cubicBezTo>
                  <a:cubicBezTo>
                    <a:pt x="58" y="101"/>
                    <a:pt x="62" y="99"/>
                    <a:pt x="66" y="96"/>
                  </a:cubicBezTo>
                  <a:cubicBezTo>
                    <a:pt x="70" y="99"/>
                    <a:pt x="74" y="101"/>
                    <a:pt x="78" y="102"/>
                  </a:cubicBezTo>
                  <a:cubicBezTo>
                    <a:pt x="75" y="123"/>
                    <a:pt x="69" y="134"/>
                    <a:pt x="66" y="134"/>
                  </a:cubicBezTo>
                  <a:close/>
                  <a:moveTo>
                    <a:pt x="111" y="86"/>
                  </a:moveTo>
                  <a:cubicBezTo>
                    <a:pt x="120" y="95"/>
                    <a:pt x="121" y="101"/>
                    <a:pt x="121" y="102"/>
                  </a:cubicBezTo>
                  <a:cubicBezTo>
                    <a:pt x="120" y="103"/>
                    <a:pt x="118" y="104"/>
                    <a:pt x="114" y="104"/>
                  </a:cubicBezTo>
                  <a:cubicBezTo>
                    <a:pt x="108" y="104"/>
                    <a:pt x="98" y="101"/>
                    <a:pt x="87" y="97"/>
                  </a:cubicBezTo>
                  <a:cubicBezTo>
                    <a:pt x="88" y="93"/>
                    <a:pt x="88" y="88"/>
                    <a:pt x="88" y="84"/>
                  </a:cubicBezTo>
                  <a:cubicBezTo>
                    <a:pt x="92" y="81"/>
                    <a:pt x="96" y="78"/>
                    <a:pt x="99" y="76"/>
                  </a:cubicBezTo>
                  <a:cubicBezTo>
                    <a:pt x="104" y="79"/>
                    <a:pt x="107" y="83"/>
                    <a:pt x="111" y="86"/>
                  </a:cubicBezTo>
                  <a:close/>
                  <a:moveTo>
                    <a:pt x="114" y="38"/>
                  </a:moveTo>
                  <a:cubicBezTo>
                    <a:pt x="118" y="38"/>
                    <a:pt x="120" y="38"/>
                    <a:pt x="121" y="39"/>
                  </a:cubicBezTo>
                  <a:cubicBezTo>
                    <a:pt x="122" y="42"/>
                    <a:pt x="116" y="53"/>
                    <a:pt x="99" y="66"/>
                  </a:cubicBezTo>
                  <a:cubicBezTo>
                    <a:pt x="96" y="63"/>
                    <a:pt x="92" y="61"/>
                    <a:pt x="88" y="58"/>
                  </a:cubicBezTo>
                  <a:cubicBezTo>
                    <a:pt x="88" y="53"/>
                    <a:pt x="88" y="49"/>
                    <a:pt x="87" y="44"/>
                  </a:cubicBezTo>
                  <a:cubicBezTo>
                    <a:pt x="98" y="40"/>
                    <a:pt x="108" y="38"/>
                    <a:pt x="114" y="38"/>
                  </a:cubicBezTo>
                  <a:close/>
                  <a:moveTo>
                    <a:pt x="66" y="8"/>
                  </a:moveTo>
                  <a:cubicBezTo>
                    <a:pt x="69" y="8"/>
                    <a:pt x="75" y="19"/>
                    <a:pt x="78" y="39"/>
                  </a:cubicBezTo>
                  <a:cubicBezTo>
                    <a:pt x="74" y="41"/>
                    <a:pt x="70" y="43"/>
                    <a:pt x="66" y="45"/>
                  </a:cubicBezTo>
                  <a:cubicBezTo>
                    <a:pt x="62" y="43"/>
                    <a:pt x="58" y="41"/>
                    <a:pt x="54" y="39"/>
                  </a:cubicBezTo>
                  <a:cubicBezTo>
                    <a:pt x="57" y="19"/>
                    <a:pt x="62" y="8"/>
                    <a:pt x="66" y="8"/>
                  </a:cubicBezTo>
                  <a:close/>
                  <a:moveTo>
                    <a:pt x="11" y="39"/>
                  </a:moveTo>
                  <a:cubicBezTo>
                    <a:pt x="12" y="38"/>
                    <a:pt x="14" y="38"/>
                    <a:pt x="18" y="38"/>
                  </a:cubicBezTo>
                  <a:cubicBezTo>
                    <a:pt x="24" y="38"/>
                    <a:pt x="34" y="40"/>
                    <a:pt x="45" y="44"/>
                  </a:cubicBezTo>
                  <a:cubicBezTo>
                    <a:pt x="44" y="49"/>
                    <a:pt x="44" y="53"/>
                    <a:pt x="44" y="58"/>
                  </a:cubicBezTo>
                  <a:cubicBezTo>
                    <a:pt x="40" y="60"/>
                    <a:pt x="36" y="63"/>
                    <a:pt x="32" y="66"/>
                  </a:cubicBezTo>
                  <a:cubicBezTo>
                    <a:pt x="16" y="53"/>
                    <a:pt x="10" y="42"/>
                    <a:pt x="1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pitchFamily="34" charset="-122"/>
              </a:endParaRPr>
            </a:p>
          </p:txBody>
        </p:sp>
        <p:sp>
          <p:nvSpPr>
            <p:cNvPr id="54" name="Freeform 10">
              <a:extLst>
                <a:ext uri="{FF2B5EF4-FFF2-40B4-BE49-F238E27FC236}">
                  <a16:creationId xmlns="" xmlns:a16="http://schemas.microsoft.com/office/drawing/2014/main" id="{C7A80B55-5A5E-4FBB-87C3-DC993C727E7D}"/>
                </a:ext>
              </a:extLst>
            </p:cNvPr>
            <p:cNvSpPr>
              <a:spLocks noEditPoints="1"/>
            </p:cNvSpPr>
            <p:nvPr/>
          </p:nvSpPr>
          <p:spPr bwMode="auto">
            <a:xfrm>
              <a:off x="4656138" y="428625"/>
              <a:ext cx="79375" cy="793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8 h 24"/>
                <a:gd name="T12" fmla="*/ 16 w 24"/>
                <a:gd name="T13" fmla="*/ 12 h 24"/>
                <a:gd name="T14" fmla="*/ 12 w 24"/>
                <a:gd name="T15" fmla="*/ 16 h 24"/>
                <a:gd name="T16" fmla="*/ 8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8"/>
                    <a:pt x="24" y="12"/>
                  </a:cubicBezTo>
                  <a:cubicBezTo>
                    <a:pt x="24" y="5"/>
                    <a:pt x="19" y="0"/>
                    <a:pt x="12" y="0"/>
                  </a:cubicBezTo>
                  <a:cubicBezTo>
                    <a:pt x="5" y="0"/>
                    <a:pt x="0" y="5"/>
                    <a:pt x="0" y="12"/>
                  </a:cubicBezTo>
                  <a:cubicBezTo>
                    <a:pt x="0" y="18"/>
                    <a:pt x="5" y="24"/>
                    <a:pt x="12" y="24"/>
                  </a:cubicBezTo>
                  <a:close/>
                  <a:moveTo>
                    <a:pt x="12" y="8"/>
                  </a:moveTo>
                  <a:cubicBezTo>
                    <a:pt x="14" y="8"/>
                    <a:pt x="16" y="10"/>
                    <a:pt x="16" y="12"/>
                  </a:cubicBezTo>
                  <a:cubicBezTo>
                    <a:pt x="16" y="14"/>
                    <a:pt x="14" y="16"/>
                    <a:pt x="12" y="16"/>
                  </a:cubicBezTo>
                  <a:cubicBezTo>
                    <a:pt x="10" y="16"/>
                    <a:pt x="8" y="14"/>
                    <a:pt x="8" y="12"/>
                  </a:cubicBezTo>
                  <a:cubicBezTo>
                    <a:pt x="8" y="10"/>
                    <a:pt x="10" y="8"/>
                    <a:pt x="1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pitchFamily="34" charset="-122"/>
              </a:endParaRPr>
            </a:p>
          </p:txBody>
        </p:sp>
      </p:grpSp>
      <p:sp>
        <p:nvSpPr>
          <p:cNvPr id="55" name="Freeform 5">
            <a:extLst>
              <a:ext uri="{FF2B5EF4-FFF2-40B4-BE49-F238E27FC236}">
                <a16:creationId xmlns="" xmlns:a16="http://schemas.microsoft.com/office/drawing/2014/main" id="{6EB71816-81D8-4395-A97D-D4B1412D250F}"/>
              </a:ext>
            </a:extLst>
          </p:cNvPr>
          <p:cNvSpPr>
            <a:spLocks noEditPoints="1"/>
          </p:cNvSpPr>
          <p:nvPr/>
        </p:nvSpPr>
        <p:spPr bwMode="auto">
          <a:xfrm>
            <a:off x="6242747" y="1294137"/>
            <a:ext cx="774032" cy="728011"/>
          </a:xfrm>
          <a:custGeom>
            <a:avLst/>
            <a:gdLst>
              <a:gd name="T0" fmla="*/ 145 w 145"/>
              <a:gd name="T1" fmla="*/ 73 h 145"/>
              <a:gd name="T2" fmla="*/ 79 w 145"/>
              <a:gd name="T3" fmla="*/ 0 h 145"/>
              <a:gd name="T4" fmla="*/ 73 w 145"/>
              <a:gd name="T5" fmla="*/ 0 h 145"/>
              <a:gd name="T6" fmla="*/ 67 w 145"/>
              <a:gd name="T7" fmla="*/ 0 h 145"/>
              <a:gd name="T8" fmla="*/ 0 w 145"/>
              <a:gd name="T9" fmla="*/ 73 h 145"/>
              <a:gd name="T10" fmla="*/ 41 w 145"/>
              <a:gd name="T11" fmla="*/ 76 h 145"/>
              <a:gd name="T12" fmla="*/ 69 w 145"/>
              <a:gd name="T13" fmla="*/ 95 h 145"/>
              <a:gd name="T14" fmla="*/ 41 w 145"/>
              <a:gd name="T15" fmla="*/ 76 h 145"/>
              <a:gd name="T16" fmla="*/ 69 w 145"/>
              <a:gd name="T17" fmla="*/ 51 h 145"/>
              <a:gd name="T18" fmla="*/ 41 w 145"/>
              <a:gd name="T19" fmla="*/ 68 h 145"/>
              <a:gd name="T20" fmla="*/ 105 w 145"/>
              <a:gd name="T21" fmla="*/ 68 h 145"/>
              <a:gd name="T22" fmla="*/ 77 w 145"/>
              <a:gd name="T23" fmla="*/ 51 h 145"/>
              <a:gd name="T24" fmla="*/ 105 w 145"/>
              <a:gd name="T25" fmla="*/ 68 h 145"/>
              <a:gd name="T26" fmla="*/ 77 w 145"/>
              <a:gd name="T27" fmla="*/ 95 h 145"/>
              <a:gd name="T28" fmla="*/ 105 w 145"/>
              <a:gd name="T29" fmla="*/ 76 h 145"/>
              <a:gd name="T30" fmla="*/ 77 w 145"/>
              <a:gd name="T31" fmla="*/ 103 h 145"/>
              <a:gd name="T32" fmla="*/ 77 w 145"/>
              <a:gd name="T33" fmla="*/ 136 h 145"/>
              <a:gd name="T34" fmla="*/ 69 w 145"/>
              <a:gd name="T35" fmla="*/ 103 h 145"/>
              <a:gd name="T36" fmla="*/ 46 w 145"/>
              <a:gd name="T37" fmla="*/ 104 h 145"/>
              <a:gd name="T38" fmla="*/ 90 w 145"/>
              <a:gd name="T39" fmla="*/ 135 h 145"/>
              <a:gd name="T40" fmla="*/ 126 w 145"/>
              <a:gd name="T41" fmla="*/ 109 h 145"/>
              <a:gd name="T42" fmla="*/ 131 w 145"/>
              <a:gd name="T43" fmla="*/ 102 h 145"/>
              <a:gd name="T44" fmla="*/ 113 w 145"/>
              <a:gd name="T45" fmla="*/ 76 h 145"/>
              <a:gd name="T46" fmla="*/ 131 w 145"/>
              <a:gd name="T47" fmla="*/ 102 h 145"/>
              <a:gd name="T48" fmla="*/ 110 w 145"/>
              <a:gd name="T49" fmla="*/ 48 h 145"/>
              <a:gd name="T50" fmla="*/ 137 w 145"/>
              <a:gd name="T51" fmla="*/ 68 h 145"/>
              <a:gd name="T52" fmla="*/ 126 w 145"/>
              <a:gd name="T53" fmla="*/ 37 h 145"/>
              <a:gd name="T54" fmla="*/ 90 w 145"/>
              <a:gd name="T55" fmla="*/ 11 h 145"/>
              <a:gd name="T56" fmla="*/ 100 w 145"/>
              <a:gd name="T57" fmla="*/ 42 h 145"/>
              <a:gd name="T58" fmla="*/ 77 w 145"/>
              <a:gd name="T59" fmla="*/ 9 h 145"/>
              <a:gd name="T60" fmla="*/ 69 w 145"/>
              <a:gd name="T61" fmla="*/ 9 h 145"/>
              <a:gd name="T62" fmla="*/ 46 w 145"/>
              <a:gd name="T63" fmla="*/ 41 h 145"/>
              <a:gd name="T64" fmla="*/ 56 w 145"/>
              <a:gd name="T65" fmla="*/ 11 h 145"/>
              <a:gd name="T66" fmla="*/ 19 w 145"/>
              <a:gd name="T67" fmla="*/ 37 h 145"/>
              <a:gd name="T68" fmla="*/ 16 w 145"/>
              <a:gd name="T69" fmla="*/ 42 h 145"/>
              <a:gd name="T70" fmla="*/ 36 w 145"/>
              <a:gd name="T71" fmla="*/ 48 h 145"/>
              <a:gd name="T72" fmla="*/ 9 w 145"/>
              <a:gd name="T73" fmla="*/ 68 h 145"/>
              <a:gd name="T74" fmla="*/ 8 w 145"/>
              <a:gd name="T75" fmla="*/ 76 h 145"/>
              <a:gd name="T76" fmla="*/ 36 w 145"/>
              <a:gd name="T77" fmla="*/ 97 h 145"/>
              <a:gd name="T78" fmla="*/ 16 w 145"/>
              <a:gd name="T79" fmla="*/ 104 h 145"/>
              <a:gd name="T80" fmla="*/ 38 w 145"/>
              <a:gd name="T81" fmla="*/ 105 h 145"/>
              <a:gd name="T82" fmla="*/ 19 w 145"/>
              <a:gd name="T83" fmla="*/ 10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5" h="145">
                <a:moveTo>
                  <a:pt x="73" y="145"/>
                </a:moveTo>
                <a:cubicBezTo>
                  <a:pt x="113" y="145"/>
                  <a:pt x="145" y="113"/>
                  <a:pt x="145" y="73"/>
                </a:cubicBezTo>
                <a:cubicBezTo>
                  <a:pt x="145" y="35"/>
                  <a:pt x="116" y="4"/>
                  <a:pt x="79" y="0"/>
                </a:cubicBezTo>
                <a:cubicBezTo>
                  <a:pt x="79" y="0"/>
                  <a:pt x="79" y="0"/>
                  <a:pt x="79" y="0"/>
                </a:cubicBezTo>
                <a:cubicBezTo>
                  <a:pt x="79" y="0"/>
                  <a:pt x="79" y="0"/>
                  <a:pt x="79" y="0"/>
                </a:cubicBezTo>
                <a:cubicBezTo>
                  <a:pt x="77" y="0"/>
                  <a:pt x="75" y="0"/>
                  <a:pt x="73" y="0"/>
                </a:cubicBezTo>
                <a:cubicBezTo>
                  <a:pt x="71" y="0"/>
                  <a:pt x="69" y="0"/>
                  <a:pt x="67" y="0"/>
                </a:cubicBezTo>
                <a:cubicBezTo>
                  <a:pt x="67" y="0"/>
                  <a:pt x="67" y="0"/>
                  <a:pt x="67" y="0"/>
                </a:cubicBezTo>
                <a:cubicBezTo>
                  <a:pt x="67" y="0"/>
                  <a:pt x="67" y="0"/>
                  <a:pt x="67" y="0"/>
                </a:cubicBezTo>
                <a:cubicBezTo>
                  <a:pt x="30" y="4"/>
                  <a:pt x="0" y="35"/>
                  <a:pt x="0" y="73"/>
                </a:cubicBezTo>
                <a:cubicBezTo>
                  <a:pt x="0" y="113"/>
                  <a:pt x="33" y="145"/>
                  <a:pt x="73" y="145"/>
                </a:cubicBezTo>
                <a:close/>
                <a:moveTo>
                  <a:pt x="41" y="76"/>
                </a:moveTo>
                <a:cubicBezTo>
                  <a:pt x="69" y="76"/>
                  <a:pt x="69" y="76"/>
                  <a:pt x="69" y="76"/>
                </a:cubicBezTo>
                <a:cubicBezTo>
                  <a:pt x="69" y="95"/>
                  <a:pt x="69" y="95"/>
                  <a:pt x="69" y="95"/>
                </a:cubicBezTo>
                <a:cubicBezTo>
                  <a:pt x="60" y="95"/>
                  <a:pt x="52" y="95"/>
                  <a:pt x="44" y="96"/>
                </a:cubicBezTo>
                <a:cubicBezTo>
                  <a:pt x="42" y="90"/>
                  <a:pt x="41" y="83"/>
                  <a:pt x="41" y="76"/>
                </a:cubicBezTo>
                <a:close/>
                <a:moveTo>
                  <a:pt x="44" y="49"/>
                </a:moveTo>
                <a:cubicBezTo>
                  <a:pt x="52" y="50"/>
                  <a:pt x="60" y="51"/>
                  <a:pt x="69" y="51"/>
                </a:cubicBezTo>
                <a:cubicBezTo>
                  <a:pt x="69" y="68"/>
                  <a:pt x="69" y="68"/>
                  <a:pt x="69" y="68"/>
                </a:cubicBezTo>
                <a:cubicBezTo>
                  <a:pt x="41" y="68"/>
                  <a:pt x="41" y="68"/>
                  <a:pt x="41" y="68"/>
                </a:cubicBezTo>
                <a:cubicBezTo>
                  <a:pt x="41" y="62"/>
                  <a:pt x="42" y="55"/>
                  <a:pt x="44" y="49"/>
                </a:cubicBezTo>
                <a:close/>
                <a:moveTo>
                  <a:pt x="105" y="68"/>
                </a:moveTo>
                <a:cubicBezTo>
                  <a:pt x="77" y="68"/>
                  <a:pt x="77" y="68"/>
                  <a:pt x="77" y="68"/>
                </a:cubicBezTo>
                <a:cubicBezTo>
                  <a:pt x="77" y="51"/>
                  <a:pt x="77" y="51"/>
                  <a:pt x="77" y="51"/>
                </a:cubicBezTo>
                <a:cubicBezTo>
                  <a:pt x="86" y="51"/>
                  <a:pt x="94" y="50"/>
                  <a:pt x="102" y="49"/>
                </a:cubicBezTo>
                <a:cubicBezTo>
                  <a:pt x="104" y="55"/>
                  <a:pt x="105" y="62"/>
                  <a:pt x="105" y="68"/>
                </a:cubicBezTo>
                <a:close/>
                <a:moveTo>
                  <a:pt x="102" y="96"/>
                </a:moveTo>
                <a:cubicBezTo>
                  <a:pt x="94" y="95"/>
                  <a:pt x="86" y="95"/>
                  <a:pt x="77" y="95"/>
                </a:cubicBezTo>
                <a:cubicBezTo>
                  <a:pt x="77" y="76"/>
                  <a:pt x="77" y="76"/>
                  <a:pt x="77" y="76"/>
                </a:cubicBezTo>
                <a:cubicBezTo>
                  <a:pt x="105" y="76"/>
                  <a:pt x="105" y="76"/>
                  <a:pt x="105" y="76"/>
                </a:cubicBezTo>
                <a:cubicBezTo>
                  <a:pt x="105" y="83"/>
                  <a:pt x="104" y="90"/>
                  <a:pt x="102" y="96"/>
                </a:cubicBezTo>
                <a:close/>
                <a:moveTo>
                  <a:pt x="77" y="103"/>
                </a:moveTo>
                <a:cubicBezTo>
                  <a:pt x="85" y="103"/>
                  <a:pt x="92" y="103"/>
                  <a:pt x="100" y="104"/>
                </a:cubicBezTo>
                <a:cubicBezTo>
                  <a:pt x="95" y="117"/>
                  <a:pt x="87" y="128"/>
                  <a:pt x="77" y="136"/>
                </a:cubicBezTo>
                <a:lnTo>
                  <a:pt x="77" y="103"/>
                </a:lnTo>
                <a:close/>
                <a:moveTo>
                  <a:pt x="69" y="103"/>
                </a:moveTo>
                <a:cubicBezTo>
                  <a:pt x="69" y="136"/>
                  <a:pt x="69" y="136"/>
                  <a:pt x="69" y="136"/>
                </a:cubicBezTo>
                <a:cubicBezTo>
                  <a:pt x="59" y="128"/>
                  <a:pt x="51" y="117"/>
                  <a:pt x="46" y="104"/>
                </a:cubicBezTo>
                <a:cubicBezTo>
                  <a:pt x="53" y="103"/>
                  <a:pt x="61" y="103"/>
                  <a:pt x="69" y="103"/>
                </a:cubicBezTo>
                <a:close/>
                <a:moveTo>
                  <a:pt x="90" y="135"/>
                </a:moveTo>
                <a:cubicBezTo>
                  <a:pt x="98" y="126"/>
                  <a:pt x="104" y="116"/>
                  <a:pt x="108" y="105"/>
                </a:cubicBezTo>
                <a:cubicBezTo>
                  <a:pt x="114" y="106"/>
                  <a:pt x="121" y="107"/>
                  <a:pt x="126" y="109"/>
                </a:cubicBezTo>
                <a:cubicBezTo>
                  <a:pt x="118" y="121"/>
                  <a:pt x="105" y="131"/>
                  <a:pt x="90" y="135"/>
                </a:cubicBezTo>
                <a:close/>
                <a:moveTo>
                  <a:pt x="131" y="102"/>
                </a:moveTo>
                <a:cubicBezTo>
                  <a:pt x="124" y="100"/>
                  <a:pt x="117" y="98"/>
                  <a:pt x="110" y="97"/>
                </a:cubicBezTo>
                <a:cubicBezTo>
                  <a:pt x="112" y="90"/>
                  <a:pt x="113" y="84"/>
                  <a:pt x="113" y="76"/>
                </a:cubicBezTo>
                <a:cubicBezTo>
                  <a:pt x="137" y="76"/>
                  <a:pt x="137" y="76"/>
                  <a:pt x="137" y="76"/>
                </a:cubicBezTo>
                <a:cubicBezTo>
                  <a:pt x="137" y="85"/>
                  <a:pt x="134" y="94"/>
                  <a:pt x="131" y="102"/>
                </a:cubicBezTo>
                <a:close/>
                <a:moveTo>
                  <a:pt x="113" y="68"/>
                </a:moveTo>
                <a:cubicBezTo>
                  <a:pt x="113" y="61"/>
                  <a:pt x="112" y="55"/>
                  <a:pt x="110" y="48"/>
                </a:cubicBezTo>
                <a:cubicBezTo>
                  <a:pt x="117" y="47"/>
                  <a:pt x="124" y="46"/>
                  <a:pt x="131" y="44"/>
                </a:cubicBezTo>
                <a:cubicBezTo>
                  <a:pt x="134" y="51"/>
                  <a:pt x="137" y="60"/>
                  <a:pt x="137" y="68"/>
                </a:cubicBezTo>
                <a:lnTo>
                  <a:pt x="113" y="68"/>
                </a:lnTo>
                <a:close/>
                <a:moveTo>
                  <a:pt x="126" y="37"/>
                </a:moveTo>
                <a:cubicBezTo>
                  <a:pt x="121" y="38"/>
                  <a:pt x="114" y="40"/>
                  <a:pt x="108" y="40"/>
                </a:cubicBezTo>
                <a:cubicBezTo>
                  <a:pt x="104" y="29"/>
                  <a:pt x="98" y="19"/>
                  <a:pt x="90" y="11"/>
                </a:cubicBezTo>
                <a:cubicBezTo>
                  <a:pt x="105" y="15"/>
                  <a:pt x="118" y="24"/>
                  <a:pt x="126" y="37"/>
                </a:cubicBezTo>
                <a:close/>
                <a:moveTo>
                  <a:pt x="100" y="42"/>
                </a:moveTo>
                <a:cubicBezTo>
                  <a:pt x="92" y="42"/>
                  <a:pt x="85" y="43"/>
                  <a:pt x="77" y="43"/>
                </a:cubicBezTo>
                <a:cubicBezTo>
                  <a:pt x="77" y="9"/>
                  <a:pt x="77" y="9"/>
                  <a:pt x="77" y="9"/>
                </a:cubicBezTo>
                <a:cubicBezTo>
                  <a:pt x="87" y="17"/>
                  <a:pt x="95" y="29"/>
                  <a:pt x="100" y="42"/>
                </a:cubicBezTo>
                <a:close/>
                <a:moveTo>
                  <a:pt x="69" y="9"/>
                </a:moveTo>
                <a:cubicBezTo>
                  <a:pt x="69" y="43"/>
                  <a:pt x="69" y="43"/>
                  <a:pt x="69" y="43"/>
                </a:cubicBezTo>
                <a:cubicBezTo>
                  <a:pt x="61" y="43"/>
                  <a:pt x="53" y="42"/>
                  <a:pt x="46" y="41"/>
                </a:cubicBezTo>
                <a:cubicBezTo>
                  <a:pt x="51" y="29"/>
                  <a:pt x="59" y="17"/>
                  <a:pt x="69" y="9"/>
                </a:cubicBezTo>
                <a:close/>
                <a:moveTo>
                  <a:pt x="56" y="11"/>
                </a:moveTo>
                <a:cubicBezTo>
                  <a:pt x="48" y="19"/>
                  <a:pt x="42" y="29"/>
                  <a:pt x="38" y="40"/>
                </a:cubicBezTo>
                <a:cubicBezTo>
                  <a:pt x="31" y="39"/>
                  <a:pt x="25" y="38"/>
                  <a:pt x="19" y="37"/>
                </a:cubicBezTo>
                <a:cubicBezTo>
                  <a:pt x="28" y="24"/>
                  <a:pt x="41" y="15"/>
                  <a:pt x="56" y="11"/>
                </a:cubicBezTo>
                <a:close/>
                <a:moveTo>
                  <a:pt x="16" y="42"/>
                </a:moveTo>
                <a:cubicBezTo>
                  <a:pt x="16" y="44"/>
                  <a:pt x="16" y="44"/>
                  <a:pt x="16" y="44"/>
                </a:cubicBezTo>
                <a:cubicBezTo>
                  <a:pt x="22" y="46"/>
                  <a:pt x="28" y="47"/>
                  <a:pt x="36" y="48"/>
                </a:cubicBezTo>
                <a:cubicBezTo>
                  <a:pt x="34" y="55"/>
                  <a:pt x="33" y="61"/>
                  <a:pt x="33" y="68"/>
                </a:cubicBezTo>
                <a:cubicBezTo>
                  <a:pt x="9" y="68"/>
                  <a:pt x="9" y="68"/>
                  <a:pt x="9" y="68"/>
                </a:cubicBezTo>
                <a:cubicBezTo>
                  <a:pt x="9" y="59"/>
                  <a:pt x="12" y="50"/>
                  <a:pt x="16" y="42"/>
                </a:cubicBezTo>
                <a:close/>
                <a:moveTo>
                  <a:pt x="8" y="76"/>
                </a:moveTo>
                <a:cubicBezTo>
                  <a:pt x="33" y="76"/>
                  <a:pt x="33" y="76"/>
                  <a:pt x="33" y="76"/>
                </a:cubicBezTo>
                <a:cubicBezTo>
                  <a:pt x="33" y="84"/>
                  <a:pt x="34" y="91"/>
                  <a:pt x="36" y="97"/>
                </a:cubicBezTo>
                <a:cubicBezTo>
                  <a:pt x="28" y="98"/>
                  <a:pt x="22" y="100"/>
                  <a:pt x="16" y="102"/>
                </a:cubicBezTo>
                <a:cubicBezTo>
                  <a:pt x="16" y="104"/>
                  <a:pt x="16" y="104"/>
                  <a:pt x="16" y="104"/>
                </a:cubicBezTo>
                <a:cubicBezTo>
                  <a:pt x="12" y="96"/>
                  <a:pt x="9" y="86"/>
                  <a:pt x="8" y="76"/>
                </a:cubicBezTo>
                <a:close/>
                <a:moveTo>
                  <a:pt x="38" y="105"/>
                </a:moveTo>
                <a:cubicBezTo>
                  <a:pt x="42" y="116"/>
                  <a:pt x="48" y="126"/>
                  <a:pt x="56" y="135"/>
                </a:cubicBezTo>
                <a:cubicBezTo>
                  <a:pt x="41" y="131"/>
                  <a:pt x="28" y="121"/>
                  <a:pt x="19" y="109"/>
                </a:cubicBezTo>
                <a:cubicBezTo>
                  <a:pt x="25" y="107"/>
                  <a:pt x="31" y="106"/>
                  <a:pt x="38" y="105"/>
                </a:cubicBezTo>
                <a:close/>
              </a:path>
            </a:pathLst>
          </a:custGeom>
          <a:solidFill>
            <a:schemeClr val="tx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pitchFamily="34" charset="-122"/>
            </a:endParaRPr>
          </a:p>
        </p:txBody>
      </p:sp>
      <p:grpSp>
        <p:nvGrpSpPr>
          <p:cNvPr id="56" name="组合 55">
            <a:extLst>
              <a:ext uri="{FF2B5EF4-FFF2-40B4-BE49-F238E27FC236}">
                <a16:creationId xmlns="" xmlns:a16="http://schemas.microsoft.com/office/drawing/2014/main" id="{B776FCE3-B535-404C-A6AD-746E34F75A06}"/>
              </a:ext>
            </a:extLst>
          </p:cNvPr>
          <p:cNvGrpSpPr/>
          <p:nvPr/>
        </p:nvGrpSpPr>
        <p:grpSpPr>
          <a:xfrm>
            <a:off x="1952282" y="3918997"/>
            <a:ext cx="762217" cy="716898"/>
            <a:chOff x="8170863" y="6056313"/>
            <a:chExt cx="388937" cy="388938"/>
          </a:xfrm>
          <a:solidFill>
            <a:schemeClr val="tx1"/>
          </a:solidFill>
        </p:grpSpPr>
        <p:sp>
          <p:nvSpPr>
            <p:cNvPr id="57" name="Freeform 490">
              <a:extLst>
                <a:ext uri="{FF2B5EF4-FFF2-40B4-BE49-F238E27FC236}">
                  <a16:creationId xmlns="" xmlns:a16="http://schemas.microsoft.com/office/drawing/2014/main" id="{423D56F9-02C2-44BC-A49D-F781DE9CAFAB}"/>
                </a:ext>
              </a:extLst>
            </p:cNvPr>
            <p:cNvSpPr>
              <a:spLocks noEditPoints="1"/>
            </p:cNvSpPr>
            <p:nvPr/>
          </p:nvSpPr>
          <p:spPr bwMode="auto">
            <a:xfrm>
              <a:off x="8170863" y="6056313"/>
              <a:ext cx="388937" cy="388938"/>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3 h 121"/>
                <a:gd name="T12" fmla="*/ 8 w 121"/>
                <a:gd name="T13" fmla="*/ 61 h 121"/>
                <a:gd name="T14" fmla="*/ 60 w 121"/>
                <a:gd name="T15" fmla="*/ 8 h 121"/>
                <a:gd name="T16" fmla="*/ 113 w 121"/>
                <a:gd name="T17" fmla="*/ 61 h 121"/>
                <a:gd name="T18" fmla="*/ 60 w 121"/>
                <a:gd name="T19"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3"/>
                  </a:moveTo>
                  <a:cubicBezTo>
                    <a:pt x="32" y="113"/>
                    <a:pt x="8" y="89"/>
                    <a:pt x="8" y="61"/>
                  </a:cubicBezTo>
                  <a:cubicBezTo>
                    <a:pt x="8" y="32"/>
                    <a:pt x="32" y="8"/>
                    <a:pt x="60" y="8"/>
                  </a:cubicBezTo>
                  <a:cubicBezTo>
                    <a:pt x="89" y="8"/>
                    <a:pt x="113" y="32"/>
                    <a:pt x="113" y="61"/>
                  </a:cubicBezTo>
                  <a:cubicBezTo>
                    <a:pt x="113" y="89"/>
                    <a:pt x="89" y="113"/>
                    <a:pt x="60"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pitchFamily="34" charset="-122"/>
              </a:endParaRPr>
            </a:p>
          </p:txBody>
        </p:sp>
        <p:sp>
          <p:nvSpPr>
            <p:cNvPr id="58" name="Freeform 491">
              <a:extLst>
                <a:ext uri="{FF2B5EF4-FFF2-40B4-BE49-F238E27FC236}">
                  <a16:creationId xmlns="" xmlns:a16="http://schemas.microsoft.com/office/drawing/2014/main" id="{0DD6B545-5ECC-4977-BB93-3963FF8DA9EF}"/>
                </a:ext>
              </a:extLst>
            </p:cNvPr>
            <p:cNvSpPr/>
            <p:nvPr/>
          </p:nvSpPr>
          <p:spPr bwMode="auto">
            <a:xfrm>
              <a:off x="8286750" y="6094413"/>
              <a:ext cx="153987" cy="311150"/>
            </a:xfrm>
            <a:custGeom>
              <a:avLst/>
              <a:gdLst>
                <a:gd name="T0" fmla="*/ 24 w 48"/>
                <a:gd name="T1" fmla="*/ 41 h 97"/>
                <a:gd name="T2" fmla="*/ 9 w 48"/>
                <a:gd name="T3" fmla="*/ 31 h 97"/>
                <a:gd name="T4" fmla="*/ 24 w 48"/>
                <a:gd name="T5" fmla="*/ 22 h 97"/>
                <a:gd name="T6" fmla="*/ 37 w 48"/>
                <a:gd name="T7" fmla="*/ 28 h 97"/>
                <a:gd name="T8" fmla="*/ 43 w 48"/>
                <a:gd name="T9" fmla="*/ 29 h 97"/>
                <a:gd name="T10" fmla="*/ 44 w 48"/>
                <a:gd name="T11" fmla="*/ 24 h 97"/>
                <a:gd name="T12" fmla="*/ 28 w 48"/>
                <a:gd name="T13" fmla="*/ 14 h 97"/>
                <a:gd name="T14" fmla="*/ 28 w 48"/>
                <a:gd name="T15" fmla="*/ 4 h 97"/>
                <a:gd name="T16" fmla="*/ 24 w 48"/>
                <a:gd name="T17" fmla="*/ 0 h 97"/>
                <a:gd name="T18" fmla="*/ 20 w 48"/>
                <a:gd name="T19" fmla="*/ 4 h 97"/>
                <a:gd name="T20" fmla="*/ 20 w 48"/>
                <a:gd name="T21" fmla="*/ 14 h 97"/>
                <a:gd name="T22" fmla="*/ 1 w 48"/>
                <a:gd name="T23" fmla="*/ 31 h 97"/>
                <a:gd name="T24" fmla="*/ 24 w 48"/>
                <a:gd name="T25" fmla="*/ 49 h 97"/>
                <a:gd name="T26" fmla="*/ 40 w 48"/>
                <a:gd name="T27" fmla="*/ 62 h 97"/>
                <a:gd name="T28" fmla="*/ 24 w 48"/>
                <a:gd name="T29" fmla="*/ 75 h 97"/>
                <a:gd name="T30" fmla="*/ 8 w 48"/>
                <a:gd name="T31" fmla="*/ 67 h 97"/>
                <a:gd name="T32" fmla="*/ 3 w 48"/>
                <a:gd name="T33" fmla="*/ 65 h 97"/>
                <a:gd name="T34" fmla="*/ 1 w 48"/>
                <a:gd name="T35" fmla="*/ 71 h 97"/>
                <a:gd name="T36" fmla="*/ 20 w 48"/>
                <a:gd name="T37" fmla="*/ 83 h 97"/>
                <a:gd name="T38" fmla="*/ 20 w 48"/>
                <a:gd name="T39" fmla="*/ 93 h 97"/>
                <a:gd name="T40" fmla="*/ 24 w 48"/>
                <a:gd name="T41" fmla="*/ 97 h 97"/>
                <a:gd name="T42" fmla="*/ 28 w 48"/>
                <a:gd name="T43" fmla="*/ 93 h 97"/>
                <a:gd name="T44" fmla="*/ 28 w 48"/>
                <a:gd name="T45" fmla="*/ 83 h 97"/>
                <a:gd name="T46" fmla="*/ 48 w 48"/>
                <a:gd name="T47" fmla="*/ 62 h 97"/>
                <a:gd name="T48" fmla="*/ 24 w 48"/>
                <a:gd name="T49" fmla="*/ 4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97">
                  <a:moveTo>
                    <a:pt x="24" y="41"/>
                  </a:moveTo>
                  <a:cubicBezTo>
                    <a:pt x="14" y="41"/>
                    <a:pt x="9" y="37"/>
                    <a:pt x="9" y="31"/>
                  </a:cubicBezTo>
                  <a:cubicBezTo>
                    <a:pt x="9" y="26"/>
                    <a:pt x="16" y="22"/>
                    <a:pt x="24" y="22"/>
                  </a:cubicBezTo>
                  <a:cubicBezTo>
                    <a:pt x="30" y="22"/>
                    <a:pt x="35" y="24"/>
                    <a:pt x="37" y="28"/>
                  </a:cubicBezTo>
                  <a:cubicBezTo>
                    <a:pt x="38" y="30"/>
                    <a:pt x="41" y="31"/>
                    <a:pt x="43" y="29"/>
                  </a:cubicBezTo>
                  <a:cubicBezTo>
                    <a:pt x="45" y="28"/>
                    <a:pt x="45" y="26"/>
                    <a:pt x="44" y="24"/>
                  </a:cubicBezTo>
                  <a:cubicBezTo>
                    <a:pt x="41" y="19"/>
                    <a:pt x="35" y="15"/>
                    <a:pt x="28" y="14"/>
                  </a:cubicBezTo>
                  <a:cubicBezTo>
                    <a:pt x="28" y="4"/>
                    <a:pt x="28" y="4"/>
                    <a:pt x="28" y="4"/>
                  </a:cubicBezTo>
                  <a:cubicBezTo>
                    <a:pt x="28" y="2"/>
                    <a:pt x="26" y="0"/>
                    <a:pt x="24" y="0"/>
                  </a:cubicBezTo>
                  <a:cubicBezTo>
                    <a:pt x="21" y="0"/>
                    <a:pt x="20" y="2"/>
                    <a:pt x="20" y="4"/>
                  </a:cubicBezTo>
                  <a:cubicBezTo>
                    <a:pt x="20" y="14"/>
                    <a:pt x="20" y="14"/>
                    <a:pt x="20" y="14"/>
                  </a:cubicBezTo>
                  <a:cubicBezTo>
                    <a:pt x="9" y="16"/>
                    <a:pt x="1" y="23"/>
                    <a:pt x="1" y="31"/>
                  </a:cubicBezTo>
                  <a:cubicBezTo>
                    <a:pt x="1" y="40"/>
                    <a:pt x="7" y="49"/>
                    <a:pt x="24" y="49"/>
                  </a:cubicBezTo>
                  <a:cubicBezTo>
                    <a:pt x="34" y="49"/>
                    <a:pt x="40" y="54"/>
                    <a:pt x="40" y="62"/>
                  </a:cubicBezTo>
                  <a:cubicBezTo>
                    <a:pt x="40" y="69"/>
                    <a:pt x="33" y="75"/>
                    <a:pt x="24" y="75"/>
                  </a:cubicBezTo>
                  <a:cubicBezTo>
                    <a:pt x="17" y="75"/>
                    <a:pt x="11" y="72"/>
                    <a:pt x="8" y="67"/>
                  </a:cubicBezTo>
                  <a:cubicBezTo>
                    <a:pt x="7" y="65"/>
                    <a:pt x="5" y="64"/>
                    <a:pt x="3" y="65"/>
                  </a:cubicBezTo>
                  <a:cubicBezTo>
                    <a:pt x="1" y="67"/>
                    <a:pt x="0" y="69"/>
                    <a:pt x="1" y="71"/>
                  </a:cubicBezTo>
                  <a:cubicBezTo>
                    <a:pt x="4" y="77"/>
                    <a:pt x="11" y="82"/>
                    <a:pt x="20" y="83"/>
                  </a:cubicBezTo>
                  <a:cubicBezTo>
                    <a:pt x="20" y="93"/>
                    <a:pt x="20" y="93"/>
                    <a:pt x="20" y="93"/>
                  </a:cubicBezTo>
                  <a:cubicBezTo>
                    <a:pt x="20" y="95"/>
                    <a:pt x="21" y="97"/>
                    <a:pt x="24" y="97"/>
                  </a:cubicBezTo>
                  <a:cubicBezTo>
                    <a:pt x="26" y="97"/>
                    <a:pt x="28" y="95"/>
                    <a:pt x="28" y="93"/>
                  </a:cubicBezTo>
                  <a:cubicBezTo>
                    <a:pt x="28" y="83"/>
                    <a:pt x="28" y="83"/>
                    <a:pt x="28" y="83"/>
                  </a:cubicBezTo>
                  <a:cubicBezTo>
                    <a:pt x="39" y="81"/>
                    <a:pt x="48" y="73"/>
                    <a:pt x="48" y="62"/>
                  </a:cubicBezTo>
                  <a:cubicBezTo>
                    <a:pt x="48" y="52"/>
                    <a:pt x="42" y="41"/>
                    <a:pt x="2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pitchFamily="34" charset="-122"/>
              </a:endParaRPr>
            </a:p>
          </p:txBody>
        </p:sp>
      </p:grpSp>
      <p:sp>
        <p:nvSpPr>
          <p:cNvPr id="59" name="Freeform 426">
            <a:extLst>
              <a:ext uri="{FF2B5EF4-FFF2-40B4-BE49-F238E27FC236}">
                <a16:creationId xmlns="" xmlns:a16="http://schemas.microsoft.com/office/drawing/2014/main" id="{89994B5D-F867-4606-A898-69ABDD1F30FA}"/>
              </a:ext>
            </a:extLst>
          </p:cNvPr>
          <p:cNvSpPr>
            <a:spLocks noEditPoints="1"/>
          </p:cNvSpPr>
          <p:nvPr/>
        </p:nvSpPr>
        <p:spPr bwMode="auto">
          <a:xfrm>
            <a:off x="5015721" y="4066202"/>
            <a:ext cx="794318" cy="496299"/>
          </a:xfrm>
          <a:custGeom>
            <a:avLst/>
            <a:gdLst>
              <a:gd name="T0" fmla="*/ 0 w 143"/>
              <a:gd name="T1" fmla="*/ 85 h 95"/>
              <a:gd name="T2" fmla="*/ 10 w 143"/>
              <a:gd name="T3" fmla="*/ 95 h 95"/>
              <a:gd name="T4" fmla="*/ 133 w 143"/>
              <a:gd name="T5" fmla="*/ 95 h 95"/>
              <a:gd name="T6" fmla="*/ 143 w 143"/>
              <a:gd name="T7" fmla="*/ 85 h 95"/>
              <a:gd name="T8" fmla="*/ 143 w 143"/>
              <a:gd name="T9" fmla="*/ 10 h 95"/>
              <a:gd name="T10" fmla="*/ 133 w 143"/>
              <a:gd name="T11" fmla="*/ 0 h 95"/>
              <a:gd name="T12" fmla="*/ 10 w 143"/>
              <a:gd name="T13" fmla="*/ 0 h 95"/>
              <a:gd name="T14" fmla="*/ 0 w 143"/>
              <a:gd name="T15" fmla="*/ 10 h 95"/>
              <a:gd name="T16" fmla="*/ 0 w 143"/>
              <a:gd name="T17" fmla="*/ 85 h 95"/>
              <a:gd name="T18" fmla="*/ 8 w 143"/>
              <a:gd name="T19" fmla="*/ 12 h 95"/>
              <a:gd name="T20" fmla="*/ 52 w 143"/>
              <a:gd name="T21" fmla="*/ 45 h 95"/>
              <a:gd name="T22" fmla="*/ 8 w 143"/>
              <a:gd name="T23" fmla="*/ 81 h 95"/>
              <a:gd name="T24" fmla="*/ 8 w 143"/>
              <a:gd name="T25" fmla="*/ 12 h 95"/>
              <a:gd name="T26" fmla="*/ 13 w 143"/>
              <a:gd name="T27" fmla="*/ 87 h 95"/>
              <a:gd name="T28" fmla="*/ 59 w 143"/>
              <a:gd name="T29" fmla="*/ 50 h 95"/>
              <a:gd name="T30" fmla="*/ 65 w 143"/>
              <a:gd name="T31" fmla="*/ 54 h 95"/>
              <a:gd name="T32" fmla="*/ 72 w 143"/>
              <a:gd name="T33" fmla="*/ 56 h 95"/>
              <a:gd name="T34" fmla="*/ 79 w 143"/>
              <a:gd name="T35" fmla="*/ 54 h 95"/>
              <a:gd name="T36" fmla="*/ 84 w 143"/>
              <a:gd name="T37" fmla="*/ 50 h 95"/>
              <a:gd name="T38" fmla="*/ 130 w 143"/>
              <a:gd name="T39" fmla="*/ 87 h 95"/>
              <a:gd name="T40" fmla="*/ 13 w 143"/>
              <a:gd name="T41" fmla="*/ 87 h 95"/>
              <a:gd name="T42" fmla="*/ 135 w 143"/>
              <a:gd name="T43" fmla="*/ 81 h 95"/>
              <a:gd name="T44" fmla="*/ 91 w 143"/>
              <a:gd name="T45" fmla="*/ 45 h 95"/>
              <a:gd name="T46" fmla="*/ 135 w 143"/>
              <a:gd name="T47" fmla="*/ 12 h 95"/>
              <a:gd name="T48" fmla="*/ 135 w 143"/>
              <a:gd name="T49" fmla="*/ 81 h 95"/>
              <a:gd name="T50" fmla="*/ 126 w 143"/>
              <a:gd name="T51" fmla="*/ 8 h 95"/>
              <a:gd name="T52" fmla="*/ 74 w 143"/>
              <a:gd name="T53" fmla="*/ 48 h 95"/>
              <a:gd name="T54" fmla="*/ 69 w 143"/>
              <a:gd name="T55" fmla="*/ 48 h 95"/>
              <a:gd name="T56" fmla="*/ 17 w 143"/>
              <a:gd name="T57" fmla="*/ 8 h 95"/>
              <a:gd name="T58" fmla="*/ 126 w 143"/>
              <a:gd name="T59" fmla="*/ 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3" h="95">
                <a:moveTo>
                  <a:pt x="0" y="85"/>
                </a:moveTo>
                <a:cubicBezTo>
                  <a:pt x="0" y="90"/>
                  <a:pt x="4" y="95"/>
                  <a:pt x="10" y="95"/>
                </a:cubicBezTo>
                <a:cubicBezTo>
                  <a:pt x="133" y="95"/>
                  <a:pt x="133" y="95"/>
                  <a:pt x="133" y="95"/>
                </a:cubicBezTo>
                <a:cubicBezTo>
                  <a:pt x="139" y="95"/>
                  <a:pt x="143" y="90"/>
                  <a:pt x="143" y="85"/>
                </a:cubicBezTo>
                <a:cubicBezTo>
                  <a:pt x="143" y="10"/>
                  <a:pt x="143" y="10"/>
                  <a:pt x="143" y="10"/>
                </a:cubicBezTo>
                <a:cubicBezTo>
                  <a:pt x="143" y="4"/>
                  <a:pt x="139" y="0"/>
                  <a:pt x="133" y="0"/>
                </a:cubicBezTo>
                <a:cubicBezTo>
                  <a:pt x="10" y="0"/>
                  <a:pt x="10" y="0"/>
                  <a:pt x="10" y="0"/>
                </a:cubicBezTo>
                <a:cubicBezTo>
                  <a:pt x="4" y="0"/>
                  <a:pt x="0" y="4"/>
                  <a:pt x="0" y="10"/>
                </a:cubicBezTo>
                <a:lnTo>
                  <a:pt x="0" y="85"/>
                </a:lnTo>
                <a:close/>
                <a:moveTo>
                  <a:pt x="8" y="12"/>
                </a:moveTo>
                <a:cubicBezTo>
                  <a:pt x="52" y="45"/>
                  <a:pt x="52" y="45"/>
                  <a:pt x="52" y="45"/>
                </a:cubicBezTo>
                <a:cubicBezTo>
                  <a:pt x="8" y="81"/>
                  <a:pt x="8" y="81"/>
                  <a:pt x="8" y="81"/>
                </a:cubicBezTo>
                <a:lnTo>
                  <a:pt x="8" y="12"/>
                </a:lnTo>
                <a:close/>
                <a:moveTo>
                  <a:pt x="13" y="87"/>
                </a:moveTo>
                <a:cubicBezTo>
                  <a:pt x="59" y="50"/>
                  <a:pt x="59" y="50"/>
                  <a:pt x="59" y="50"/>
                </a:cubicBezTo>
                <a:cubicBezTo>
                  <a:pt x="65" y="54"/>
                  <a:pt x="65" y="54"/>
                  <a:pt x="65" y="54"/>
                </a:cubicBezTo>
                <a:cubicBezTo>
                  <a:pt x="67" y="56"/>
                  <a:pt x="69" y="56"/>
                  <a:pt x="72" y="56"/>
                </a:cubicBezTo>
                <a:cubicBezTo>
                  <a:pt x="74" y="56"/>
                  <a:pt x="77" y="56"/>
                  <a:pt x="79" y="54"/>
                </a:cubicBezTo>
                <a:cubicBezTo>
                  <a:pt x="84" y="50"/>
                  <a:pt x="84" y="50"/>
                  <a:pt x="84" y="50"/>
                </a:cubicBezTo>
                <a:cubicBezTo>
                  <a:pt x="130" y="87"/>
                  <a:pt x="130" y="87"/>
                  <a:pt x="130" y="87"/>
                </a:cubicBezTo>
                <a:lnTo>
                  <a:pt x="13" y="87"/>
                </a:lnTo>
                <a:close/>
                <a:moveTo>
                  <a:pt x="135" y="81"/>
                </a:moveTo>
                <a:cubicBezTo>
                  <a:pt x="91" y="45"/>
                  <a:pt x="91" y="45"/>
                  <a:pt x="91" y="45"/>
                </a:cubicBezTo>
                <a:cubicBezTo>
                  <a:pt x="135" y="12"/>
                  <a:pt x="135" y="12"/>
                  <a:pt x="135" y="12"/>
                </a:cubicBezTo>
                <a:lnTo>
                  <a:pt x="135" y="81"/>
                </a:lnTo>
                <a:close/>
                <a:moveTo>
                  <a:pt x="126" y="8"/>
                </a:moveTo>
                <a:cubicBezTo>
                  <a:pt x="74" y="48"/>
                  <a:pt x="74" y="48"/>
                  <a:pt x="74" y="48"/>
                </a:cubicBezTo>
                <a:cubicBezTo>
                  <a:pt x="73" y="49"/>
                  <a:pt x="71" y="49"/>
                  <a:pt x="69" y="48"/>
                </a:cubicBezTo>
                <a:cubicBezTo>
                  <a:pt x="17" y="8"/>
                  <a:pt x="17" y="8"/>
                  <a:pt x="17" y="8"/>
                </a:cubicBezTo>
                <a:lnTo>
                  <a:pt x="126" y="8"/>
                </a:lnTo>
                <a:close/>
              </a:path>
            </a:pathLst>
          </a:custGeom>
          <a:solidFill>
            <a:schemeClr val="tx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ea typeface="微软雅黑" panose="020B0503020204020204" pitchFamily="34" charset="-122"/>
            </a:endParaRPr>
          </a:p>
        </p:txBody>
      </p:sp>
      <p:sp>
        <p:nvSpPr>
          <p:cNvPr id="60" name="文本框 23">
            <a:extLst>
              <a:ext uri="{FF2B5EF4-FFF2-40B4-BE49-F238E27FC236}">
                <a16:creationId xmlns="" xmlns:a16="http://schemas.microsoft.com/office/drawing/2014/main" id="{30A99DF5-BA99-4583-8273-1FBE2A45D605}"/>
              </a:ext>
            </a:extLst>
          </p:cNvPr>
          <p:cNvSpPr txBox="1"/>
          <p:nvPr/>
        </p:nvSpPr>
        <p:spPr>
          <a:xfrm>
            <a:off x="2568692" y="2467833"/>
            <a:ext cx="2291010" cy="89255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fontAlgn="base" hangingPunct="0">
              <a:spcBef>
                <a:spcPct val="0"/>
              </a:spcBef>
              <a:spcAft>
                <a:spcPct val="0"/>
              </a:spcAft>
            </a:pPr>
            <a:r>
              <a:rPr lang="en-US" altLang="zh-CN" sz="1600" b="1" dirty="0">
                <a:solidFill>
                  <a:srgbClr val="000000"/>
                </a:solidFill>
                <a:latin typeface="Playfair Display" panose="00000500000000000000"/>
                <a:ea typeface="Arial Unicode MS" panose="020B0604020202020204" pitchFamily="34" charset="-122"/>
                <a:cs typeface="Arial" panose="020B0604020202020204" pitchFamily="34" charset="0"/>
              </a:rPr>
              <a:t>Add your title</a:t>
            </a:r>
            <a:endParaRPr lang="zh-CN" altLang="en-US" sz="1600" b="1" dirty="0">
              <a:solidFill>
                <a:srgbClr val="000000"/>
              </a:solidFill>
              <a:latin typeface="Playfair Display" panose="00000500000000000000"/>
            </a:endParaRPr>
          </a:p>
          <a:p>
            <a:pPr algn="just" eaLnBrk="0" fontAlgn="base" hangingPunct="0">
              <a:spcBef>
                <a:spcPct val="0"/>
              </a:spcBef>
              <a:spcAft>
                <a:spcPct val="0"/>
              </a:spcAft>
            </a:pPr>
            <a:r>
              <a:rPr lang="en-US" altLang="zh-CN" sz="1200" dirty="0">
                <a:solidFill>
                  <a:srgbClr val="000000"/>
                </a:solidFill>
                <a:latin typeface="Playfair Display" panose="00000500000000000000"/>
                <a:ea typeface="微软雅黑" panose="020B0503020204020204" pitchFamily="34" charset="-122"/>
                <a:cs typeface="Arial" panose="020B0604020202020204" pitchFamily="34" charset="0"/>
              </a:rPr>
              <a:t>This is a sample text. Insert your desired  this is a sample text. Insert your desired .</a:t>
            </a:r>
            <a:endParaRPr lang="zh-CN" altLang="en-US" sz="1200" dirty="0">
              <a:solidFill>
                <a:srgbClr val="000000"/>
              </a:solidFill>
              <a:latin typeface="Playfair Display" panose="00000500000000000000"/>
              <a:cs typeface="Arial" panose="020B0604020202020204" pitchFamily="34" charset="0"/>
            </a:endParaRPr>
          </a:p>
        </p:txBody>
      </p:sp>
      <p:sp>
        <p:nvSpPr>
          <p:cNvPr id="61" name="文本框 24">
            <a:extLst>
              <a:ext uri="{FF2B5EF4-FFF2-40B4-BE49-F238E27FC236}">
                <a16:creationId xmlns="" xmlns:a16="http://schemas.microsoft.com/office/drawing/2014/main" id="{5413C252-12DE-4ECC-A3C4-7433506BED06}"/>
              </a:ext>
            </a:extLst>
          </p:cNvPr>
          <p:cNvSpPr txBox="1"/>
          <p:nvPr/>
        </p:nvSpPr>
        <p:spPr>
          <a:xfrm>
            <a:off x="1096832" y="4919335"/>
            <a:ext cx="2291010" cy="89255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fontAlgn="base" hangingPunct="0">
              <a:spcBef>
                <a:spcPct val="0"/>
              </a:spcBef>
              <a:spcAft>
                <a:spcPct val="0"/>
              </a:spcAft>
            </a:pPr>
            <a:r>
              <a:rPr lang="en-US" altLang="zh-CN" sz="1600" b="1">
                <a:solidFill>
                  <a:srgbClr val="000000"/>
                </a:solidFill>
                <a:latin typeface="Playfair Display" panose="00000500000000000000"/>
                <a:ea typeface="Arial Unicode MS" panose="020B0604020202020204" pitchFamily="34" charset="-122"/>
                <a:cs typeface="Arial" panose="020B0604020202020204" pitchFamily="34" charset="0"/>
              </a:rPr>
              <a:t>Add your title</a:t>
            </a:r>
            <a:endParaRPr lang="zh-CN" altLang="en-US" sz="1600" b="1">
              <a:solidFill>
                <a:srgbClr val="000000"/>
              </a:solidFill>
              <a:latin typeface="Playfair Display" panose="00000500000000000000"/>
            </a:endParaRPr>
          </a:p>
          <a:p>
            <a:pPr algn="just" eaLnBrk="0" fontAlgn="base" hangingPunct="0">
              <a:spcBef>
                <a:spcPct val="0"/>
              </a:spcBef>
              <a:spcAft>
                <a:spcPct val="0"/>
              </a:spcAft>
            </a:pPr>
            <a:r>
              <a:rPr lang="en-US" altLang="zh-CN" sz="1200">
                <a:solidFill>
                  <a:srgbClr val="000000"/>
                </a:solidFill>
                <a:latin typeface="Playfair Display" panose="00000500000000000000"/>
                <a:ea typeface="微软雅黑" panose="020B0503020204020204" pitchFamily="34" charset="-122"/>
                <a:cs typeface="Arial" panose="020B0604020202020204" pitchFamily="34" charset="0"/>
              </a:rPr>
              <a:t>This is a sample text. Insert your desired  this is a sample text. Insert your desired .</a:t>
            </a:r>
            <a:endParaRPr lang="zh-CN" altLang="en-US" sz="1200" dirty="0">
              <a:solidFill>
                <a:srgbClr val="000000"/>
              </a:solidFill>
              <a:latin typeface="Playfair Display" panose="00000500000000000000"/>
              <a:cs typeface="Arial" panose="020B0604020202020204" pitchFamily="34" charset="0"/>
            </a:endParaRPr>
          </a:p>
        </p:txBody>
      </p:sp>
      <p:sp>
        <p:nvSpPr>
          <p:cNvPr id="62" name="文本框 25">
            <a:extLst>
              <a:ext uri="{FF2B5EF4-FFF2-40B4-BE49-F238E27FC236}">
                <a16:creationId xmlns="" xmlns:a16="http://schemas.microsoft.com/office/drawing/2014/main" id="{67FFAEFD-D9D8-41A3-91E2-A981AF31EFFC}"/>
              </a:ext>
            </a:extLst>
          </p:cNvPr>
          <p:cNvSpPr txBox="1"/>
          <p:nvPr/>
        </p:nvSpPr>
        <p:spPr>
          <a:xfrm>
            <a:off x="4011297" y="4919335"/>
            <a:ext cx="2291010" cy="89255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fontAlgn="base" hangingPunct="0">
              <a:spcBef>
                <a:spcPct val="0"/>
              </a:spcBef>
              <a:spcAft>
                <a:spcPct val="0"/>
              </a:spcAft>
            </a:pPr>
            <a:r>
              <a:rPr lang="en-US" altLang="zh-CN" sz="1600" b="1" dirty="0">
                <a:solidFill>
                  <a:srgbClr val="000000"/>
                </a:solidFill>
                <a:latin typeface="Playfair Display" panose="00000500000000000000"/>
                <a:ea typeface="Arial Unicode MS" panose="020B0604020202020204" pitchFamily="34" charset="-122"/>
                <a:cs typeface="Arial" panose="020B0604020202020204" pitchFamily="34" charset="0"/>
              </a:rPr>
              <a:t>Add your title</a:t>
            </a:r>
            <a:endParaRPr lang="zh-CN" altLang="en-US" sz="1600" b="1" dirty="0">
              <a:solidFill>
                <a:srgbClr val="000000"/>
              </a:solidFill>
              <a:latin typeface="Playfair Display" panose="00000500000000000000"/>
            </a:endParaRPr>
          </a:p>
          <a:p>
            <a:pPr algn="just" eaLnBrk="0" fontAlgn="base" hangingPunct="0">
              <a:spcBef>
                <a:spcPct val="0"/>
              </a:spcBef>
              <a:spcAft>
                <a:spcPct val="0"/>
              </a:spcAft>
            </a:pPr>
            <a:r>
              <a:rPr lang="en-US" altLang="zh-CN" sz="1200" dirty="0">
                <a:solidFill>
                  <a:srgbClr val="000000"/>
                </a:solidFill>
                <a:latin typeface="Playfair Display" panose="00000500000000000000"/>
                <a:ea typeface="微软雅黑" panose="020B0503020204020204" pitchFamily="34" charset="-122"/>
                <a:cs typeface="Arial" panose="020B0604020202020204" pitchFamily="34" charset="0"/>
              </a:rPr>
              <a:t>This is a sample text. Insert your desired  this is a sample text. Insert your desired .</a:t>
            </a:r>
            <a:endParaRPr lang="zh-CN" altLang="en-US" sz="1200" dirty="0">
              <a:solidFill>
                <a:srgbClr val="000000"/>
              </a:solidFill>
              <a:latin typeface="Playfair Display" panose="00000500000000000000"/>
              <a:cs typeface="Arial" panose="020B0604020202020204" pitchFamily="34" charset="0"/>
            </a:endParaRPr>
          </a:p>
        </p:txBody>
      </p:sp>
      <p:sp>
        <p:nvSpPr>
          <p:cNvPr id="63" name="文本框 26">
            <a:extLst>
              <a:ext uri="{FF2B5EF4-FFF2-40B4-BE49-F238E27FC236}">
                <a16:creationId xmlns="" xmlns:a16="http://schemas.microsoft.com/office/drawing/2014/main" id="{7A790920-D149-45ED-94AD-66D73F537130}"/>
              </a:ext>
            </a:extLst>
          </p:cNvPr>
          <p:cNvSpPr txBox="1"/>
          <p:nvPr/>
        </p:nvSpPr>
        <p:spPr>
          <a:xfrm>
            <a:off x="5490073" y="2457456"/>
            <a:ext cx="2291010" cy="89255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0" fontAlgn="base" hangingPunct="0">
              <a:spcBef>
                <a:spcPct val="0"/>
              </a:spcBef>
              <a:spcAft>
                <a:spcPct val="0"/>
              </a:spcAft>
            </a:pPr>
            <a:r>
              <a:rPr lang="en-US" altLang="zh-CN" sz="1600" b="1" dirty="0">
                <a:solidFill>
                  <a:srgbClr val="000000"/>
                </a:solidFill>
                <a:latin typeface="Playfair Display" panose="00000500000000000000"/>
                <a:ea typeface="Arial Unicode MS" panose="020B0604020202020204" pitchFamily="34" charset="-122"/>
                <a:cs typeface="Arial" panose="020B0604020202020204" pitchFamily="34" charset="0"/>
              </a:rPr>
              <a:t>Add your title</a:t>
            </a:r>
            <a:endParaRPr lang="zh-CN" altLang="en-US" sz="1600" b="1" dirty="0">
              <a:solidFill>
                <a:srgbClr val="000000"/>
              </a:solidFill>
              <a:latin typeface="Playfair Display" panose="00000500000000000000"/>
            </a:endParaRPr>
          </a:p>
          <a:p>
            <a:pPr algn="just" eaLnBrk="0" fontAlgn="base" hangingPunct="0">
              <a:spcBef>
                <a:spcPct val="0"/>
              </a:spcBef>
              <a:spcAft>
                <a:spcPct val="0"/>
              </a:spcAft>
            </a:pPr>
            <a:r>
              <a:rPr lang="en-US" altLang="zh-CN" sz="1200" dirty="0">
                <a:solidFill>
                  <a:srgbClr val="000000"/>
                </a:solidFill>
                <a:latin typeface="Playfair Display" panose="00000500000000000000"/>
                <a:ea typeface="微软雅黑" panose="020B0503020204020204" pitchFamily="34" charset="-122"/>
                <a:cs typeface="Arial" panose="020B0604020202020204" pitchFamily="34" charset="0"/>
              </a:rPr>
              <a:t>This is a sample text. Insert your desired  this is a sample text. Insert your desired .</a:t>
            </a:r>
            <a:endParaRPr lang="zh-CN" altLang="en-US" sz="1200" dirty="0">
              <a:solidFill>
                <a:srgbClr val="000000"/>
              </a:solidFill>
              <a:latin typeface="Playfair Display" panose="00000500000000000000"/>
              <a:cs typeface="Arial" panose="020B0604020202020204" pitchFamily="34" charset="0"/>
            </a:endParaRPr>
          </a:p>
        </p:txBody>
      </p:sp>
    </p:spTree>
    <p:extLst>
      <p:ext uri="{BB962C8B-B14F-4D97-AF65-F5344CB8AC3E}">
        <p14:creationId xmlns:p14="http://schemas.microsoft.com/office/powerpoint/2010/main" val="4042220160"/>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000" fill="hold"/>
                                        <p:tgtEl>
                                          <p:spTgt spid="48"/>
                                        </p:tgtEl>
                                        <p:attrNameLst>
                                          <p:attrName>ppt_w</p:attrName>
                                        </p:attrNameLst>
                                      </p:cBhvr>
                                      <p:tavLst>
                                        <p:tav tm="0">
                                          <p:val>
                                            <p:strVal val="#ppt_w+.3"/>
                                          </p:val>
                                        </p:tav>
                                        <p:tav tm="100000">
                                          <p:val>
                                            <p:strVal val="#ppt_w"/>
                                          </p:val>
                                        </p:tav>
                                      </p:tavLst>
                                    </p:anim>
                                    <p:anim calcmode="lin" valueType="num">
                                      <p:cBhvr>
                                        <p:cTn id="8" dur="1000" fill="hold"/>
                                        <p:tgtEl>
                                          <p:spTgt spid="48"/>
                                        </p:tgtEl>
                                        <p:attrNameLst>
                                          <p:attrName>ppt_h</p:attrName>
                                        </p:attrNameLst>
                                      </p:cBhvr>
                                      <p:tavLst>
                                        <p:tav tm="0">
                                          <p:val>
                                            <p:strVal val="#ppt_h"/>
                                          </p:val>
                                        </p:tav>
                                        <p:tav tm="100000">
                                          <p:val>
                                            <p:strVal val="#ppt_h"/>
                                          </p:val>
                                        </p:tav>
                                      </p:tavLst>
                                    </p:anim>
                                    <p:animEffect transition="in" filter="fade">
                                      <p:cBhvr>
                                        <p:cTn id="9" dur="1000"/>
                                        <p:tgtEl>
                                          <p:spTgt spid="48"/>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1000" fill="hold"/>
                                        <p:tgtEl>
                                          <p:spTgt spid="42"/>
                                        </p:tgtEl>
                                        <p:attrNameLst>
                                          <p:attrName>ppt_w</p:attrName>
                                        </p:attrNameLst>
                                      </p:cBhvr>
                                      <p:tavLst>
                                        <p:tav tm="0">
                                          <p:val>
                                            <p:strVal val="#ppt_w+.3"/>
                                          </p:val>
                                        </p:tav>
                                        <p:tav tm="100000">
                                          <p:val>
                                            <p:strVal val="#ppt_w"/>
                                          </p:val>
                                        </p:tav>
                                      </p:tavLst>
                                    </p:anim>
                                    <p:anim calcmode="lin" valueType="num">
                                      <p:cBhvr>
                                        <p:cTn id="13" dur="1000" fill="hold"/>
                                        <p:tgtEl>
                                          <p:spTgt spid="42"/>
                                        </p:tgtEl>
                                        <p:attrNameLst>
                                          <p:attrName>ppt_h</p:attrName>
                                        </p:attrNameLst>
                                      </p:cBhvr>
                                      <p:tavLst>
                                        <p:tav tm="0">
                                          <p:val>
                                            <p:strVal val="#ppt_h"/>
                                          </p:val>
                                        </p:tav>
                                        <p:tav tm="100000">
                                          <p:val>
                                            <p:strVal val="#ppt_h"/>
                                          </p:val>
                                        </p:tav>
                                      </p:tavLst>
                                    </p:anim>
                                    <p:animEffect transition="in" filter="fade">
                                      <p:cBhvr>
                                        <p:cTn id="14"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a:extLst>
              <a:ext uri="{FF2B5EF4-FFF2-40B4-BE49-F238E27FC236}">
                <a16:creationId xmlns="" xmlns:a16="http://schemas.microsoft.com/office/drawing/2014/main" id="{BDEECFD3-5A67-4F2F-A223-717EE9E0D7AA}"/>
              </a:ext>
            </a:extLst>
          </p:cNvPr>
          <p:cNvSpPr/>
          <p:nvPr>
            <p:custDataLst>
              <p:tags r:id="rId1"/>
            </p:custDataLst>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矩形 5">
            <a:extLst>
              <a:ext uri="{FF2B5EF4-FFF2-40B4-BE49-F238E27FC236}">
                <a16:creationId xmlns="" xmlns:a16="http://schemas.microsoft.com/office/drawing/2014/main" id="{D633C451-75EC-4F4A-A2CF-FC15D036F005}"/>
              </a:ext>
            </a:extLst>
          </p:cNvPr>
          <p:cNvSpPr/>
          <p:nvPr>
            <p:custDataLst>
              <p:tags r:id="rId2"/>
            </p:custDataLst>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PA_矩形 22">
            <a:extLst>
              <a:ext uri="{FF2B5EF4-FFF2-40B4-BE49-F238E27FC236}">
                <a16:creationId xmlns="" xmlns:a16="http://schemas.microsoft.com/office/drawing/2014/main" id="{7F9AB3B4-C6E6-43C2-BD72-DA243AB83295}"/>
              </a:ext>
            </a:extLst>
          </p:cNvPr>
          <p:cNvSpPr/>
          <p:nvPr>
            <p:custDataLst>
              <p:tags r:id="rId3"/>
            </p:custDataLst>
          </p:nvPr>
        </p:nvSpPr>
        <p:spPr>
          <a:xfrm>
            <a:off x="0" y="3909941"/>
            <a:ext cx="13224699" cy="1345240"/>
          </a:xfrm>
          <a:prstGeom prst="rect">
            <a:avLst/>
          </a:prstGeom>
        </p:spPr>
        <p:txBody>
          <a:bodyPr wrap="square">
            <a:spAutoFit/>
          </a:bodyPr>
          <a:lstStyle/>
          <a:p>
            <a:pPr>
              <a:lnSpc>
                <a:spcPts val="4800"/>
              </a:lnSpc>
            </a:pPr>
            <a:r>
              <a:rPr lang="en-US" altLang="zh-CN" sz="23900" b="1" dirty="0">
                <a:solidFill>
                  <a:schemeClr val="bg1">
                    <a:lumMod val="85000"/>
                  </a:schemeClr>
                </a:solidFill>
                <a:latin typeface="Open Sans" panose="020B0606030504020204" pitchFamily="34" charset="0"/>
                <a:ea typeface="Open Sans" panose="020B0606030504020204" pitchFamily="34" charset="0"/>
                <a:cs typeface="Open Sans" panose="020B0606030504020204" pitchFamily="34" charset="0"/>
              </a:rPr>
              <a:t>BEAUTY</a:t>
            </a:r>
          </a:p>
        </p:txBody>
      </p:sp>
      <p:pic>
        <p:nvPicPr>
          <p:cNvPr id="43" name="PA_图片 42">
            <a:extLst>
              <a:ext uri="{FF2B5EF4-FFF2-40B4-BE49-F238E27FC236}">
                <a16:creationId xmlns="" xmlns:a16="http://schemas.microsoft.com/office/drawing/2014/main" id="{B542AB2E-E01C-4697-B9E9-6B7433EC6680}"/>
              </a:ext>
            </a:extLst>
          </p:cNvPr>
          <p:cNvPicPr>
            <a:picLocks noChangeAspect="1"/>
          </p:cNvPicPr>
          <p:nvPr>
            <p:custDataLst>
              <p:tags r:id="rId4"/>
            </p:custDataLst>
          </p:nvPr>
        </p:nvPicPr>
        <p:blipFill rotWithShape="1">
          <a:blip r:embed="rId23">
            <a:biLevel thresh="50000"/>
          </a:blip>
          <a:srcRect r="-19" b="-275"/>
          <a:stretch/>
        </p:blipFill>
        <p:spPr>
          <a:xfrm flipH="1">
            <a:off x="3563754" y="870497"/>
            <a:ext cx="5064492" cy="5102713"/>
          </a:xfrm>
          <a:prstGeom prst="rect">
            <a:avLst/>
          </a:prstGeom>
        </p:spPr>
      </p:pic>
      <p:sp>
        <p:nvSpPr>
          <p:cNvPr id="53" name="PA_淘宝网chenying0907出品 23">
            <a:extLst>
              <a:ext uri="{FF2B5EF4-FFF2-40B4-BE49-F238E27FC236}">
                <a16:creationId xmlns="" xmlns:a16="http://schemas.microsoft.com/office/drawing/2014/main" id="{F89EE3F0-FEC5-46D9-89F5-FB6A2908D9FC}"/>
              </a:ext>
            </a:extLst>
          </p:cNvPr>
          <p:cNvSpPr/>
          <p:nvPr>
            <p:custDataLst>
              <p:tags r:id="rId5"/>
            </p:custDataLst>
          </p:nvPr>
        </p:nvSpPr>
        <p:spPr>
          <a:xfrm rot="2664103">
            <a:off x="11016684" y="4676409"/>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_淘宝网chenying0907出品 30">
            <a:extLst>
              <a:ext uri="{FF2B5EF4-FFF2-40B4-BE49-F238E27FC236}">
                <a16:creationId xmlns="" xmlns:a16="http://schemas.microsoft.com/office/drawing/2014/main" id="{9541B6FE-389D-4A83-8623-58B562B039D1}"/>
              </a:ext>
            </a:extLst>
          </p:cNvPr>
          <p:cNvSpPr/>
          <p:nvPr>
            <p:custDataLst>
              <p:tags r:id="rId6"/>
            </p:custDataLst>
          </p:nvPr>
        </p:nvSpPr>
        <p:spPr>
          <a:xfrm rot="883985">
            <a:off x="10209981" y="1704017"/>
            <a:ext cx="239077" cy="20610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PA_淘宝网chenying0907出品 31">
            <a:extLst>
              <a:ext uri="{FF2B5EF4-FFF2-40B4-BE49-F238E27FC236}">
                <a16:creationId xmlns="" xmlns:a16="http://schemas.microsoft.com/office/drawing/2014/main" id="{EC506821-F6A7-4E16-B2F5-35E46397643F}"/>
              </a:ext>
            </a:extLst>
          </p:cNvPr>
          <p:cNvSpPr/>
          <p:nvPr>
            <p:custDataLst>
              <p:tags r:id="rId7"/>
            </p:custDataLst>
          </p:nvPr>
        </p:nvSpPr>
        <p:spPr>
          <a:xfrm rot="20608842">
            <a:off x="10679744" y="1184139"/>
            <a:ext cx="546094" cy="470771"/>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PA_淘宝网chenying0907出品 23">
            <a:extLst>
              <a:ext uri="{FF2B5EF4-FFF2-40B4-BE49-F238E27FC236}">
                <a16:creationId xmlns="" xmlns:a16="http://schemas.microsoft.com/office/drawing/2014/main" id="{D0C7D926-4FA2-4ED2-9C46-17E5F5971F5C}"/>
              </a:ext>
            </a:extLst>
          </p:cNvPr>
          <p:cNvSpPr/>
          <p:nvPr>
            <p:custDataLst>
              <p:tags r:id="rId8"/>
            </p:custDataLst>
          </p:nvPr>
        </p:nvSpPr>
        <p:spPr>
          <a:xfrm rot="2664103">
            <a:off x="2431869" y="684011"/>
            <a:ext cx="421334" cy="363219"/>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PA_淘宝网chenying0907出品 24">
            <a:extLst>
              <a:ext uri="{FF2B5EF4-FFF2-40B4-BE49-F238E27FC236}">
                <a16:creationId xmlns="" xmlns:a16="http://schemas.microsoft.com/office/drawing/2014/main" id="{A637CAF0-ED9C-4728-BC94-9C9914064CF3}"/>
              </a:ext>
            </a:extLst>
          </p:cNvPr>
          <p:cNvSpPr/>
          <p:nvPr>
            <p:custDataLst>
              <p:tags r:id="rId9"/>
            </p:custDataLst>
          </p:nvPr>
        </p:nvSpPr>
        <p:spPr>
          <a:xfrm rot="20599068">
            <a:off x="1246397" y="1179877"/>
            <a:ext cx="276444" cy="238314"/>
          </a:xfrm>
          <a:prstGeom prst="triangl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PA_淘宝网chenying0907出品 30">
            <a:extLst>
              <a:ext uri="{FF2B5EF4-FFF2-40B4-BE49-F238E27FC236}">
                <a16:creationId xmlns="" xmlns:a16="http://schemas.microsoft.com/office/drawing/2014/main" id="{54CF6CBE-A2B0-4425-A5BC-C44EA0EB27C8}"/>
              </a:ext>
            </a:extLst>
          </p:cNvPr>
          <p:cNvSpPr/>
          <p:nvPr>
            <p:custDataLst>
              <p:tags r:id="rId10"/>
            </p:custDataLst>
          </p:nvPr>
        </p:nvSpPr>
        <p:spPr>
          <a:xfrm rot="883985">
            <a:off x="1922101" y="1729036"/>
            <a:ext cx="239077" cy="20610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PA_淘宝网chenying0907出品 31">
            <a:extLst>
              <a:ext uri="{FF2B5EF4-FFF2-40B4-BE49-F238E27FC236}">
                <a16:creationId xmlns="" xmlns:a16="http://schemas.microsoft.com/office/drawing/2014/main" id="{E9C33C03-923C-4FDB-8C0A-B3C2CBA6CCBC}"/>
              </a:ext>
            </a:extLst>
          </p:cNvPr>
          <p:cNvSpPr/>
          <p:nvPr>
            <p:custDataLst>
              <p:tags r:id="rId11"/>
            </p:custDataLst>
          </p:nvPr>
        </p:nvSpPr>
        <p:spPr>
          <a:xfrm rot="20608842">
            <a:off x="914613" y="5436209"/>
            <a:ext cx="546094" cy="470771"/>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A_PicturePlaceholder 4"/>
          <p:cNvPicPr>
            <a:picLocks noGrp="1" noChangeAspect="1"/>
          </p:cNvPicPr>
          <p:nvPr>
            <p:ph type="pic" sz="quarter" idx="10"/>
            <p:custDataLst>
              <p:tags r:id="rId12"/>
            </p:custDataLst>
          </p:nvPr>
        </p:nvPicPr>
        <p:blipFill>
          <a:blip r:embed="rId24">
            <a:extLst>
              <a:ext uri="{28A0092B-C50C-407E-A947-70E740481C1C}">
                <a14:useLocalDpi xmlns:a14="http://schemas.microsoft.com/office/drawing/2010/main" val="0"/>
              </a:ext>
            </a:extLst>
          </a:blip>
          <a:srcRect l="15705" r="15705"/>
          <a:stretch>
            <a:fillRect/>
          </a:stretch>
        </p:blipFill>
        <p:spPr/>
      </p:pic>
      <p:grpSp>
        <p:nvGrpSpPr>
          <p:cNvPr id="2" name="PA_组合 1">
            <a:extLst>
              <a:ext uri="{FF2B5EF4-FFF2-40B4-BE49-F238E27FC236}">
                <a16:creationId xmlns="" xmlns:a16="http://schemas.microsoft.com/office/drawing/2014/main" id="{0B35A78D-05B8-47CD-98FA-757261542DFC}"/>
              </a:ext>
            </a:extLst>
          </p:cNvPr>
          <p:cNvGrpSpPr/>
          <p:nvPr>
            <p:custDataLst>
              <p:tags r:id="rId13"/>
            </p:custDataLst>
          </p:nvPr>
        </p:nvGrpSpPr>
        <p:grpSpPr>
          <a:xfrm>
            <a:off x="2021324" y="2772384"/>
            <a:ext cx="8370375" cy="2886364"/>
            <a:chOff x="2021324" y="2772384"/>
            <a:chExt cx="8370375" cy="2886364"/>
          </a:xfrm>
        </p:grpSpPr>
        <p:pic>
          <p:nvPicPr>
            <p:cNvPr id="8" name="图片 7">
              <a:extLst>
                <a:ext uri="{FF2B5EF4-FFF2-40B4-BE49-F238E27FC236}">
                  <a16:creationId xmlns="" xmlns:a16="http://schemas.microsoft.com/office/drawing/2014/main" id="{C4DE8F78-19AD-424B-B967-B861FB866CFB}"/>
                </a:ext>
              </a:extLst>
            </p:cNvPr>
            <p:cNvPicPr>
              <a:picLocks noChangeAspect="1"/>
            </p:cNvPicPr>
            <p:nvPr/>
          </p:nvPicPr>
          <p:blipFill>
            <a:blip r:embed="rId25">
              <a:biLevel thresh="50000"/>
            </a:blip>
            <a:stretch>
              <a:fillRect/>
            </a:stretch>
          </p:blipFill>
          <p:spPr>
            <a:xfrm>
              <a:off x="2021324" y="2772384"/>
              <a:ext cx="8370375" cy="2849563"/>
            </a:xfrm>
            <a:prstGeom prst="rect">
              <a:avLst/>
            </a:prstGeom>
          </p:spPr>
        </p:pic>
        <p:sp>
          <p:nvSpPr>
            <p:cNvPr id="46" name="矩形 45">
              <a:extLst>
                <a:ext uri="{FF2B5EF4-FFF2-40B4-BE49-F238E27FC236}">
                  <a16:creationId xmlns="" xmlns:a16="http://schemas.microsoft.com/office/drawing/2014/main" id="{C8811F4D-3907-4CD3-B6D9-FFBE97191C54}"/>
                </a:ext>
              </a:extLst>
            </p:cNvPr>
            <p:cNvSpPr/>
            <p:nvPr/>
          </p:nvSpPr>
          <p:spPr>
            <a:xfrm>
              <a:off x="3550575" y="3856009"/>
              <a:ext cx="3325154" cy="1038746"/>
            </a:xfrm>
            <a:prstGeom prst="rect">
              <a:avLst/>
            </a:prstGeom>
          </p:spPr>
          <p:txBody>
            <a:bodyPr wrap="square">
              <a:spAutoFit/>
            </a:bodyPr>
            <a:lstStyle/>
            <a:p>
              <a:pPr>
                <a:lnSpc>
                  <a:spcPts val="6000"/>
                </a:lnSpc>
              </a:pPr>
              <a:r>
                <a:rPr lang="en-US" altLang="zh-CN" sz="9600" i="1" spc="300" dirty="0" smtClean="0">
                  <a:solidFill>
                    <a:schemeClr val="bg1"/>
                  </a:solidFill>
                  <a:latin typeface="Freestyle Script" panose="030804020302050B0404" pitchFamily="66" charset="0"/>
                  <a:ea typeface="AjiwaiPro" panose="02000600000000000000" pitchFamily="2" charset="-128"/>
                  <a:cs typeface="Open Sans" panose="020B0606030504020204" pitchFamily="34" charset="0"/>
                </a:rPr>
                <a:t>THANK</a:t>
              </a:r>
              <a:endParaRPr lang="zh-CN" altLang="en-US" sz="9600" i="1" dirty="0">
                <a:solidFill>
                  <a:schemeClr val="bg1"/>
                </a:solidFill>
                <a:latin typeface="Freestyle Script" panose="030804020302050B0404" pitchFamily="66" charset="0"/>
                <a:ea typeface="AjiwaiPro" panose="02000600000000000000" pitchFamily="2" charset="-128"/>
                <a:cs typeface="Open Sans" panose="020B0606030504020204" pitchFamily="34" charset="0"/>
              </a:endParaRPr>
            </a:p>
          </p:txBody>
        </p:sp>
        <p:sp>
          <p:nvSpPr>
            <p:cNvPr id="27" name="矩形 26">
              <a:extLst>
                <a:ext uri="{FF2B5EF4-FFF2-40B4-BE49-F238E27FC236}">
                  <a16:creationId xmlns="" xmlns:a16="http://schemas.microsoft.com/office/drawing/2014/main" id="{8A67A1F7-6E56-48C0-97CB-D31F822C50E3}"/>
                </a:ext>
              </a:extLst>
            </p:cNvPr>
            <p:cNvSpPr/>
            <p:nvPr/>
          </p:nvSpPr>
          <p:spPr>
            <a:xfrm>
              <a:off x="6336179" y="4089088"/>
              <a:ext cx="1880643" cy="1569660"/>
            </a:xfrm>
            <a:prstGeom prst="rect">
              <a:avLst/>
            </a:prstGeom>
          </p:spPr>
          <p:txBody>
            <a:bodyPr wrap="none">
              <a:spAutoFit/>
            </a:bodyPr>
            <a:lstStyle/>
            <a:p>
              <a:r>
                <a:rPr lang="en-US" altLang="zh-CN" sz="9600" i="1" dirty="0" smtClean="0">
                  <a:solidFill>
                    <a:schemeClr val="bg1"/>
                  </a:solidFill>
                  <a:latin typeface="Freestyle Script" panose="030804020302050B0404" pitchFamily="66" charset="0"/>
                  <a:ea typeface="AjiwaiPro" panose="02000600000000000000" pitchFamily="2" charset="-128"/>
                  <a:cs typeface="Open Sans" panose="020B0606030504020204" pitchFamily="34" charset="0"/>
                </a:rPr>
                <a:t>YOU</a:t>
              </a:r>
              <a:endParaRPr lang="zh-CN" altLang="en-US" sz="9600" i="1" dirty="0"/>
            </a:p>
          </p:txBody>
        </p:sp>
      </p:grpSp>
      <p:sp>
        <p:nvSpPr>
          <p:cNvPr id="54" name="PA_淘宝网chenying0907出品 24">
            <a:extLst>
              <a:ext uri="{FF2B5EF4-FFF2-40B4-BE49-F238E27FC236}">
                <a16:creationId xmlns="" xmlns:a16="http://schemas.microsoft.com/office/drawing/2014/main" id="{6BE892AD-46AD-4909-92AC-6A56C8B431F2}"/>
              </a:ext>
            </a:extLst>
          </p:cNvPr>
          <p:cNvSpPr/>
          <p:nvPr>
            <p:custDataLst>
              <p:tags r:id="rId14"/>
            </p:custDataLst>
          </p:nvPr>
        </p:nvSpPr>
        <p:spPr>
          <a:xfrm rot="20599068">
            <a:off x="9701940" y="4673352"/>
            <a:ext cx="276444" cy="238314"/>
          </a:xfrm>
          <a:prstGeom prst="triangl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PA_淘宝网chenying0907出品 25">
            <a:extLst>
              <a:ext uri="{FF2B5EF4-FFF2-40B4-BE49-F238E27FC236}">
                <a16:creationId xmlns="" xmlns:a16="http://schemas.microsoft.com/office/drawing/2014/main" id="{B38F7DC4-5BCF-4EDE-B0FE-426ADB51E964}"/>
              </a:ext>
            </a:extLst>
          </p:cNvPr>
          <p:cNvSpPr/>
          <p:nvPr>
            <p:custDataLst>
              <p:tags r:id="rId15"/>
            </p:custDataLst>
          </p:nvPr>
        </p:nvSpPr>
        <p:spPr>
          <a:xfrm rot="659763">
            <a:off x="8460493" y="5506808"/>
            <a:ext cx="619331" cy="533906"/>
          </a:xfrm>
          <a:custGeom>
            <a:avLst/>
            <a:gdLst>
              <a:gd name="connsiteX0" fmla="*/ 719137 w 1438275"/>
              <a:gd name="connsiteY0" fmla="*/ 316102 h 1239892"/>
              <a:gd name="connsiteX1" fmla="*/ 269137 w 1438275"/>
              <a:gd name="connsiteY1" fmla="*/ 1072102 h 1239892"/>
              <a:gd name="connsiteX2" fmla="*/ 1169137 w 1438275"/>
              <a:gd name="connsiteY2" fmla="*/ 1072102 h 1239892"/>
              <a:gd name="connsiteX3" fmla="*/ 719138 w 1438275"/>
              <a:gd name="connsiteY3" fmla="*/ 0 h 1239892"/>
              <a:gd name="connsiteX4" fmla="*/ 1438275 w 1438275"/>
              <a:gd name="connsiteY4" fmla="*/ 1239892 h 1239892"/>
              <a:gd name="connsiteX5" fmla="*/ 0 w 1438275"/>
              <a:gd name="connsiteY5" fmla="*/ 1239892 h 123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275" h="1239892">
                <a:moveTo>
                  <a:pt x="719137" y="316102"/>
                </a:moveTo>
                <a:lnTo>
                  <a:pt x="269137" y="1072102"/>
                </a:lnTo>
                <a:lnTo>
                  <a:pt x="1169137" y="1072102"/>
                </a:lnTo>
                <a:close/>
                <a:moveTo>
                  <a:pt x="719138" y="0"/>
                </a:moveTo>
                <a:lnTo>
                  <a:pt x="1438275" y="1239892"/>
                </a:lnTo>
                <a:lnTo>
                  <a:pt x="0" y="1239892"/>
                </a:lnTo>
                <a:close/>
              </a:path>
            </a:pathLst>
          </a:cu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_淘宝网chenying0907出品 26">
            <a:extLst>
              <a:ext uri="{FF2B5EF4-FFF2-40B4-BE49-F238E27FC236}">
                <a16:creationId xmlns="" xmlns:a16="http://schemas.microsoft.com/office/drawing/2014/main" id="{786BF419-B9FD-4F32-98EC-4DFD45BB3791}"/>
              </a:ext>
            </a:extLst>
          </p:cNvPr>
          <p:cNvSpPr/>
          <p:nvPr>
            <p:custDataLst>
              <p:tags r:id="rId16"/>
            </p:custDataLst>
          </p:nvPr>
        </p:nvSpPr>
        <p:spPr>
          <a:xfrm rot="2525770">
            <a:off x="10531634" y="5264102"/>
            <a:ext cx="184311" cy="15888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PA_淘宝网chenying0907出品 26">
            <a:extLst>
              <a:ext uri="{FF2B5EF4-FFF2-40B4-BE49-F238E27FC236}">
                <a16:creationId xmlns="" xmlns:a16="http://schemas.microsoft.com/office/drawing/2014/main" id="{9E01CD37-9D08-47D5-AE36-F83EE9F24365}"/>
              </a:ext>
            </a:extLst>
          </p:cNvPr>
          <p:cNvSpPr/>
          <p:nvPr>
            <p:custDataLst>
              <p:tags r:id="rId17"/>
            </p:custDataLst>
          </p:nvPr>
        </p:nvSpPr>
        <p:spPr>
          <a:xfrm rot="2525770">
            <a:off x="1927497" y="4984643"/>
            <a:ext cx="184311" cy="15888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A_ChocPuma - Touch Me">
            <a:hlinkClick r:id="" action="ppaction://media"/>
            <a:extLst>
              <a:ext uri="{FF2B5EF4-FFF2-40B4-BE49-F238E27FC236}">
                <a16:creationId xmlns="" xmlns:a16="http://schemas.microsoft.com/office/drawing/2014/main" id="{29FF7101-9E56-4296-B7D0-E5F0B6090B28}"/>
              </a:ext>
            </a:extLst>
          </p:cNvPr>
          <p:cNvPicPr>
            <a:picLocks noChangeAspect="1"/>
          </p:cNvPicPr>
          <p:nvPr>
            <a:audioFile r:link="rId19"/>
            <p:custDataLst>
              <p:tags r:id="rId20"/>
            </p:custDataLst>
            <p:extLst>
              <p:ext uri="{DAA4B4D4-6D71-4841-9C94-3DE7FCFB9230}">
                <p14:media xmlns:p14="http://schemas.microsoft.com/office/powerpoint/2010/main" r:embed="rId18"/>
              </p:ext>
            </p:extLst>
          </p:nvPr>
        </p:nvPicPr>
        <p:blipFill>
          <a:blip r:embed="rId26"/>
          <a:stretch>
            <a:fillRect/>
          </a:stretch>
        </p:blipFill>
        <p:spPr>
          <a:xfrm>
            <a:off x="12308859" y="6330419"/>
            <a:ext cx="487363" cy="487363"/>
          </a:xfrm>
          <a:prstGeom prst="rect">
            <a:avLst/>
          </a:prstGeom>
        </p:spPr>
      </p:pic>
    </p:spTree>
    <p:extLst>
      <p:ext uri="{BB962C8B-B14F-4D97-AF65-F5344CB8AC3E}">
        <p14:creationId xmlns:p14="http://schemas.microsoft.com/office/powerpoint/2010/main" val="248247346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900" decel="100000" fill="hold"/>
                                        <p:tgtEl>
                                          <p:spTgt spid="4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2750"/>
                            </p:stCondLst>
                            <p:childTnLst>
                              <p:par>
                                <p:cTn id="24" presetID="1" presetClass="mediacall" presetSubtype="0" fill="hold" nodeType="afterEffect">
                                  <p:stCondLst>
                                    <p:cond delay="0"/>
                                  </p:stCondLst>
                                  <p:childTnLst>
                                    <p:cmd type="call" cmd="playFrom(0.0)">
                                      <p:cBhvr>
                                        <p:cTn id="25"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4"/>
                </p:tgtEl>
              </p:cMediaNode>
            </p:audio>
          </p:childTnLst>
        </p:cTn>
      </p:par>
    </p:tnLst>
    <p:bldLst>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 xmlns:a16="http://schemas.microsoft.com/office/drawing/2014/main" id="{E45B7FDE-7569-4891-A307-C58BF3772A7B}"/>
              </a:ext>
            </a:extLst>
          </p:cNvPr>
          <p:cNvPicPr>
            <a:picLocks noChangeAspect="1"/>
          </p:cNvPicPr>
          <p:nvPr/>
        </p:nvPicPr>
        <p:blipFill rotWithShape="1">
          <a:blip r:embed="rId3">
            <a:biLevel thresh="50000"/>
          </a:blip>
          <a:srcRect r="-19" b="-275"/>
          <a:stretch/>
        </p:blipFill>
        <p:spPr>
          <a:xfrm flipH="1">
            <a:off x="4290007" y="860342"/>
            <a:ext cx="4523362" cy="4557499"/>
          </a:xfrm>
          <a:prstGeom prst="rect">
            <a:avLst/>
          </a:prstGeom>
        </p:spPr>
      </p:pic>
      <p:sp>
        <p:nvSpPr>
          <p:cNvPr id="45" name="椭圆 44">
            <a:extLst>
              <a:ext uri="{FF2B5EF4-FFF2-40B4-BE49-F238E27FC236}">
                <a16:creationId xmlns="" xmlns:a16="http://schemas.microsoft.com/office/drawing/2014/main" id="{0D654B50-CB91-433F-929E-BA30090BD996}"/>
              </a:ext>
            </a:extLst>
          </p:cNvPr>
          <p:cNvSpPr/>
          <p:nvPr/>
        </p:nvSpPr>
        <p:spPr>
          <a:xfrm>
            <a:off x="3639828" y="3293420"/>
            <a:ext cx="758719" cy="758719"/>
          </a:xfrm>
          <a:prstGeom prst="ellipse">
            <a:avLst/>
          </a:prstGeom>
          <a:noFill/>
          <a:ln w="41275">
            <a:solidFill>
              <a:srgbClr val="0D0D0D"/>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 xmlns:a16="http://schemas.microsoft.com/office/drawing/2014/main" id="{ADB118BB-211E-4419-9677-1E48ED70F5C9}"/>
              </a:ext>
            </a:extLst>
          </p:cNvPr>
          <p:cNvPicPr>
            <a:picLocks noChangeAspect="1"/>
          </p:cNvPicPr>
          <p:nvPr/>
        </p:nvPicPr>
        <p:blipFill rotWithShape="1">
          <a:blip r:embed="rId3">
            <a:biLevel thresh="50000"/>
          </a:blip>
          <a:srcRect r="29267" b="11489"/>
          <a:stretch/>
        </p:blipFill>
        <p:spPr>
          <a:xfrm flipH="1">
            <a:off x="182639" y="4871343"/>
            <a:ext cx="1422423" cy="1788785"/>
          </a:xfrm>
          <a:prstGeom prst="rect">
            <a:avLst/>
          </a:prstGeom>
        </p:spPr>
      </p:pic>
      <p:pic>
        <p:nvPicPr>
          <p:cNvPr id="50" name="图片 49">
            <a:extLst>
              <a:ext uri="{FF2B5EF4-FFF2-40B4-BE49-F238E27FC236}">
                <a16:creationId xmlns="" xmlns:a16="http://schemas.microsoft.com/office/drawing/2014/main" id="{21B02676-6488-4842-8AFA-F040DF022E53}"/>
              </a:ext>
            </a:extLst>
          </p:cNvPr>
          <p:cNvPicPr>
            <a:picLocks noChangeAspect="1"/>
          </p:cNvPicPr>
          <p:nvPr/>
        </p:nvPicPr>
        <p:blipFill>
          <a:blip r:embed="rId4">
            <a:biLevel thresh="50000"/>
          </a:blip>
          <a:stretch>
            <a:fillRect/>
          </a:stretch>
        </p:blipFill>
        <p:spPr>
          <a:xfrm>
            <a:off x="2285798" y="1897681"/>
            <a:ext cx="190364" cy="190855"/>
          </a:xfrm>
          <a:prstGeom prst="rect">
            <a:avLst/>
          </a:prstGeom>
        </p:spPr>
      </p:pic>
      <p:grpSp>
        <p:nvGrpSpPr>
          <p:cNvPr id="51" name="组合 50">
            <a:extLst>
              <a:ext uri="{FF2B5EF4-FFF2-40B4-BE49-F238E27FC236}">
                <a16:creationId xmlns="" xmlns:a16="http://schemas.microsoft.com/office/drawing/2014/main" id="{E6042AC7-7606-4948-9690-DAAA6C47E558}"/>
              </a:ext>
            </a:extLst>
          </p:cNvPr>
          <p:cNvGrpSpPr/>
          <p:nvPr/>
        </p:nvGrpSpPr>
        <p:grpSpPr>
          <a:xfrm>
            <a:off x="8571628" y="2185021"/>
            <a:ext cx="1161253" cy="386380"/>
            <a:chOff x="9116279" y="1240278"/>
            <a:chExt cx="1232787" cy="410180"/>
          </a:xfrm>
          <a:solidFill>
            <a:srgbClr val="0D0D0D"/>
          </a:solidFill>
        </p:grpSpPr>
        <p:sp>
          <p:nvSpPr>
            <p:cNvPr id="52" name="等腰三角形 51">
              <a:extLst>
                <a:ext uri="{FF2B5EF4-FFF2-40B4-BE49-F238E27FC236}">
                  <a16:creationId xmlns="" xmlns:a16="http://schemas.microsoft.com/office/drawing/2014/main" id="{0C1BEE9F-A007-4593-8A53-E4FE08BC95C2}"/>
                </a:ext>
              </a:extLst>
            </p:cNvPr>
            <p:cNvSpPr/>
            <p:nvPr/>
          </p:nvSpPr>
          <p:spPr>
            <a:xfrm rot="5400000">
              <a:off x="9088102" y="12700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 xmlns:a16="http://schemas.microsoft.com/office/drawing/2014/main" id="{116E1AE5-7E98-456C-AC94-9CE3ED1CD2F8}"/>
                </a:ext>
              </a:extLst>
            </p:cNvPr>
            <p:cNvSpPr/>
            <p:nvPr/>
          </p:nvSpPr>
          <p:spPr>
            <a:xfrm rot="5400000">
              <a:off x="9528392" y="1268455"/>
              <a:ext cx="408561" cy="35220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等腰三角形 64">
              <a:extLst>
                <a:ext uri="{FF2B5EF4-FFF2-40B4-BE49-F238E27FC236}">
                  <a16:creationId xmlns="" xmlns:a16="http://schemas.microsoft.com/office/drawing/2014/main" id="{062DD8AC-565A-4FEF-A0C1-5F827E832C14}"/>
                </a:ext>
              </a:extLst>
            </p:cNvPr>
            <p:cNvSpPr/>
            <p:nvPr/>
          </p:nvSpPr>
          <p:spPr>
            <a:xfrm rot="5400000">
              <a:off x="9968681" y="12684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a:extLst>
              <a:ext uri="{FF2B5EF4-FFF2-40B4-BE49-F238E27FC236}">
                <a16:creationId xmlns="" xmlns:a16="http://schemas.microsoft.com/office/drawing/2014/main" id="{8D4DA137-9A2C-4B8F-A408-E07152215DF5}"/>
              </a:ext>
            </a:extLst>
          </p:cNvPr>
          <p:cNvSpPr txBox="1"/>
          <p:nvPr/>
        </p:nvSpPr>
        <p:spPr>
          <a:xfrm rot="8474506">
            <a:off x="4006373" y="1165942"/>
            <a:ext cx="1826555" cy="528123"/>
          </a:xfrm>
          <a:prstGeom prst="rect">
            <a:avLst/>
          </a:prstGeom>
          <a:noFill/>
        </p:spPr>
        <p:txBody>
          <a:bodyPr wrap="square" rtlCol="0">
            <a:prstTxWarp prst="textArchDown">
              <a:avLst>
                <a:gd name="adj" fmla="val 500532"/>
              </a:avLst>
            </a:prstTxWarp>
            <a:spAutoFit/>
          </a:bodyPr>
          <a:lstStyle/>
          <a:p>
            <a:pPr>
              <a:lnSpc>
                <a:spcPts val="6600"/>
              </a:lnSpc>
            </a:pPr>
            <a:r>
              <a:rPr lang="en-US" altLang="zh-CN" sz="1200" b="1" dirty="0">
                <a:latin typeface="Arial" panose="020B0604020202020204" pitchFamily="34" charset="0"/>
                <a:ea typeface="Open Sans" panose="020B0606030504020204" pitchFamily="34" charset="0"/>
                <a:cs typeface="Arial" panose="020B0604020202020204" pitchFamily="34" charset="0"/>
              </a:rPr>
              <a:t>Black and white fashion</a:t>
            </a:r>
            <a:endParaRPr lang="en-US" altLang="zh-CN" sz="1000" b="1" dirty="0">
              <a:latin typeface="Arial" panose="020B0604020202020204" pitchFamily="34" charset="0"/>
              <a:ea typeface="Open Sans" panose="020B0606030504020204" pitchFamily="34" charset="0"/>
              <a:cs typeface="Arial" panose="020B0604020202020204" pitchFamily="34" charset="0"/>
            </a:endParaRPr>
          </a:p>
        </p:txBody>
      </p:sp>
      <p:pic>
        <p:nvPicPr>
          <p:cNvPr id="69" name="图片 68">
            <a:extLst>
              <a:ext uri="{FF2B5EF4-FFF2-40B4-BE49-F238E27FC236}">
                <a16:creationId xmlns="" xmlns:a16="http://schemas.microsoft.com/office/drawing/2014/main" id="{12C67719-5AE7-4471-A177-CEF6BA02BC2B}"/>
              </a:ext>
            </a:extLst>
          </p:cNvPr>
          <p:cNvPicPr>
            <a:picLocks noChangeAspect="1"/>
          </p:cNvPicPr>
          <p:nvPr/>
        </p:nvPicPr>
        <p:blipFill>
          <a:blip r:embed="rId5">
            <a:biLevel thresh="50000"/>
          </a:blip>
          <a:stretch>
            <a:fillRect/>
          </a:stretch>
        </p:blipFill>
        <p:spPr>
          <a:xfrm rot="5400000">
            <a:off x="8486" y="688003"/>
            <a:ext cx="1770726" cy="591767"/>
          </a:xfrm>
          <a:prstGeom prst="rect">
            <a:avLst/>
          </a:prstGeom>
        </p:spPr>
      </p:pic>
      <p:sp>
        <p:nvSpPr>
          <p:cNvPr id="49" name="任意多边形: 形状 48">
            <a:extLst>
              <a:ext uri="{FF2B5EF4-FFF2-40B4-BE49-F238E27FC236}">
                <a16:creationId xmlns="" xmlns:a16="http://schemas.microsoft.com/office/drawing/2014/main" id="{51AABBA1-300C-44F8-A200-3035371FDE71}"/>
              </a:ext>
            </a:extLst>
          </p:cNvPr>
          <p:cNvSpPr/>
          <p:nvPr/>
        </p:nvSpPr>
        <p:spPr>
          <a:xfrm>
            <a:off x="662002" y="4571190"/>
            <a:ext cx="1886119" cy="900929"/>
          </a:xfrm>
          <a:custGeom>
            <a:avLst/>
            <a:gdLst>
              <a:gd name="connsiteX0" fmla="*/ 943059 w 1886119"/>
              <a:gd name="connsiteY0" fmla="*/ 0 h 900929"/>
              <a:gd name="connsiteX1" fmla="*/ 1883479 w 1886119"/>
              <a:gd name="connsiteY1" fmla="*/ 848649 h 900929"/>
              <a:gd name="connsiteX2" fmla="*/ 1886119 w 1886119"/>
              <a:gd name="connsiteY2" fmla="*/ 900929 h 900929"/>
              <a:gd name="connsiteX3" fmla="*/ 1510776 w 1886119"/>
              <a:gd name="connsiteY3" fmla="*/ 900929 h 900929"/>
              <a:gd name="connsiteX4" fmla="*/ 1503624 w 1886119"/>
              <a:gd name="connsiteY4" fmla="*/ 829984 h 900929"/>
              <a:gd name="connsiteX5" fmla="*/ 943059 w 1886119"/>
              <a:gd name="connsiteY5" fmla="*/ 373110 h 900929"/>
              <a:gd name="connsiteX6" fmla="*/ 382494 w 1886119"/>
              <a:gd name="connsiteY6" fmla="*/ 829984 h 900929"/>
              <a:gd name="connsiteX7" fmla="*/ 375342 w 1886119"/>
              <a:gd name="connsiteY7" fmla="*/ 900929 h 900929"/>
              <a:gd name="connsiteX8" fmla="*/ 0 w 1886119"/>
              <a:gd name="connsiteY8" fmla="*/ 900929 h 900929"/>
              <a:gd name="connsiteX9" fmla="*/ 2639 w 1886119"/>
              <a:gd name="connsiteY9" fmla="*/ 848649 h 900929"/>
              <a:gd name="connsiteX10" fmla="*/ 943059 w 1886119"/>
              <a:gd name="connsiteY10" fmla="*/ 0 h 90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19" h="900929">
                <a:moveTo>
                  <a:pt x="943059" y="0"/>
                </a:moveTo>
                <a:cubicBezTo>
                  <a:pt x="1432504" y="0"/>
                  <a:pt x="1835070" y="371975"/>
                  <a:pt x="1883479" y="848649"/>
                </a:cubicBezTo>
                <a:lnTo>
                  <a:pt x="1886119" y="900929"/>
                </a:lnTo>
                <a:lnTo>
                  <a:pt x="1510776" y="900929"/>
                </a:lnTo>
                <a:lnTo>
                  <a:pt x="1503624" y="829984"/>
                </a:lnTo>
                <a:cubicBezTo>
                  <a:pt x="1450270" y="569246"/>
                  <a:pt x="1219570" y="373110"/>
                  <a:pt x="943059" y="373110"/>
                </a:cubicBezTo>
                <a:cubicBezTo>
                  <a:pt x="666549" y="373110"/>
                  <a:pt x="435849" y="569246"/>
                  <a:pt x="382494" y="829984"/>
                </a:cubicBezTo>
                <a:lnTo>
                  <a:pt x="375342" y="900929"/>
                </a:lnTo>
                <a:lnTo>
                  <a:pt x="0" y="900929"/>
                </a:lnTo>
                <a:lnTo>
                  <a:pt x="2639" y="848649"/>
                </a:lnTo>
                <a:cubicBezTo>
                  <a:pt x="51049" y="371975"/>
                  <a:pt x="453614" y="0"/>
                  <a:pt x="94305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占位符 4"/>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t="3182" b="3182"/>
          <a:stretch>
            <a:fillRect/>
          </a:stretch>
        </p:blipFill>
        <p:spPr/>
      </p:pic>
      <p:sp>
        <p:nvSpPr>
          <p:cNvPr id="35" name="Rectangle 5"/>
          <p:cNvSpPr>
            <a:spLocks noChangeArrowheads="1"/>
          </p:cNvSpPr>
          <p:nvPr/>
        </p:nvSpPr>
        <p:spPr bwMode="auto">
          <a:xfrm rot="5400000">
            <a:off x="8031606" y="3554918"/>
            <a:ext cx="25247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a:r>
              <a:rPr lang="en-US" altLang="zh-CN" sz="4800" dirty="0">
                <a:solidFill>
                  <a:srgbClr val="FFC000"/>
                </a:solidFill>
                <a:latin typeface="Arial Narrow" panose="020B0606020202030204" pitchFamily="34" charset="0"/>
              </a:rPr>
              <a:t>PART ONE</a:t>
            </a:r>
            <a:endParaRPr kumimoji="0" lang="zh-CN" altLang="zh-CN" sz="4800" b="0" i="0" u="none" strike="noStrike" cap="none" normalizeH="0" baseline="0" dirty="0">
              <a:ln>
                <a:noFill/>
              </a:ln>
              <a:solidFill>
                <a:srgbClr val="FFC000"/>
              </a:solidFill>
              <a:effectLst/>
              <a:latin typeface="Arial Narrow" panose="020B0606020202030204" pitchFamily="34" charset="0"/>
            </a:endParaRPr>
          </a:p>
        </p:txBody>
      </p:sp>
      <p:sp>
        <p:nvSpPr>
          <p:cNvPr id="36" name="矩形 35"/>
          <p:cNvSpPr/>
          <p:nvPr/>
        </p:nvSpPr>
        <p:spPr>
          <a:xfrm>
            <a:off x="1463438" y="5449679"/>
            <a:ext cx="9284579" cy="822726"/>
          </a:xfrm>
          <a:prstGeom prst="rect">
            <a:avLst/>
          </a:prstGeom>
        </p:spPr>
        <p:txBody>
          <a:bodyPr wrap="square">
            <a:spAutoFit/>
          </a:bodyPr>
          <a:lstStyle/>
          <a:p>
            <a:pPr algn="ctr">
              <a:lnSpc>
                <a:spcPct val="150000"/>
              </a:lnSpc>
            </a:pPr>
            <a:r>
              <a:rPr lang="en-US" altLang="zh-CN" sz="1100" dirty="0">
                <a:solidFill>
                  <a:schemeClr val="tx1">
                    <a:lumMod val="65000"/>
                    <a:lumOff val="35000"/>
                  </a:schemeClr>
                </a:solidFill>
                <a:latin typeface="Arial" panose="020B0604020202020204" pitchFamily="34" charset="0"/>
                <a:ea typeface="DFLiHei-Bd" panose="020B0709000000000000" pitchFamily="49" charset="-120"/>
                <a:cs typeface="Arial" panose="020B0604020202020204" pitchFamily="34" charset="0"/>
              </a:rPr>
              <a:t>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Some text about this part related goes here. </a:t>
            </a:r>
          </a:p>
        </p:txBody>
      </p:sp>
    </p:spTree>
    <p:extLst>
      <p:ext uri="{BB962C8B-B14F-4D97-AF65-F5344CB8AC3E}">
        <p14:creationId xmlns:p14="http://schemas.microsoft.com/office/powerpoint/2010/main" val="37797422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strVal val="#ppt_w*0.70"/>
                                          </p:val>
                                        </p:tav>
                                        <p:tav tm="100000">
                                          <p:val>
                                            <p:strVal val="#ppt_w"/>
                                          </p:val>
                                        </p:tav>
                                      </p:tavLst>
                                    </p:anim>
                                    <p:anim calcmode="lin" valueType="num">
                                      <p:cBhvr>
                                        <p:cTn id="8" dur="1000" fill="hold"/>
                                        <p:tgtEl>
                                          <p:spTgt spid="44"/>
                                        </p:tgtEl>
                                        <p:attrNameLst>
                                          <p:attrName>ppt_h</p:attrName>
                                        </p:attrNameLst>
                                      </p:cBhvr>
                                      <p:tavLst>
                                        <p:tav tm="0">
                                          <p:val>
                                            <p:strVal val="#ppt_h"/>
                                          </p:val>
                                        </p:tav>
                                        <p:tav tm="100000">
                                          <p:val>
                                            <p:strVal val="#ppt_h"/>
                                          </p:val>
                                        </p:tav>
                                      </p:tavLst>
                                    </p:anim>
                                    <p:animEffect transition="in" filter="fade">
                                      <p:cBhvr>
                                        <p:cTn id="9" dur="1000"/>
                                        <p:tgtEl>
                                          <p:spTgt spid="44"/>
                                        </p:tgtEl>
                                      </p:cBhvr>
                                    </p:animEffect>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8"/>
                                        </p:tgtEl>
                                        <p:attrNameLst>
                                          <p:attrName>style.visibility</p:attrName>
                                        </p:attrNameLst>
                                      </p:cBhvr>
                                      <p:to>
                                        <p:strVal val="visible"/>
                                      </p:to>
                                    </p:set>
                                    <p:anim calcmode="lin" valueType="num">
                                      <p:cBhvr>
                                        <p:cTn id="13" dur="500" fill="hold"/>
                                        <p:tgtEl>
                                          <p:spTgt spid="68"/>
                                        </p:tgtEl>
                                        <p:attrNameLst>
                                          <p:attrName>ppt_w</p:attrName>
                                        </p:attrNameLst>
                                      </p:cBhvr>
                                      <p:tavLst>
                                        <p:tav tm="0">
                                          <p:val>
                                            <p:fltVal val="0"/>
                                          </p:val>
                                        </p:tav>
                                        <p:tav tm="100000">
                                          <p:val>
                                            <p:strVal val="#ppt_w"/>
                                          </p:val>
                                        </p:tav>
                                      </p:tavLst>
                                    </p:anim>
                                    <p:anim calcmode="lin" valueType="num">
                                      <p:cBhvr>
                                        <p:cTn id="14" dur="500" fill="hold"/>
                                        <p:tgtEl>
                                          <p:spTgt spid="68"/>
                                        </p:tgtEl>
                                        <p:attrNameLst>
                                          <p:attrName>ppt_h</p:attrName>
                                        </p:attrNameLst>
                                      </p:cBhvr>
                                      <p:tavLst>
                                        <p:tav tm="0">
                                          <p:val>
                                            <p:fltVal val="0"/>
                                          </p:val>
                                        </p:tav>
                                        <p:tav tm="100000">
                                          <p:val>
                                            <p:strVal val="#ppt_h"/>
                                          </p:val>
                                        </p:tav>
                                      </p:tavLst>
                                    </p:anim>
                                    <p:animEffect transition="in" filter="fade">
                                      <p:cBhvr>
                                        <p:cTn id="1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矩形 19">
            <a:extLst>
              <a:ext uri="{FF2B5EF4-FFF2-40B4-BE49-F238E27FC236}">
                <a16:creationId xmlns="" xmlns:a16="http://schemas.microsoft.com/office/drawing/2014/main" id="{1510CBA4-E39E-4CD2-A886-1E1EDE298B16}"/>
              </a:ext>
            </a:extLst>
          </p:cNvPr>
          <p:cNvSpPr/>
          <p:nvPr>
            <p:custDataLst>
              <p:tags r:id="rId1"/>
            </p:custDataLst>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PA_矩形 5">
            <a:extLst>
              <a:ext uri="{FF2B5EF4-FFF2-40B4-BE49-F238E27FC236}">
                <a16:creationId xmlns="" xmlns:a16="http://schemas.microsoft.com/office/drawing/2014/main" id="{D633C451-75EC-4F4A-A2CF-FC15D036F005}"/>
              </a:ext>
            </a:extLst>
          </p:cNvPr>
          <p:cNvSpPr/>
          <p:nvPr>
            <p:custDataLst>
              <p:tags r:id="rId2"/>
            </p:custDataLst>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 name="PA_PicturePlaceholder 103">
            <a:extLst>
              <a:ext uri="{FF2B5EF4-FFF2-40B4-BE49-F238E27FC236}">
                <a16:creationId xmlns="" xmlns:a16="http://schemas.microsoft.com/office/drawing/2014/main" id="{6E29BC3E-F753-4316-9B44-2ED1512BD842}"/>
              </a:ext>
            </a:extLst>
          </p:cNvPr>
          <p:cNvPicPr>
            <a:picLocks noGrp="1" noChangeAspect="1"/>
          </p:cNvPicPr>
          <p:nvPr>
            <p:ph type="pic" sz="quarter" idx="10"/>
            <p:custDataLst>
              <p:tags r:id="rId3"/>
            </p:custDataLst>
          </p:nvPr>
        </p:nvPicPr>
        <p:blipFill>
          <a:blip r:embed="rId17">
            <a:extLst>
              <a:ext uri="{28A0092B-C50C-407E-A947-70E740481C1C}">
                <a14:useLocalDpi xmlns:a14="http://schemas.microsoft.com/office/drawing/2010/main" val="0"/>
              </a:ext>
            </a:extLst>
          </a:blip>
          <a:stretch>
            <a:fillRect/>
          </a:stretch>
        </p:blipFill>
        <p:spPr>
          <a:xfrm>
            <a:off x="1532169" y="242056"/>
            <a:ext cx="4508184" cy="6462713"/>
          </a:xfrm>
        </p:spPr>
      </p:pic>
      <p:grpSp>
        <p:nvGrpSpPr>
          <p:cNvPr id="87" name="PA_组合 86">
            <a:extLst>
              <a:ext uri="{FF2B5EF4-FFF2-40B4-BE49-F238E27FC236}">
                <a16:creationId xmlns="" xmlns:a16="http://schemas.microsoft.com/office/drawing/2014/main" id="{2A0919F7-B11C-40D8-B8A7-7E3CEA741895}"/>
              </a:ext>
            </a:extLst>
          </p:cNvPr>
          <p:cNvGrpSpPr/>
          <p:nvPr>
            <p:custDataLst>
              <p:tags r:id="rId4"/>
            </p:custDataLst>
          </p:nvPr>
        </p:nvGrpSpPr>
        <p:grpSpPr>
          <a:xfrm flipH="1">
            <a:off x="5959351" y="186074"/>
            <a:ext cx="6058651" cy="3183671"/>
            <a:chOff x="181368" y="184694"/>
            <a:chExt cx="6908168" cy="3630072"/>
          </a:xfrm>
        </p:grpSpPr>
        <p:pic>
          <p:nvPicPr>
            <p:cNvPr id="86" name="图片 85">
              <a:extLst>
                <a:ext uri="{FF2B5EF4-FFF2-40B4-BE49-F238E27FC236}">
                  <a16:creationId xmlns="" xmlns:a16="http://schemas.microsoft.com/office/drawing/2014/main" id="{08C4DFAA-EEA5-45F8-8105-9C79FF71AEF2}"/>
                </a:ext>
              </a:extLst>
            </p:cNvPr>
            <p:cNvPicPr>
              <a:picLocks noChangeAspect="1"/>
            </p:cNvPicPr>
            <p:nvPr/>
          </p:nvPicPr>
          <p:blipFill rotWithShape="1">
            <a:blip r:embed="rId18"/>
            <a:srcRect b="-731"/>
            <a:stretch/>
          </p:blipFill>
          <p:spPr>
            <a:xfrm rot="16200000" flipH="1">
              <a:off x="2168435" y="-1802373"/>
              <a:ext cx="2934034" cy="6908168"/>
            </a:xfrm>
            <a:prstGeom prst="rect">
              <a:avLst/>
            </a:prstGeom>
          </p:spPr>
        </p:pic>
        <p:sp>
          <p:nvSpPr>
            <p:cNvPr id="29" name="等腰三角形 28">
              <a:extLst>
                <a:ext uri="{FF2B5EF4-FFF2-40B4-BE49-F238E27FC236}">
                  <a16:creationId xmlns="" xmlns:a16="http://schemas.microsoft.com/office/drawing/2014/main" id="{88CCEB41-6449-4B7D-804A-E86E373F532A}"/>
                </a:ext>
              </a:extLst>
            </p:cNvPr>
            <p:cNvSpPr/>
            <p:nvPr/>
          </p:nvSpPr>
          <p:spPr>
            <a:xfrm rot="5400000">
              <a:off x="-140275" y="2181461"/>
              <a:ext cx="1972016" cy="1294594"/>
            </a:xfrm>
            <a:prstGeom prst="triangle">
              <a:avLst>
                <a:gd name="adj" fmla="val 63882"/>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01346587-7EE3-46F1-B21A-1FB0E230F27E}"/>
                </a:ext>
              </a:extLst>
            </p:cNvPr>
            <p:cNvSpPr/>
            <p:nvPr/>
          </p:nvSpPr>
          <p:spPr>
            <a:xfrm>
              <a:off x="273155" y="2636963"/>
              <a:ext cx="671035" cy="671035"/>
            </a:xfrm>
            <a:prstGeom prst="ellipse">
              <a:avLst/>
            </a:prstGeom>
            <a:noFill/>
            <a:ln w="412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PA_椭圆 30">
            <a:extLst>
              <a:ext uri="{FF2B5EF4-FFF2-40B4-BE49-F238E27FC236}">
                <a16:creationId xmlns="" xmlns:a16="http://schemas.microsoft.com/office/drawing/2014/main" id="{7D86529C-562E-47CE-9D15-A2371300679E}"/>
              </a:ext>
            </a:extLst>
          </p:cNvPr>
          <p:cNvSpPr/>
          <p:nvPr>
            <p:custDataLst>
              <p:tags r:id="rId5"/>
            </p:custDataLst>
          </p:nvPr>
        </p:nvSpPr>
        <p:spPr>
          <a:xfrm>
            <a:off x="1337512" y="3245450"/>
            <a:ext cx="885217" cy="885217"/>
          </a:xfrm>
          <a:prstGeom prst="ellipse">
            <a:avLst/>
          </a:prstGeom>
          <a:noFill/>
          <a:ln w="412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A_图片 47">
            <a:extLst>
              <a:ext uri="{FF2B5EF4-FFF2-40B4-BE49-F238E27FC236}">
                <a16:creationId xmlns="" xmlns:a16="http://schemas.microsoft.com/office/drawing/2014/main" id="{D69EF6A5-8DF2-4420-A1E9-36A928C4C0B6}"/>
              </a:ext>
            </a:extLst>
          </p:cNvPr>
          <p:cNvPicPr>
            <a:picLocks noChangeAspect="1"/>
          </p:cNvPicPr>
          <p:nvPr>
            <p:custDataLst>
              <p:tags r:id="rId6"/>
            </p:custDataLst>
          </p:nvPr>
        </p:nvPicPr>
        <p:blipFill rotWithShape="1">
          <a:blip r:embed="rId19">
            <a:biLevel thresh="50000"/>
          </a:blip>
          <a:srcRect r="29267" b="11489"/>
          <a:stretch/>
        </p:blipFill>
        <p:spPr>
          <a:xfrm flipH="1">
            <a:off x="141118" y="3939701"/>
            <a:ext cx="2102985" cy="2644634"/>
          </a:xfrm>
          <a:prstGeom prst="rect">
            <a:avLst/>
          </a:prstGeom>
        </p:spPr>
      </p:pic>
      <p:pic>
        <p:nvPicPr>
          <p:cNvPr id="39" name="PA_图片 38">
            <a:extLst>
              <a:ext uri="{FF2B5EF4-FFF2-40B4-BE49-F238E27FC236}">
                <a16:creationId xmlns="" xmlns:a16="http://schemas.microsoft.com/office/drawing/2014/main" id="{7E7909DE-9451-4496-9335-551B97BC9F5B}"/>
              </a:ext>
            </a:extLst>
          </p:cNvPr>
          <p:cNvPicPr>
            <a:picLocks noChangeAspect="1"/>
          </p:cNvPicPr>
          <p:nvPr>
            <p:custDataLst>
              <p:tags r:id="rId7"/>
            </p:custDataLst>
          </p:nvPr>
        </p:nvPicPr>
        <p:blipFill>
          <a:blip r:embed="rId20">
            <a:biLevel thresh="50000"/>
          </a:blip>
          <a:stretch>
            <a:fillRect/>
          </a:stretch>
        </p:blipFill>
        <p:spPr>
          <a:xfrm rot="5400000">
            <a:off x="-179782" y="980317"/>
            <a:ext cx="2648807" cy="885217"/>
          </a:xfrm>
          <a:prstGeom prst="rect">
            <a:avLst/>
          </a:prstGeom>
        </p:spPr>
      </p:pic>
      <p:pic>
        <p:nvPicPr>
          <p:cNvPr id="41" name="PA_图片 40">
            <a:extLst>
              <a:ext uri="{FF2B5EF4-FFF2-40B4-BE49-F238E27FC236}">
                <a16:creationId xmlns="" xmlns:a16="http://schemas.microsoft.com/office/drawing/2014/main" id="{7C8D4BC6-DB50-4E71-904F-EDAC630154CE}"/>
              </a:ext>
            </a:extLst>
          </p:cNvPr>
          <p:cNvPicPr>
            <a:picLocks noChangeAspect="1"/>
          </p:cNvPicPr>
          <p:nvPr>
            <p:custDataLst>
              <p:tags r:id="rId8"/>
            </p:custDataLst>
          </p:nvPr>
        </p:nvPicPr>
        <p:blipFill>
          <a:blip r:embed="rId21">
            <a:biLevel thresh="50000"/>
          </a:blip>
          <a:stretch>
            <a:fillRect/>
          </a:stretch>
        </p:blipFill>
        <p:spPr>
          <a:xfrm>
            <a:off x="595340" y="4292472"/>
            <a:ext cx="190364" cy="190855"/>
          </a:xfrm>
          <a:prstGeom prst="rect">
            <a:avLst/>
          </a:prstGeom>
        </p:spPr>
      </p:pic>
      <p:sp>
        <p:nvSpPr>
          <p:cNvPr id="96" name="PA_文本框 95">
            <a:extLst>
              <a:ext uri="{FF2B5EF4-FFF2-40B4-BE49-F238E27FC236}">
                <a16:creationId xmlns="" xmlns:a16="http://schemas.microsoft.com/office/drawing/2014/main" id="{4CAECF1B-C2E0-4C27-A197-DBC7E88F7C6D}"/>
              </a:ext>
            </a:extLst>
          </p:cNvPr>
          <p:cNvSpPr txBox="1"/>
          <p:nvPr>
            <p:custDataLst>
              <p:tags r:id="rId9"/>
            </p:custDataLst>
          </p:nvPr>
        </p:nvSpPr>
        <p:spPr>
          <a:xfrm rot="5593391">
            <a:off x="1485875" y="1910711"/>
            <a:ext cx="2028885" cy="528123"/>
          </a:xfrm>
          <a:prstGeom prst="rect">
            <a:avLst/>
          </a:prstGeom>
          <a:noFill/>
        </p:spPr>
        <p:txBody>
          <a:bodyPr wrap="square" rtlCol="0">
            <a:prstTxWarp prst="textArchDown">
              <a:avLst>
                <a:gd name="adj" fmla="val 715076"/>
              </a:avLst>
            </a:prstTxWarp>
            <a:spAutoFit/>
          </a:bodyPr>
          <a:lstStyle/>
          <a:p>
            <a:pPr>
              <a:lnSpc>
                <a:spcPts val="6600"/>
              </a:lnSpc>
            </a:pPr>
            <a:r>
              <a:rPr lang="en-US" altLang="zh-CN" sz="1200" b="1" dirty="0">
                <a:latin typeface="Arial" panose="020B0604020202020204" pitchFamily="34" charset="0"/>
                <a:ea typeface="Open Sans" panose="020B0606030504020204" pitchFamily="34" charset="0"/>
                <a:cs typeface="Arial" panose="020B0604020202020204" pitchFamily="34" charset="0"/>
              </a:rPr>
              <a:t>Black and white fashion</a:t>
            </a:r>
            <a:endParaRPr lang="en-US" altLang="zh-CN" sz="1000" b="1" dirty="0">
              <a:latin typeface="Arial" panose="020B0604020202020204" pitchFamily="34" charset="0"/>
              <a:ea typeface="Open Sans" panose="020B0606030504020204" pitchFamily="34" charset="0"/>
              <a:cs typeface="Arial" panose="020B0604020202020204" pitchFamily="34" charset="0"/>
            </a:endParaRPr>
          </a:p>
        </p:txBody>
      </p:sp>
      <p:grpSp>
        <p:nvGrpSpPr>
          <p:cNvPr id="46" name="PA_组合 48">
            <a:extLst>
              <a:ext uri="{FF2B5EF4-FFF2-40B4-BE49-F238E27FC236}">
                <a16:creationId xmlns="" xmlns:a16="http://schemas.microsoft.com/office/drawing/2014/main" id="{D679C578-4B6E-47EC-86B2-82B4A3DEFE59}"/>
              </a:ext>
            </a:extLst>
          </p:cNvPr>
          <p:cNvGrpSpPr/>
          <p:nvPr>
            <p:custDataLst>
              <p:tags r:id="rId10"/>
            </p:custDataLst>
          </p:nvPr>
        </p:nvGrpSpPr>
        <p:grpSpPr>
          <a:xfrm>
            <a:off x="9917963" y="4805378"/>
            <a:ext cx="1059710" cy="259759"/>
            <a:chOff x="8963879" y="1087878"/>
            <a:chExt cx="1673366" cy="410180"/>
          </a:xfrm>
          <a:solidFill>
            <a:srgbClr val="0D0D0D"/>
          </a:solidFill>
        </p:grpSpPr>
        <p:sp>
          <p:nvSpPr>
            <p:cNvPr id="54" name="等腰三角形 53">
              <a:extLst>
                <a:ext uri="{FF2B5EF4-FFF2-40B4-BE49-F238E27FC236}">
                  <a16:creationId xmlns="" xmlns:a16="http://schemas.microsoft.com/office/drawing/2014/main" id="{74470993-7E5B-41D0-8DF0-5513E045FBF1}"/>
                </a:ext>
              </a:extLst>
            </p:cNvPr>
            <p:cNvSpPr/>
            <p:nvPr/>
          </p:nvSpPr>
          <p:spPr>
            <a:xfrm rot="5400000">
              <a:off x="8935702" y="11176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a:extLst>
                <a:ext uri="{FF2B5EF4-FFF2-40B4-BE49-F238E27FC236}">
                  <a16:creationId xmlns="" xmlns:a16="http://schemas.microsoft.com/office/drawing/2014/main" id="{70DBF0BD-381E-487A-A8BB-739CBAEF597D}"/>
                </a:ext>
              </a:extLst>
            </p:cNvPr>
            <p:cNvSpPr/>
            <p:nvPr/>
          </p:nvSpPr>
          <p:spPr>
            <a:xfrm rot="5400000">
              <a:off x="9375992" y="1116055"/>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a:extLst>
                <a:ext uri="{FF2B5EF4-FFF2-40B4-BE49-F238E27FC236}">
                  <a16:creationId xmlns="" xmlns:a16="http://schemas.microsoft.com/office/drawing/2014/main" id="{D518CC01-A172-4D17-AA55-F5AA7DD560F0}"/>
                </a:ext>
              </a:extLst>
            </p:cNvPr>
            <p:cNvSpPr/>
            <p:nvPr/>
          </p:nvSpPr>
          <p:spPr>
            <a:xfrm rot="5400000">
              <a:off x="9816281" y="1116056"/>
              <a:ext cx="408561" cy="35220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等腰三角形 56">
              <a:extLst>
                <a:ext uri="{FF2B5EF4-FFF2-40B4-BE49-F238E27FC236}">
                  <a16:creationId xmlns="" xmlns:a16="http://schemas.microsoft.com/office/drawing/2014/main" id="{10B68299-10F4-4CE2-A654-C54C34A63559}"/>
                </a:ext>
              </a:extLst>
            </p:cNvPr>
            <p:cNvSpPr/>
            <p:nvPr/>
          </p:nvSpPr>
          <p:spPr>
            <a:xfrm rot="5400000">
              <a:off x="10256860" y="11160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8" name="PA_图片 35">
            <a:extLst>
              <a:ext uri="{FF2B5EF4-FFF2-40B4-BE49-F238E27FC236}">
                <a16:creationId xmlns="" xmlns:a16="http://schemas.microsoft.com/office/drawing/2014/main" id="{17B5FCA5-1745-4AE6-8E35-F5AF1A821A66}"/>
              </a:ext>
            </a:extLst>
          </p:cNvPr>
          <p:cNvPicPr>
            <a:picLocks noChangeAspect="1"/>
          </p:cNvPicPr>
          <p:nvPr>
            <p:custDataLst>
              <p:tags r:id="rId11"/>
            </p:custDataLst>
          </p:nvPr>
        </p:nvPicPr>
        <p:blipFill rotWithShape="1">
          <a:blip r:embed="rId22">
            <a:biLevel thresh="50000"/>
          </a:blip>
          <a:srcRect l="77448"/>
          <a:stretch/>
        </p:blipFill>
        <p:spPr>
          <a:xfrm rot="5400000">
            <a:off x="9344798" y="5545386"/>
            <a:ext cx="542921" cy="1845191"/>
          </a:xfrm>
          <a:prstGeom prst="rect">
            <a:avLst/>
          </a:prstGeom>
        </p:spPr>
      </p:pic>
      <p:pic>
        <p:nvPicPr>
          <p:cNvPr id="59" name="PA_图片 36">
            <a:extLst>
              <a:ext uri="{FF2B5EF4-FFF2-40B4-BE49-F238E27FC236}">
                <a16:creationId xmlns="" xmlns:a16="http://schemas.microsoft.com/office/drawing/2014/main" id="{192E4144-3AF5-4417-8FA6-AFBE5F85342A}"/>
              </a:ext>
            </a:extLst>
          </p:cNvPr>
          <p:cNvPicPr>
            <a:picLocks noChangeAspect="1"/>
          </p:cNvPicPr>
          <p:nvPr>
            <p:custDataLst>
              <p:tags r:id="rId12"/>
            </p:custDataLst>
          </p:nvPr>
        </p:nvPicPr>
        <p:blipFill>
          <a:blip r:embed="rId21">
            <a:biLevel thresh="50000"/>
          </a:blip>
          <a:stretch>
            <a:fillRect/>
          </a:stretch>
        </p:blipFill>
        <p:spPr>
          <a:xfrm>
            <a:off x="9242287" y="5754057"/>
            <a:ext cx="190364" cy="190855"/>
          </a:xfrm>
          <a:prstGeom prst="rect">
            <a:avLst/>
          </a:prstGeom>
        </p:spPr>
      </p:pic>
      <p:sp>
        <p:nvSpPr>
          <p:cNvPr id="60" name="PA_任意多边形: 形状 108">
            <a:extLst>
              <a:ext uri="{FF2B5EF4-FFF2-40B4-BE49-F238E27FC236}">
                <a16:creationId xmlns="" xmlns:a16="http://schemas.microsoft.com/office/drawing/2014/main" id="{7665DC84-F836-4889-9F9A-DCAF4E93B969}"/>
              </a:ext>
            </a:extLst>
          </p:cNvPr>
          <p:cNvSpPr/>
          <p:nvPr>
            <p:custDataLst>
              <p:tags r:id="rId13"/>
            </p:custDataLst>
          </p:nvPr>
        </p:nvSpPr>
        <p:spPr>
          <a:xfrm>
            <a:off x="8656440" y="5083842"/>
            <a:ext cx="1886119" cy="900929"/>
          </a:xfrm>
          <a:custGeom>
            <a:avLst/>
            <a:gdLst>
              <a:gd name="connsiteX0" fmla="*/ 943059 w 1886119"/>
              <a:gd name="connsiteY0" fmla="*/ 0 h 900929"/>
              <a:gd name="connsiteX1" fmla="*/ 1883479 w 1886119"/>
              <a:gd name="connsiteY1" fmla="*/ 848649 h 900929"/>
              <a:gd name="connsiteX2" fmla="*/ 1886119 w 1886119"/>
              <a:gd name="connsiteY2" fmla="*/ 900929 h 900929"/>
              <a:gd name="connsiteX3" fmla="*/ 1510776 w 1886119"/>
              <a:gd name="connsiteY3" fmla="*/ 900929 h 900929"/>
              <a:gd name="connsiteX4" fmla="*/ 1503624 w 1886119"/>
              <a:gd name="connsiteY4" fmla="*/ 829984 h 900929"/>
              <a:gd name="connsiteX5" fmla="*/ 943059 w 1886119"/>
              <a:gd name="connsiteY5" fmla="*/ 373110 h 900929"/>
              <a:gd name="connsiteX6" fmla="*/ 382494 w 1886119"/>
              <a:gd name="connsiteY6" fmla="*/ 829984 h 900929"/>
              <a:gd name="connsiteX7" fmla="*/ 375342 w 1886119"/>
              <a:gd name="connsiteY7" fmla="*/ 900929 h 900929"/>
              <a:gd name="connsiteX8" fmla="*/ 0 w 1886119"/>
              <a:gd name="connsiteY8" fmla="*/ 900929 h 900929"/>
              <a:gd name="connsiteX9" fmla="*/ 2639 w 1886119"/>
              <a:gd name="connsiteY9" fmla="*/ 848649 h 900929"/>
              <a:gd name="connsiteX10" fmla="*/ 943059 w 1886119"/>
              <a:gd name="connsiteY10" fmla="*/ 0 h 90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19" h="900929">
                <a:moveTo>
                  <a:pt x="943059" y="0"/>
                </a:moveTo>
                <a:cubicBezTo>
                  <a:pt x="1432504" y="0"/>
                  <a:pt x="1835070" y="371975"/>
                  <a:pt x="1883479" y="848649"/>
                </a:cubicBezTo>
                <a:lnTo>
                  <a:pt x="1886119" y="900929"/>
                </a:lnTo>
                <a:lnTo>
                  <a:pt x="1510776" y="900929"/>
                </a:lnTo>
                <a:lnTo>
                  <a:pt x="1503624" y="829984"/>
                </a:lnTo>
                <a:cubicBezTo>
                  <a:pt x="1450270" y="569246"/>
                  <a:pt x="1219570" y="373110"/>
                  <a:pt x="943059" y="373110"/>
                </a:cubicBezTo>
                <a:cubicBezTo>
                  <a:pt x="666549" y="373110"/>
                  <a:pt x="435849" y="569246"/>
                  <a:pt x="382494" y="829984"/>
                </a:cubicBezTo>
                <a:lnTo>
                  <a:pt x="375342" y="900929"/>
                </a:lnTo>
                <a:lnTo>
                  <a:pt x="0" y="900929"/>
                </a:lnTo>
                <a:lnTo>
                  <a:pt x="2639" y="848649"/>
                </a:lnTo>
                <a:cubicBezTo>
                  <a:pt x="51049" y="371975"/>
                  <a:pt x="453614" y="0"/>
                  <a:pt x="94305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PA_组合 46">
            <a:extLst>
              <a:ext uri="{FF2B5EF4-FFF2-40B4-BE49-F238E27FC236}">
                <a16:creationId xmlns="" xmlns:a16="http://schemas.microsoft.com/office/drawing/2014/main" id="{50B4AE7D-1D4B-4912-81C9-05BD917FFB06}"/>
              </a:ext>
            </a:extLst>
          </p:cNvPr>
          <p:cNvGrpSpPr/>
          <p:nvPr>
            <p:custDataLst>
              <p:tags r:id="rId14"/>
            </p:custDataLst>
          </p:nvPr>
        </p:nvGrpSpPr>
        <p:grpSpPr>
          <a:xfrm rot="16200000">
            <a:off x="8882651" y="4984122"/>
            <a:ext cx="486979" cy="162031"/>
            <a:chOff x="9116279" y="1240278"/>
            <a:chExt cx="1232787" cy="410180"/>
          </a:xfrm>
          <a:solidFill>
            <a:srgbClr val="0D0D0D"/>
          </a:solidFill>
        </p:grpSpPr>
        <p:sp>
          <p:nvSpPr>
            <p:cNvPr id="62" name="等腰三角形 61">
              <a:extLst>
                <a:ext uri="{FF2B5EF4-FFF2-40B4-BE49-F238E27FC236}">
                  <a16:creationId xmlns="" xmlns:a16="http://schemas.microsoft.com/office/drawing/2014/main" id="{6A94A70A-1776-4E45-9796-E7C57A02CE10}"/>
                </a:ext>
              </a:extLst>
            </p:cNvPr>
            <p:cNvSpPr/>
            <p:nvPr/>
          </p:nvSpPr>
          <p:spPr>
            <a:xfrm rot="5400000">
              <a:off x="9088102" y="12700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a:extLst>
                <a:ext uri="{FF2B5EF4-FFF2-40B4-BE49-F238E27FC236}">
                  <a16:creationId xmlns="" xmlns:a16="http://schemas.microsoft.com/office/drawing/2014/main" id="{33584BFE-E309-4549-93AF-33675A6404D8}"/>
                </a:ext>
              </a:extLst>
            </p:cNvPr>
            <p:cNvSpPr/>
            <p:nvPr/>
          </p:nvSpPr>
          <p:spPr>
            <a:xfrm rot="5400000">
              <a:off x="9528392" y="1268455"/>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a:extLst>
                <a:ext uri="{FF2B5EF4-FFF2-40B4-BE49-F238E27FC236}">
                  <a16:creationId xmlns="" xmlns:a16="http://schemas.microsoft.com/office/drawing/2014/main" id="{EA7BBD01-4058-4DC6-A216-64B5C04AB6BC}"/>
                </a:ext>
              </a:extLst>
            </p:cNvPr>
            <p:cNvSpPr/>
            <p:nvPr/>
          </p:nvSpPr>
          <p:spPr>
            <a:xfrm rot="5400000">
              <a:off x="9968681" y="12684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矩形 64"/>
          <p:cNvSpPr/>
          <p:nvPr/>
        </p:nvSpPr>
        <p:spPr>
          <a:xfrm>
            <a:off x="6675978" y="4643250"/>
            <a:ext cx="1329676" cy="535531"/>
          </a:xfrm>
          <a:prstGeom prst="rect">
            <a:avLst/>
          </a:prstGeom>
        </p:spPr>
        <p:txBody>
          <a:bodyPr wrap="square">
            <a:spAutoFit/>
          </a:bodyPr>
          <a:lstStyle/>
          <a:p>
            <a:pPr>
              <a:lnSpc>
                <a:spcPct val="120000"/>
              </a:lnSpc>
            </a:pPr>
            <a:r>
              <a:rPr lang="en-US" altLang="zh-CN" sz="2400" dirty="0">
                <a:latin typeface="Arial Narrow" panose="020B0606020202030204" pitchFamily="34" charset="0"/>
                <a:ea typeface="DFLiHei-Bd" panose="020B0709000000000000" pitchFamily="49" charset="-120"/>
                <a:cs typeface="Arial" panose="020B0604020202020204" pitchFamily="34" charset="0"/>
              </a:rPr>
              <a:t>35,763</a:t>
            </a:r>
          </a:p>
        </p:txBody>
      </p:sp>
      <p:sp>
        <p:nvSpPr>
          <p:cNvPr id="66" name="矩形 65"/>
          <p:cNvSpPr/>
          <p:nvPr/>
        </p:nvSpPr>
        <p:spPr>
          <a:xfrm>
            <a:off x="6130964" y="5215600"/>
            <a:ext cx="2669505" cy="498598"/>
          </a:xfrm>
          <a:prstGeom prst="rect">
            <a:avLst/>
          </a:prstGeom>
        </p:spPr>
        <p:txBody>
          <a:bodyPr wrap="square">
            <a:spAutoFit/>
          </a:bodyPr>
          <a:lstStyle/>
          <a:p>
            <a:pPr algn="just">
              <a:lnSpc>
                <a:spcPct val="120000"/>
              </a:lnSpc>
              <a:spcAft>
                <a:spcPts val="600"/>
              </a:spcAft>
            </a:pPr>
            <a:r>
              <a:rPr lang="en-US" altLang="zh-CN" sz="1100" dirty="0">
                <a:latin typeface="Arial" panose="020B0604020202020204" pitchFamily="34" charset="0"/>
                <a:ea typeface="微软雅黑" panose="020B0503020204020204" pitchFamily="34" charset="-122"/>
                <a:cs typeface="Arial" panose="020B0604020202020204" pitchFamily="34" charset="0"/>
              </a:rPr>
              <a:t>Some text about this part related goes here. </a:t>
            </a:r>
          </a:p>
        </p:txBody>
      </p:sp>
      <p:sp>
        <p:nvSpPr>
          <p:cNvPr id="67" name="Freeform 5"/>
          <p:cNvSpPr>
            <a:spLocks noChangeAspect="1" noEditPoints="1"/>
          </p:cNvSpPr>
          <p:nvPr/>
        </p:nvSpPr>
        <p:spPr bwMode="auto">
          <a:xfrm>
            <a:off x="6241816" y="4754287"/>
            <a:ext cx="278510" cy="360000"/>
          </a:xfrm>
          <a:custGeom>
            <a:avLst/>
            <a:gdLst>
              <a:gd name="T0" fmla="*/ 104 w 114"/>
              <a:gd name="T1" fmla="*/ 147 h 147"/>
              <a:gd name="T2" fmla="*/ 104 w 114"/>
              <a:gd name="T3" fmla="*/ 147 h 147"/>
              <a:gd name="T4" fmla="*/ 96 w 114"/>
              <a:gd name="T5" fmla="*/ 144 h 147"/>
              <a:gd name="T6" fmla="*/ 56 w 114"/>
              <a:gd name="T7" fmla="*/ 115 h 147"/>
              <a:gd name="T8" fmla="*/ 46 w 114"/>
              <a:gd name="T9" fmla="*/ 108 h 147"/>
              <a:gd name="T10" fmla="*/ 31 w 114"/>
              <a:gd name="T11" fmla="*/ 108 h 147"/>
              <a:gd name="T12" fmla="*/ 19 w 114"/>
              <a:gd name="T13" fmla="*/ 108 h 147"/>
              <a:gd name="T14" fmla="*/ 0 w 114"/>
              <a:gd name="T15" fmla="*/ 89 h 147"/>
              <a:gd name="T16" fmla="*/ 0 w 114"/>
              <a:gd name="T17" fmla="*/ 56 h 147"/>
              <a:gd name="T18" fmla="*/ 19 w 114"/>
              <a:gd name="T19" fmla="*/ 36 h 147"/>
              <a:gd name="T20" fmla="*/ 31 w 114"/>
              <a:gd name="T21" fmla="*/ 36 h 147"/>
              <a:gd name="T22" fmla="*/ 48 w 114"/>
              <a:gd name="T23" fmla="*/ 38 h 147"/>
              <a:gd name="T24" fmla="*/ 56 w 114"/>
              <a:gd name="T25" fmla="*/ 33 h 147"/>
              <a:gd name="T26" fmla="*/ 96 w 114"/>
              <a:gd name="T27" fmla="*/ 4 h 147"/>
              <a:gd name="T28" fmla="*/ 104 w 114"/>
              <a:gd name="T29" fmla="*/ 0 h 147"/>
              <a:gd name="T30" fmla="*/ 114 w 114"/>
              <a:gd name="T31" fmla="*/ 13 h 147"/>
              <a:gd name="T32" fmla="*/ 114 w 114"/>
              <a:gd name="T33" fmla="*/ 134 h 147"/>
              <a:gd name="T34" fmla="*/ 112 w 114"/>
              <a:gd name="T35" fmla="*/ 143 h 147"/>
              <a:gd name="T36" fmla="*/ 104 w 114"/>
              <a:gd name="T37" fmla="*/ 147 h 147"/>
              <a:gd name="T38" fmla="*/ 47 w 114"/>
              <a:gd name="T39" fmla="*/ 99 h 147"/>
              <a:gd name="T40" fmla="*/ 61 w 114"/>
              <a:gd name="T41" fmla="*/ 108 h 147"/>
              <a:gd name="T42" fmla="*/ 100 w 114"/>
              <a:gd name="T43" fmla="*/ 137 h 147"/>
              <a:gd name="T44" fmla="*/ 104 w 114"/>
              <a:gd name="T45" fmla="*/ 139 h 147"/>
              <a:gd name="T46" fmla="*/ 104 w 114"/>
              <a:gd name="T47" fmla="*/ 139 h 147"/>
              <a:gd name="T48" fmla="*/ 105 w 114"/>
              <a:gd name="T49" fmla="*/ 138 h 147"/>
              <a:gd name="T50" fmla="*/ 106 w 114"/>
              <a:gd name="T51" fmla="*/ 134 h 147"/>
              <a:gd name="T52" fmla="*/ 106 w 114"/>
              <a:gd name="T53" fmla="*/ 13 h 147"/>
              <a:gd name="T54" fmla="*/ 104 w 114"/>
              <a:gd name="T55" fmla="*/ 8 h 147"/>
              <a:gd name="T56" fmla="*/ 100 w 114"/>
              <a:gd name="T57" fmla="*/ 10 h 147"/>
              <a:gd name="T58" fmla="*/ 61 w 114"/>
              <a:gd name="T59" fmla="*/ 39 h 147"/>
              <a:gd name="T60" fmla="*/ 47 w 114"/>
              <a:gd name="T61" fmla="*/ 47 h 147"/>
              <a:gd name="T62" fmla="*/ 46 w 114"/>
              <a:gd name="T63" fmla="*/ 47 h 147"/>
              <a:gd name="T64" fmla="*/ 43 w 114"/>
              <a:gd name="T65" fmla="*/ 45 h 147"/>
              <a:gd name="T66" fmla="*/ 31 w 114"/>
              <a:gd name="T67" fmla="*/ 44 h 147"/>
              <a:gd name="T68" fmla="*/ 19 w 114"/>
              <a:gd name="T69" fmla="*/ 44 h 147"/>
              <a:gd name="T70" fmla="*/ 8 w 114"/>
              <a:gd name="T71" fmla="*/ 56 h 147"/>
              <a:gd name="T72" fmla="*/ 8 w 114"/>
              <a:gd name="T73" fmla="*/ 89 h 147"/>
              <a:gd name="T74" fmla="*/ 19 w 114"/>
              <a:gd name="T75" fmla="*/ 100 h 147"/>
              <a:gd name="T76" fmla="*/ 31 w 114"/>
              <a:gd name="T77" fmla="*/ 100 h 147"/>
              <a:gd name="T78" fmla="*/ 43 w 114"/>
              <a:gd name="T79" fmla="*/ 100 h 147"/>
              <a:gd name="T80" fmla="*/ 43 w 114"/>
              <a:gd name="T81" fmla="*/ 99 h 147"/>
              <a:gd name="T82" fmla="*/ 47 w 114"/>
              <a:gd name="T83" fmla="*/ 9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 h="147">
                <a:moveTo>
                  <a:pt x="104" y="147"/>
                </a:moveTo>
                <a:cubicBezTo>
                  <a:pt x="104" y="147"/>
                  <a:pt x="104" y="147"/>
                  <a:pt x="104" y="147"/>
                </a:cubicBezTo>
                <a:cubicBezTo>
                  <a:pt x="101" y="147"/>
                  <a:pt x="99" y="146"/>
                  <a:pt x="96" y="144"/>
                </a:cubicBezTo>
                <a:cubicBezTo>
                  <a:pt x="56" y="115"/>
                  <a:pt x="56" y="115"/>
                  <a:pt x="56" y="115"/>
                </a:cubicBezTo>
                <a:cubicBezTo>
                  <a:pt x="51" y="111"/>
                  <a:pt x="48" y="109"/>
                  <a:pt x="46" y="108"/>
                </a:cubicBezTo>
                <a:cubicBezTo>
                  <a:pt x="43" y="108"/>
                  <a:pt x="39" y="108"/>
                  <a:pt x="31" y="108"/>
                </a:cubicBezTo>
                <a:cubicBezTo>
                  <a:pt x="19" y="108"/>
                  <a:pt x="19" y="108"/>
                  <a:pt x="19" y="108"/>
                </a:cubicBezTo>
                <a:cubicBezTo>
                  <a:pt x="9" y="108"/>
                  <a:pt x="0" y="99"/>
                  <a:pt x="0" y="89"/>
                </a:cubicBezTo>
                <a:cubicBezTo>
                  <a:pt x="0" y="56"/>
                  <a:pt x="0" y="56"/>
                  <a:pt x="0" y="56"/>
                </a:cubicBezTo>
                <a:cubicBezTo>
                  <a:pt x="0" y="45"/>
                  <a:pt x="9" y="36"/>
                  <a:pt x="19" y="36"/>
                </a:cubicBezTo>
                <a:cubicBezTo>
                  <a:pt x="31" y="36"/>
                  <a:pt x="31" y="36"/>
                  <a:pt x="31" y="36"/>
                </a:cubicBezTo>
                <a:cubicBezTo>
                  <a:pt x="40" y="36"/>
                  <a:pt x="45" y="37"/>
                  <a:pt x="48" y="38"/>
                </a:cubicBezTo>
                <a:cubicBezTo>
                  <a:pt x="49" y="38"/>
                  <a:pt x="52" y="36"/>
                  <a:pt x="56" y="33"/>
                </a:cubicBezTo>
                <a:cubicBezTo>
                  <a:pt x="96" y="4"/>
                  <a:pt x="96" y="4"/>
                  <a:pt x="96" y="4"/>
                </a:cubicBezTo>
                <a:cubicBezTo>
                  <a:pt x="99" y="2"/>
                  <a:pt x="101" y="0"/>
                  <a:pt x="104" y="0"/>
                </a:cubicBezTo>
                <a:cubicBezTo>
                  <a:pt x="109" y="0"/>
                  <a:pt x="114" y="4"/>
                  <a:pt x="114" y="13"/>
                </a:cubicBezTo>
                <a:cubicBezTo>
                  <a:pt x="114" y="134"/>
                  <a:pt x="114" y="134"/>
                  <a:pt x="114" y="134"/>
                </a:cubicBezTo>
                <a:cubicBezTo>
                  <a:pt x="114" y="138"/>
                  <a:pt x="113" y="141"/>
                  <a:pt x="112" y="143"/>
                </a:cubicBezTo>
                <a:cubicBezTo>
                  <a:pt x="110" y="145"/>
                  <a:pt x="107" y="147"/>
                  <a:pt x="104" y="147"/>
                </a:cubicBezTo>
                <a:close/>
                <a:moveTo>
                  <a:pt x="47" y="99"/>
                </a:moveTo>
                <a:cubicBezTo>
                  <a:pt x="48" y="99"/>
                  <a:pt x="49" y="99"/>
                  <a:pt x="61" y="108"/>
                </a:cubicBezTo>
                <a:cubicBezTo>
                  <a:pt x="100" y="137"/>
                  <a:pt x="100" y="137"/>
                  <a:pt x="100" y="137"/>
                </a:cubicBezTo>
                <a:cubicBezTo>
                  <a:pt x="102" y="139"/>
                  <a:pt x="104" y="139"/>
                  <a:pt x="104" y="139"/>
                </a:cubicBezTo>
                <a:cubicBezTo>
                  <a:pt x="104" y="139"/>
                  <a:pt x="104" y="139"/>
                  <a:pt x="104" y="139"/>
                </a:cubicBezTo>
                <a:cubicBezTo>
                  <a:pt x="105" y="139"/>
                  <a:pt x="105" y="139"/>
                  <a:pt x="105" y="138"/>
                </a:cubicBezTo>
                <a:cubicBezTo>
                  <a:pt x="106" y="138"/>
                  <a:pt x="106" y="137"/>
                  <a:pt x="106" y="134"/>
                </a:cubicBezTo>
                <a:cubicBezTo>
                  <a:pt x="106" y="13"/>
                  <a:pt x="106" y="13"/>
                  <a:pt x="106" y="13"/>
                </a:cubicBezTo>
                <a:cubicBezTo>
                  <a:pt x="106" y="12"/>
                  <a:pt x="106" y="8"/>
                  <a:pt x="104" y="8"/>
                </a:cubicBezTo>
                <a:cubicBezTo>
                  <a:pt x="104" y="8"/>
                  <a:pt x="102" y="9"/>
                  <a:pt x="100" y="10"/>
                </a:cubicBezTo>
                <a:cubicBezTo>
                  <a:pt x="61" y="39"/>
                  <a:pt x="61" y="39"/>
                  <a:pt x="61" y="39"/>
                </a:cubicBezTo>
                <a:cubicBezTo>
                  <a:pt x="51" y="47"/>
                  <a:pt x="48" y="47"/>
                  <a:pt x="47" y="47"/>
                </a:cubicBezTo>
                <a:cubicBezTo>
                  <a:pt x="46" y="47"/>
                  <a:pt x="46" y="47"/>
                  <a:pt x="46" y="47"/>
                </a:cubicBezTo>
                <a:cubicBezTo>
                  <a:pt x="43" y="45"/>
                  <a:pt x="43" y="45"/>
                  <a:pt x="43" y="45"/>
                </a:cubicBezTo>
                <a:cubicBezTo>
                  <a:pt x="42" y="45"/>
                  <a:pt x="38" y="44"/>
                  <a:pt x="31" y="44"/>
                </a:cubicBezTo>
                <a:cubicBezTo>
                  <a:pt x="19" y="44"/>
                  <a:pt x="19" y="44"/>
                  <a:pt x="19" y="44"/>
                </a:cubicBezTo>
                <a:cubicBezTo>
                  <a:pt x="13" y="44"/>
                  <a:pt x="8" y="49"/>
                  <a:pt x="8" y="56"/>
                </a:cubicBezTo>
                <a:cubicBezTo>
                  <a:pt x="8" y="89"/>
                  <a:pt x="8" y="89"/>
                  <a:pt x="8" y="89"/>
                </a:cubicBezTo>
                <a:cubicBezTo>
                  <a:pt x="8" y="95"/>
                  <a:pt x="13" y="100"/>
                  <a:pt x="19" y="100"/>
                </a:cubicBezTo>
                <a:cubicBezTo>
                  <a:pt x="31" y="100"/>
                  <a:pt x="31" y="100"/>
                  <a:pt x="31" y="100"/>
                </a:cubicBezTo>
                <a:cubicBezTo>
                  <a:pt x="36" y="100"/>
                  <a:pt x="40" y="100"/>
                  <a:pt x="43" y="100"/>
                </a:cubicBezTo>
                <a:cubicBezTo>
                  <a:pt x="43" y="99"/>
                  <a:pt x="43" y="99"/>
                  <a:pt x="43" y="99"/>
                </a:cubicBezTo>
                <a:lnTo>
                  <a:pt x="47" y="99"/>
                </a:ln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矩形 67"/>
          <p:cNvSpPr/>
          <p:nvPr/>
        </p:nvSpPr>
        <p:spPr>
          <a:xfrm>
            <a:off x="6675978" y="3186996"/>
            <a:ext cx="1329676" cy="535531"/>
          </a:xfrm>
          <a:prstGeom prst="rect">
            <a:avLst/>
          </a:prstGeom>
        </p:spPr>
        <p:txBody>
          <a:bodyPr wrap="square">
            <a:spAutoFit/>
          </a:bodyPr>
          <a:lstStyle/>
          <a:p>
            <a:pPr>
              <a:lnSpc>
                <a:spcPct val="120000"/>
              </a:lnSpc>
            </a:pPr>
            <a:r>
              <a:rPr lang="en-US" altLang="zh-CN" sz="2400" dirty="0">
                <a:latin typeface="Arial Narrow" panose="020B0606020202030204" pitchFamily="34" charset="0"/>
                <a:ea typeface="DFLiHei-Bd" panose="020B0709000000000000" pitchFamily="49" charset="-120"/>
                <a:cs typeface="Arial" panose="020B0604020202020204" pitchFamily="34" charset="0"/>
              </a:rPr>
              <a:t>13,824</a:t>
            </a:r>
          </a:p>
        </p:txBody>
      </p:sp>
      <p:sp>
        <p:nvSpPr>
          <p:cNvPr id="69" name="矩形 68"/>
          <p:cNvSpPr/>
          <p:nvPr/>
        </p:nvSpPr>
        <p:spPr>
          <a:xfrm>
            <a:off x="6130964" y="3759346"/>
            <a:ext cx="2669505" cy="498598"/>
          </a:xfrm>
          <a:prstGeom prst="rect">
            <a:avLst/>
          </a:prstGeom>
        </p:spPr>
        <p:txBody>
          <a:bodyPr wrap="square">
            <a:spAutoFit/>
          </a:bodyPr>
          <a:lstStyle/>
          <a:p>
            <a:pPr algn="just">
              <a:lnSpc>
                <a:spcPct val="120000"/>
              </a:lnSpc>
              <a:spcAft>
                <a:spcPts val="600"/>
              </a:spcAft>
            </a:pPr>
            <a:r>
              <a:rPr lang="en-US" altLang="zh-CN" sz="1100" dirty="0">
                <a:latin typeface="Arial" panose="020B0604020202020204" pitchFamily="34" charset="0"/>
                <a:ea typeface="微软雅黑" panose="020B0503020204020204" pitchFamily="34" charset="-122"/>
                <a:cs typeface="Arial" panose="020B0604020202020204" pitchFamily="34" charset="0"/>
              </a:rPr>
              <a:t>Some text about this part related goes here. </a:t>
            </a:r>
          </a:p>
        </p:txBody>
      </p:sp>
      <p:sp>
        <p:nvSpPr>
          <p:cNvPr id="70" name="Freeform 6"/>
          <p:cNvSpPr>
            <a:spLocks noChangeAspect="1" noEditPoints="1"/>
          </p:cNvSpPr>
          <p:nvPr/>
        </p:nvSpPr>
        <p:spPr bwMode="auto">
          <a:xfrm>
            <a:off x="6192955" y="3297748"/>
            <a:ext cx="376233" cy="360000"/>
          </a:xfrm>
          <a:custGeom>
            <a:avLst/>
            <a:gdLst>
              <a:gd name="T0" fmla="*/ 132 w 166"/>
              <a:gd name="T1" fmla="*/ 159 h 159"/>
              <a:gd name="T2" fmla="*/ 130 w 166"/>
              <a:gd name="T3" fmla="*/ 158 h 159"/>
              <a:gd name="T4" fmla="*/ 83 w 166"/>
              <a:gd name="T5" fmla="*/ 124 h 159"/>
              <a:gd name="T6" fmla="*/ 36 w 166"/>
              <a:gd name="T7" fmla="*/ 158 h 159"/>
              <a:gd name="T8" fmla="*/ 32 w 166"/>
              <a:gd name="T9" fmla="*/ 158 h 159"/>
              <a:gd name="T10" fmla="*/ 30 w 166"/>
              <a:gd name="T11" fmla="*/ 153 h 159"/>
              <a:gd name="T12" fmla="*/ 48 w 166"/>
              <a:gd name="T13" fmla="*/ 99 h 159"/>
              <a:gd name="T14" fmla="*/ 2 w 166"/>
              <a:gd name="T15" fmla="*/ 65 h 159"/>
              <a:gd name="T16" fmla="*/ 0 w 166"/>
              <a:gd name="T17" fmla="*/ 60 h 159"/>
              <a:gd name="T18" fmla="*/ 4 w 166"/>
              <a:gd name="T19" fmla="*/ 58 h 159"/>
              <a:gd name="T20" fmla="*/ 61 w 166"/>
              <a:gd name="T21" fmla="*/ 58 h 159"/>
              <a:gd name="T22" fmla="*/ 79 w 166"/>
              <a:gd name="T23" fmla="*/ 3 h 159"/>
              <a:gd name="T24" fmla="*/ 83 w 166"/>
              <a:gd name="T25" fmla="*/ 0 h 159"/>
              <a:gd name="T26" fmla="*/ 87 w 166"/>
              <a:gd name="T27" fmla="*/ 3 h 159"/>
              <a:gd name="T28" fmla="*/ 105 w 166"/>
              <a:gd name="T29" fmla="*/ 58 h 159"/>
              <a:gd name="T30" fmla="*/ 162 w 166"/>
              <a:gd name="T31" fmla="*/ 58 h 159"/>
              <a:gd name="T32" fmla="*/ 166 w 166"/>
              <a:gd name="T33" fmla="*/ 60 h 159"/>
              <a:gd name="T34" fmla="*/ 164 w 166"/>
              <a:gd name="T35" fmla="*/ 65 h 159"/>
              <a:gd name="T36" fmla="*/ 118 w 166"/>
              <a:gd name="T37" fmla="*/ 99 h 159"/>
              <a:gd name="T38" fmla="*/ 136 w 166"/>
              <a:gd name="T39" fmla="*/ 153 h 159"/>
              <a:gd name="T40" fmla="*/ 134 w 166"/>
              <a:gd name="T41" fmla="*/ 158 h 159"/>
              <a:gd name="T42" fmla="*/ 132 w 166"/>
              <a:gd name="T43" fmla="*/ 159 h 159"/>
              <a:gd name="T44" fmla="*/ 83 w 166"/>
              <a:gd name="T45" fmla="*/ 115 h 159"/>
              <a:gd name="T46" fmla="*/ 85 w 166"/>
              <a:gd name="T47" fmla="*/ 116 h 159"/>
              <a:gd name="T48" fmla="*/ 124 w 166"/>
              <a:gd name="T49" fmla="*/ 144 h 159"/>
              <a:gd name="T50" fmla="*/ 109 w 166"/>
              <a:gd name="T51" fmla="*/ 98 h 159"/>
              <a:gd name="T52" fmla="*/ 111 w 166"/>
              <a:gd name="T53" fmla="*/ 94 h 159"/>
              <a:gd name="T54" fmla="*/ 150 w 166"/>
              <a:gd name="T55" fmla="*/ 66 h 159"/>
              <a:gd name="T56" fmla="*/ 102 w 166"/>
              <a:gd name="T57" fmla="*/ 66 h 159"/>
              <a:gd name="T58" fmla="*/ 98 w 166"/>
              <a:gd name="T59" fmla="*/ 63 h 159"/>
              <a:gd name="T60" fmla="*/ 83 w 166"/>
              <a:gd name="T61" fmla="*/ 17 h 159"/>
              <a:gd name="T62" fmla="*/ 68 w 166"/>
              <a:gd name="T63" fmla="*/ 63 h 159"/>
              <a:gd name="T64" fmla="*/ 64 w 166"/>
              <a:gd name="T65" fmla="*/ 66 h 159"/>
              <a:gd name="T66" fmla="*/ 16 w 166"/>
              <a:gd name="T67" fmla="*/ 66 h 159"/>
              <a:gd name="T68" fmla="*/ 55 w 166"/>
              <a:gd name="T69" fmla="*/ 94 h 159"/>
              <a:gd name="T70" fmla="*/ 57 w 166"/>
              <a:gd name="T71" fmla="*/ 98 h 159"/>
              <a:gd name="T72" fmla="*/ 42 w 166"/>
              <a:gd name="T73" fmla="*/ 144 h 159"/>
              <a:gd name="T74" fmla="*/ 81 w 166"/>
              <a:gd name="T75" fmla="*/ 116 h 159"/>
              <a:gd name="T76" fmla="*/ 83 w 166"/>
              <a:gd name="T77" fmla="*/ 11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6" h="159">
                <a:moveTo>
                  <a:pt x="132" y="159"/>
                </a:moveTo>
                <a:cubicBezTo>
                  <a:pt x="131" y="159"/>
                  <a:pt x="130" y="158"/>
                  <a:pt x="130" y="158"/>
                </a:cubicBezTo>
                <a:cubicBezTo>
                  <a:pt x="83" y="124"/>
                  <a:pt x="83" y="124"/>
                  <a:pt x="83" y="124"/>
                </a:cubicBezTo>
                <a:cubicBezTo>
                  <a:pt x="36" y="158"/>
                  <a:pt x="36" y="158"/>
                  <a:pt x="36" y="158"/>
                </a:cubicBezTo>
                <a:cubicBezTo>
                  <a:pt x="35" y="159"/>
                  <a:pt x="33" y="159"/>
                  <a:pt x="32" y="158"/>
                </a:cubicBezTo>
                <a:cubicBezTo>
                  <a:pt x="30" y="157"/>
                  <a:pt x="30" y="155"/>
                  <a:pt x="30" y="153"/>
                </a:cubicBezTo>
                <a:cubicBezTo>
                  <a:pt x="48" y="99"/>
                  <a:pt x="48" y="99"/>
                  <a:pt x="48" y="99"/>
                </a:cubicBezTo>
                <a:cubicBezTo>
                  <a:pt x="2" y="65"/>
                  <a:pt x="2" y="65"/>
                  <a:pt x="2" y="65"/>
                </a:cubicBezTo>
                <a:cubicBezTo>
                  <a:pt x="0" y="64"/>
                  <a:pt x="0" y="62"/>
                  <a:pt x="0" y="60"/>
                </a:cubicBezTo>
                <a:cubicBezTo>
                  <a:pt x="1" y="59"/>
                  <a:pt x="2" y="58"/>
                  <a:pt x="4" y="58"/>
                </a:cubicBezTo>
                <a:cubicBezTo>
                  <a:pt x="61" y="58"/>
                  <a:pt x="61" y="58"/>
                  <a:pt x="61" y="58"/>
                </a:cubicBezTo>
                <a:cubicBezTo>
                  <a:pt x="79" y="3"/>
                  <a:pt x="79" y="3"/>
                  <a:pt x="79" y="3"/>
                </a:cubicBezTo>
                <a:cubicBezTo>
                  <a:pt x="80" y="1"/>
                  <a:pt x="81" y="0"/>
                  <a:pt x="83" y="0"/>
                </a:cubicBezTo>
                <a:cubicBezTo>
                  <a:pt x="85" y="0"/>
                  <a:pt x="86" y="1"/>
                  <a:pt x="87" y="3"/>
                </a:cubicBezTo>
                <a:cubicBezTo>
                  <a:pt x="105" y="58"/>
                  <a:pt x="105" y="58"/>
                  <a:pt x="105" y="58"/>
                </a:cubicBezTo>
                <a:cubicBezTo>
                  <a:pt x="162" y="58"/>
                  <a:pt x="162" y="58"/>
                  <a:pt x="162" y="58"/>
                </a:cubicBezTo>
                <a:cubicBezTo>
                  <a:pt x="164" y="58"/>
                  <a:pt x="165" y="59"/>
                  <a:pt x="166" y="60"/>
                </a:cubicBezTo>
                <a:cubicBezTo>
                  <a:pt x="166" y="62"/>
                  <a:pt x="166" y="64"/>
                  <a:pt x="164" y="65"/>
                </a:cubicBezTo>
                <a:cubicBezTo>
                  <a:pt x="118" y="99"/>
                  <a:pt x="118" y="99"/>
                  <a:pt x="118" y="99"/>
                </a:cubicBezTo>
                <a:cubicBezTo>
                  <a:pt x="136" y="153"/>
                  <a:pt x="136" y="153"/>
                  <a:pt x="136" y="153"/>
                </a:cubicBezTo>
                <a:cubicBezTo>
                  <a:pt x="136" y="155"/>
                  <a:pt x="136" y="157"/>
                  <a:pt x="134" y="158"/>
                </a:cubicBezTo>
                <a:cubicBezTo>
                  <a:pt x="134" y="158"/>
                  <a:pt x="133" y="159"/>
                  <a:pt x="132" y="159"/>
                </a:cubicBezTo>
                <a:close/>
                <a:moveTo>
                  <a:pt x="83" y="115"/>
                </a:moveTo>
                <a:cubicBezTo>
                  <a:pt x="84" y="115"/>
                  <a:pt x="85" y="115"/>
                  <a:pt x="85" y="116"/>
                </a:cubicBezTo>
                <a:cubicBezTo>
                  <a:pt x="124" y="144"/>
                  <a:pt x="124" y="144"/>
                  <a:pt x="124" y="144"/>
                </a:cubicBezTo>
                <a:cubicBezTo>
                  <a:pt x="109" y="98"/>
                  <a:pt x="109" y="98"/>
                  <a:pt x="109" y="98"/>
                </a:cubicBezTo>
                <a:cubicBezTo>
                  <a:pt x="109" y="97"/>
                  <a:pt x="109" y="95"/>
                  <a:pt x="111" y="94"/>
                </a:cubicBezTo>
                <a:cubicBezTo>
                  <a:pt x="150" y="66"/>
                  <a:pt x="150" y="66"/>
                  <a:pt x="150" y="66"/>
                </a:cubicBezTo>
                <a:cubicBezTo>
                  <a:pt x="102" y="66"/>
                  <a:pt x="102" y="66"/>
                  <a:pt x="102" y="66"/>
                </a:cubicBezTo>
                <a:cubicBezTo>
                  <a:pt x="100" y="66"/>
                  <a:pt x="98" y="64"/>
                  <a:pt x="98" y="63"/>
                </a:cubicBezTo>
                <a:cubicBezTo>
                  <a:pt x="83" y="17"/>
                  <a:pt x="83" y="17"/>
                  <a:pt x="83" y="17"/>
                </a:cubicBezTo>
                <a:cubicBezTo>
                  <a:pt x="68" y="63"/>
                  <a:pt x="68" y="63"/>
                  <a:pt x="68" y="63"/>
                </a:cubicBezTo>
                <a:cubicBezTo>
                  <a:pt x="68" y="64"/>
                  <a:pt x="66" y="66"/>
                  <a:pt x="64" y="66"/>
                </a:cubicBezTo>
                <a:cubicBezTo>
                  <a:pt x="16" y="66"/>
                  <a:pt x="16" y="66"/>
                  <a:pt x="16" y="66"/>
                </a:cubicBezTo>
                <a:cubicBezTo>
                  <a:pt x="55" y="94"/>
                  <a:pt x="55" y="94"/>
                  <a:pt x="55" y="94"/>
                </a:cubicBezTo>
                <a:cubicBezTo>
                  <a:pt x="57" y="95"/>
                  <a:pt x="57" y="97"/>
                  <a:pt x="57" y="98"/>
                </a:cubicBezTo>
                <a:cubicBezTo>
                  <a:pt x="42" y="144"/>
                  <a:pt x="42" y="144"/>
                  <a:pt x="42" y="144"/>
                </a:cubicBezTo>
                <a:cubicBezTo>
                  <a:pt x="81" y="116"/>
                  <a:pt x="81" y="116"/>
                  <a:pt x="81" y="116"/>
                </a:cubicBezTo>
                <a:cubicBezTo>
                  <a:pt x="81" y="115"/>
                  <a:pt x="82" y="115"/>
                  <a:pt x="83" y="115"/>
                </a:cubicBezTo>
                <a:close/>
              </a:path>
            </a:pathLst>
          </a:custGeom>
          <a:solidFill>
            <a:srgbClr val="FFC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矩形 70"/>
          <p:cNvSpPr/>
          <p:nvPr/>
        </p:nvSpPr>
        <p:spPr>
          <a:xfrm>
            <a:off x="6675977" y="1730743"/>
            <a:ext cx="1329676" cy="493340"/>
          </a:xfrm>
          <a:prstGeom prst="rect">
            <a:avLst/>
          </a:prstGeom>
        </p:spPr>
        <p:txBody>
          <a:bodyPr wrap="square">
            <a:spAutoFit/>
          </a:bodyPr>
          <a:lstStyle/>
          <a:p>
            <a:pPr>
              <a:lnSpc>
                <a:spcPct val="120000"/>
              </a:lnSpc>
            </a:pPr>
            <a:r>
              <a:rPr lang="en-US" altLang="zh-CN" sz="2400" dirty="0">
                <a:latin typeface="Arial Narrow" panose="020B0606020202030204" pitchFamily="34" charset="0"/>
                <a:ea typeface="DFLiHei-Bd" panose="020B0709000000000000" pitchFamily="49" charset="-120"/>
                <a:cs typeface="Arial" panose="020B0604020202020204" pitchFamily="34" charset="0"/>
              </a:rPr>
              <a:t>96.00</a:t>
            </a:r>
            <a:r>
              <a:rPr lang="en-US" altLang="zh-CN" sz="1200" dirty="0">
                <a:latin typeface="Arial Narrow" panose="020B0606020202030204" pitchFamily="34" charset="0"/>
                <a:ea typeface="DFLiHei-Bd" panose="020B0709000000000000" pitchFamily="49" charset="-120"/>
                <a:cs typeface="Arial" panose="020B0604020202020204" pitchFamily="34" charset="0"/>
              </a:rPr>
              <a:t>%</a:t>
            </a:r>
          </a:p>
        </p:txBody>
      </p:sp>
      <p:sp>
        <p:nvSpPr>
          <p:cNvPr id="72" name="矩形 71"/>
          <p:cNvSpPr/>
          <p:nvPr/>
        </p:nvSpPr>
        <p:spPr>
          <a:xfrm>
            <a:off x="6130963" y="2303093"/>
            <a:ext cx="2669505" cy="498598"/>
          </a:xfrm>
          <a:prstGeom prst="rect">
            <a:avLst/>
          </a:prstGeom>
        </p:spPr>
        <p:txBody>
          <a:bodyPr wrap="square">
            <a:spAutoFit/>
          </a:bodyPr>
          <a:lstStyle/>
          <a:p>
            <a:pPr algn="just">
              <a:lnSpc>
                <a:spcPct val="120000"/>
              </a:lnSpc>
              <a:spcAft>
                <a:spcPts val="600"/>
              </a:spcAft>
            </a:pPr>
            <a:r>
              <a:rPr lang="en-US" altLang="zh-CN" sz="1100" dirty="0">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a:t>
            </a:r>
          </a:p>
        </p:txBody>
      </p:sp>
      <p:sp>
        <p:nvSpPr>
          <p:cNvPr id="73" name="Freeform 11"/>
          <p:cNvSpPr>
            <a:spLocks noChangeAspect="1" noEditPoints="1"/>
          </p:cNvSpPr>
          <p:nvPr/>
        </p:nvSpPr>
        <p:spPr bwMode="auto">
          <a:xfrm>
            <a:off x="6185049" y="1851260"/>
            <a:ext cx="392042" cy="360000"/>
          </a:xfrm>
          <a:custGeom>
            <a:avLst/>
            <a:gdLst>
              <a:gd name="T0" fmla="*/ 87 w 173"/>
              <a:gd name="T1" fmla="*/ 159 h 159"/>
              <a:gd name="T2" fmla="*/ 84 w 173"/>
              <a:gd name="T3" fmla="*/ 158 h 159"/>
              <a:gd name="T4" fmla="*/ 78 w 173"/>
              <a:gd name="T5" fmla="*/ 152 h 159"/>
              <a:gd name="T6" fmla="*/ 19 w 173"/>
              <a:gd name="T7" fmla="*/ 84 h 159"/>
              <a:gd name="T8" fmla="*/ 23 w 173"/>
              <a:gd name="T9" fmla="*/ 13 h 159"/>
              <a:gd name="T10" fmla="*/ 57 w 173"/>
              <a:gd name="T11" fmla="*/ 0 h 159"/>
              <a:gd name="T12" fmla="*/ 87 w 173"/>
              <a:gd name="T13" fmla="*/ 10 h 159"/>
              <a:gd name="T14" fmla="*/ 116 w 173"/>
              <a:gd name="T15" fmla="*/ 0 h 159"/>
              <a:gd name="T16" fmla="*/ 150 w 173"/>
              <a:gd name="T17" fmla="*/ 13 h 159"/>
              <a:gd name="T18" fmla="*/ 154 w 173"/>
              <a:gd name="T19" fmla="*/ 84 h 159"/>
              <a:gd name="T20" fmla="*/ 95 w 173"/>
              <a:gd name="T21" fmla="*/ 152 h 159"/>
              <a:gd name="T22" fmla="*/ 89 w 173"/>
              <a:gd name="T23" fmla="*/ 158 h 159"/>
              <a:gd name="T24" fmla="*/ 87 w 173"/>
              <a:gd name="T25" fmla="*/ 159 h 159"/>
              <a:gd name="T26" fmla="*/ 57 w 173"/>
              <a:gd name="T27" fmla="*/ 8 h 159"/>
              <a:gd name="T28" fmla="*/ 29 w 173"/>
              <a:gd name="T29" fmla="*/ 19 h 159"/>
              <a:gd name="T30" fmla="*/ 25 w 173"/>
              <a:gd name="T31" fmla="*/ 79 h 159"/>
              <a:gd name="T32" fmla="*/ 84 w 173"/>
              <a:gd name="T33" fmla="*/ 147 h 159"/>
              <a:gd name="T34" fmla="*/ 87 w 173"/>
              <a:gd name="T35" fmla="*/ 149 h 159"/>
              <a:gd name="T36" fmla="*/ 89 w 173"/>
              <a:gd name="T37" fmla="*/ 147 h 159"/>
              <a:gd name="T38" fmla="*/ 148 w 173"/>
              <a:gd name="T39" fmla="*/ 79 h 159"/>
              <a:gd name="T40" fmla="*/ 144 w 173"/>
              <a:gd name="T41" fmla="*/ 19 h 159"/>
              <a:gd name="T42" fmla="*/ 116 w 173"/>
              <a:gd name="T43" fmla="*/ 8 h 159"/>
              <a:gd name="T44" fmla="*/ 89 w 173"/>
              <a:gd name="T45" fmla="*/ 18 h 159"/>
              <a:gd name="T46" fmla="*/ 84 w 173"/>
              <a:gd name="T47" fmla="*/ 18 h 159"/>
              <a:gd name="T48" fmla="*/ 57 w 173"/>
              <a:gd name="T49" fmla="*/ 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3" h="159">
                <a:moveTo>
                  <a:pt x="87" y="159"/>
                </a:moveTo>
                <a:cubicBezTo>
                  <a:pt x="86" y="159"/>
                  <a:pt x="85" y="158"/>
                  <a:pt x="84" y="158"/>
                </a:cubicBezTo>
                <a:cubicBezTo>
                  <a:pt x="82" y="156"/>
                  <a:pt x="80" y="154"/>
                  <a:pt x="78" y="152"/>
                </a:cubicBezTo>
                <a:cubicBezTo>
                  <a:pt x="19" y="84"/>
                  <a:pt x="19" y="84"/>
                  <a:pt x="19" y="84"/>
                </a:cubicBezTo>
                <a:cubicBezTo>
                  <a:pt x="0" y="63"/>
                  <a:pt x="2" y="31"/>
                  <a:pt x="23" y="13"/>
                </a:cubicBezTo>
                <a:cubicBezTo>
                  <a:pt x="33" y="5"/>
                  <a:pt x="44" y="0"/>
                  <a:pt x="57" y="0"/>
                </a:cubicBezTo>
                <a:cubicBezTo>
                  <a:pt x="67" y="0"/>
                  <a:pt x="78" y="4"/>
                  <a:pt x="87" y="10"/>
                </a:cubicBezTo>
                <a:cubicBezTo>
                  <a:pt x="95" y="4"/>
                  <a:pt x="106" y="0"/>
                  <a:pt x="116" y="0"/>
                </a:cubicBezTo>
                <a:cubicBezTo>
                  <a:pt x="129" y="0"/>
                  <a:pt x="140" y="5"/>
                  <a:pt x="150" y="13"/>
                </a:cubicBezTo>
                <a:cubicBezTo>
                  <a:pt x="171" y="31"/>
                  <a:pt x="173" y="63"/>
                  <a:pt x="154" y="84"/>
                </a:cubicBezTo>
                <a:cubicBezTo>
                  <a:pt x="95" y="152"/>
                  <a:pt x="95" y="152"/>
                  <a:pt x="95" y="152"/>
                </a:cubicBezTo>
                <a:cubicBezTo>
                  <a:pt x="93" y="154"/>
                  <a:pt x="91" y="156"/>
                  <a:pt x="89" y="158"/>
                </a:cubicBezTo>
                <a:cubicBezTo>
                  <a:pt x="88" y="158"/>
                  <a:pt x="87" y="159"/>
                  <a:pt x="87" y="159"/>
                </a:cubicBezTo>
                <a:close/>
                <a:moveTo>
                  <a:pt x="57" y="8"/>
                </a:moveTo>
                <a:cubicBezTo>
                  <a:pt x="46" y="8"/>
                  <a:pt x="36" y="12"/>
                  <a:pt x="29" y="19"/>
                </a:cubicBezTo>
                <a:cubicBezTo>
                  <a:pt x="11" y="34"/>
                  <a:pt x="9" y="61"/>
                  <a:pt x="25" y="79"/>
                </a:cubicBezTo>
                <a:cubicBezTo>
                  <a:pt x="84" y="147"/>
                  <a:pt x="84" y="147"/>
                  <a:pt x="84" y="147"/>
                </a:cubicBezTo>
                <a:cubicBezTo>
                  <a:pt x="85" y="148"/>
                  <a:pt x="86" y="148"/>
                  <a:pt x="87" y="149"/>
                </a:cubicBezTo>
                <a:cubicBezTo>
                  <a:pt x="87" y="148"/>
                  <a:pt x="88" y="148"/>
                  <a:pt x="89" y="147"/>
                </a:cubicBezTo>
                <a:cubicBezTo>
                  <a:pt x="148" y="79"/>
                  <a:pt x="148" y="79"/>
                  <a:pt x="148" y="79"/>
                </a:cubicBezTo>
                <a:cubicBezTo>
                  <a:pt x="164" y="61"/>
                  <a:pt x="162" y="34"/>
                  <a:pt x="144" y="19"/>
                </a:cubicBezTo>
                <a:cubicBezTo>
                  <a:pt x="137" y="12"/>
                  <a:pt x="127" y="8"/>
                  <a:pt x="116" y="8"/>
                </a:cubicBezTo>
                <a:cubicBezTo>
                  <a:pt x="106" y="8"/>
                  <a:pt x="97" y="12"/>
                  <a:pt x="89" y="18"/>
                </a:cubicBezTo>
                <a:cubicBezTo>
                  <a:pt x="88" y="19"/>
                  <a:pt x="85" y="19"/>
                  <a:pt x="84" y="18"/>
                </a:cubicBezTo>
                <a:cubicBezTo>
                  <a:pt x="76" y="12"/>
                  <a:pt x="67" y="8"/>
                  <a:pt x="57" y="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257661832"/>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1000" fill="hold"/>
                                        <p:tgtEl>
                                          <p:spTgt spid="87"/>
                                        </p:tgtEl>
                                        <p:attrNameLst>
                                          <p:attrName>ppt_w</p:attrName>
                                        </p:attrNameLst>
                                      </p:cBhvr>
                                      <p:tavLst>
                                        <p:tav tm="0">
                                          <p:val>
                                            <p:strVal val="#ppt_w+.3"/>
                                          </p:val>
                                        </p:tav>
                                        <p:tav tm="100000">
                                          <p:val>
                                            <p:strVal val="#ppt_w"/>
                                          </p:val>
                                        </p:tav>
                                      </p:tavLst>
                                    </p:anim>
                                    <p:anim calcmode="lin" valueType="num">
                                      <p:cBhvr>
                                        <p:cTn id="8" dur="1000" fill="hold"/>
                                        <p:tgtEl>
                                          <p:spTgt spid="87"/>
                                        </p:tgtEl>
                                        <p:attrNameLst>
                                          <p:attrName>ppt_h</p:attrName>
                                        </p:attrNameLst>
                                      </p:cBhvr>
                                      <p:tavLst>
                                        <p:tav tm="0">
                                          <p:val>
                                            <p:strVal val="#ppt_h"/>
                                          </p:val>
                                        </p:tav>
                                        <p:tav tm="100000">
                                          <p:val>
                                            <p:strVal val="#ppt_h"/>
                                          </p:val>
                                        </p:tav>
                                      </p:tavLst>
                                    </p:anim>
                                    <p:animEffect transition="in" filter="fade">
                                      <p:cBhvr>
                                        <p:cTn id="9" dur="1000"/>
                                        <p:tgtEl>
                                          <p:spTgt spid="87"/>
                                        </p:tgtEl>
                                      </p:cBhvr>
                                    </p:animEffect>
                                  </p:childTnLst>
                                </p:cTn>
                              </p:par>
                              <p:par>
                                <p:cTn id="10" presetID="50" presetClass="entr" presetSubtype="0" decel="100000" fill="hold" nodeType="withEffect">
                                  <p:stCondLst>
                                    <p:cond delay="250"/>
                                  </p:stCondLst>
                                  <p:childTnLst>
                                    <p:set>
                                      <p:cBhvr>
                                        <p:cTn id="11" dur="1" fill="hold">
                                          <p:stCondLst>
                                            <p:cond delay="0"/>
                                          </p:stCondLst>
                                        </p:cTn>
                                        <p:tgtEl>
                                          <p:spTgt spid="48"/>
                                        </p:tgtEl>
                                        <p:attrNameLst>
                                          <p:attrName>style.visibility</p:attrName>
                                        </p:attrNameLst>
                                      </p:cBhvr>
                                      <p:to>
                                        <p:strVal val="visible"/>
                                      </p:to>
                                    </p:set>
                                    <p:anim calcmode="lin" valueType="num">
                                      <p:cBhvr>
                                        <p:cTn id="12" dur="1000" fill="hold"/>
                                        <p:tgtEl>
                                          <p:spTgt spid="48"/>
                                        </p:tgtEl>
                                        <p:attrNameLst>
                                          <p:attrName>ppt_w</p:attrName>
                                        </p:attrNameLst>
                                      </p:cBhvr>
                                      <p:tavLst>
                                        <p:tav tm="0">
                                          <p:val>
                                            <p:strVal val="#ppt_w+.3"/>
                                          </p:val>
                                        </p:tav>
                                        <p:tav tm="100000">
                                          <p:val>
                                            <p:strVal val="#ppt_w"/>
                                          </p:val>
                                        </p:tav>
                                      </p:tavLst>
                                    </p:anim>
                                    <p:anim calcmode="lin" valueType="num">
                                      <p:cBhvr>
                                        <p:cTn id="13" dur="1000" fill="hold"/>
                                        <p:tgtEl>
                                          <p:spTgt spid="48"/>
                                        </p:tgtEl>
                                        <p:attrNameLst>
                                          <p:attrName>ppt_h</p:attrName>
                                        </p:attrNameLst>
                                      </p:cBhvr>
                                      <p:tavLst>
                                        <p:tav tm="0">
                                          <p:val>
                                            <p:strVal val="#ppt_h"/>
                                          </p:val>
                                        </p:tav>
                                        <p:tav tm="100000">
                                          <p:val>
                                            <p:strVal val="#ppt_h"/>
                                          </p:val>
                                        </p:tav>
                                      </p:tavLst>
                                    </p:anim>
                                    <p:animEffect transition="in" filter="fade">
                                      <p:cBhvr>
                                        <p:cTn id="14" dur="1000"/>
                                        <p:tgtEl>
                                          <p:spTgt spid="48"/>
                                        </p:tgtEl>
                                      </p:cBhvr>
                                    </p:animEffect>
                                  </p:childTnLst>
                                </p:cTn>
                              </p:par>
                            </p:childTnLst>
                          </p:cTn>
                        </p:par>
                        <p:par>
                          <p:cTn id="15" fill="hold">
                            <p:stCondLst>
                              <p:cond delay="1250"/>
                            </p:stCondLst>
                            <p:childTnLst>
                              <p:par>
                                <p:cTn id="16" presetID="53" presetClass="entr" presetSubtype="16" fill="hold" grpId="0" nodeType="afterEffect">
                                  <p:stCondLst>
                                    <p:cond delay="0"/>
                                  </p:stCondLst>
                                  <p:iterate type="lt">
                                    <p:tmPct val="10000"/>
                                  </p:iterate>
                                  <p:childTnLst>
                                    <p:set>
                                      <p:cBhvr>
                                        <p:cTn id="17" dur="1" fill="hold">
                                          <p:stCondLst>
                                            <p:cond delay="0"/>
                                          </p:stCondLst>
                                        </p:cTn>
                                        <p:tgtEl>
                                          <p:spTgt spid="96"/>
                                        </p:tgtEl>
                                        <p:attrNameLst>
                                          <p:attrName>style.visibility</p:attrName>
                                        </p:attrNameLst>
                                      </p:cBhvr>
                                      <p:to>
                                        <p:strVal val="visible"/>
                                      </p:to>
                                    </p:set>
                                    <p:anim calcmode="lin" valueType="num">
                                      <p:cBhvr>
                                        <p:cTn id="18" dur="500" fill="hold"/>
                                        <p:tgtEl>
                                          <p:spTgt spid="96"/>
                                        </p:tgtEl>
                                        <p:attrNameLst>
                                          <p:attrName>ppt_w</p:attrName>
                                        </p:attrNameLst>
                                      </p:cBhvr>
                                      <p:tavLst>
                                        <p:tav tm="0">
                                          <p:val>
                                            <p:fltVal val="0"/>
                                          </p:val>
                                        </p:tav>
                                        <p:tav tm="100000">
                                          <p:val>
                                            <p:strVal val="#ppt_w"/>
                                          </p:val>
                                        </p:tav>
                                      </p:tavLst>
                                    </p:anim>
                                    <p:anim calcmode="lin" valueType="num">
                                      <p:cBhvr>
                                        <p:cTn id="19" dur="500" fill="hold"/>
                                        <p:tgtEl>
                                          <p:spTgt spid="96"/>
                                        </p:tgtEl>
                                        <p:attrNameLst>
                                          <p:attrName>ppt_h</p:attrName>
                                        </p:attrNameLst>
                                      </p:cBhvr>
                                      <p:tavLst>
                                        <p:tav tm="0">
                                          <p:val>
                                            <p:fltVal val="0"/>
                                          </p:val>
                                        </p:tav>
                                        <p:tav tm="100000">
                                          <p:val>
                                            <p:strVal val="#ppt_h"/>
                                          </p:val>
                                        </p:tav>
                                      </p:tavLst>
                                    </p:anim>
                                    <p:animEffect transition="in" filter="fade">
                                      <p:cBhvr>
                                        <p:cTn id="20"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 xmlns:a16="http://schemas.microsoft.com/office/drawing/2014/main" id="{6CD9BD33-F113-44A0-BDBD-8C7BB90D35C2}"/>
              </a:ext>
            </a:extLst>
          </p:cNvPr>
          <p:cNvPicPr>
            <a:picLocks noChangeAspect="1"/>
          </p:cNvPicPr>
          <p:nvPr/>
        </p:nvPicPr>
        <p:blipFill rotWithShape="1">
          <a:blip r:embed="rId5">
            <a:biLevel thresh="50000"/>
          </a:blip>
          <a:srcRect r="48476"/>
          <a:stretch/>
        </p:blipFill>
        <p:spPr>
          <a:xfrm>
            <a:off x="198040" y="195060"/>
            <a:ext cx="4173206" cy="6662941"/>
          </a:xfrm>
          <a:prstGeom prst="rect">
            <a:avLst/>
          </a:prstGeom>
        </p:spPr>
      </p:pic>
      <p:sp>
        <p:nvSpPr>
          <p:cNvPr id="22" name="矩形 21">
            <a:extLst>
              <a:ext uri="{FF2B5EF4-FFF2-40B4-BE49-F238E27FC236}">
                <a16:creationId xmlns="" xmlns:a16="http://schemas.microsoft.com/office/drawing/2014/main" id="{3BD2C036-60E9-4D3E-BE53-EDD41DA3541F}"/>
              </a:ext>
            </a:extLst>
          </p:cNvPr>
          <p:cNvSpPr/>
          <p:nvPr/>
        </p:nvSpPr>
        <p:spPr>
          <a:xfrm>
            <a:off x="198040" y="449308"/>
            <a:ext cx="1169220" cy="276999"/>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PA_库_直接连接符 3">
            <a:extLst>
              <a:ext uri="{FF2B5EF4-FFF2-40B4-BE49-F238E27FC236}">
                <a16:creationId xmlns="" xmlns:a16="http://schemas.microsoft.com/office/drawing/2014/main" id="{DFBF4298-56EE-428E-A799-51C9D46B4341}"/>
              </a:ext>
            </a:extLst>
          </p:cNvPr>
          <p:cNvCxnSpPr>
            <a:cxnSpLocks/>
          </p:cNvCxnSpPr>
          <p:nvPr>
            <p:custDataLst>
              <p:tags r:id="rId1"/>
            </p:custDataLst>
          </p:nvPr>
        </p:nvCxnSpPr>
        <p:spPr>
          <a:xfrm flipH="1">
            <a:off x="10061560" y="1124975"/>
            <a:ext cx="1138448" cy="2017261"/>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71" name="PA_库_直接连接符 4">
            <a:extLst>
              <a:ext uri="{FF2B5EF4-FFF2-40B4-BE49-F238E27FC236}">
                <a16:creationId xmlns="" xmlns:a16="http://schemas.microsoft.com/office/drawing/2014/main" id="{555920A8-2D48-4D3E-B328-3DF5E23FA7A6}"/>
              </a:ext>
            </a:extLst>
          </p:cNvPr>
          <p:cNvCxnSpPr>
            <a:cxnSpLocks/>
          </p:cNvCxnSpPr>
          <p:nvPr>
            <p:custDataLst>
              <p:tags r:id="rId2"/>
            </p:custDataLst>
          </p:nvPr>
        </p:nvCxnSpPr>
        <p:spPr>
          <a:xfrm flipH="1">
            <a:off x="10748817" y="190498"/>
            <a:ext cx="1244748" cy="2161293"/>
          </a:xfrm>
          <a:prstGeom prst="lin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73" name="图片 72">
            <a:extLst>
              <a:ext uri="{FF2B5EF4-FFF2-40B4-BE49-F238E27FC236}">
                <a16:creationId xmlns="" xmlns:a16="http://schemas.microsoft.com/office/drawing/2014/main" id="{9849CA36-CB5F-478B-8941-922646C8806C}"/>
              </a:ext>
            </a:extLst>
          </p:cNvPr>
          <p:cNvPicPr>
            <a:picLocks noChangeAspect="1"/>
          </p:cNvPicPr>
          <p:nvPr/>
        </p:nvPicPr>
        <p:blipFill rotWithShape="1">
          <a:blip r:embed="rId6">
            <a:biLevel thresh="50000"/>
          </a:blip>
          <a:srcRect l="1" r="52290" b="62"/>
          <a:stretch/>
        </p:blipFill>
        <p:spPr>
          <a:xfrm rot="16200000" flipV="1">
            <a:off x="6870930" y="-935197"/>
            <a:ext cx="2037138" cy="4288524"/>
          </a:xfrm>
          <a:prstGeom prst="rect">
            <a:avLst/>
          </a:prstGeom>
        </p:spPr>
      </p:pic>
      <p:pic>
        <p:nvPicPr>
          <p:cNvPr id="74" name="图片 73">
            <a:extLst>
              <a:ext uri="{FF2B5EF4-FFF2-40B4-BE49-F238E27FC236}">
                <a16:creationId xmlns="" xmlns:a16="http://schemas.microsoft.com/office/drawing/2014/main" id="{2A46B60C-1758-4F42-8B8D-D0CFA48A12AE}"/>
              </a:ext>
            </a:extLst>
          </p:cNvPr>
          <p:cNvPicPr>
            <a:picLocks noChangeAspect="1"/>
          </p:cNvPicPr>
          <p:nvPr/>
        </p:nvPicPr>
        <p:blipFill>
          <a:blip r:embed="rId7">
            <a:biLevel thresh="50000"/>
          </a:blip>
          <a:stretch>
            <a:fillRect/>
          </a:stretch>
        </p:blipFill>
        <p:spPr>
          <a:xfrm>
            <a:off x="10319027" y="854810"/>
            <a:ext cx="190364" cy="190855"/>
          </a:xfrm>
          <a:prstGeom prst="rect">
            <a:avLst/>
          </a:prstGeom>
        </p:spPr>
      </p:pic>
      <p:sp>
        <p:nvSpPr>
          <p:cNvPr id="80" name="任意多边形: 形状 79">
            <a:extLst>
              <a:ext uri="{FF2B5EF4-FFF2-40B4-BE49-F238E27FC236}">
                <a16:creationId xmlns="" xmlns:a16="http://schemas.microsoft.com/office/drawing/2014/main" id="{44C367D4-8ED8-4A62-B277-4A7F8BE32002}"/>
              </a:ext>
            </a:extLst>
          </p:cNvPr>
          <p:cNvSpPr/>
          <p:nvPr/>
        </p:nvSpPr>
        <p:spPr>
          <a:xfrm>
            <a:off x="5406681" y="190496"/>
            <a:ext cx="3948391" cy="1881015"/>
          </a:xfrm>
          <a:custGeom>
            <a:avLst/>
            <a:gdLst>
              <a:gd name="connsiteX0" fmla="*/ 0 w 3948391"/>
              <a:gd name="connsiteY0" fmla="*/ 0 h 1881015"/>
              <a:gd name="connsiteX1" fmla="*/ 3948391 w 3948391"/>
              <a:gd name="connsiteY1" fmla="*/ 0 h 1881015"/>
              <a:gd name="connsiteX2" fmla="*/ 3943128 w 3948391"/>
              <a:gd name="connsiteY2" fmla="*/ 104221 h 1881015"/>
              <a:gd name="connsiteX3" fmla="*/ 1974195 w 3948391"/>
              <a:gd name="connsiteY3" fmla="*/ 1881015 h 1881015"/>
              <a:gd name="connsiteX4" fmla="*/ 5262 w 3948391"/>
              <a:gd name="connsiteY4" fmla="*/ 104221 h 1881015"/>
              <a:gd name="connsiteX5" fmla="*/ 0 w 3948391"/>
              <a:gd name="connsiteY5" fmla="*/ 0 h 188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8391" h="1881015">
                <a:moveTo>
                  <a:pt x="0" y="0"/>
                </a:moveTo>
                <a:lnTo>
                  <a:pt x="3948391" y="0"/>
                </a:lnTo>
                <a:lnTo>
                  <a:pt x="3943128" y="104221"/>
                </a:lnTo>
                <a:cubicBezTo>
                  <a:pt x="3841776" y="1102220"/>
                  <a:pt x="2998934" y="1881015"/>
                  <a:pt x="1974195" y="1881015"/>
                </a:cubicBezTo>
                <a:cubicBezTo>
                  <a:pt x="949456" y="1881015"/>
                  <a:pt x="106615" y="1102220"/>
                  <a:pt x="5262" y="104221"/>
                </a:cubicBezTo>
                <a:lnTo>
                  <a:pt x="0" y="0"/>
                </a:lnTo>
                <a:close/>
              </a:path>
            </a:pathLst>
          </a:custGeom>
          <a:solidFill>
            <a:srgbClr val="FFC000">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占位符 7"/>
          <p:cNvPicPr>
            <a:picLocks noGrp="1" noChangeAspect="1"/>
          </p:cNvPicPr>
          <p:nvPr>
            <p:ph type="pic" sz="quarter" idx="10"/>
          </p:nvPr>
        </p:nvPicPr>
        <p:blipFill>
          <a:blip r:embed="rId8">
            <a:extLst>
              <a:ext uri="{28A0092B-C50C-407E-A947-70E740481C1C}">
                <a14:useLocalDpi xmlns:a14="http://schemas.microsoft.com/office/drawing/2010/main" val="0"/>
              </a:ext>
            </a:extLst>
          </a:blip>
          <a:srcRect t="22654" b="22654"/>
          <a:stretch>
            <a:fillRect/>
          </a:stretch>
        </p:blipFill>
        <p:spPr/>
      </p:pic>
      <p:sp>
        <p:nvSpPr>
          <p:cNvPr id="33" name="Freeform 6">
            <a:extLst>
              <a:ext uri="{FF2B5EF4-FFF2-40B4-BE49-F238E27FC236}">
                <a16:creationId xmlns="" xmlns:a16="http://schemas.microsoft.com/office/drawing/2014/main" id="{38580672-EBEC-4A42-88FE-3625BFF9B094}"/>
              </a:ext>
            </a:extLst>
          </p:cNvPr>
          <p:cNvSpPr>
            <a:spLocks/>
          </p:cNvSpPr>
          <p:nvPr/>
        </p:nvSpPr>
        <p:spPr bwMode="auto">
          <a:xfrm>
            <a:off x="5774856" y="4128680"/>
            <a:ext cx="5843585" cy="42312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lumMod val="85000"/>
              <a:alpha val="40000"/>
            </a:schemeClr>
          </a:solidFill>
          <a:ln>
            <a:noFill/>
          </a:ln>
          <a:extLst/>
        </p:spPr>
        <p:txBody>
          <a:bodyPr vert="horz" wrap="square" lIns="68594" tIns="34297" rIns="68594" bIns="34297" numCol="1" anchor="t" anchorCtr="0" compatLnSpc="1">
            <a:prstTxWarp prst="textNoShape">
              <a:avLst/>
            </a:prstTxWarp>
          </a:bodyPr>
          <a:lstStyle/>
          <a:p>
            <a:endParaRPr lang="zh-CN" altLang="en-US" sz="1000" dirty="0">
              <a:latin typeface="Arial" panose="020B0604020202020204" pitchFamily="34" charset="0"/>
              <a:cs typeface="Arial" panose="020B0604020202020204" pitchFamily="34" charset="0"/>
            </a:endParaRPr>
          </a:p>
        </p:txBody>
      </p:sp>
      <p:sp>
        <p:nvSpPr>
          <p:cNvPr id="34" name="Freeform 7">
            <a:extLst>
              <a:ext uri="{FF2B5EF4-FFF2-40B4-BE49-F238E27FC236}">
                <a16:creationId xmlns="" xmlns:a16="http://schemas.microsoft.com/office/drawing/2014/main" id="{6177D09A-3A2E-4645-B7AE-935C401882A4}"/>
              </a:ext>
            </a:extLst>
          </p:cNvPr>
          <p:cNvSpPr>
            <a:spLocks/>
          </p:cNvSpPr>
          <p:nvPr/>
        </p:nvSpPr>
        <p:spPr bwMode="auto">
          <a:xfrm>
            <a:off x="5774855" y="4128680"/>
            <a:ext cx="2392960" cy="42312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121212"/>
          </a:solidFill>
          <a:ln>
            <a:noFill/>
          </a:ln>
          <a:extLst/>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latin typeface="Arial" panose="020B0604020202020204" pitchFamily="34" charset="0"/>
                <a:ea typeface="微软雅黑" pitchFamily="34" charset="-122"/>
                <a:cs typeface="Arial" panose="020B0604020202020204" pitchFamily="34" charset="0"/>
              </a:rPr>
              <a:t>28743.76</a:t>
            </a:r>
            <a:endParaRPr lang="zh-CN" altLang="en-US" sz="1200"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35" name="Freeform 8">
            <a:extLst>
              <a:ext uri="{FF2B5EF4-FFF2-40B4-BE49-F238E27FC236}">
                <a16:creationId xmlns="" xmlns:a16="http://schemas.microsoft.com/office/drawing/2014/main" id="{AE2FD121-D8B2-45E7-AAB0-6E6AF6A00541}"/>
              </a:ext>
            </a:extLst>
          </p:cNvPr>
          <p:cNvSpPr>
            <a:spLocks/>
          </p:cNvSpPr>
          <p:nvPr/>
        </p:nvSpPr>
        <p:spPr bwMode="auto">
          <a:xfrm>
            <a:off x="5774856" y="5034426"/>
            <a:ext cx="584358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lumMod val="85000"/>
              <a:alpha val="40000"/>
            </a:schemeClr>
          </a:solidFill>
          <a:ln>
            <a:noFill/>
          </a:ln>
          <a:extLst/>
        </p:spPr>
        <p:txBody>
          <a:bodyPr vert="horz" wrap="square" lIns="68594" tIns="34297" rIns="68594" bIns="34297" numCol="1" anchor="t" anchorCtr="0" compatLnSpc="1">
            <a:prstTxWarp prst="textNoShape">
              <a:avLst/>
            </a:prstTxWarp>
          </a:bodyPr>
          <a:lstStyle/>
          <a:p>
            <a:endParaRPr lang="zh-CN" altLang="en-US" sz="1000" dirty="0">
              <a:latin typeface="Arial" panose="020B0604020202020204" pitchFamily="34" charset="0"/>
              <a:cs typeface="Arial" panose="020B0604020202020204" pitchFamily="34" charset="0"/>
            </a:endParaRPr>
          </a:p>
        </p:txBody>
      </p:sp>
      <p:sp>
        <p:nvSpPr>
          <p:cNvPr id="36" name="Freeform 9">
            <a:extLst>
              <a:ext uri="{FF2B5EF4-FFF2-40B4-BE49-F238E27FC236}">
                <a16:creationId xmlns="" xmlns:a16="http://schemas.microsoft.com/office/drawing/2014/main" id="{6792A89E-1284-49A9-97FE-4185C46967D5}"/>
              </a:ext>
            </a:extLst>
          </p:cNvPr>
          <p:cNvSpPr>
            <a:spLocks/>
          </p:cNvSpPr>
          <p:nvPr/>
        </p:nvSpPr>
        <p:spPr bwMode="auto">
          <a:xfrm>
            <a:off x="5774856" y="5940172"/>
            <a:ext cx="584358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lumMod val="85000"/>
              <a:alpha val="40000"/>
            </a:schemeClr>
          </a:solidFill>
          <a:ln>
            <a:noFill/>
          </a:ln>
          <a:extLst/>
        </p:spPr>
        <p:txBody>
          <a:bodyPr vert="horz" wrap="square" lIns="68594" tIns="34297" rIns="68594" bIns="34297" numCol="1" anchor="t" anchorCtr="0" compatLnSpc="1">
            <a:prstTxWarp prst="textNoShape">
              <a:avLst/>
            </a:prstTxWarp>
          </a:bodyPr>
          <a:lstStyle/>
          <a:p>
            <a:endParaRPr lang="zh-CN" altLang="en-US" sz="1000" dirty="0">
              <a:latin typeface="Arial" panose="020B0604020202020204" pitchFamily="34" charset="0"/>
              <a:cs typeface="Arial" panose="020B0604020202020204" pitchFamily="34" charset="0"/>
            </a:endParaRPr>
          </a:p>
        </p:txBody>
      </p:sp>
      <p:sp>
        <p:nvSpPr>
          <p:cNvPr id="37" name="Freeform 10">
            <a:extLst>
              <a:ext uri="{FF2B5EF4-FFF2-40B4-BE49-F238E27FC236}">
                <a16:creationId xmlns="" xmlns:a16="http://schemas.microsoft.com/office/drawing/2014/main" id="{6F6A4020-CAA3-4BDD-AA6D-97EFC3157044}"/>
              </a:ext>
            </a:extLst>
          </p:cNvPr>
          <p:cNvSpPr>
            <a:spLocks/>
          </p:cNvSpPr>
          <p:nvPr/>
        </p:nvSpPr>
        <p:spPr bwMode="auto">
          <a:xfrm>
            <a:off x="5774855" y="5034426"/>
            <a:ext cx="4409131" cy="436344"/>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121212"/>
          </a:solidFill>
          <a:ln>
            <a:noFill/>
          </a:ln>
          <a:extLst/>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latin typeface="Arial" panose="020B0604020202020204" pitchFamily="34" charset="0"/>
                <a:ea typeface="微软雅黑" pitchFamily="34" charset="-122"/>
                <a:cs typeface="Arial" panose="020B0604020202020204" pitchFamily="34" charset="0"/>
              </a:rPr>
              <a:t>51443.98</a:t>
            </a:r>
            <a:endParaRPr lang="zh-CN" altLang="en-US" sz="1200"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38" name="Freeform 11">
            <a:extLst>
              <a:ext uri="{FF2B5EF4-FFF2-40B4-BE49-F238E27FC236}">
                <a16:creationId xmlns="" xmlns:a16="http://schemas.microsoft.com/office/drawing/2014/main" id="{F2074BAF-16FB-47AF-B246-99B717419793}"/>
              </a:ext>
            </a:extLst>
          </p:cNvPr>
          <p:cNvSpPr>
            <a:spLocks/>
          </p:cNvSpPr>
          <p:nvPr/>
        </p:nvSpPr>
        <p:spPr bwMode="auto">
          <a:xfrm>
            <a:off x="5774856" y="5940172"/>
            <a:ext cx="3252311" cy="436344"/>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121212"/>
          </a:solidFill>
          <a:ln>
            <a:noFill/>
          </a:ln>
          <a:extLst/>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latin typeface="Arial" panose="020B0604020202020204" pitchFamily="34" charset="0"/>
                <a:ea typeface="微软雅黑" pitchFamily="34" charset="-122"/>
                <a:cs typeface="Arial" panose="020B0604020202020204" pitchFamily="34" charset="0"/>
              </a:rPr>
              <a:t>36618.46</a:t>
            </a:r>
            <a:endParaRPr lang="zh-CN" altLang="en-US" sz="1200"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39" name="TextBox 18">
            <a:extLst>
              <a:ext uri="{FF2B5EF4-FFF2-40B4-BE49-F238E27FC236}">
                <a16:creationId xmlns="" xmlns:a16="http://schemas.microsoft.com/office/drawing/2014/main" id="{35D5DCA9-B31D-4CDF-BF98-706693A8262C}"/>
              </a:ext>
            </a:extLst>
          </p:cNvPr>
          <p:cNvSpPr txBox="1"/>
          <p:nvPr/>
        </p:nvSpPr>
        <p:spPr>
          <a:xfrm>
            <a:off x="5745239" y="3752359"/>
            <a:ext cx="1394513" cy="212430"/>
          </a:xfrm>
          <a:prstGeom prst="rect">
            <a:avLst/>
          </a:prstGeom>
          <a:noFill/>
        </p:spPr>
        <p:txBody>
          <a:bodyPr wrap="square" lIns="91458" tIns="0" rIns="91458" bIns="0" rtlCol="0" anchor="t">
            <a:spAutoFit/>
          </a:bodyPr>
          <a:lstStyle/>
          <a:p>
            <a:pPr>
              <a:lnSpc>
                <a:spcPct val="150000"/>
              </a:lnSpc>
            </a:pPr>
            <a:r>
              <a:rPr lang="en-US" altLang="zh-CN" sz="1050" dirty="0">
                <a:solidFill>
                  <a:srgbClr val="0C0104"/>
                </a:solidFill>
                <a:latin typeface="Arial" panose="020B0604020202020204" pitchFamily="34" charset="0"/>
                <a:ea typeface="微软雅黑" pitchFamily="34" charset="-122"/>
                <a:cs typeface="Arial" panose="020B0604020202020204" pitchFamily="34" charset="0"/>
              </a:rPr>
              <a:t>TITLE HERE</a:t>
            </a:r>
            <a:endParaRPr lang="zh-CN" altLang="en-US" sz="1050" dirty="0">
              <a:solidFill>
                <a:srgbClr val="0C0104"/>
              </a:solidFill>
              <a:latin typeface="Arial" panose="020B0604020202020204" pitchFamily="34" charset="0"/>
              <a:ea typeface="微软雅黑" pitchFamily="34" charset="-122"/>
              <a:cs typeface="Arial" panose="020B0604020202020204" pitchFamily="34" charset="0"/>
            </a:endParaRPr>
          </a:p>
        </p:txBody>
      </p:sp>
      <p:sp>
        <p:nvSpPr>
          <p:cNvPr id="40" name="TextBox 19">
            <a:extLst>
              <a:ext uri="{FF2B5EF4-FFF2-40B4-BE49-F238E27FC236}">
                <a16:creationId xmlns="" xmlns:a16="http://schemas.microsoft.com/office/drawing/2014/main" id="{C4DE1D32-B395-489A-B641-D1523A9E7172}"/>
              </a:ext>
            </a:extLst>
          </p:cNvPr>
          <p:cNvSpPr txBox="1"/>
          <p:nvPr/>
        </p:nvSpPr>
        <p:spPr>
          <a:xfrm>
            <a:off x="5745237" y="4668623"/>
            <a:ext cx="1938925" cy="212430"/>
          </a:xfrm>
          <a:prstGeom prst="rect">
            <a:avLst/>
          </a:prstGeom>
          <a:noFill/>
        </p:spPr>
        <p:txBody>
          <a:bodyPr wrap="square" lIns="91458" tIns="0" rIns="91458" bIns="0" rtlCol="0" anchor="t">
            <a:spAutoFit/>
          </a:bodyPr>
          <a:lstStyle/>
          <a:p>
            <a:pPr>
              <a:lnSpc>
                <a:spcPct val="150000"/>
              </a:lnSpc>
            </a:pPr>
            <a:r>
              <a:rPr lang="en-US" altLang="zh-CN" sz="1050" dirty="0">
                <a:solidFill>
                  <a:srgbClr val="0C0104"/>
                </a:solidFill>
                <a:latin typeface="Arial" panose="020B0604020202020204" pitchFamily="34" charset="0"/>
                <a:ea typeface="微软雅黑" pitchFamily="34" charset="-122"/>
                <a:cs typeface="Arial" panose="020B0604020202020204" pitchFamily="34" charset="0"/>
              </a:rPr>
              <a:t>TITLE HERE</a:t>
            </a:r>
            <a:endParaRPr lang="zh-CN" altLang="en-US" sz="1050" dirty="0">
              <a:solidFill>
                <a:srgbClr val="0C0104"/>
              </a:solidFill>
              <a:latin typeface="Arial" panose="020B0604020202020204" pitchFamily="34" charset="0"/>
              <a:ea typeface="微软雅黑" pitchFamily="34" charset="-122"/>
              <a:cs typeface="Arial" panose="020B0604020202020204" pitchFamily="34" charset="0"/>
            </a:endParaRPr>
          </a:p>
        </p:txBody>
      </p:sp>
      <p:sp>
        <p:nvSpPr>
          <p:cNvPr id="41" name="TextBox 20">
            <a:extLst>
              <a:ext uri="{FF2B5EF4-FFF2-40B4-BE49-F238E27FC236}">
                <a16:creationId xmlns="" xmlns:a16="http://schemas.microsoft.com/office/drawing/2014/main" id="{D0FEABAE-10F2-4B5D-B4BD-03657388C1D6}"/>
              </a:ext>
            </a:extLst>
          </p:cNvPr>
          <p:cNvSpPr txBox="1"/>
          <p:nvPr/>
        </p:nvSpPr>
        <p:spPr>
          <a:xfrm>
            <a:off x="5745239" y="5594207"/>
            <a:ext cx="1394513" cy="212430"/>
          </a:xfrm>
          <a:prstGeom prst="rect">
            <a:avLst/>
          </a:prstGeom>
          <a:noFill/>
        </p:spPr>
        <p:txBody>
          <a:bodyPr wrap="square" lIns="91458" tIns="0" rIns="91458" bIns="0" rtlCol="0" anchor="t">
            <a:spAutoFit/>
          </a:bodyPr>
          <a:lstStyle/>
          <a:p>
            <a:pPr>
              <a:lnSpc>
                <a:spcPct val="150000"/>
              </a:lnSpc>
            </a:pPr>
            <a:r>
              <a:rPr lang="en-US" altLang="zh-CN" sz="1050" dirty="0">
                <a:solidFill>
                  <a:srgbClr val="0C0104"/>
                </a:solidFill>
                <a:latin typeface="Arial" panose="020B0604020202020204" pitchFamily="34" charset="0"/>
                <a:ea typeface="微软雅黑" pitchFamily="34" charset="-122"/>
                <a:cs typeface="Arial" panose="020B0604020202020204" pitchFamily="34" charset="0"/>
              </a:rPr>
              <a:t>TITLE HERE</a:t>
            </a:r>
            <a:endParaRPr lang="zh-CN" altLang="en-US" sz="1050" dirty="0">
              <a:solidFill>
                <a:srgbClr val="0C0104"/>
              </a:solidFill>
              <a:latin typeface="Arial" panose="020B0604020202020204" pitchFamily="34" charset="0"/>
              <a:ea typeface="微软雅黑" pitchFamily="34" charset="-122"/>
              <a:cs typeface="Arial" panose="020B0604020202020204" pitchFamily="34" charset="0"/>
            </a:endParaRPr>
          </a:p>
        </p:txBody>
      </p:sp>
      <p:sp>
        <p:nvSpPr>
          <p:cNvPr id="42" name="矩形 41">
            <a:extLst>
              <a:ext uri="{FF2B5EF4-FFF2-40B4-BE49-F238E27FC236}">
                <a16:creationId xmlns="" xmlns:a16="http://schemas.microsoft.com/office/drawing/2014/main" id="{107CF748-4B55-47CB-BA4D-05F5B89A22F0}"/>
              </a:ext>
            </a:extLst>
          </p:cNvPr>
          <p:cNvSpPr/>
          <p:nvPr/>
        </p:nvSpPr>
        <p:spPr>
          <a:xfrm>
            <a:off x="5745238" y="1814575"/>
            <a:ext cx="4880975" cy="834716"/>
          </a:xfrm>
          <a:prstGeom prst="rect">
            <a:avLst/>
          </a:prstGeom>
        </p:spPr>
        <p:txBody>
          <a:bodyPr wrap="square">
            <a:spAutoFit/>
          </a:bodyPr>
          <a:lstStyle/>
          <a:p>
            <a:pPr>
              <a:lnSpc>
                <a:spcPct val="150000"/>
              </a:lnSpc>
            </a:pPr>
            <a:r>
              <a:rPr lang="en-US" altLang="zh-CN" sz="3600" b="1" dirty="0">
                <a:solidFill>
                  <a:srgbClr val="0C0104"/>
                </a:solidFill>
                <a:latin typeface="Arial" panose="020B0604020202020204" pitchFamily="34" charset="0"/>
                <a:ea typeface="Open Sans" panose="020B0606030504020204" pitchFamily="34" charset="0"/>
                <a:cs typeface="Arial" panose="020B0604020202020204" pitchFamily="34" charset="0"/>
              </a:rPr>
              <a:t>PICTURE ON SLIDE </a:t>
            </a:r>
          </a:p>
        </p:txBody>
      </p:sp>
      <p:sp>
        <p:nvSpPr>
          <p:cNvPr id="43" name="矩形 42">
            <a:extLst>
              <a:ext uri="{FF2B5EF4-FFF2-40B4-BE49-F238E27FC236}">
                <a16:creationId xmlns="" xmlns:a16="http://schemas.microsoft.com/office/drawing/2014/main" id="{75420801-4B4C-4434-AF66-23804174D4D5}"/>
              </a:ext>
            </a:extLst>
          </p:cNvPr>
          <p:cNvSpPr/>
          <p:nvPr/>
        </p:nvSpPr>
        <p:spPr>
          <a:xfrm>
            <a:off x="5745237" y="2740310"/>
            <a:ext cx="5843585" cy="430887"/>
          </a:xfrm>
          <a:prstGeom prst="rect">
            <a:avLst/>
          </a:prstGeom>
        </p:spPr>
        <p:txBody>
          <a:bodyPr wrap="square">
            <a:spAutoFit/>
          </a:bodyPr>
          <a:lstStyle/>
          <a:p>
            <a:pPr algn="just">
              <a:buClr>
                <a:srgbClr val="E24848"/>
              </a:buClr>
            </a:pPr>
            <a:r>
              <a:rPr lang="en-US" altLang="zh-CN" sz="1100" noProof="1">
                <a:solidFill>
                  <a:srgbClr val="0C0104"/>
                </a:solidFill>
                <a:latin typeface="Arial" panose="020B0604020202020204" pitchFamily="34" charset="0"/>
                <a:cs typeface="Arial" panose="020B0604020202020204" pitchFamily="34" charset="0"/>
              </a:rPr>
              <a:t>Lorem ipsum dolor sit amet, consectetuer adipiscing elit, sed diam nonummy nibh euismod tincidunt ut laoreet dolore magna aliquam erat volutpat. Ut wisi enim ad minim veniam</a:t>
            </a:r>
            <a:r>
              <a:rPr lang="zh-CN" altLang="en-US" sz="1100" noProof="1">
                <a:solidFill>
                  <a:srgbClr val="0C0104"/>
                </a:solidFill>
                <a:latin typeface="Arial" panose="020B0604020202020204" pitchFamily="34" charset="0"/>
                <a:cs typeface="Arial" panose="020B0604020202020204" pitchFamily="34" charset="0"/>
              </a:rPr>
              <a:t>。</a:t>
            </a:r>
            <a:endParaRPr lang="en-US" altLang="zh-CN" sz="1100" noProof="1">
              <a:solidFill>
                <a:srgbClr val="0C010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983350"/>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down)">
                                      <p:cBhvr>
                                        <p:cTn id="7" dur="500"/>
                                        <p:tgtEl>
                                          <p:spTgt spid="70"/>
                                        </p:tgtEl>
                                      </p:cBhvr>
                                    </p:animEffect>
                                  </p:childTnLst>
                                </p:cTn>
                              </p:par>
                              <p:par>
                                <p:cTn id="8" presetID="22" presetClass="entr" presetSubtype="1" fill="hold" nodeType="withEffect">
                                  <p:stCondLst>
                                    <p:cond delay="250"/>
                                  </p:stCondLst>
                                  <p:childTnLst>
                                    <p:set>
                                      <p:cBhvr>
                                        <p:cTn id="9" dur="1" fill="hold">
                                          <p:stCondLst>
                                            <p:cond delay="0"/>
                                          </p:stCondLst>
                                        </p:cTn>
                                        <p:tgtEl>
                                          <p:spTgt spid="71"/>
                                        </p:tgtEl>
                                        <p:attrNameLst>
                                          <p:attrName>style.visibility</p:attrName>
                                        </p:attrNameLst>
                                      </p:cBhvr>
                                      <p:to>
                                        <p:strVal val="visible"/>
                                      </p:to>
                                    </p:set>
                                    <p:animEffect transition="in" filter="wipe(up)">
                                      <p:cBhvr>
                                        <p:cTn id="1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067578E5-2B12-4C07-AA18-9ACA38BA6C64}"/>
              </a:ext>
            </a:extLst>
          </p:cNvPr>
          <p:cNvSpPr/>
          <p:nvPr/>
        </p:nvSpPr>
        <p:spPr>
          <a:xfrm>
            <a:off x="6468894" y="2693863"/>
            <a:ext cx="5524669" cy="1498059"/>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9803" b="19803"/>
          <a:stretch>
            <a:fillRect/>
          </a:stretch>
        </p:blipFill>
        <p:spPr/>
      </p:pic>
      <p:sp>
        <p:nvSpPr>
          <p:cNvPr id="8" name="Oval 16">
            <a:extLst>
              <a:ext uri="{FF2B5EF4-FFF2-40B4-BE49-F238E27FC236}">
                <a16:creationId xmlns="" xmlns:a16="http://schemas.microsoft.com/office/drawing/2014/main" id="{730C81DD-1783-4395-8131-DA4A09A49D47}"/>
              </a:ext>
            </a:extLst>
          </p:cNvPr>
          <p:cNvSpPr/>
          <p:nvPr/>
        </p:nvSpPr>
        <p:spPr>
          <a:xfrm>
            <a:off x="4851352" y="2837085"/>
            <a:ext cx="1167713" cy="1167713"/>
          </a:xfrm>
          <a:prstGeom prst="ellipse">
            <a:avLst/>
          </a:prstGeom>
          <a:solidFill>
            <a:srgbClr val="12121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7">
            <a:extLst>
              <a:ext uri="{FF2B5EF4-FFF2-40B4-BE49-F238E27FC236}">
                <a16:creationId xmlns="" xmlns:a16="http://schemas.microsoft.com/office/drawing/2014/main" id="{34836B89-915E-4C8F-85F2-8D0B4DAAF705}"/>
              </a:ext>
            </a:extLst>
          </p:cNvPr>
          <p:cNvSpPr/>
          <p:nvPr/>
        </p:nvSpPr>
        <p:spPr>
          <a:xfrm>
            <a:off x="7573957" y="2837085"/>
            <a:ext cx="1167713" cy="1167713"/>
          </a:xfrm>
          <a:prstGeom prst="ellipse">
            <a:avLst/>
          </a:prstGeom>
          <a:solidFill>
            <a:srgbClr val="12121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c 20">
            <a:extLst>
              <a:ext uri="{FF2B5EF4-FFF2-40B4-BE49-F238E27FC236}">
                <a16:creationId xmlns="" xmlns:a16="http://schemas.microsoft.com/office/drawing/2014/main" id="{C39FFD73-987D-4E87-A14B-E4F0E542AF5E}"/>
              </a:ext>
            </a:extLst>
          </p:cNvPr>
          <p:cNvSpPr/>
          <p:nvPr/>
        </p:nvSpPr>
        <p:spPr>
          <a:xfrm>
            <a:off x="4664230" y="2649963"/>
            <a:ext cx="1545336" cy="1545336"/>
          </a:xfrm>
          <a:prstGeom prst="arc">
            <a:avLst>
              <a:gd name="adj1" fmla="val 20172577"/>
              <a:gd name="adj2" fmla="val 16297434"/>
            </a:avLst>
          </a:prstGeom>
          <a:ln w="76200">
            <a:solidFill>
              <a:srgbClr val="0C010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Arc 21">
            <a:extLst>
              <a:ext uri="{FF2B5EF4-FFF2-40B4-BE49-F238E27FC236}">
                <a16:creationId xmlns="" xmlns:a16="http://schemas.microsoft.com/office/drawing/2014/main" id="{8427B5A6-0E70-47BB-B032-7A6143CDC88E}"/>
              </a:ext>
            </a:extLst>
          </p:cNvPr>
          <p:cNvSpPr/>
          <p:nvPr/>
        </p:nvSpPr>
        <p:spPr>
          <a:xfrm>
            <a:off x="7383458" y="2646586"/>
            <a:ext cx="1545336" cy="1545336"/>
          </a:xfrm>
          <a:prstGeom prst="arc">
            <a:avLst>
              <a:gd name="adj1" fmla="val 17379292"/>
              <a:gd name="adj2" fmla="val 8825709"/>
            </a:avLst>
          </a:prstGeom>
          <a:solidFill>
            <a:srgbClr val="FFC000"/>
          </a:solid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24">
            <a:extLst>
              <a:ext uri="{FF2B5EF4-FFF2-40B4-BE49-F238E27FC236}">
                <a16:creationId xmlns="" xmlns:a16="http://schemas.microsoft.com/office/drawing/2014/main" id="{A5625357-3F59-4CC6-81FB-8DF9C4D4E307}"/>
              </a:ext>
            </a:extLst>
          </p:cNvPr>
          <p:cNvSpPr txBox="1"/>
          <p:nvPr/>
        </p:nvSpPr>
        <p:spPr>
          <a:xfrm>
            <a:off x="5101430" y="3190109"/>
            <a:ext cx="715260" cy="461665"/>
          </a:xfrm>
          <a:prstGeom prst="rect">
            <a:avLst/>
          </a:prstGeom>
          <a:noFill/>
        </p:spPr>
        <p:txBody>
          <a:bodyPr wrap="none" rtlCol="0">
            <a:spAutoFit/>
          </a:bodyPr>
          <a:lstStyle/>
          <a:p>
            <a:r>
              <a:rPr lang="en-US" sz="2400" dirty="0">
                <a:solidFill>
                  <a:schemeClr val="bg1"/>
                </a:solidFill>
                <a:latin typeface="GeosansLight" panose="02000603020000020003" pitchFamily="2" charset="0"/>
              </a:rPr>
              <a:t>85%</a:t>
            </a:r>
          </a:p>
        </p:txBody>
      </p:sp>
      <p:sp>
        <p:nvSpPr>
          <p:cNvPr id="14" name="TextBox 27">
            <a:extLst>
              <a:ext uri="{FF2B5EF4-FFF2-40B4-BE49-F238E27FC236}">
                <a16:creationId xmlns="" xmlns:a16="http://schemas.microsoft.com/office/drawing/2014/main" id="{3CD78A78-6B12-4524-9DDC-FC56F3F7B1E6}"/>
              </a:ext>
            </a:extLst>
          </p:cNvPr>
          <p:cNvSpPr txBox="1"/>
          <p:nvPr/>
        </p:nvSpPr>
        <p:spPr>
          <a:xfrm>
            <a:off x="7822348" y="3190109"/>
            <a:ext cx="715260" cy="461665"/>
          </a:xfrm>
          <a:prstGeom prst="rect">
            <a:avLst/>
          </a:prstGeom>
          <a:noFill/>
        </p:spPr>
        <p:txBody>
          <a:bodyPr wrap="none" rtlCol="0">
            <a:spAutoFit/>
          </a:bodyPr>
          <a:lstStyle/>
          <a:p>
            <a:r>
              <a:rPr lang="en-US" sz="2400">
                <a:solidFill>
                  <a:schemeClr val="bg1"/>
                </a:solidFill>
                <a:latin typeface="GeosansLight" panose="02000603020000020003" pitchFamily="2" charset="0"/>
              </a:rPr>
              <a:t>73%</a:t>
            </a:r>
          </a:p>
        </p:txBody>
      </p:sp>
      <p:grpSp>
        <p:nvGrpSpPr>
          <p:cNvPr id="15" name="组合 14">
            <a:extLst>
              <a:ext uri="{FF2B5EF4-FFF2-40B4-BE49-F238E27FC236}">
                <a16:creationId xmlns="" xmlns:a16="http://schemas.microsoft.com/office/drawing/2014/main" id="{03FA9E9C-6434-459A-A201-139F6C9FF0B6}"/>
              </a:ext>
            </a:extLst>
          </p:cNvPr>
          <p:cNvGrpSpPr/>
          <p:nvPr/>
        </p:nvGrpSpPr>
        <p:grpSpPr>
          <a:xfrm>
            <a:off x="4451231" y="4425212"/>
            <a:ext cx="1967949" cy="734630"/>
            <a:chOff x="1101942" y="4188129"/>
            <a:chExt cx="1967949" cy="734630"/>
          </a:xfrm>
        </p:grpSpPr>
        <p:sp>
          <p:nvSpPr>
            <p:cNvPr id="16" name="TextBox 30">
              <a:extLst>
                <a:ext uri="{FF2B5EF4-FFF2-40B4-BE49-F238E27FC236}">
                  <a16:creationId xmlns="" xmlns:a16="http://schemas.microsoft.com/office/drawing/2014/main" id="{AE116C2C-F7E9-47D6-B82E-A8FE5DF7E059}"/>
                </a:ext>
              </a:extLst>
            </p:cNvPr>
            <p:cNvSpPr txBox="1"/>
            <p:nvPr/>
          </p:nvSpPr>
          <p:spPr>
            <a:xfrm>
              <a:off x="1589628" y="4188129"/>
              <a:ext cx="992579" cy="246221"/>
            </a:xfrm>
            <a:prstGeom prst="rect">
              <a:avLst/>
            </a:prstGeom>
            <a:noFill/>
          </p:spPr>
          <p:txBody>
            <a:bodyPr wrap="none" rtlCol="0">
              <a:spAutoFit/>
            </a:bodyPr>
            <a:lstStyle/>
            <a:p>
              <a:r>
                <a:rPr lang="en-US" sz="1000" b="1" dirty="0">
                  <a:solidFill>
                    <a:srgbClr val="0C0104"/>
                  </a:solidFill>
                  <a:latin typeface="Arial" panose="020B0604020202020204" pitchFamily="34" charset="0"/>
                  <a:ea typeface="Open Sans" panose="020B0606030504020204" pitchFamily="34" charset="0"/>
                  <a:cs typeface="Arial" panose="020B0604020202020204" pitchFamily="34" charset="0"/>
                </a:rPr>
                <a:t>PHOTOSHOP</a:t>
              </a:r>
            </a:p>
          </p:txBody>
        </p:sp>
        <p:sp>
          <p:nvSpPr>
            <p:cNvPr id="17" name="Rectangle 23">
              <a:extLst>
                <a:ext uri="{FF2B5EF4-FFF2-40B4-BE49-F238E27FC236}">
                  <a16:creationId xmlns="" xmlns:a16="http://schemas.microsoft.com/office/drawing/2014/main" id="{814899C3-C0E8-431C-B04A-5EF9B999FB6E}"/>
                </a:ext>
              </a:extLst>
            </p:cNvPr>
            <p:cNvSpPr/>
            <p:nvPr/>
          </p:nvSpPr>
          <p:spPr>
            <a:xfrm>
              <a:off x="1101942"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Lorem ipsum dolor sit amet, consectetur adipiscing elit</a:t>
              </a:r>
            </a:p>
          </p:txBody>
        </p:sp>
      </p:grpSp>
      <p:grpSp>
        <p:nvGrpSpPr>
          <p:cNvPr id="18" name="组合 17">
            <a:extLst>
              <a:ext uri="{FF2B5EF4-FFF2-40B4-BE49-F238E27FC236}">
                <a16:creationId xmlns="" xmlns:a16="http://schemas.microsoft.com/office/drawing/2014/main" id="{1CCA1BA0-C1EF-4188-A52C-1D24FC7426EB}"/>
              </a:ext>
            </a:extLst>
          </p:cNvPr>
          <p:cNvGrpSpPr/>
          <p:nvPr/>
        </p:nvGrpSpPr>
        <p:grpSpPr>
          <a:xfrm>
            <a:off x="7166155" y="4425212"/>
            <a:ext cx="1967949" cy="734630"/>
            <a:chOff x="3816866" y="4188129"/>
            <a:chExt cx="1967949" cy="734630"/>
          </a:xfrm>
        </p:grpSpPr>
        <p:sp>
          <p:nvSpPr>
            <p:cNvPr id="19" name="TextBox 31">
              <a:extLst>
                <a:ext uri="{FF2B5EF4-FFF2-40B4-BE49-F238E27FC236}">
                  <a16:creationId xmlns="" xmlns:a16="http://schemas.microsoft.com/office/drawing/2014/main" id="{FC106B99-7675-4713-91AF-090CFD6674CC}"/>
                </a:ext>
              </a:extLst>
            </p:cNvPr>
            <p:cNvSpPr txBox="1"/>
            <p:nvPr/>
          </p:nvSpPr>
          <p:spPr>
            <a:xfrm>
              <a:off x="4233687" y="4188129"/>
              <a:ext cx="1215397" cy="246221"/>
            </a:xfrm>
            <a:prstGeom prst="rect">
              <a:avLst/>
            </a:prstGeom>
            <a:noFill/>
          </p:spPr>
          <p:txBody>
            <a:bodyPr wrap="none" rtlCol="0">
              <a:spAutoFit/>
            </a:bodyPr>
            <a:lstStyle/>
            <a:p>
              <a:r>
                <a:rPr lang="en-US" sz="1000" b="1" dirty="0">
                  <a:solidFill>
                    <a:schemeClr val="tx1">
                      <a:lumMod val="65000"/>
                      <a:lumOff val="35000"/>
                    </a:schemeClr>
                  </a:solidFill>
                  <a:latin typeface="Arial" panose="020B0604020202020204" pitchFamily="34" charset="0"/>
                  <a:ea typeface="Open Sans" panose="020B0606030504020204" pitchFamily="34" charset="0"/>
                  <a:cs typeface="Arial" panose="020B0604020202020204" pitchFamily="34" charset="0"/>
                </a:rPr>
                <a:t>WEB DEVELOPE</a:t>
              </a:r>
            </a:p>
          </p:txBody>
        </p:sp>
        <p:sp>
          <p:nvSpPr>
            <p:cNvPr id="20" name="Rectangle 23">
              <a:extLst>
                <a:ext uri="{FF2B5EF4-FFF2-40B4-BE49-F238E27FC236}">
                  <a16:creationId xmlns="" xmlns:a16="http://schemas.microsoft.com/office/drawing/2014/main" id="{5E110CD8-89F3-4944-83C8-6B758172D2A6}"/>
                </a:ext>
              </a:extLst>
            </p:cNvPr>
            <p:cNvSpPr/>
            <p:nvPr/>
          </p:nvSpPr>
          <p:spPr>
            <a:xfrm>
              <a:off x="3816866"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Lorem ipsum dolor sit amet, consectetur adipiscing elit</a:t>
              </a:r>
            </a:p>
          </p:txBody>
        </p:sp>
      </p:grpSp>
      <p:sp>
        <p:nvSpPr>
          <p:cNvPr id="21" name="Oval 17">
            <a:extLst>
              <a:ext uri="{FF2B5EF4-FFF2-40B4-BE49-F238E27FC236}">
                <a16:creationId xmlns="" xmlns:a16="http://schemas.microsoft.com/office/drawing/2014/main" id="{FFC3870E-7682-432E-8648-1A5BAE0F149C}"/>
              </a:ext>
            </a:extLst>
          </p:cNvPr>
          <p:cNvSpPr/>
          <p:nvPr/>
        </p:nvSpPr>
        <p:spPr>
          <a:xfrm>
            <a:off x="10293748" y="2837085"/>
            <a:ext cx="1167713" cy="1167713"/>
          </a:xfrm>
          <a:prstGeom prst="ellipse">
            <a:avLst/>
          </a:prstGeom>
          <a:solidFill>
            <a:srgbClr val="12121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c 21">
            <a:extLst>
              <a:ext uri="{FF2B5EF4-FFF2-40B4-BE49-F238E27FC236}">
                <a16:creationId xmlns="" xmlns:a16="http://schemas.microsoft.com/office/drawing/2014/main" id="{5B601876-08F4-4D73-B813-D3E957ACBF0F}"/>
              </a:ext>
            </a:extLst>
          </p:cNvPr>
          <p:cNvSpPr/>
          <p:nvPr/>
        </p:nvSpPr>
        <p:spPr>
          <a:xfrm>
            <a:off x="10103249" y="2646586"/>
            <a:ext cx="1545336" cy="1545336"/>
          </a:xfrm>
          <a:prstGeom prst="arc">
            <a:avLst>
              <a:gd name="adj1" fmla="val 10868711"/>
              <a:gd name="adj2" fmla="val 8825709"/>
            </a:avLst>
          </a:prstGeom>
          <a:solidFill>
            <a:srgbClr val="FFC000"/>
          </a:solidFill>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TextBox 27">
            <a:extLst>
              <a:ext uri="{FF2B5EF4-FFF2-40B4-BE49-F238E27FC236}">
                <a16:creationId xmlns="" xmlns:a16="http://schemas.microsoft.com/office/drawing/2014/main" id="{95757A40-0811-477B-B305-EECAF9AD76FD}"/>
              </a:ext>
            </a:extLst>
          </p:cNvPr>
          <p:cNvSpPr txBox="1"/>
          <p:nvPr/>
        </p:nvSpPr>
        <p:spPr>
          <a:xfrm>
            <a:off x="10542139" y="3190109"/>
            <a:ext cx="715260" cy="461665"/>
          </a:xfrm>
          <a:prstGeom prst="rect">
            <a:avLst/>
          </a:prstGeom>
          <a:noFill/>
        </p:spPr>
        <p:txBody>
          <a:bodyPr wrap="none" rtlCol="0">
            <a:spAutoFit/>
          </a:bodyPr>
          <a:lstStyle/>
          <a:p>
            <a:r>
              <a:rPr lang="en-US" sz="2400" dirty="0">
                <a:solidFill>
                  <a:schemeClr val="bg1"/>
                </a:solidFill>
                <a:latin typeface="GeosansLight" panose="02000603020000020003" pitchFamily="2" charset="0"/>
              </a:rPr>
              <a:t>90%</a:t>
            </a:r>
          </a:p>
        </p:txBody>
      </p:sp>
      <p:grpSp>
        <p:nvGrpSpPr>
          <p:cNvPr id="24" name="组合 23">
            <a:extLst>
              <a:ext uri="{FF2B5EF4-FFF2-40B4-BE49-F238E27FC236}">
                <a16:creationId xmlns="" xmlns:a16="http://schemas.microsoft.com/office/drawing/2014/main" id="{CBB28A66-47CA-4CCD-937A-E45E39200A90}"/>
              </a:ext>
            </a:extLst>
          </p:cNvPr>
          <p:cNvGrpSpPr/>
          <p:nvPr/>
        </p:nvGrpSpPr>
        <p:grpSpPr>
          <a:xfrm>
            <a:off x="9885946" y="4425212"/>
            <a:ext cx="1967949" cy="734630"/>
            <a:chOff x="3816866" y="4188129"/>
            <a:chExt cx="1967949" cy="734630"/>
          </a:xfrm>
        </p:grpSpPr>
        <p:sp>
          <p:nvSpPr>
            <p:cNvPr id="25" name="TextBox 31">
              <a:extLst>
                <a:ext uri="{FF2B5EF4-FFF2-40B4-BE49-F238E27FC236}">
                  <a16:creationId xmlns="" xmlns:a16="http://schemas.microsoft.com/office/drawing/2014/main" id="{03FDBF2D-F1F2-4546-953B-33E24F1F1E34}"/>
                </a:ext>
              </a:extLst>
            </p:cNvPr>
            <p:cNvSpPr txBox="1"/>
            <p:nvPr/>
          </p:nvSpPr>
          <p:spPr>
            <a:xfrm>
              <a:off x="4233687" y="4188129"/>
              <a:ext cx="1215397" cy="246221"/>
            </a:xfrm>
            <a:prstGeom prst="rect">
              <a:avLst/>
            </a:prstGeom>
            <a:noFill/>
          </p:spPr>
          <p:txBody>
            <a:bodyPr wrap="none" rtlCol="0">
              <a:spAutoFit/>
            </a:bodyPr>
            <a:lstStyle/>
            <a:p>
              <a:r>
                <a:rPr lang="en-US" sz="1000" b="1" dirty="0">
                  <a:solidFill>
                    <a:schemeClr val="tx1">
                      <a:lumMod val="65000"/>
                      <a:lumOff val="35000"/>
                    </a:schemeClr>
                  </a:solidFill>
                  <a:latin typeface="Arial" panose="020B0604020202020204" pitchFamily="34" charset="0"/>
                  <a:ea typeface="Open Sans" panose="020B0606030504020204" pitchFamily="34" charset="0"/>
                  <a:cs typeface="Arial" panose="020B0604020202020204" pitchFamily="34" charset="0"/>
                </a:rPr>
                <a:t>WEB DEVELOPE</a:t>
              </a:r>
            </a:p>
          </p:txBody>
        </p:sp>
        <p:sp>
          <p:nvSpPr>
            <p:cNvPr id="26" name="Rectangle 23">
              <a:extLst>
                <a:ext uri="{FF2B5EF4-FFF2-40B4-BE49-F238E27FC236}">
                  <a16:creationId xmlns="" xmlns:a16="http://schemas.microsoft.com/office/drawing/2014/main" id="{8C72AF5A-7965-42CA-AFF2-20152344091B}"/>
                </a:ext>
              </a:extLst>
            </p:cNvPr>
            <p:cNvSpPr/>
            <p:nvPr/>
          </p:nvSpPr>
          <p:spPr>
            <a:xfrm>
              <a:off x="3816866" y="4553427"/>
              <a:ext cx="1967949" cy="369332"/>
            </a:xfrm>
            <a:prstGeom prst="rect">
              <a:avLst/>
            </a:prstGeom>
          </p:spPr>
          <p:txBody>
            <a:bodyPr wrap="square">
              <a:spAutoFit/>
            </a:bodyPr>
            <a:lstStyle/>
            <a:p>
              <a:pPr algn="ctr" eaLnBrk="1" fontAlgn="auto" hangingPunct="1">
                <a:spcBef>
                  <a:spcPts val="0"/>
                </a:spcBef>
                <a:spcAft>
                  <a:spcPts val="0"/>
                </a:spcAft>
                <a:defRPr/>
              </a:pPr>
              <a:r>
                <a:rPr lang="en-US" sz="900" noProof="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Lorem ipsum dolor sit amet, consectetur adipiscing elit</a:t>
              </a:r>
            </a:p>
          </p:txBody>
        </p:sp>
      </p:grpSp>
      <p:sp>
        <p:nvSpPr>
          <p:cNvPr id="27" name="矩形 26">
            <a:extLst>
              <a:ext uri="{FF2B5EF4-FFF2-40B4-BE49-F238E27FC236}">
                <a16:creationId xmlns="" xmlns:a16="http://schemas.microsoft.com/office/drawing/2014/main" id="{911483F1-C037-4384-8B65-31349A70DDB4}"/>
              </a:ext>
            </a:extLst>
          </p:cNvPr>
          <p:cNvSpPr/>
          <p:nvPr/>
        </p:nvSpPr>
        <p:spPr>
          <a:xfrm>
            <a:off x="6564502" y="562675"/>
            <a:ext cx="4996873" cy="1938992"/>
          </a:xfrm>
          <a:prstGeom prst="rect">
            <a:avLst/>
          </a:prstGeom>
        </p:spPr>
        <p:txBody>
          <a:bodyPr wrap="square">
            <a:spAutoFit/>
          </a:bodyPr>
          <a:lstStyle/>
          <a:p>
            <a:pPr algn="r">
              <a:lnSpc>
                <a:spcPts val="4800"/>
              </a:lnSpc>
            </a:pPr>
            <a:r>
              <a:rPr lang="en-US" altLang="zh-CN" sz="4000" b="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OUR</a:t>
            </a:r>
          </a:p>
          <a:p>
            <a:pPr algn="r">
              <a:lnSpc>
                <a:spcPts val="4800"/>
              </a:lnSpc>
            </a:pPr>
            <a:r>
              <a:rPr lang="en-US" altLang="zh-CN" sz="4000" b="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COLLECTION</a:t>
            </a:r>
          </a:p>
          <a:p>
            <a:pPr algn="r">
              <a:lnSpc>
                <a:spcPts val="4800"/>
              </a:lnSpc>
            </a:pPr>
            <a:r>
              <a:rPr lang="en-US" altLang="zh-CN" sz="4000" b="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201X</a:t>
            </a:r>
          </a:p>
        </p:txBody>
      </p:sp>
      <p:cxnSp>
        <p:nvCxnSpPr>
          <p:cNvPr id="28" name="直接连接符 27">
            <a:extLst>
              <a:ext uri="{FF2B5EF4-FFF2-40B4-BE49-F238E27FC236}">
                <a16:creationId xmlns="" xmlns:a16="http://schemas.microsoft.com/office/drawing/2014/main" id="{201E8A77-23B0-44C0-8DAD-7EA08DC1929D}"/>
              </a:ext>
            </a:extLst>
          </p:cNvPr>
          <p:cNvCxnSpPr/>
          <p:nvPr/>
        </p:nvCxnSpPr>
        <p:spPr>
          <a:xfrm>
            <a:off x="11685519" y="710119"/>
            <a:ext cx="0" cy="1624520"/>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3831450113"/>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1)">
                                      <p:cBhvr>
                                        <p:cTn id="11" dur="2000"/>
                                        <p:tgtEl>
                                          <p:spTgt spid="10"/>
                                        </p:tgtEl>
                                      </p:cBhvr>
                                    </p:animEffect>
                                  </p:childTnLst>
                                </p:cTn>
                              </p:par>
                            </p:childTnLst>
                          </p:cTn>
                        </p:par>
                        <p:par>
                          <p:cTn id="12" fill="hold">
                            <p:stCondLst>
                              <p:cond delay="2500"/>
                            </p:stCondLst>
                            <p:childTnLst>
                              <p:par>
                                <p:cTn id="13" presetID="42"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3500"/>
                            </p:stCondLst>
                            <p:childTnLst>
                              <p:par>
                                <p:cTn id="19" presetID="21"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heel(1)">
                                      <p:cBhvr>
                                        <p:cTn id="21" dur="2000"/>
                                        <p:tgtEl>
                                          <p:spTgt spid="11"/>
                                        </p:tgtEl>
                                      </p:cBhvr>
                                    </p:animEffect>
                                  </p:childTnLst>
                                </p:cTn>
                              </p:par>
                            </p:childTnLst>
                          </p:cTn>
                        </p:par>
                        <p:par>
                          <p:cTn id="22" fill="hold">
                            <p:stCondLst>
                              <p:cond delay="55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6500"/>
                            </p:stCondLst>
                            <p:childTnLst>
                              <p:par>
                                <p:cTn id="29" presetID="21"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heel(1)">
                                      <p:cBhvr>
                                        <p:cTn id="31" dur="2000"/>
                                        <p:tgtEl>
                                          <p:spTgt spid="22"/>
                                        </p:tgtEl>
                                      </p:cBhvr>
                                    </p:animEffect>
                                  </p:childTnLst>
                                </p:cTn>
                              </p:par>
                            </p:childTnLst>
                          </p:cTn>
                        </p:par>
                        <p:par>
                          <p:cTn id="32" fill="hold">
                            <p:stCondLst>
                              <p:cond delay="8500"/>
                            </p:stCondLst>
                            <p:childTnLst>
                              <p:par>
                                <p:cTn id="33" presetID="42"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childTnLst>
                          </p:cTn>
                        </p:par>
                        <p:par>
                          <p:cTn id="38" fill="hold">
                            <p:stCondLst>
                              <p:cond delay="9500"/>
                            </p:stCondLst>
                            <p:childTnLst>
                              <p:par>
                                <p:cTn id="39" presetID="53" presetClass="entr" presetSubtype="16" fill="hold" grpId="0" nodeType="afterEffect">
                                  <p:stCondLst>
                                    <p:cond delay="0"/>
                                  </p:stCondLst>
                                  <p:iterate type="lt">
                                    <p:tmPct val="10000"/>
                                  </p:iterate>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1" grpId="0" animBg="1"/>
      <p:bldP spid="22" grpId="0" animBg="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4099E373-7C15-4B52-A52E-2D095FDAE119}"/>
              </a:ext>
            </a:extLst>
          </p:cNvPr>
          <p:cNvPicPr>
            <a:picLocks noChangeAspect="1"/>
          </p:cNvPicPr>
          <p:nvPr/>
        </p:nvPicPr>
        <p:blipFill>
          <a:blip r:embed="rId3">
            <a:biLevel thresh="50000"/>
          </a:blip>
          <a:stretch>
            <a:fillRect/>
          </a:stretch>
        </p:blipFill>
        <p:spPr>
          <a:xfrm>
            <a:off x="2636917" y="688459"/>
            <a:ext cx="5031001" cy="4138667"/>
          </a:xfrm>
          <a:prstGeom prst="rect">
            <a:avLst/>
          </a:prstGeom>
        </p:spPr>
      </p:pic>
      <p:sp>
        <p:nvSpPr>
          <p:cNvPr id="11" name="矩形 10">
            <a:extLst>
              <a:ext uri="{FF2B5EF4-FFF2-40B4-BE49-F238E27FC236}">
                <a16:creationId xmlns="" xmlns:a16="http://schemas.microsoft.com/office/drawing/2014/main" id="{480614EE-1979-400A-82ED-C51F13C3B2DD}"/>
              </a:ext>
            </a:extLst>
          </p:cNvPr>
          <p:cNvSpPr/>
          <p:nvPr/>
        </p:nvSpPr>
        <p:spPr>
          <a:xfrm>
            <a:off x="198437" y="4270443"/>
            <a:ext cx="2603129" cy="238276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 xmlns:a16="http://schemas.microsoft.com/office/drawing/2014/main" id="{28C13D6A-92FA-4E97-B156-8128C6A9587B}"/>
              </a:ext>
            </a:extLst>
          </p:cNvPr>
          <p:cNvPicPr>
            <a:picLocks noChangeAspect="1"/>
          </p:cNvPicPr>
          <p:nvPr/>
        </p:nvPicPr>
        <p:blipFill>
          <a:blip r:embed="rId4">
            <a:biLevel thresh="50000"/>
          </a:blip>
          <a:stretch>
            <a:fillRect/>
          </a:stretch>
        </p:blipFill>
        <p:spPr>
          <a:xfrm>
            <a:off x="10223091" y="688459"/>
            <a:ext cx="1780200" cy="1364467"/>
          </a:xfrm>
          <a:prstGeom prst="rect">
            <a:avLst/>
          </a:prstGeom>
        </p:spPr>
      </p:pic>
      <p:pic>
        <p:nvPicPr>
          <p:cNvPr id="45" name="图片 44">
            <a:extLst>
              <a:ext uri="{FF2B5EF4-FFF2-40B4-BE49-F238E27FC236}">
                <a16:creationId xmlns="" xmlns:a16="http://schemas.microsoft.com/office/drawing/2014/main" id="{8783B30E-3542-4510-BCB1-5A2A7685C8D0}"/>
              </a:ext>
            </a:extLst>
          </p:cNvPr>
          <p:cNvPicPr>
            <a:picLocks noChangeAspect="1"/>
          </p:cNvPicPr>
          <p:nvPr/>
        </p:nvPicPr>
        <p:blipFill>
          <a:blip r:embed="rId5">
            <a:biLevel thresh="50000"/>
          </a:blip>
          <a:stretch>
            <a:fillRect/>
          </a:stretch>
        </p:blipFill>
        <p:spPr>
          <a:xfrm>
            <a:off x="5897192" y="5148401"/>
            <a:ext cx="1770726" cy="591767"/>
          </a:xfrm>
          <a:prstGeom prst="rect">
            <a:avLst/>
          </a:prstGeom>
        </p:spPr>
      </p:pic>
      <p:sp>
        <p:nvSpPr>
          <p:cNvPr id="47" name="矩形 46">
            <a:extLst>
              <a:ext uri="{FF2B5EF4-FFF2-40B4-BE49-F238E27FC236}">
                <a16:creationId xmlns="" xmlns:a16="http://schemas.microsoft.com/office/drawing/2014/main" id="{5976B17A-7487-48C9-83CB-22FA71A455EC}"/>
              </a:ext>
            </a:extLst>
          </p:cNvPr>
          <p:cNvSpPr/>
          <p:nvPr/>
        </p:nvSpPr>
        <p:spPr>
          <a:xfrm>
            <a:off x="187808" y="688459"/>
            <a:ext cx="1169220" cy="276999"/>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t="4981" b="4981"/>
          <a:stretch>
            <a:fillRect/>
          </a:stretch>
        </p:blipFill>
        <p:spPr/>
      </p:pic>
      <p:sp>
        <p:nvSpPr>
          <p:cNvPr id="13" name="矩形 12">
            <a:extLst>
              <a:ext uri="{FF2B5EF4-FFF2-40B4-BE49-F238E27FC236}">
                <a16:creationId xmlns="" xmlns:a16="http://schemas.microsoft.com/office/drawing/2014/main" id="{3074A249-E44D-433F-8EE0-CAF3D4443804}"/>
              </a:ext>
            </a:extLst>
          </p:cNvPr>
          <p:cNvSpPr/>
          <p:nvPr/>
        </p:nvSpPr>
        <p:spPr>
          <a:xfrm>
            <a:off x="9564607" y="3725496"/>
            <a:ext cx="1992479" cy="2092304"/>
          </a:xfrm>
          <a:prstGeom prst="rect">
            <a:avLst/>
          </a:prstGeom>
        </p:spPr>
        <p:txBody>
          <a:bodyPr wrap="square">
            <a:spAutoFit/>
          </a:bodyPr>
          <a:lstStyle/>
          <a:p>
            <a:pPr algn="just">
              <a:lnSpc>
                <a:spcPct val="150000"/>
              </a:lnSpc>
            </a:pPr>
            <a:r>
              <a:rPr lang="ms-MY" altLang="zh-CN" sz="1100" dirty="0">
                <a:solidFill>
                  <a:schemeClr val="bg1">
                    <a:lumMod val="65000"/>
                  </a:schemeClr>
                </a:solidFill>
                <a:latin typeface="Arial" panose="020B0604020202020204" pitchFamily="34" charset="0"/>
                <a:ea typeface="Open Sans Light" pitchFamily="34" charset="0"/>
                <a:cs typeface="Arial" panose="020B0604020202020204" pitchFamily="34" charset="0"/>
              </a:rPr>
              <a:t>Lorem ipsum dolor sit amet, consectetur adipiscing elit. Praesent sodales odio sit amet odio tristique quis tempus odio Lorem ipsum dolor sit amet Lorem ipsum dolor sit amet, consectetur adipiscing elit. </a:t>
            </a:r>
          </a:p>
        </p:txBody>
      </p:sp>
      <p:sp>
        <p:nvSpPr>
          <p:cNvPr id="14" name="矩形 13">
            <a:extLst>
              <a:ext uri="{FF2B5EF4-FFF2-40B4-BE49-F238E27FC236}">
                <a16:creationId xmlns="" xmlns:a16="http://schemas.microsoft.com/office/drawing/2014/main" id="{F170A18D-7F4E-4594-973C-FCD7D1D176F7}"/>
              </a:ext>
            </a:extLst>
          </p:cNvPr>
          <p:cNvSpPr/>
          <p:nvPr/>
        </p:nvSpPr>
        <p:spPr>
          <a:xfrm rot="5400000">
            <a:off x="6190407" y="2061823"/>
            <a:ext cx="4515780" cy="1657377"/>
          </a:xfrm>
          <a:prstGeom prst="rect">
            <a:avLst/>
          </a:prstGeom>
        </p:spPr>
        <p:txBody>
          <a:bodyPr wrap="square">
            <a:spAutoFit/>
          </a:bodyPr>
          <a:lstStyle/>
          <a:p>
            <a:pPr>
              <a:lnSpc>
                <a:spcPts val="6000"/>
              </a:lnSpc>
            </a:pPr>
            <a:r>
              <a:rPr lang="en-US" altLang="zh-CN" sz="6600" b="1" spc="300"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FASHION </a:t>
            </a:r>
            <a:r>
              <a:rPr lang="en-US" altLang="zh-CN" sz="6600" b="1" dirty="0">
                <a:solidFill>
                  <a:srgbClr val="FFC000"/>
                </a:solidFill>
                <a:latin typeface="Arial" panose="020B0604020202020204" pitchFamily="34" charset="0"/>
                <a:ea typeface="Open Sans" panose="020B0606030504020204" pitchFamily="34" charset="0"/>
                <a:cs typeface="Arial" panose="020B0604020202020204" pitchFamily="34" charset="0"/>
              </a:rPr>
              <a:t>STYLE</a:t>
            </a:r>
            <a:endParaRPr lang="zh-CN" altLang="en-US" sz="6600" b="1"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7428350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0" presetClass="entr" presetSubtype="0" decel="100000"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1000" fill="hold"/>
                                        <p:tgtEl>
                                          <p:spTgt spid="45"/>
                                        </p:tgtEl>
                                        <p:attrNameLst>
                                          <p:attrName>ppt_w</p:attrName>
                                        </p:attrNameLst>
                                      </p:cBhvr>
                                      <p:tavLst>
                                        <p:tav tm="0">
                                          <p:val>
                                            <p:strVal val="#ppt_w+.3"/>
                                          </p:val>
                                        </p:tav>
                                        <p:tav tm="100000">
                                          <p:val>
                                            <p:strVal val="#ppt_w"/>
                                          </p:val>
                                        </p:tav>
                                      </p:tavLst>
                                    </p:anim>
                                    <p:anim calcmode="lin" valueType="num">
                                      <p:cBhvr>
                                        <p:cTn id="17" dur="1000" fill="hold"/>
                                        <p:tgtEl>
                                          <p:spTgt spid="45"/>
                                        </p:tgtEl>
                                        <p:attrNameLst>
                                          <p:attrName>ppt_h</p:attrName>
                                        </p:attrNameLst>
                                      </p:cBhvr>
                                      <p:tavLst>
                                        <p:tav tm="0">
                                          <p:val>
                                            <p:strVal val="#ppt_h"/>
                                          </p:val>
                                        </p:tav>
                                        <p:tav tm="100000">
                                          <p:val>
                                            <p:strVal val="#ppt_h"/>
                                          </p:val>
                                        </p:tav>
                                      </p:tavLst>
                                    </p:anim>
                                    <p:animEffect transition="in" filter="fade">
                                      <p:cBhvr>
                                        <p:cTn id="18" dur="1000"/>
                                        <p:tgtEl>
                                          <p:spTgt spid="45"/>
                                        </p:tgtEl>
                                      </p:cBhvr>
                                    </p:animEffect>
                                  </p:childTnLst>
                                </p:cTn>
                              </p:par>
                            </p:childTnLst>
                          </p:cTn>
                        </p:par>
                        <p:par>
                          <p:cTn id="19" fill="hold">
                            <p:stCondLst>
                              <p:cond delay="2000"/>
                            </p:stCondLst>
                            <p:childTnLst>
                              <p:par>
                                <p:cTn id="20" presetID="53" presetClass="entr" presetSubtype="16"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pic>
        <p:nvPicPr>
          <p:cNvPr id="19" name="图片 18">
            <a:extLst>
              <a:ext uri="{FF2B5EF4-FFF2-40B4-BE49-F238E27FC236}">
                <a16:creationId xmlns="" xmlns:a16="http://schemas.microsoft.com/office/drawing/2014/main" id="{1ED9E019-BDAE-42B3-821F-463BD2782266}"/>
              </a:ext>
            </a:extLst>
          </p:cNvPr>
          <p:cNvPicPr>
            <a:picLocks noChangeAspect="1"/>
          </p:cNvPicPr>
          <p:nvPr/>
        </p:nvPicPr>
        <p:blipFill rotWithShape="1">
          <a:blip r:embed="rId3"/>
          <a:srcRect b="-731"/>
          <a:stretch/>
        </p:blipFill>
        <p:spPr>
          <a:xfrm>
            <a:off x="198437" y="190499"/>
            <a:ext cx="2749044" cy="6472611"/>
          </a:xfrm>
          <a:prstGeom prst="rect">
            <a:avLst/>
          </a:prstGeom>
        </p:spPr>
      </p:pic>
      <p:pic>
        <p:nvPicPr>
          <p:cNvPr id="10" name="图片 9">
            <a:extLst>
              <a:ext uri="{FF2B5EF4-FFF2-40B4-BE49-F238E27FC236}">
                <a16:creationId xmlns="" xmlns:a16="http://schemas.microsoft.com/office/drawing/2014/main" id="{55101099-9BD7-47B6-95C0-EF78D989C296}"/>
              </a:ext>
            </a:extLst>
          </p:cNvPr>
          <p:cNvPicPr>
            <a:picLocks noChangeAspect="1"/>
          </p:cNvPicPr>
          <p:nvPr/>
        </p:nvPicPr>
        <p:blipFill>
          <a:blip r:embed="rId4">
            <a:duotone>
              <a:schemeClr val="accent4">
                <a:shade val="45000"/>
                <a:satMod val="135000"/>
              </a:schemeClr>
              <a:prstClr val="white"/>
            </a:duotone>
            <a:lum bright="20000"/>
          </a:blip>
          <a:stretch>
            <a:fillRect/>
          </a:stretch>
        </p:blipFill>
        <p:spPr>
          <a:xfrm>
            <a:off x="3227840" y="1060315"/>
            <a:ext cx="3753378" cy="627183"/>
          </a:xfrm>
          <a:prstGeom prst="rect">
            <a:avLst/>
          </a:prstGeom>
        </p:spPr>
      </p:pic>
      <p:sp>
        <p:nvSpPr>
          <p:cNvPr id="40" name="文本框 39">
            <a:extLst>
              <a:ext uri="{FF2B5EF4-FFF2-40B4-BE49-F238E27FC236}">
                <a16:creationId xmlns="" xmlns:a16="http://schemas.microsoft.com/office/drawing/2014/main" id="{A216175F-C6D5-44AC-BAAB-BF348135836E}"/>
              </a:ext>
            </a:extLst>
          </p:cNvPr>
          <p:cNvSpPr txBox="1"/>
          <p:nvPr/>
        </p:nvSpPr>
        <p:spPr>
          <a:xfrm>
            <a:off x="4154350" y="1181708"/>
            <a:ext cx="2172912" cy="400110"/>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TITLE HERE</a:t>
            </a:r>
            <a:endParaRPr lang="zh-CN" altLang="en-US" sz="20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pic>
        <p:nvPicPr>
          <p:cNvPr id="2" name="图片占位符 1"/>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3777" b="3777"/>
          <a:stretch>
            <a:fillRect/>
          </a:stretch>
        </p:blipFill>
        <p:spPr/>
      </p:pic>
      <p:sp>
        <p:nvSpPr>
          <p:cNvPr id="25" name="Freeform 38"/>
          <p:cNvSpPr>
            <a:spLocks noChangeAspect="1" noEditPoints="1"/>
          </p:cNvSpPr>
          <p:nvPr/>
        </p:nvSpPr>
        <p:spPr bwMode="auto">
          <a:xfrm>
            <a:off x="8973927" y="2580113"/>
            <a:ext cx="568000" cy="3600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9"/>
          <p:cNvSpPr>
            <a:spLocks noChangeAspect="1"/>
          </p:cNvSpPr>
          <p:nvPr/>
        </p:nvSpPr>
        <p:spPr bwMode="auto">
          <a:xfrm>
            <a:off x="9172927" y="2675113"/>
            <a:ext cx="170000" cy="199000"/>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1"/>
          <p:cNvSpPr>
            <a:spLocks noChangeAspect="1" noEditPoints="1"/>
          </p:cNvSpPr>
          <p:nvPr/>
        </p:nvSpPr>
        <p:spPr bwMode="auto">
          <a:xfrm>
            <a:off x="6603209" y="2580113"/>
            <a:ext cx="421237" cy="360000"/>
          </a:xfrm>
          <a:custGeom>
            <a:avLst/>
            <a:gdLst>
              <a:gd name="T0" fmla="*/ 176 w 192"/>
              <a:gd name="T1" fmla="*/ 20 h 164"/>
              <a:gd name="T2" fmla="*/ 72 w 192"/>
              <a:gd name="T3" fmla="*/ 20 h 164"/>
              <a:gd name="T4" fmla="*/ 72 w 192"/>
              <a:gd name="T5" fmla="*/ 16 h 164"/>
              <a:gd name="T6" fmla="*/ 56 w 192"/>
              <a:gd name="T7" fmla="*/ 0 h 164"/>
              <a:gd name="T8" fmla="*/ 16 w 192"/>
              <a:gd name="T9" fmla="*/ 0 h 164"/>
              <a:gd name="T10" fmla="*/ 0 w 192"/>
              <a:gd name="T11" fmla="*/ 16 h 164"/>
              <a:gd name="T12" fmla="*/ 0 w 192"/>
              <a:gd name="T13" fmla="*/ 36 h 164"/>
              <a:gd name="T14" fmla="*/ 0 w 192"/>
              <a:gd name="T15" fmla="*/ 64 h 164"/>
              <a:gd name="T16" fmla="*/ 0 w 192"/>
              <a:gd name="T17" fmla="*/ 148 h 164"/>
              <a:gd name="T18" fmla="*/ 16 w 192"/>
              <a:gd name="T19" fmla="*/ 164 h 164"/>
              <a:gd name="T20" fmla="*/ 176 w 192"/>
              <a:gd name="T21" fmla="*/ 164 h 164"/>
              <a:gd name="T22" fmla="*/ 192 w 192"/>
              <a:gd name="T23" fmla="*/ 148 h 164"/>
              <a:gd name="T24" fmla="*/ 192 w 192"/>
              <a:gd name="T25" fmla="*/ 36 h 164"/>
              <a:gd name="T26" fmla="*/ 176 w 192"/>
              <a:gd name="T27" fmla="*/ 20 h 164"/>
              <a:gd name="T28" fmla="*/ 8 w 192"/>
              <a:gd name="T29" fmla="*/ 16 h 164"/>
              <a:gd name="T30" fmla="*/ 16 w 192"/>
              <a:gd name="T31" fmla="*/ 8 h 164"/>
              <a:gd name="T32" fmla="*/ 56 w 192"/>
              <a:gd name="T33" fmla="*/ 8 h 164"/>
              <a:gd name="T34" fmla="*/ 64 w 192"/>
              <a:gd name="T35" fmla="*/ 16 h 164"/>
              <a:gd name="T36" fmla="*/ 64 w 192"/>
              <a:gd name="T37" fmla="*/ 20 h 164"/>
              <a:gd name="T38" fmla="*/ 64 w 192"/>
              <a:gd name="T39" fmla="*/ 28 h 164"/>
              <a:gd name="T40" fmla="*/ 72 w 192"/>
              <a:gd name="T41" fmla="*/ 28 h 164"/>
              <a:gd name="T42" fmla="*/ 176 w 192"/>
              <a:gd name="T43" fmla="*/ 28 h 164"/>
              <a:gd name="T44" fmla="*/ 184 w 192"/>
              <a:gd name="T45" fmla="*/ 36 h 164"/>
              <a:gd name="T46" fmla="*/ 184 w 192"/>
              <a:gd name="T47" fmla="*/ 44 h 164"/>
              <a:gd name="T48" fmla="*/ 8 w 192"/>
              <a:gd name="T49" fmla="*/ 44 h 164"/>
              <a:gd name="T50" fmla="*/ 8 w 192"/>
              <a:gd name="T51" fmla="*/ 36 h 164"/>
              <a:gd name="T52" fmla="*/ 8 w 192"/>
              <a:gd name="T53" fmla="*/ 16 h 164"/>
              <a:gd name="T54" fmla="*/ 176 w 192"/>
              <a:gd name="T55" fmla="*/ 156 h 164"/>
              <a:gd name="T56" fmla="*/ 16 w 192"/>
              <a:gd name="T57" fmla="*/ 156 h 164"/>
              <a:gd name="T58" fmla="*/ 8 w 192"/>
              <a:gd name="T59" fmla="*/ 148 h 164"/>
              <a:gd name="T60" fmla="*/ 8 w 192"/>
              <a:gd name="T61" fmla="*/ 64 h 164"/>
              <a:gd name="T62" fmla="*/ 8 w 192"/>
              <a:gd name="T63" fmla="*/ 52 h 164"/>
              <a:gd name="T64" fmla="*/ 184 w 192"/>
              <a:gd name="T65" fmla="*/ 52 h 164"/>
              <a:gd name="T66" fmla="*/ 184 w 192"/>
              <a:gd name="T67" fmla="*/ 148 h 164"/>
              <a:gd name="T68" fmla="*/ 176 w 192"/>
              <a:gd name="T69"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164">
                <a:moveTo>
                  <a:pt x="176" y="20"/>
                </a:moveTo>
                <a:cubicBezTo>
                  <a:pt x="72" y="20"/>
                  <a:pt x="72" y="20"/>
                  <a:pt x="72" y="20"/>
                </a:cubicBezTo>
                <a:cubicBezTo>
                  <a:pt x="72" y="16"/>
                  <a:pt x="72" y="16"/>
                  <a:pt x="72" y="16"/>
                </a:cubicBezTo>
                <a:cubicBezTo>
                  <a:pt x="72" y="7"/>
                  <a:pt x="65" y="0"/>
                  <a:pt x="56" y="0"/>
                </a:cubicBezTo>
                <a:cubicBezTo>
                  <a:pt x="16" y="0"/>
                  <a:pt x="16" y="0"/>
                  <a:pt x="16" y="0"/>
                </a:cubicBezTo>
                <a:cubicBezTo>
                  <a:pt x="8" y="0"/>
                  <a:pt x="0" y="7"/>
                  <a:pt x="0" y="16"/>
                </a:cubicBezTo>
                <a:cubicBezTo>
                  <a:pt x="0" y="36"/>
                  <a:pt x="0" y="36"/>
                  <a:pt x="0" y="36"/>
                </a:cubicBezTo>
                <a:cubicBezTo>
                  <a:pt x="0" y="64"/>
                  <a:pt x="0" y="64"/>
                  <a:pt x="0" y="64"/>
                </a:cubicBezTo>
                <a:cubicBezTo>
                  <a:pt x="0" y="148"/>
                  <a:pt x="0" y="148"/>
                  <a:pt x="0" y="148"/>
                </a:cubicBezTo>
                <a:cubicBezTo>
                  <a:pt x="0" y="156"/>
                  <a:pt x="8" y="164"/>
                  <a:pt x="16" y="164"/>
                </a:cubicBezTo>
                <a:cubicBezTo>
                  <a:pt x="176" y="164"/>
                  <a:pt x="176" y="164"/>
                  <a:pt x="176" y="164"/>
                </a:cubicBezTo>
                <a:cubicBezTo>
                  <a:pt x="185" y="164"/>
                  <a:pt x="192" y="156"/>
                  <a:pt x="192" y="148"/>
                </a:cubicBezTo>
                <a:cubicBezTo>
                  <a:pt x="192" y="36"/>
                  <a:pt x="192" y="36"/>
                  <a:pt x="192" y="36"/>
                </a:cubicBezTo>
                <a:cubicBezTo>
                  <a:pt x="192" y="27"/>
                  <a:pt x="185" y="20"/>
                  <a:pt x="176" y="20"/>
                </a:cubicBezTo>
                <a:close/>
                <a:moveTo>
                  <a:pt x="8" y="16"/>
                </a:moveTo>
                <a:cubicBezTo>
                  <a:pt x="8" y="11"/>
                  <a:pt x="12" y="8"/>
                  <a:pt x="16" y="8"/>
                </a:cubicBezTo>
                <a:cubicBezTo>
                  <a:pt x="56" y="8"/>
                  <a:pt x="56" y="8"/>
                  <a:pt x="56" y="8"/>
                </a:cubicBezTo>
                <a:cubicBezTo>
                  <a:pt x="61" y="8"/>
                  <a:pt x="64" y="11"/>
                  <a:pt x="64" y="16"/>
                </a:cubicBezTo>
                <a:cubicBezTo>
                  <a:pt x="64" y="20"/>
                  <a:pt x="64" y="20"/>
                  <a:pt x="64" y="20"/>
                </a:cubicBezTo>
                <a:cubicBezTo>
                  <a:pt x="64" y="28"/>
                  <a:pt x="64" y="28"/>
                  <a:pt x="64" y="28"/>
                </a:cubicBezTo>
                <a:cubicBezTo>
                  <a:pt x="72" y="28"/>
                  <a:pt x="72" y="28"/>
                  <a:pt x="72" y="28"/>
                </a:cubicBezTo>
                <a:cubicBezTo>
                  <a:pt x="176" y="28"/>
                  <a:pt x="176" y="28"/>
                  <a:pt x="176" y="28"/>
                </a:cubicBezTo>
                <a:cubicBezTo>
                  <a:pt x="181" y="28"/>
                  <a:pt x="184" y="31"/>
                  <a:pt x="184" y="36"/>
                </a:cubicBezTo>
                <a:cubicBezTo>
                  <a:pt x="184" y="44"/>
                  <a:pt x="184" y="44"/>
                  <a:pt x="184" y="44"/>
                </a:cubicBezTo>
                <a:cubicBezTo>
                  <a:pt x="8" y="44"/>
                  <a:pt x="8" y="44"/>
                  <a:pt x="8" y="44"/>
                </a:cubicBezTo>
                <a:cubicBezTo>
                  <a:pt x="8" y="36"/>
                  <a:pt x="8" y="36"/>
                  <a:pt x="8" y="36"/>
                </a:cubicBezTo>
                <a:lnTo>
                  <a:pt x="8" y="16"/>
                </a:lnTo>
                <a:close/>
                <a:moveTo>
                  <a:pt x="176" y="156"/>
                </a:moveTo>
                <a:cubicBezTo>
                  <a:pt x="16" y="156"/>
                  <a:pt x="16" y="156"/>
                  <a:pt x="16" y="156"/>
                </a:cubicBezTo>
                <a:cubicBezTo>
                  <a:pt x="12" y="156"/>
                  <a:pt x="8" y="152"/>
                  <a:pt x="8" y="148"/>
                </a:cubicBezTo>
                <a:cubicBezTo>
                  <a:pt x="8" y="64"/>
                  <a:pt x="8" y="64"/>
                  <a:pt x="8" y="64"/>
                </a:cubicBezTo>
                <a:cubicBezTo>
                  <a:pt x="8" y="52"/>
                  <a:pt x="8" y="52"/>
                  <a:pt x="8" y="52"/>
                </a:cubicBezTo>
                <a:cubicBezTo>
                  <a:pt x="184" y="52"/>
                  <a:pt x="184" y="52"/>
                  <a:pt x="184" y="52"/>
                </a:cubicBezTo>
                <a:cubicBezTo>
                  <a:pt x="184" y="148"/>
                  <a:pt x="184" y="148"/>
                  <a:pt x="184" y="148"/>
                </a:cubicBezTo>
                <a:cubicBezTo>
                  <a:pt x="184" y="152"/>
                  <a:pt x="181" y="156"/>
                  <a:pt x="176" y="156"/>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3"/>
          <p:cNvSpPr>
            <a:spLocks noChangeAspect="1" noEditPoints="1"/>
          </p:cNvSpPr>
          <p:nvPr/>
        </p:nvSpPr>
        <p:spPr bwMode="auto">
          <a:xfrm>
            <a:off x="7762687" y="2580113"/>
            <a:ext cx="473000" cy="360000"/>
          </a:xfrm>
          <a:custGeom>
            <a:avLst/>
            <a:gdLst>
              <a:gd name="T0" fmla="*/ 184 w 200"/>
              <a:gd name="T1" fmla="*/ 24 h 152"/>
              <a:gd name="T2" fmla="*/ 151 w 200"/>
              <a:gd name="T3" fmla="*/ 24 h 152"/>
              <a:gd name="T4" fmla="*/ 132 w 200"/>
              <a:gd name="T5" fmla="*/ 4 h 152"/>
              <a:gd name="T6" fmla="*/ 132 w 200"/>
              <a:gd name="T7" fmla="*/ 4 h 152"/>
              <a:gd name="T8" fmla="*/ 132 w 200"/>
              <a:gd name="T9" fmla="*/ 4 h 152"/>
              <a:gd name="T10" fmla="*/ 132 w 200"/>
              <a:gd name="T11" fmla="*/ 4 h 152"/>
              <a:gd name="T12" fmla="*/ 121 w 200"/>
              <a:gd name="T13" fmla="*/ 0 h 152"/>
              <a:gd name="T14" fmla="*/ 81 w 200"/>
              <a:gd name="T15" fmla="*/ 0 h 152"/>
              <a:gd name="T16" fmla="*/ 69 w 200"/>
              <a:gd name="T17" fmla="*/ 5 h 152"/>
              <a:gd name="T18" fmla="*/ 69 w 200"/>
              <a:gd name="T19" fmla="*/ 5 h 152"/>
              <a:gd name="T20" fmla="*/ 50 w 200"/>
              <a:gd name="T21" fmla="*/ 24 h 152"/>
              <a:gd name="T22" fmla="*/ 16 w 200"/>
              <a:gd name="T23" fmla="*/ 24 h 152"/>
              <a:gd name="T24" fmla="*/ 0 w 200"/>
              <a:gd name="T25" fmla="*/ 40 h 152"/>
              <a:gd name="T26" fmla="*/ 0 w 200"/>
              <a:gd name="T27" fmla="*/ 136 h 152"/>
              <a:gd name="T28" fmla="*/ 16 w 200"/>
              <a:gd name="T29" fmla="*/ 152 h 152"/>
              <a:gd name="T30" fmla="*/ 184 w 200"/>
              <a:gd name="T31" fmla="*/ 152 h 152"/>
              <a:gd name="T32" fmla="*/ 200 w 200"/>
              <a:gd name="T33" fmla="*/ 136 h 152"/>
              <a:gd name="T34" fmla="*/ 200 w 200"/>
              <a:gd name="T35" fmla="*/ 40 h 152"/>
              <a:gd name="T36" fmla="*/ 184 w 200"/>
              <a:gd name="T37" fmla="*/ 24 h 152"/>
              <a:gd name="T38" fmla="*/ 192 w 200"/>
              <a:gd name="T39" fmla="*/ 136 h 152"/>
              <a:gd name="T40" fmla="*/ 184 w 200"/>
              <a:gd name="T41" fmla="*/ 144 h 152"/>
              <a:gd name="T42" fmla="*/ 16 w 200"/>
              <a:gd name="T43" fmla="*/ 144 h 152"/>
              <a:gd name="T44" fmla="*/ 8 w 200"/>
              <a:gd name="T45" fmla="*/ 136 h 152"/>
              <a:gd name="T46" fmla="*/ 8 w 200"/>
              <a:gd name="T47" fmla="*/ 40 h 152"/>
              <a:gd name="T48" fmla="*/ 16 w 200"/>
              <a:gd name="T49" fmla="*/ 32 h 152"/>
              <a:gd name="T50" fmla="*/ 50 w 200"/>
              <a:gd name="T51" fmla="*/ 32 h 152"/>
              <a:gd name="T52" fmla="*/ 54 w 200"/>
              <a:gd name="T53" fmla="*/ 32 h 152"/>
              <a:gd name="T54" fmla="*/ 56 w 200"/>
              <a:gd name="T55" fmla="*/ 29 h 152"/>
              <a:gd name="T56" fmla="*/ 66 w 200"/>
              <a:gd name="T57" fmla="*/ 20 h 152"/>
              <a:gd name="T58" fmla="*/ 66 w 200"/>
              <a:gd name="T59" fmla="*/ 20 h 152"/>
              <a:gd name="T60" fmla="*/ 75 w 200"/>
              <a:gd name="T61" fmla="*/ 10 h 152"/>
              <a:gd name="T62" fmla="*/ 81 w 200"/>
              <a:gd name="T63" fmla="*/ 8 h 152"/>
              <a:gd name="T64" fmla="*/ 121 w 200"/>
              <a:gd name="T65" fmla="*/ 8 h 152"/>
              <a:gd name="T66" fmla="*/ 126 w 200"/>
              <a:gd name="T67" fmla="*/ 10 h 152"/>
              <a:gd name="T68" fmla="*/ 146 w 200"/>
              <a:gd name="T69" fmla="*/ 29 h 152"/>
              <a:gd name="T70" fmla="*/ 148 w 200"/>
              <a:gd name="T71" fmla="*/ 32 h 152"/>
              <a:gd name="T72" fmla="*/ 151 w 200"/>
              <a:gd name="T73" fmla="*/ 32 h 152"/>
              <a:gd name="T74" fmla="*/ 184 w 200"/>
              <a:gd name="T75" fmla="*/ 32 h 152"/>
              <a:gd name="T76" fmla="*/ 192 w 200"/>
              <a:gd name="T77" fmla="*/ 40 h 152"/>
              <a:gd name="T78" fmla="*/ 192 w 200"/>
              <a:gd name="T79" fmla="*/ 1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52">
                <a:moveTo>
                  <a:pt x="184" y="24"/>
                </a:moveTo>
                <a:cubicBezTo>
                  <a:pt x="151" y="24"/>
                  <a:pt x="151" y="24"/>
                  <a:pt x="151" y="24"/>
                </a:cubicBezTo>
                <a:cubicBezTo>
                  <a:pt x="132" y="4"/>
                  <a:pt x="132" y="4"/>
                  <a:pt x="132" y="4"/>
                </a:cubicBezTo>
                <a:cubicBezTo>
                  <a:pt x="132" y="4"/>
                  <a:pt x="132" y="4"/>
                  <a:pt x="132" y="4"/>
                </a:cubicBezTo>
                <a:cubicBezTo>
                  <a:pt x="132" y="4"/>
                  <a:pt x="132" y="4"/>
                  <a:pt x="132" y="4"/>
                </a:cubicBezTo>
                <a:cubicBezTo>
                  <a:pt x="132" y="4"/>
                  <a:pt x="132" y="4"/>
                  <a:pt x="132" y="4"/>
                </a:cubicBezTo>
                <a:cubicBezTo>
                  <a:pt x="129" y="1"/>
                  <a:pt x="125" y="0"/>
                  <a:pt x="121" y="0"/>
                </a:cubicBezTo>
                <a:cubicBezTo>
                  <a:pt x="81" y="0"/>
                  <a:pt x="81" y="0"/>
                  <a:pt x="81" y="0"/>
                </a:cubicBezTo>
                <a:cubicBezTo>
                  <a:pt x="76" y="0"/>
                  <a:pt x="72" y="2"/>
                  <a:pt x="69" y="5"/>
                </a:cubicBezTo>
                <a:cubicBezTo>
                  <a:pt x="69" y="5"/>
                  <a:pt x="69" y="5"/>
                  <a:pt x="69" y="5"/>
                </a:cubicBezTo>
                <a:cubicBezTo>
                  <a:pt x="50" y="24"/>
                  <a:pt x="50" y="24"/>
                  <a:pt x="50" y="24"/>
                </a:cubicBezTo>
                <a:cubicBezTo>
                  <a:pt x="16" y="24"/>
                  <a:pt x="16" y="24"/>
                  <a:pt x="16" y="24"/>
                </a:cubicBezTo>
                <a:cubicBezTo>
                  <a:pt x="8" y="24"/>
                  <a:pt x="0" y="31"/>
                  <a:pt x="0" y="40"/>
                </a:cubicBezTo>
                <a:cubicBezTo>
                  <a:pt x="0" y="136"/>
                  <a:pt x="0" y="136"/>
                  <a:pt x="0" y="136"/>
                </a:cubicBezTo>
                <a:cubicBezTo>
                  <a:pt x="0" y="144"/>
                  <a:pt x="8" y="152"/>
                  <a:pt x="16" y="152"/>
                </a:cubicBezTo>
                <a:cubicBezTo>
                  <a:pt x="184" y="152"/>
                  <a:pt x="184" y="152"/>
                  <a:pt x="184" y="152"/>
                </a:cubicBezTo>
                <a:cubicBezTo>
                  <a:pt x="193" y="152"/>
                  <a:pt x="200" y="144"/>
                  <a:pt x="200" y="136"/>
                </a:cubicBezTo>
                <a:cubicBezTo>
                  <a:pt x="200" y="40"/>
                  <a:pt x="200" y="40"/>
                  <a:pt x="200" y="40"/>
                </a:cubicBezTo>
                <a:cubicBezTo>
                  <a:pt x="200" y="31"/>
                  <a:pt x="193" y="24"/>
                  <a:pt x="184" y="24"/>
                </a:cubicBezTo>
                <a:close/>
                <a:moveTo>
                  <a:pt x="192" y="136"/>
                </a:moveTo>
                <a:cubicBezTo>
                  <a:pt x="192" y="140"/>
                  <a:pt x="189" y="144"/>
                  <a:pt x="184" y="144"/>
                </a:cubicBezTo>
                <a:cubicBezTo>
                  <a:pt x="16" y="144"/>
                  <a:pt x="16" y="144"/>
                  <a:pt x="16" y="144"/>
                </a:cubicBezTo>
                <a:cubicBezTo>
                  <a:pt x="12" y="144"/>
                  <a:pt x="8" y="140"/>
                  <a:pt x="8" y="136"/>
                </a:cubicBezTo>
                <a:cubicBezTo>
                  <a:pt x="8" y="40"/>
                  <a:pt x="8" y="40"/>
                  <a:pt x="8" y="40"/>
                </a:cubicBezTo>
                <a:cubicBezTo>
                  <a:pt x="8" y="35"/>
                  <a:pt x="12" y="32"/>
                  <a:pt x="16" y="32"/>
                </a:cubicBezTo>
                <a:cubicBezTo>
                  <a:pt x="50" y="32"/>
                  <a:pt x="50" y="32"/>
                  <a:pt x="50" y="32"/>
                </a:cubicBezTo>
                <a:cubicBezTo>
                  <a:pt x="54" y="32"/>
                  <a:pt x="54" y="32"/>
                  <a:pt x="54" y="32"/>
                </a:cubicBezTo>
                <a:cubicBezTo>
                  <a:pt x="56" y="29"/>
                  <a:pt x="56" y="29"/>
                  <a:pt x="56" y="29"/>
                </a:cubicBezTo>
                <a:cubicBezTo>
                  <a:pt x="66" y="20"/>
                  <a:pt x="66" y="20"/>
                  <a:pt x="66" y="20"/>
                </a:cubicBezTo>
                <a:cubicBezTo>
                  <a:pt x="66" y="20"/>
                  <a:pt x="66" y="20"/>
                  <a:pt x="66" y="20"/>
                </a:cubicBezTo>
                <a:cubicBezTo>
                  <a:pt x="75" y="10"/>
                  <a:pt x="75" y="10"/>
                  <a:pt x="75" y="10"/>
                </a:cubicBezTo>
                <a:cubicBezTo>
                  <a:pt x="76" y="9"/>
                  <a:pt x="79" y="8"/>
                  <a:pt x="81" y="8"/>
                </a:cubicBezTo>
                <a:cubicBezTo>
                  <a:pt x="121" y="8"/>
                  <a:pt x="121" y="8"/>
                  <a:pt x="121" y="8"/>
                </a:cubicBezTo>
                <a:cubicBezTo>
                  <a:pt x="123" y="8"/>
                  <a:pt x="125" y="8"/>
                  <a:pt x="126" y="10"/>
                </a:cubicBezTo>
                <a:cubicBezTo>
                  <a:pt x="146" y="29"/>
                  <a:pt x="146" y="29"/>
                  <a:pt x="146" y="29"/>
                </a:cubicBezTo>
                <a:cubicBezTo>
                  <a:pt x="148" y="32"/>
                  <a:pt x="148" y="32"/>
                  <a:pt x="148" y="32"/>
                </a:cubicBezTo>
                <a:cubicBezTo>
                  <a:pt x="151" y="32"/>
                  <a:pt x="151" y="32"/>
                  <a:pt x="151" y="32"/>
                </a:cubicBezTo>
                <a:cubicBezTo>
                  <a:pt x="184" y="32"/>
                  <a:pt x="184" y="32"/>
                  <a:pt x="184" y="32"/>
                </a:cubicBezTo>
                <a:cubicBezTo>
                  <a:pt x="189" y="32"/>
                  <a:pt x="192" y="35"/>
                  <a:pt x="192" y="40"/>
                </a:cubicBezTo>
                <a:lnTo>
                  <a:pt x="192" y="136"/>
                </a:ln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4"/>
          <p:cNvSpPr>
            <a:spLocks noChangeAspect="1" noEditPoints="1"/>
          </p:cNvSpPr>
          <p:nvPr/>
        </p:nvSpPr>
        <p:spPr bwMode="auto">
          <a:xfrm>
            <a:off x="7876687" y="2656113"/>
            <a:ext cx="246000" cy="246000"/>
          </a:xfrm>
          <a:custGeom>
            <a:avLst/>
            <a:gdLst>
              <a:gd name="T0" fmla="*/ 52 w 104"/>
              <a:gd name="T1" fmla="*/ 0 h 104"/>
              <a:gd name="T2" fmla="*/ 0 w 104"/>
              <a:gd name="T3" fmla="*/ 52 h 104"/>
              <a:gd name="T4" fmla="*/ 52 w 104"/>
              <a:gd name="T5" fmla="*/ 104 h 104"/>
              <a:gd name="T6" fmla="*/ 104 w 104"/>
              <a:gd name="T7" fmla="*/ 52 h 104"/>
              <a:gd name="T8" fmla="*/ 52 w 104"/>
              <a:gd name="T9" fmla="*/ 0 h 104"/>
              <a:gd name="T10" fmla="*/ 52 w 104"/>
              <a:gd name="T11" fmla="*/ 96 h 104"/>
              <a:gd name="T12" fmla="*/ 8 w 104"/>
              <a:gd name="T13" fmla="*/ 52 h 104"/>
              <a:gd name="T14" fmla="*/ 52 w 104"/>
              <a:gd name="T15" fmla="*/ 8 h 104"/>
              <a:gd name="T16" fmla="*/ 96 w 104"/>
              <a:gd name="T17" fmla="*/ 52 h 104"/>
              <a:gd name="T18" fmla="*/ 52 w 104"/>
              <a:gd name="T19"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104">
                <a:moveTo>
                  <a:pt x="52" y="0"/>
                </a:moveTo>
                <a:cubicBezTo>
                  <a:pt x="24" y="0"/>
                  <a:pt x="0" y="23"/>
                  <a:pt x="0" y="52"/>
                </a:cubicBezTo>
                <a:cubicBezTo>
                  <a:pt x="0" y="80"/>
                  <a:pt x="24" y="104"/>
                  <a:pt x="52" y="104"/>
                </a:cubicBezTo>
                <a:cubicBezTo>
                  <a:pt x="81" y="104"/>
                  <a:pt x="104" y="80"/>
                  <a:pt x="104" y="52"/>
                </a:cubicBezTo>
                <a:cubicBezTo>
                  <a:pt x="104" y="23"/>
                  <a:pt x="81" y="0"/>
                  <a:pt x="52" y="0"/>
                </a:cubicBezTo>
                <a:close/>
                <a:moveTo>
                  <a:pt x="52" y="96"/>
                </a:moveTo>
                <a:cubicBezTo>
                  <a:pt x="28" y="96"/>
                  <a:pt x="8" y="76"/>
                  <a:pt x="8" y="52"/>
                </a:cubicBezTo>
                <a:cubicBezTo>
                  <a:pt x="8" y="27"/>
                  <a:pt x="28" y="8"/>
                  <a:pt x="52" y="8"/>
                </a:cubicBezTo>
                <a:cubicBezTo>
                  <a:pt x="77" y="8"/>
                  <a:pt x="96" y="27"/>
                  <a:pt x="96" y="52"/>
                </a:cubicBezTo>
                <a:cubicBezTo>
                  <a:pt x="96" y="76"/>
                  <a:pt x="77" y="96"/>
                  <a:pt x="52" y="96"/>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5"/>
          <p:cNvSpPr>
            <a:spLocks noChangeAspect="1" noEditPoints="1"/>
          </p:cNvSpPr>
          <p:nvPr/>
        </p:nvSpPr>
        <p:spPr bwMode="auto">
          <a:xfrm>
            <a:off x="7914687" y="2694113"/>
            <a:ext cx="170000" cy="170000"/>
          </a:xfrm>
          <a:custGeom>
            <a:avLst/>
            <a:gdLst>
              <a:gd name="T0" fmla="*/ 36 w 72"/>
              <a:gd name="T1" fmla="*/ 0 h 72"/>
              <a:gd name="T2" fmla="*/ 0 w 72"/>
              <a:gd name="T3" fmla="*/ 36 h 72"/>
              <a:gd name="T4" fmla="*/ 36 w 72"/>
              <a:gd name="T5" fmla="*/ 72 h 72"/>
              <a:gd name="T6" fmla="*/ 72 w 72"/>
              <a:gd name="T7" fmla="*/ 36 h 72"/>
              <a:gd name="T8" fmla="*/ 36 w 72"/>
              <a:gd name="T9" fmla="*/ 0 h 72"/>
              <a:gd name="T10" fmla="*/ 36 w 72"/>
              <a:gd name="T11" fmla="*/ 64 h 72"/>
              <a:gd name="T12" fmla="*/ 8 w 72"/>
              <a:gd name="T13" fmla="*/ 36 h 72"/>
              <a:gd name="T14" fmla="*/ 36 w 72"/>
              <a:gd name="T15" fmla="*/ 8 h 72"/>
              <a:gd name="T16" fmla="*/ 64 w 72"/>
              <a:gd name="T17" fmla="*/ 36 h 72"/>
              <a:gd name="T18" fmla="*/ 36 w 72"/>
              <a:gd name="T19"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2">
                <a:moveTo>
                  <a:pt x="36" y="0"/>
                </a:moveTo>
                <a:cubicBezTo>
                  <a:pt x="17" y="0"/>
                  <a:pt x="0" y="16"/>
                  <a:pt x="0" y="36"/>
                </a:cubicBezTo>
                <a:cubicBezTo>
                  <a:pt x="0" y="55"/>
                  <a:pt x="17" y="72"/>
                  <a:pt x="36" y="72"/>
                </a:cubicBezTo>
                <a:cubicBezTo>
                  <a:pt x="56" y="72"/>
                  <a:pt x="72" y="55"/>
                  <a:pt x="72" y="36"/>
                </a:cubicBezTo>
                <a:cubicBezTo>
                  <a:pt x="72" y="16"/>
                  <a:pt x="56" y="0"/>
                  <a:pt x="36" y="0"/>
                </a:cubicBezTo>
                <a:close/>
                <a:moveTo>
                  <a:pt x="36" y="64"/>
                </a:moveTo>
                <a:cubicBezTo>
                  <a:pt x="21" y="64"/>
                  <a:pt x="8" y="51"/>
                  <a:pt x="8" y="36"/>
                </a:cubicBezTo>
                <a:cubicBezTo>
                  <a:pt x="8" y="20"/>
                  <a:pt x="21" y="8"/>
                  <a:pt x="36" y="8"/>
                </a:cubicBezTo>
                <a:cubicBezTo>
                  <a:pt x="52" y="8"/>
                  <a:pt x="64" y="20"/>
                  <a:pt x="64" y="36"/>
                </a:cubicBezTo>
                <a:cubicBezTo>
                  <a:pt x="64" y="51"/>
                  <a:pt x="52" y="64"/>
                  <a:pt x="36" y="64"/>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31" name="直接连接符 30"/>
          <p:cNvCxnSpPr/>
          <p:nvPr/>
        </p:nvCxnSpPr>
        <p:spPr>
          <a:xfrm>
            <a:off x="5259446" y="2314567"/>
            <a:ext cx="432602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259446" y="3185423"/>
            <a:ext cx="432602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3" name="Freeform 41"/>
          <p:cNvSpPr>
            <a:spLocks noEditPoints="1"/>
          </p:cNvSpPr>
          <p:nvPr/>
        </p:nvSpPr>
        <p:spPr bwMode="auto">
          <a:xfrm>
            <a:off x="5325496" y="2594613"/>
            <a:ext cx="539472" cy="360000"/>
          </a:xfrm>
          <a:custGeom>
            <a:avLst/>
            <a:gdLst>
              <a:gd name="T0" fmla="*/ 204 w 216"/>
              <a:gd name="T1" fmla="*/ 0 h 144"/>
              <a:gd name="T2" fmla="*/ 12 w 216"/>
              <a:gd name="T3" fmla="*/ 0 h 144"/>
              <a:gd name="T4" fmla="*/ 0 w 216"/>
              <a:gd name="T5" fmla="*/ 12 h 144"/>
              <a:gd name="T6" fmla="*/ 0 w 216"/>
              <a:gd name="T7" fmla="*/ 24 h 144"/>
              <a:gd name="T8" fmla="*/ 0 w 216"/>
              <a:gd name="T9" fmla="*/ 56 h 144"/>
              <a:gd name="T10" fmla="*/ 0 w 216"/>
              <a:gd name="T11" fmla="*/ 132 h 144"/>
              <a:gd name="T12" fmla="*/ 12 w 216"/>
              <a:gd name="T13" fmla="*/ 144 h 144"/>
              <a:gd name="T14" fmla="*/ 204 w 216"/>
              <a:gd name="T15" fmla="*/ 144 h 144"/>
              <a:gd name="T16" fmla="*/ 216 w 216"/>
              <a:gd name="T17" fmla="*/ 132 h 144"/>
              <a:gd name="T18" fmla="*/ 216 w 216"/>
              <a:gd name="T19" fmla="*/ 56 h 144"/>
              <a:gd name="T20" fmla="*/ 216 w 216"/>
              <a:gd name="T21" fmla="*/ 24 h 144"/>
              <a:gd name="T22" fmla="*/ 216 w 216"/>
              <a:gd name="T23" fmla="*/ 12 h 144"/>
              <a:gd name="T24" fmla="*/ 204 w 216"/>
              <a:gd name="T25" fmla="*/ 0 h 144"/>
              <a:gd name="T26" fmla="*/ 8 w 216"/>
              <a:gd name="T27" fmla="*/ 32 h 144"/>
              <a:gd name="T28" fmla="*/ 208 w 216"/>
              <a:gd name="T29" fmla="*/ 32 h 144"/>
              <a:gd name="T30" fmla="*/ 208 w 216"/>
              <a:gd name="T31" fmla="*/ 48 h 144"/>
              <a:gd name="T32" fmla="*/ 8 w 216"/>
              <a:gd name="T33" fmla="*/ 48 h 144"/>
              <a:gd name="T34" fmla="*/ 8 w 216"/>
              <a:gd name="T35" fmla="*/ 32 h 144"/>
              <a:gd name="T36" fmla="*/ 208 w 216"/>
              <a:gd name="T37" fmla="*/ 132 h 144"/>
              <a:gd name="T38" fmla="*/ 204 w 216"/>
              <a:gd name="T39" fmla="*/ 136 h 144"/>
              <a:gd name="T40" fmla="*/ 12 w 216"/>
              <a:gd name="T41" fmla="*/ 136 h 144"/>
              <a:gd name="T42" fmla="*/ 8 w 216"/>
              <a:gd name="T43" fmla="*/ 132 h 144"/>
              <a:gd name="T44" fmla="*/ 8 w 216"/>
              <a:gd name="T45" fmla="*/ 56 h 144"/>
              <a:gd name="T46" fmla="*/ 208 w 216"/>
              <a:gd name="T47" fmla="*/ 56 h 144"/>
              <a:gd name="T48" fmla="*/ 208 w 216"/>
              <a:gd name="T49" fmla="*/ 132 h 144"/>
              <a:gd name="T50" fmla="*/ 8 w 216"/>
              <a:gd name="T51" fmla="*/ 24 h 144"/>
              <a:gd name="T52" fmla="*/ 8 w 216"/>
              <a:gd name="T53" fmla="*/ 12 h 144"/>
              <a:gd name="T54" fmla="*/ 12 w 216"/>
              <a:gd name="T55" fmla="*/ 8 h 144"/>
              <a:gd name="T56" fmla="*/ 204 w 216"/>
              <a:gd name="T57" fmla="*/ 8 h 144"/>
              <a:gd name="T58" fmla="*/ 208 w 216"/>
              <a:gd name="T59" fmla="*/ 12 h 144"/>
              <a:gd name="T60" fmla="*/ 208 w 216"/>
              <a:gd name="T61" fmla="*/ 24 h 144"/>
              <a:gd name="T62" fmla="*/ 8 w 216"/>
              <a:gd name="T63" fmla="*/ 2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44">
                <a:moveTo>
                  <a:pt x="204" y="0"/>
                </a:moveTo>
                <a:cubicBezTo>
                  <a:pt x="12" y="0"/>
                  <a:pt x="12" y="0"/>
                  <a:pt x="12" y="0"/>
                </a:cubicBezTo>
                <a:cubicBezTo>
                  <a:pt x="5" y="0"/>
                  <a:pt x="0" y="5"/>
                  <a:pt x="0" y="12"/>
                </a:cubicBezTo>
                <a:cubicBezTo>
                  <a:pt x="0" y="24"/>
                  <a:pt x="0" y="24"/>
                  <a:pt x="0" y="24"/>
                </a:cubicBezTo>
                <a:cubicBezTo>
                  <a:pt x="0" y="56"/>
                  <a:pt x="0" y="56"/>
                  <a:pt x="0" y="56"/>
                </a:cubicBezTo>
                <a:cubicBezTo>
                  <a:pt x="0" y="132"/>
                  <a:pt x="0" y="132"/>
                  <a:pt x="0" y="132"/>
                </a:cubicBezTo>
                <a:cubicBezTo>
                  <a:pt x="0" y="138"/>
                  <a:pt x="5" y="144"/>
                  <a:pt x="12" y="144"/>
                </a:cubicBezTo>
                <a:cubicBezTo>
                  <a:pt x="204" y="144"/>
                  <a:pt x="204" y="144"/>
                  <a:pt x="204" y="144"/>
                </a:cubicBezTo>
                <a:cubicBezTo>
                  <a:pt x="210" y="144"/>
                  <a:pt x="216" y="138"/>
                  <a:pt x="216" y="132"/>
                </a:cubicBezTo>
                <a:cubicBezTo>
                  <a:pt x="216" y="56"/>
                  <a:pt x="216" y="56"/>
                  <a:pt x="216" y="56"/>
                </a:cubicBezTo>
                <a:cubicBezTo>
                  <a:pt x="216" y="24"/>
                  <a:pt x="216" y="24"/>
                  <a:pt x="216" y="24"/>
                </a:cubicBezTo>
                <a:cubicBezTo>
                  <a:pt x="216" y="12"/>
                  <a:pt x="216" y="12"/>
                  <a:pt x="216" y="12"/>
                </a:cubicBezTo>
                <a:cubicBezTo>
                  <a:pt x="216" y="5"/>
                  <a:pt x="210" y="0"/>
                  <a:pt x="204" y="0"/>
                </a:cubicBezTo>
                <a:close/>
                <a:moveTo>
                  <a:pt x="8" y="32"/>
                </a:moveTo>
                <a:cubicBezTo>
                  <a:pt x="208" y="32"/>
                  <a:pt x="208" y="32"/>
                  <a:pt x="208" y="32"/>
                </a:cubicBezTo>
                <a:cubicBezTo>
                  <a:pt x="208" y="48"/>
                  <a:pt x="208" y="48"/>
                  <a:pt x="208" y="48"/>
                </a:cubicBezTo>
                <a:cubicBezTo>
                  <a:pt x="8" y="48"/>
                  <a:pt x="8" y="48"/>
                  <a:pt x="8" y="48"/>
                </a:cubicBezTo>
                <a:lnTo>
                  <a:pt x="8" y="32"/>
                </a:lnTo>
                <a:close/>
                <a:moveTo>
                  <a:pt x="208" y="132"/>
                </a:moveTo>
                <a:cubicBezTo>
                  <a:pt x="208" y="134"/>
                  <a:pt x="206" y="136"/>
                  <a:pt x="204" y="136"/>
                </a:cubicBezTo>
                <a:cubicBezTo>
                  <a:pt x="12" y="136"/>
                  <a:pt x="12" y="136"/>
                  <a:pt x="12" y="136"/>
                </a:cubicBezTo>
                <a:cubicBezTo>
                  <a:pt x="9" y="136"/>
                  <a:pt x="8" y="134"/>
                  <a:pt x="8" y="132"/>
                </a:cubicBezTo>
                <a:cubicBezTo>
                  <a:pt x="8" y="56"/>
                  <a:pt x="8" y="56"/>
                  <a:pt x="8" y="56"/>
                </a:cubicBezTo>
                <a:cubicBezTo>
                  <a:pt x="208" y="56"/>
                  <a:pt x="208" y="56"/>
                  <a:pt x="208" y="56"/>
                </a:cubicBezTo>
                <a:lnTo>
                  <a:pt x="208" y="132"/>
                </a:lnTo>
                <a:close/>
                <a:moveTo>
                  <a:pt x="8" y="24"/>
                </a:moveTo>
                <a:cubicBezTo>
                  <a:pt x="8" y="12"/>
                  <a:pt x="8" y="12"/>
                  <a:pt x="8" y="12"/>
                </a:cubicBezTo>
                <a:cubicBezTo>
                  <a:pt x="8" y="10"/>
                  <a:pt x="9" y="8"/>
                  <a:pt x="12" y="8"/>
                </a:cubicBezTo>
                <a:cubicBezTo>
                  <a:pt x="204" y="8"/>
                  <a:pt x="204" y="8"/>
                  <a:pt x="204" y="8"/>
                </a:cubicBezTo>
                <a:cubicBezTo>
                  <a:pt x="206" y="8"/>
                  <a:pt x="208" y="10"/>
                  <a:pt x="208" y="12"/>
                </a:cubicBezTo>
                <a:cubicBezTo>
                  <a:pt x="208" y="24"/>
                  <a:pt x="208" y="24"/>
                  <a:pt x="208" y="24"/>
                </a:cubicBezTo>
                <a:lnTo>
                  <a:pt x="8" y="24"/>
                </a:ln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42"/>
          <p:cNvSpPr>
            <a:spLocks noChangeArrowheads="1"/>
          </p:cNvSpPr>
          <p:nvPr/>
        </p:nvSpPr>
        <p:spPr bwMode="auto">
          <a:xfrm>
            <a:off x="5385672" y="2875434"/>
            <a:ext cx="199531" cy="19003"/>
          </a:xfrm>
          <a:prstGeom prst="rect">
            <a:avLst/>
          </a:pr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3"/>
          <p:cNvSpPr>
            <a:spLocks noChangeArrowheads="1"/>
          </p:cNvSpPr>
          <p:nvPr/>
        </p:nvSpPr>
        <p:spPr bwMode="auto">
          <a:xfrm>
            <a:off x="5385672" y="2815258"/>
            <a:ext cx="119296" cy="20059"/>
          </a:xfrm>
          <a:prstGeom prst="rect">
            <a:avLst/>
          </a:pr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4"/>
          <p:cNvSpPr>
            <a:spLocks/>
          </p:cNvSpPr>
          <p:nvPr/>
        </p:nvSpPr>
        <p:spPr bwMode="auto">
          <a:xfrm>
            <a:off x="5724557" y="2855375"/>
            <a:ext cx="80235" cy="39062"/>
          </a:xfrm>
          <a:custGeom>
            <a:avLst/>
            <a:gdLst>
              <a:gd name="T0" fmla="*/ 8 w 32"/>
              <a:gd name="T1" fmla="*/ 16 h 16"/>
              <a:gd name="T2" fmla="*/ 24 w 32"/>
              <a:gd name="T3" fmla="*/ 16 h 16"/>
              <a:gd name="T4" fmla="*/ 32 w 32"/>
              <a:gd name="T5" fmla="*/ 8 h 16"/>
              <a:gd name="T6" fmla="*/ 32 w 32"/>
              <a:gd name="T7" fmla="*/ 8 h 16"/>
              <a:gd name="T8" fmla="*/ 24 w 32"/>
              <a:gd name="T9" fmla="*/ 0 h 16"/>
              <a:gd name="T10" fmla="*/ 8 w 32"/>
              <a:gd name="T11" fmla="*/ 0 h 16"/>
              <a:gd name="T12" fmla="*/ 0 w 32"/>
              <a:gd name="T13" fmla="*/ 8 h 16"/>
              <a:gd name="T14" fmla="*/ 0 w 32"/>
              <a:gd name="T15" fmla="*/ 8 h 16"/>
              <a:gd name="T16" fmla="*/ 8 w 32"/>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6">
                <a:moveTo>
                  <a:pt x="8" y="16"/>
                </a:moveTo>
                <a:cubicBezTo>
                  <a:pt x="24" y="16"/>
                  <a:pt x="24" y="16"/>
                  <a:pt x="24" y="16"/>
                </a:cubicBezTo>
                <a:cubicBezTo>
                  <a:pt x="28" y="16"/>
                  <a:pt x="32" y="12"/>
                  <a:pt x="32" y="8"/>
                </a:cubicBezTo>
                <a:cubicBezTo>
                  <a:pt x="32" y="8"/>
                  <a:pt x="32" y="8"/>
                  <a:pt x="32" y="8"/>
                </a:cubicBezTo>
                <a:cubicBezTo>
                  <a:pt x="32" y="3"/>
                  <a:pt x="28" y="0"/>
                  <a:pt x="24" y="0"/>
                </a:cubicBezTo>
                <a:cubicBezTo>
                  <a:pt x="8" y="0"/>
                  <a:pt x="8" y="0"/>
                  <a:pt x="8" y="0"/>
                </a:cubicBezTo>
                <a:cubicBezTo>
                  <a:pt x="3" y="0"/>
                  <a:pt x="0" y="3"/>
                  <a:pt x="0" y="8"/>
                </a:cubicBezTo>
                <a:cubicBezTo>
                  <a:pt x="0" y="8"/>
                  <a:pt x="0" y="8"/>
                  <a:pt x="0" y="8"/>
                </a:cubicBezTo>
                <a:cubicBezTo>
                  <a:pt x="0" y="12"/>
                  <a:pt x="3" y="16"/>
                  <a:pt x="8" y="16"/>
                </a:cubicBezTo>
                <a:close/>
              </a:path>
            </a:pathLst>
          </a:custGeom>
          <a:solidFill>
            <a:srgbClr val="FFC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5163319" y="3829956"/>
            <a:ext cx="2428819" cy="535531"/>
          </a:xfrm>
          <a:prstGeom prst="rect">
            <a:avLst/>
          </a:prstGeom>
        </p:spPr>
        <p:txBody>
          <a:bodyPr wrap="square">
            <a:spAutoFit/>
          </a:bodyPr>
          <a:lstStyle/>
          <a:p>
            <a:pPr>
              <a:lnSpc>
                <a:spcPct val="120000"/>
              </a:lnSpc>
            </a:pPr>
            <a:r>
              <a:rPr lang="en-US" altLang="zh-CN" sz="2400"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4,582,071,365</a:t>
            </a:r>
          </a:p>
        </p:txBody>
      </p:sp>
      <p:sp>
        <p:nvSpPr>
          <p:cNvPr id="38" name="矩形 37"/>
          <p:cNvSpPr/>
          <p:nvPr/>
        </p:nvSpPr>
        <p:spPr>
          <a:xfrm>
            <a:off x="5175194" y="4605502"/>
            <a:ext cx="4410276" cy="1166281"/>
          </a:xfrm>
          <a:prstGeom prst="rect">
            <a:avLst/>
          </a:prstGeom>
        </p:spPr>
        <p:txBody>
          <a:bodyPr wrap="square">
            <a:spAutoFit/>
          </a:bodyPr>
          <a:lstStyle/>
          <a:p>
            <a:pPr algn="just">
              <a:lnSpc>
                <a:spcPct val="120000"/>
              </a:lnSpc>
              <a:spcAft>
                <a:spcPts val="600"/>
              </a:spcAft>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Some text about this part related goes here. Some text about this part related goes here. </a:t>
            </a:r>
          </a:p>
          <a:p>
            <a:pPr algn="just">
              <a:lnSpc>
                <a:spcPct val="120000"/>
              </a:lnSpc>
              <a:spcAft>
                <a:spcPts val="600"/>
              </a:spcAft>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p>
        </p:txBody>
      </p:sp>
      <p:cxnSp>
        <p:nvCxnSpPr>
          <p:cNvPr id="39" name="直接连接符 38"/>
          <p:cNvCxnSpPr/>
          <p:nvPr/>
        </p:nvCxnSpPr>
        <p:spPr>
          <a:xfrm>
            <a:off x="5259446" y="4469312"/>
            <a:ext cx="1960194"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41" name="图片 40">
            <a:extLst>
              <a:ext uri="{FF2B5EF4-FFF2-40B4-BE49-F238E27FC236}">
                <a16:creationId xmlns="" xmlns:a16="http://schemas.microsoft.com/office/drawing/2014/main" id="{9DE695C3-E9C6-4C65-B7E0-40639241A7B3}"/>
              </a:ext>
            </a:extLst>
          </p:cNvPr>
          <p:cNvPicPr>
            <a:picLocks noChangeAspect="1"/>
          </p:cNvPicPr>
          <p:nvPr/>
        </p:nvPicPr>
        <p:blipFill>
          <a:blip r:embed="rId6"/>
          <a:stretch>
            <a:fillRect/>
          </a:stretch>
        </p:blipFill>
        <p:spPr>
          <a:xfrm>
            <a:off x="10077961" y="1376038"/>
            <a:ext cx="1447026" cy="778720"/>
          </a:xfrm>
          <a:prstGeom prst="rect">
            <a:avLst/>
          </a:prstGeom>
        </p:spPr>
      </p:pic>
      <p:pic>
        <p:nvPicPr>
          <p:cNvPr id="42" name="图片 41">
            <a:extLst>
              <a:ext uri="{FF2B5EF4-FFF2-40B4-BE49-F238E27FC236}">
                <a16:creationId xmlns="" xmlns:a16="http://schemas.microsoft.com/office/drawing/2014/main" id="{8F6F9F1C-82EB-442E-BC17-7C3E1CCBF502}"/>
              </a:ext>
            </a:extLst>
          </p:cNvPr>
          <p:cNvPicPr>
            <a:picLocks noChangeAspect="1"/>
          </p:cNvPicPr>
          <p:nvPr/>
        </p:nvPicPr>
        <p:blipFill>
          <a:blip r:embed="rId7"/>
          <a:stretch>
            <a:fillRect/>
          </a:stretch>
        </p:blipFill>
        <p:spPr>
          <a:xfrm>
            <a:off x="10167014" y="2208513"/>
            <a:ext cx="1202309" cy="1621443"/>
          </a:xfrm>
          <a:prstGeom prst="rect">
            <a:avLst/>
          </a:prstGeom>
        </p:spPr>
      </p:pic>
    </p:spTree>
    <p:extLst>
      <p:ext uri="{BB962C8B-B14F-4D97-AF65-F5344CB8AC3E}">
        <p14:creationId xmlns:p14="http://schemas.microsoft.com/office/powerpoint/2010/main" val="2540822396"/>
      </p:ext>
    </p:extLst>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0"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DEECFD3-5A67-4F2F-A223-717EE9E0D7AA}"/>
              </a:ext>
            </a:extLst>
          </p:cNvPr>
          <p:cNvSpPr/>
          <p:nvPr/>
        </p:nvSpPr>
        <p:spPr>
          <a:xfrm>
            <a:off x="0" y="0"/>
            <a:ext cx="12192000" cy="6858000"/>
          </a:xfrm>
          <a:prstGeom prst="rect">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D633C451-75EC-4F4A-A2CF-FC15D036F005}"/>
              </a:ext>
            </a:extLst>
          </p:cNvPr>
          <p:cNvSpPr/>
          <p:nvPr/>
        </p:nvSpPr>
        <p:spPr>
          <a:xfrm>
            <a:off x="198437" y="190499"/>
            <a:ext cx="11795126" cy="6462713"/>
          </a:xfrm>
          <a:prstGeom prst="rect">
            <a:avLst/>
          </a:prstGeom>
          <a:solidFill>
            <a:srgbClr val="EEE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 xmlns:a16="http://schemas.microsoft.com/office/drawing/2014/main" id="{0D110E7E-3074-45E7-9048-DE3B245E5FFC}"/>
              </a:ext>
            </a:extLst>
          </p:cNvPr>
          <p:cNvGrpSpPr/>
          <p:nvPr/>
        </p:nvGrpSpPr>
        <p:grpSpPr>
          <a:xfrm>
            <a:off x="227621" y="3813244"/>
            <a:ext cx="11849547" cy="2991002"/>
            <a:chOff x="198437" y="4202348"/>
            <a:chExt cx="10115323" cy="2553258"/>
          </a:xfrm>
        </p:grpSpPr>
        <p:pic>
          <p:nvPicPr>
            <p:cNvPr id="23" name="图片 22">
              <a:extLst>
                <a:ext uri="{FF2B5EF4-FFF2-40B4-BE49-F238E27FC236}">
                  <a16:creationId xmlns="" xmlns:a16="http://schemas.microsoft.com/office/drawing/2014/main" id="{5FD99041-E0D6-48C7-9371-AA32A67120FE}"/>
                </a:ext>
              </a:extLst>
            </p:cNvPr>
            <p:cNvPicPr>
              <a:picLocks noChangeAspect="1"/>
            </p:cNvPicPr>
            <p:nvPr/>
          </p:nvPicPr>
          <p:blipFill rotWithShape="1">
            <a:blip r:embed="rId3">
              <a:biLevel thresh="50000"/>
            </a:blip>
            <a:srcRect t="38307"/>
            <a:stretch/>
          </p:blipFill>
          <p:spPr>
            <a:xfrm>
              <a:off x="198437" y="4202349"/>
              <a:ext cx="5031001" cy="2553257"/>
            </a:xfrm>
            <a:prstGeom prst="rect">
              <a:avLst/>
            </a:prstGeom>
          </p:spPr>
        </p:pic>
        <p:pic>
          <p:nvPicPr>
            <p:cNvPr id="24" name="图片 23">
              <a:extLst>
                <a:ext uri="{FF2B5EF4-FFF2-40B4-BE49-F238E27FC236}">
                  <a16:creationId xmlns="" xmlns:a16="http://schemas.microsoft.com/office/drawing/2014/main" id="{1F5B6C1E-7980-40E5-AB92-0221ABE1A794}"/>
                </a:ext>
              </a:extLst>
            </p:cNvPr>
            <p:cNvPicPr>
              <a:picLocks noChangeAspect="1"/>
            </p:cNvPicPr>
            <p:nvPr/>
          </p:nvPicPr>
          <p:blipFill rotWithShape="1">
            <a:blip r:embed="rId3">
              <a:biLevel thresh="50000"/>
            </a:blip>
            <a:srcRect t="38307"/>
            <a:stretch/>
          </p:blipFill>
          <p:spPr>
            <a:xfrm>
              <a:off x="5282759" y="4202348"/>
              <a:ext cx="5031001" cy="2553257"/>
            </a:xfrm>
            <a:prstGeom prst="rect">
              <a:avLst/>
            </a:prstGeom>
          </p:spPr>
        </p:pic>
      </p:grpSp>
      <p:grpSp>
        <p:nvGrpSpPr>
          <p:cNvPr id="67" name="组合 66">
            <a:extLst>
              <a:ext uri="{FF2B5EF4-FFF2-40B4-BE49-F238E27FC236}">
                <a16:creationId xmlns="" xmlns:a16="http://schemas.microsoft.com/office/drawing/2014/main" id="{D2C50469-3A36-410B-A0A1-857E622DEE0C}"/>
              </a:ext>
            </a:extLst>
          </p:cNvPr>
          <p:cNvGrpSpPr/>
          <p:nvPr/>
        </p:nvGrpSpPr>
        <p:grpSpPr>
          <a:xfrm flipH="1">
            <a:off x="468312" y="5815146"/>
            <a:ext cx="1059710" cy="259759"/>
            <a:chOff x="8963879" y="1087878"/>
            <a:chExt cx="1673366" cy="410180"/>
          </a:xfrm>
          <a:solidFill>
            <a:srgbClr val="0D0D0D"/>
          </a:solidFill>
        </p:grpSpPr>
        <p:sp>
          <p:nvSpPr>
            <p:cNvPr id="68" name="等腰三角形 67">
              <a:extLst>
                <a:ext uri="{FF2B5EF4-FFF2-40B4-BE49-F238E27FC236}">
                  <a16:creationId xmlns="" xmlns:a16="http://schemas.microsoft.com/office/drawing/2014/main" id="{8DC72B04-EAD9-4091-8E28-628EC2E1ECAB}"/>
                </a:ext>
              </a:extLst>
            </p:cNvPr>
            <p:cNvSpPr/>
            <p:nvPr/>
          </p:nvSpPr>
          <p:spPr>
            <a:xfrm rot="5400000">
              <a:off x="8935702" y="1117674"/>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a:extLst>
                <a:ext uri="{FF2B5EF4-FFF2-40B4-BE49-F238E27FC236}">
                  <a16:creationId xmlns="" xmlns:a16="http://schemas.microsoft.com/office/drawing/2014/main" id="{1B4747EC-CB9B-4BA9-81D6-3F0E986BAD58}"/>
                </a:ext>
              </a:extLst>
            </p:cNvPr>
            <p:cNvSpPr/>
            <p:nvPr/>
          </p:nvSpPr>
          <p:spPr>
            <a:xfrm rot="5400000">
              <a:off x="9375992" y="1116055"/>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a:extLst>
                <a:ext uri="{FF2B5EF4-FFF2-40B4-BE49-F238E27FC236}">
                  <a16:creationId xmlns="" xmlns:a16="http://schemas.microsoft.com/office/drawing/2014/main" id="{93707918-A341-4D86-8EB9-43A4A6927B06}"/>
                </a:ext>
              </a:extLst>
            </p:cNvPr>
            <p:cNvSpPr/>
            <p:nvPr/>
          </p:nvSpPr>
          <p:spPr>
            <a:xfrm rot="5400000">
              <a:off x="9816281" y="1116056"/>
              <a:ext cx="408561" cy="35220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等腰三角形 70">
              <a:extLst>
                <a:ext uri="{FF2B5EF4-FFF2-40B4-BE49-F238E27FC236}">
                  <a16:creationId xmlns="" xmlns:a16="http://schemas.microsoft.com/office/drawing/2014/main" id="{1F54576F-6FD4-4CF9-98FC-5DF855F22DC6}"/>
                </a:ext>
              </a:extLst>
            </p:cNvPr>
            <p:cNvSpPr/>
            <p:nvPr/>
          </p:nvSpPr>
          <p:spPr>
            <a:xfrm rot="5400000">
              <a:off x="10256860" y="1116056"/>
              <a:ext cx="408561" cy="35220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占位符 3"/>
          <p:cNvPicPr>
            <a:picLocks noGrp="1" noChangeAspect="1"/>
          </p:cNvPicPr>
          <p:nvPr>
            <p:ph type="pic" sz="quarter" idx="10"/>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28251" b="28251"/>
          <a:stretch>
            <a:fillRect/>
          </a:stretch>
        </p:blipFill>
        <p:spPr/>
      </p:pic>
      <p:sp>
        <p:nvSpPr>
          <p:cNvPr id="73" name="任意多边形: 形状 72">
            <a:extLst>
              <a:ext uri="{FF2B5EF4-FFF2-40B4-BE49-F238E27FC236}">
                <a16:creationId xmlns="" xmlns:a16="http://schemas.microsoft.com/office/drawing/2014/main" id="{8713A44B-39E0-4330-BA72-B1151D993F34}"/>
              </a:ext>
            </a:extLst>
          </p:cNvPr>
          <p:cNvSpPr/>
          <p:nvPr/>
        </p:nvSpPr>
        <p:spPr>
          <a:xfrm rot="16200000">
            <a:off x="10600038" y="5143749"/>
            <a:ext cx="1886119" cy="900929"/>
          </a:xfrm>
          <a:custGeom>
            <a:avLst/>
            <a:gdLst>
              <a:gd name="connsiteX0" fmla="*/ 943059 w 1886119"/>
              <a:gd name="connsiteY0" fmla="*/ 0 h 900929"/>
              <a:gd name="connsiteX1" fmla="*/ 1883479 w 1886119"/>
              <a:gd name="connsiteY1" fmla="*/ 848649 h 900929"/>
              <a:gd name="connsiteX2" fmla="*/ 1886119 w 1886119"/>
              <a:gd name="connsiteY2" fmla="*/ 900929 h 900929"/>
              <a:gd name="connsiteX3" fmla="*/ 1510776 w 1886119"/>
              <a:gd name="connsiteY3" fmla="*/ 900929 h 900929"/>
              <a:gd name="connsiteX4" fmla="*/ 1503624 w 1886119"/>
              <a:gd name="connsiteY4" fmla="*/ 829984 h 900929"/>
              <a:gd name="connsiteX5" fmla="*/ 943059 w 1886119"/>
              <a:gd name="connsiteY5" fmla="*/ 373110 h 900929"/>
              <a:gd name="connsiteX6" fmla="*/ 382494 w 1886119"/>
              <a:gd name="connsiteY6" fmla="*/ 829984 h 900929"/>
              <a:gd name="connsiteX7" fmla="*/ 375342 w 1886119"/>
              <a:gd name="connsiteY7" fmla="*/ 900929 h 900929"/>
              <a:gd name="connsiteX8" fmla="*/ 0 w 1886119"/>
              <a:gd name="connsiteY8" fmla="*/ 900929 h 900929"/>
              <a:gd name="connsiteX9" fmla="*/ 2639 w 1886119"/>
              <a:gd name="connsiteY9" fmla="*/ 848649 h 900929"/>
              <a:gd name="connsiteX10" fmla="*/ 943059 w 1886119"/>
              <a:gd name="connsiteY10" fmla="*/ 0 h 900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86119" h="900929">
                <a:moveTo>
                  <a:pt x="943059" y="0"/>
                </a:moveTo>
                <a:cubicBezTo>
                  <a:pt x="1432504" y="0"/>
                  <a:pt x="1835070" y="371975"/>
                  <a:pt x="1883479" y="848649"/>
                </a:cubicBezTo>
                <a:lnTo>
                  <a:pt x="1886119" y="900929"/>
                </a:lnTo>
                <a:lnTo>
                  <a:pt x="1510776" y="900929"/>
                </a:lnTo>
                <a:lnTo>
                  <a:pt x="1503624" y="829984"/>
                </a:lnTo>
                <a:cubicBezTo>
                  <a:pt x="1450270" y="569246"/>
                  <a:pt x="1219570" y="373110"/>
                  <a:pt x="943059" y="373110"/>
                </a:cubicBezTo>
                <a:cubicBezTo>
                  <a:pt x="666549" y="373110"/>
                  <a:pt x="435849" y="569246"/>
                  <a:pt x="382494" y="829984"/>
                </a:cubicBezTo>
                <a:lnTo>
                  <a:pt x="375342" y="900929"/>
                </a:lnTo>
                <a:lnTo>
                  <a:pt x="0" y="900929"/>
                </a:lnTo>
                <a:lnTo>
                  <a:pt x="2639" y="848649"/>
                </a:lnTo>
                <a:cubicBezTo>
                  <a:pt x="51049" y="371975"/>
                  <a:pt x="453614" y="0"/>
                  <a:pt x="943059"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a:extLst>
              <a:ext uri="{FF2B5EF4-FFF2-40B4-BE49-F238E27FC236}">
                <a16:creationId xmlns="" xmlns:a16="http://schemas.microsoft.com/office/drawing/2014/main" id="{303F0387-A4A7-4CE3-B608-4CF2808A6C9C}"/>
              </a:ext>
            </a:extLst>
          </p:cNvPr>
          <p:cNvPicPr>
            <a:picLocks noChangeAspect="1"/>
          </p:cNvPicPr>
          <p:nvPr/>
        </p:nvPicPr>
        <p:blipFill>
          <a:blip r:embed="rId6">
            <a:biLevel thresh="50000"/>
          </a:blip>
          <a:stretch>
            <a:fillRect/>
          </a:stretch>
        </p:blipFill>
        <p:spPr>
          <a:xfrm>
            <a:off x="11352733" y="5030526"/>
            <a:ext cx="190364" cy="190855"/>
          </a:xfrm>
          <a:prstGeom prst="rect">
            <a:avLst/>
          </a:prstGeom>
        </p:spPr>
      </p:pic>
      <p:sp>
        <p:nvSpPr>
          <p:cNvPr id="35" name="_color1"/>
          <p:cNvSpPr>
            <a:spLocks/>
          </p:cNvSpPr>
          <p:nvPr/>
        </p:nvSpPr>
        <p:spPr bwMode="gray">
          <a:xfrm>
            <a:off x="5750290" y="808430"/>
            <a:ext cx="2107979" cy="3519487"/>
          </a:xfrm>
          <a:custGeom>
            <a:avLst/>
            <a:gdLst/>
            <a:ahLst/>
            <a:cxnLst>
              <a:cxn ang="0">
                <a:pos x="262" y="0"/>
              </a:cxn>
              <a:cxn ang="0">
                <a:pos x="262" y="84"/>
              </a:cxn>
              <a:cxn ang="0">
                <a:pos x="262" y="251"/>
              </a:cxn>
              <a:cxn ang="0">
                <a:pos x="262" y="251"/>
              </a:cxn>
              <a:cxn ang="0">
                <a:pos x="262" y="252"/>
              </a:cxn>
              <a:cxn ang="0">
                <a:pos x="310" y="300"/>
              </a:cxn>
              <a:cxn ang="0">
                <a:pos x="344" y="286"/>
              </a:cxn>
              <a:cxn ang="0">
                <a:pos x="406" y="268"/>
              </a:cxn>
              <a:cxn ang="0">
                <a:pos x="523" y="385"/>
              </a:cxn>
              <a:cxn ang="0">
                <a:pos x="406" y="503"/>
              </a:cxn>
              <a:cxn ang="0">
                <a:pos x="341" y="484"/>
              </a:cxn>
              <a:cxn ang="0">
                <a:pos x="310" y="472"/>
              </a:cxn>
              <a:cxn ang="0">
                <a:pos x="263" y="510"/>
              </a:cxn>
              <a:cxn ang="0">
                <a:pos x="262" y="520"/>
              </a:cxn>
              <a:cxn ang="0">
                <a:pos x="262" y="699"/>
              </a:cxn>
              <a:cxn ang="0">
                <a:pos x="262" y="789"/>
              </a:cxn>
              <a:cxn ang="0">
                <a:pos x="797" y="1324"/>
              </a:cxn>
              <a:cxn ang="0">
                <a:pos x="262" y="1859"/>
              </a:cxn>
              <a:cxn ang="0">
                <a:pos x="262" y="2119"/>
              </a:cxn>
              <a:cxn ang="0">
                <a:pos x="261" y="2129"/>
              </a:cxn>
              <a:cxn ang="0">
                <a:pos x="214" y="2167"/>
              </a:cxn>
              <a:cxn ang="0">
                <a:pos x="182" y="2156"/>
              </a:cxn>
              <a:cxn ang="0">
                <a:pos x="118" y="2136"/>
              </a:cxn>
              <a:cxn ang="0">
                <a:pos x="0" y="2254"/>
              </a:cxn>
              <a:cxn ang="0">
                <a:pos x="118" y="2372"/>
              </a:cxn>
              <a:cxn ang="0">
                <a:pos x="180" y="2354"/>
              </a:cxn>
              <a:cxn ang="0">
                <a:pos x="214" y="2340"/>
              </a:cxn>
              <a:cxn ang="0">
                <a:pos x="262" y="2388"/>
              </a:cxn>
              <a:cxn ang="0">
                <a:pos x="262" y="2648"/>
              </a:cxn>
              <a:cxn ang="0">
                <a:pos x="1586" y="1324"/>
              </a:cxn>
              <a:cxn ang="0">
                <a:pos x="262" y="0"/>
              </a:cxn>
            </a:cxnLst>
            <a:rect l="0" t="0" r="r" b="b"/>
            <a:pathLst>
              <a:path w="1586" h="2648">
                <a:moveTo>
                  <a:pt x="262" y="0"/>
                </a:moveTo>
                <a:cubicBezTo>
                  <a:pt x="262" y="84"/>
                  <a:pt x="262" y="84"/>
                  <a:pt x="262" y="84"/>
                </a:cubicBezTo>
                <a:cubicBezTo>
                  <a:pt x="262" y="251"/>
                  <a:pt x="262" y="251"/>
                  <a:pt x="262" y="251"/>
                </a:cubicBezTo>
                <a:cubicBezTo>
                  <a:pt x="262" y="251"/>
                  <a:pt x="262" y="251"/>
                  <a:pt x="262" y="251"/>
                </a:cubicBezTo>
                <a:cubicBezTo>
                  <a:pt x="262" y="251"/>
                  <a:pt x="262" y="251"/>
                  <a:pt x="262" y="252"/>
                </a:cubicBezTo>
                <a:cubicBezTo>
                  <a:pt x="262" y="278"/>
                  <a:pt x="283" y="300"/>
                  <a:pt x="310" y="300"/>
                </a:cubicBezTo>
                <a:cubicBezTo>
                  <a:pt x="323" y="300"/>
                  <a:pt x="335" y="294"/>
                  <a:pt x="344" y="286"/>
                </a:cubicBezTo>
                <a:cubicBezTo>
                  <a:pt x="362" y="274"/>
                  <a:pt x="383" y="268"/>
                  <a:pt x="406" y="268"/>
                </a:cubicBezTo>
                <a:cubicBezTo>
                  <a:pt x="471" y="268"/>
                  <a:pt x="523" y="320"/>
                  <a:pt x="523" y="385"/>
                </a:cubicBezTo>
                <a:cubicBezTo>
                  <a:pt x="523" y="450"/>
                  <a:pt x="471" y="503"/>
                  <a:pt x="406" y="503"/>
                </a:cubicBezTo>
                <a:cubicBezTo>
                  <a:pt x="382" y="503"/>
                  <a:pt x="360" y="496"/>
                  <a:pt x="341" y="484"/>
                </a:cubicBezTo>
                <a:cubicBezTo>
                  <a:pt x="333" y="476"/>
                  <a:pt x="322" y="472"/>
                  <a:pt x="310" y="472"/>
                </a:cubicBezTo>
                <a:cubicBezTo>
                  <a:pt x="286" y="472"/>
                  <a:pt x="267" y="489"/>
                  <a:pt x="263" y="510"/>
                </a:cubicBezTo>
                <a:cubicBezTo>
                  <a:pt x="262" y="514"/>
                  <a:pt x="262" y="517"/>
                  <a:pt x="262" y="520"/>
                </a:cubicBezTo>
                <a:cubicBezTo>
                  <a:pt x="262" y="699"/>
                  <a:pt x="262" y="699"/>
                  <a:pt x="262" y="699"/>
                </a:cubicBezTo>
                <a:cubicBezTo>
                  <a:pt x="262" y="789"/>
                  <a:pt x="262" y="789"/>
                  <a:pt x="262" y="789"/>
                </a:cubicBezTo>
                <a:cubicBezTo>
                  <a:pt x="557" y="789"/>
                  <a:pt x="797" y="1028"/>
                  <a:pt x="797" y="1324"/>
                </a:cubicBezTo>
                <a:cubicBezTo>
                  <a:pt x="797" y="1620"/>
                  <a:pt x="557" y="1859"/>
                  <a:pt x="262" y="1859"/>
                </a:cubicBezTo>
                <a:cubicBezTo>
                  <a:pt x="262" y="2119"/>
                  <a:pt x="262" y="2119"/>
                  <a:pt x="262" y="2119"/>
                </a:cubicBezTo>
                <a:cubicBezTo>
                  <a:pt x="262" y="2123"/>
                  <a:pt x="261" y="2126"/>
                  <a:pt x="261" y="2129"/>
                </a:cubicBezTo>
                <a:cubicBezTo>
                  <a:pt x="256" y="2151"/>
                  <a:pt x="237" y="2167"/>
                  <a:pt x="214" y="2167"/>
                </a:cubicBezTo>
                <a:cubicBezTo>
                  <a:pt x="202" y="2167"/>
                  <a:pt x="191" y="2163"/>
                  <a:pt x="182" y="2156"/>
                </a:cubicBezTo>
                <a:cubicBezTo>
                  <a:pt x="164" y="2143"/>
                  <a:pt x="142" y="2136"/>
                  <a:pt x="118" y="2136"/>
                </a:cubicBezTo>
                <a:cubicBezTo>
                  <a:pt x="53" y="2136"/>
                  <a:pt x="0" y="2189"/>
                  <a:pt x="0" y="2254"/>
                </a:cubicBezTo>
                <a:cubicBezTo>
                  <a:pt x="0" y="2319"/>
                  <a:pt x="53" y="2372"/>
                  <a:pt x="118" y="2372"/>
                </a:cubicBezTo>
                <a:cubicBezTo>
                  <a:pt x="140" y="2372"/>
                  <a:pt x="162" y="2365"/>
                  <a:pt x="180" y="2354"/>
                </a:cubicBezTo>
                <a:cubicBezTo>
                  <a:pt x="188" y="2345"/>
                  <a:pt x="200" y="2340"/>
                  <a:pt x="214" y="2340"/>
                </a:cubicBezTo>
                <a:cubicBezTo>
                  <a:pt x="240" y="2340"/>
                  <a:pt x="262" y="2361"/>
                  <a:pt x="262" y="2388"/>
                </a:cubicBezTo>
                <a:cubicBezTo>
                  <a:pt x="262" y="2648"/>
                  <a:pt x="262" y="2648"/>
                  <a:pt x="262" y="2648"/>
                </a:cubicBezTo>
                <a:cubicBezTo>
                  <a:pt x="993" y="2648"/>
                  <a:pt x="1586" y="2055"/>
                  <a:pt x="1586" y="1324"/>
                </a:cubicBezTo>
                <a:cubicBezTo>
                  <a:pt x="1586" y="593"/>
                  <a:pt x="993" y="0"/>
                  <a:pt x="262" y="0"/>
                </a:cubicBezTo>
                <a:close/>
              </a:path>
            </a:pathLst>
          </a:custGeom>
          <a:noFill/>
          <a:ln w="9525" cap="flat">
            <a:solidFill>
              <a:schemeClr val="tx1">
                <a:lumMod val="65000"/>
                <a:lumOff val="3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a:solidFill>
                <a:prstClr val="black"/>
              </a:solidFill>
            </a:endParaRPr>
          </a:p>
        </p:txBody>
      </p:sp>
      <p:sp>
        <p:nvSpPr>
          <p:cNvPr id="36" name="Freeform 40"/>
          <p:cNvSpPr>
            <a:spLocks/>
          </p:cNvSpPr>
          <p:nvPr/>
        </p:nvSpPr>
        <p:spPr bwMode="gray">
          <a:xfrm>
            <a:off x="4333732" y="808430"/>
            <a:ext cx="2106854" cy="3519487"/>
          </a:xfrm>
          <a:custGeom>
            <a:avLst/>
            <a:gdLst/>
            <a:ahLst/>
            <a:cxnLst>
              <a:cxn ang="0">
                <a:pos x="1276" y="2340"/>
              </a:cxn>
              <a:cxn ang="0">
                <a:pos x="1242" y="2354"/>
              </a:cxn>
              <a:cxn ang="0">
                <a:pos x="1180" y="2372"/>
              </a:cxn>
              <a:cxn ang="0">
                <a:pos x="1062" y="2254"/>
              </a:cxn>
              <a:cxn ang="0">
                <a:pos x="1180" y="2136"/>
              </a:cxn>
              <a:cxn ang="0">
                <a:pos x="1244" y="2156"/>
              </a:cxn>
              <a:cxn ang="0">
                <a:pos x="1276" y="2167"/>
              </a:cxn>
              <a:cxn ang="0">
                <a:pos x="1323" y="2129"/>
              </a:cxn>
              <a:cxn ang="0">
                <a:pos x="1324" y="2119"/>
              </a:cxn>
              <a:cxn ang="0">
                <a:pos x="1324" y="1859"/>
              </a:cxn>
              <a:cxn ang="0">
                <a:pos x="1324" y="1859"/>
              </a:cxn>
              <a:cxn ang="0">
                <a:pos x="788" y="1324"/>
              </a:cxn>
              <a:cxn ang="0">
                <a:pos x="1324" y="789"/>
              </a:cxn>
              <a:cxn ang="0">
                <a:pos x="1324" y="789"/>
              </a:cxn>
              <a:cxn ang="0">
                <a:pos x="1324" y="699"/>
              </a:cxn>
              <a:cxn ang="0">
                <a:pos x="1324" y="520"/>
              </a:cxn>
              <a:cxn ang="0">
                <a:pos x="1325" y="510"/>
              </a:cxn>
              <a:cxn ang="0">
                <a:pos x="1372" y="472"/>
              </a:cxn>
              <a:cxn ang="0">
                <a:pos x="1403" y="484"/>
              </a:cxn>
              <a:cxn ang="0">
                <a:pos x="1468" y="503"/>
              </a:cxn>
              <a:cxn ang="0">
                <a:pos x="1585" y="385"/>
              </a:cxn>
              <a:cxn ang="0">
                <a:pos x="1468" y="268"/>
              </a:cxn>
              <a:cxn ang="0">
                <a:pos x="1406" y="286"/>
              </a:cxn>
              <a:cxn ang="0">
                <a:pos x="1372" y="300"/>
              </a:cxn>
              <a:cxn ang="0">
                <a:pos x="1324" y="252"/>
              </a:cxn>
              <a:cxn ang="0">
                <a:pos x="1324" y="251"/>
              </a:cxn>
              <a:cxn ang="0">
                <a:pos x="1324" y="251"/>
              </a:cxn>
              <a:cxn ang="0">
                <a:pos x="1324" y="84"/>
              </a:cxn>
              <a:cxn ang="0">
                <a:pos x="1324" y="0"/>
              </a:cxn>
              <a:cxn ang="0">
                <a:pos x="1324" y="0"/>
              </a:cxn>
              <a:cxn ang="0">
                <a:pos x="0" y="1324"/>
              </a:cxn>
              <a:cxn ang="0">
                <a:pos x="1324" y="2648"/>
              </a:cxn>
              <a:cxn ang="0">
                <a:pos x="1324" y="2648"/>
              </a:cxn>
              <a:cxn ang="0">
                <a:pos x="1324" y="2388"/>
              </a:cxn>
              <a:cxn ang="0">
                <a:pos x="1276" y="2340"/>
              </a:cxn>
            </a:cxnLst>
            <a:rect l="0" t="0" r="r" b="b"/>
            <a:pathLst>
              <a:path w="1585" h="2648">
                <a:moveTo>
                  <a:pt x="1276" y="2340"/>
                </a:moveTo>
                <a:cubicBezTo>
                  <a:pt x="1262" y="2340"/>
                  <a:pt x="1250" y="2345"/>
                  <a:pt x="1242" y="2354"/>
                </a:cubicBezTo>
                <a:cubicBezTo>
                  <a:pt x="1224" y="2365"/>
                  <a:pt x="1202" y="2372"/>
                  <a:pt x="1180" y="2372"/>
                </a:cubicBezTo>
                <a:cubicBezTo>
                  <a:pt x="1115" y="2372"/>
                  <a:pt x="1062" y="2319"/>
                  <a:pt x="1062" y="2254"/>
                </a:cubicBezTo>
                <a:cubicBezTo>
                  <a:pt x="1062" y="2189"/>
                  <a:pt x="1115" y="2136"/>
                  <a:pt x="1180" y="2136"/>
                </a:cubicBezTo>
                <a:cubicBezTo>
                  <a:pt x="1204" y="2136"/>
                  <a:pt x="1226" y="2143"/>
                  <a:pt x="1244" y="2156"/>
                </a:cubicBezTo>
                <a:cubicBezTo>
                  <a:pt x="1253" y="2163"/>
                  <a:pt x="1264" y="2167"/>
                  <a:pt x="1276" y="2167"/>
                </a:cubicBezTo>
                <a:cubicBezTo>
                  <a:pt x="1299" y="2167"/>
                  <a:pt x="1318" y="2151"/>
                  <a:pt x="1323" y="2129"/>
                </a:cubicBezTo>
                <a:cubicBezTo>
                  <a:pt x="1323" y="2126"/>
                  <a:pt x="1324" y="2123"/>
                  <a:pt x="1324" y="2119"/>
                </a:cubicBezTo>
                <a:cubicBezTo>
                  <a:pt x="1324" y="1859"/>
                  <a:pt x="1324" y="1859"/>
                  <a:pt x="1324" y="1859"/>
                </a:cubicBezTo>
                <a:cubicBezTo>
                  <a:pt x="1324" y="1859"/>
                  <a:pt x="1324" y="1859"/>
                  <a:pt x="1324" y="1859"/>
                </a:cubicBezTo>
                <a:cubicBezTo>
                  <a:pt x="1028" y="1859"/>
                  <a:pt x="788" y="1620"/>
                  <a:pt x="788" y="1324"/>
                </a:cubicBezTo>
                <a:cubicBezTo>
                  <a:pt x="788" y="1028"/>
                  <a:pt x="1028" y="789"/>
                  <a:pt x="1324" y="789"/>
                </a:cubicBezTo>
                <a:cubicBezTo>
                  <a:pt x="1324" y="789"/>
                  <a:pt x="1324" y="789"/>
                  <a:pt x="1324" y="789"/>
                </a:cubicBezTo>
                <a:cubicBezTo>
                  <a:pt x="1324" y="699"/>
                  <a:pt x="1324" y="699"/>
                  <a:pt x="1324" y="699"/>
                </a:cubicBezTo>
                <a:cubicBezTo>
                  <a:pt x="1324" y="520"/>
                  <a:pt x="1324" y="520"/>
                  <a:pt x="1324" y="520"/>
                </a:cubicBezTo>
                <a:cubicBezTo>
                  <a:pt x="1324" y="517"/>
                  <a:pt x="1324" y="514"/>
                  <a:pt x="1325" y="510"/>
                </a:cubicBezTo>
                <a:cubicBezTo>
                  <a:pt x="1329" y="489"/>
                  <a:pt x="1348" y="472"/>
                  <a:pt x="1372" y="472"/>
                </a:cubicBezTo>
                <a:cubicBezTo>
                  <a:pt x="1384" y="472"/>
                  <a:pt x="1395" y="476"/>
                  <a:pt x="1403" y="484"/>
                </a:cubicBezTo>
                <a:cubicBezTo>
                  <a:pt x="1422" y="496"/>
                  <a:pt x="1444" y="503"/>
                  <a:pt x="1468" y="503"/>
                </a:cubicBezTo>
                <a:cubicBezTo>
                  <a:pt x="1533" y="503"/>
                  <a:pt x="1585" y="450"/>
                  <a:pt x="1585" y="385"/>
                </a:cubicBezTo>
                <a:cubicBezTo>
                  <a:pt x="1585" y="320"/>
                  <a:pt x="1533" y="268"/>
                  <a:pt x="1468" y="268"/>
                </a:cubicBezTo>
                <a:cubicBezTo>
                  <a:pt x="1445" y="268"/>
                  <a:pt x="1424" y="274"/>
                  <a:pt x="1406" y="286"/>
                </a:cubicBezTo>
                <a:cubicBezTo>
                  <a:pt x="1397" y="294"/>
                  <a:pt x="1385" y="300"/>
                  <a:pt x="1372" y="300"/>
                </a:cubicBezTo>
                <a:cubicBezTo>
                  <a:pt x="1345" y="300"/>
                  <a:pt x="1324" y="278"/>
                  <a:pt x="1324" y="252"/>
                </a:cubicBezTo>
                <a:cubicBezTo>
                  <a:pt x="1324" y="251"/>
                  <a:pt x="1324" y="251"/>
                  <a:pt x="1324" y="251"/>
                </a:cubicBezTo>
                <a:cubicBezTo>
                  <a:pt x="1324" y="251"/>
                  <a:pt x="1324" y="251"/>
                  <a:pt x="1324" y="251"/>
                </a:cubicBezTo>
                <a:cubicBezTo>
                  <a:pt x="1324" y="84"/>
                  <a:pt x="1324" y="84"/>
                  <a:pt x="1324" y="84"/>
                </a:cubicBezTo>
                <a:cubicBezTo>
                  <a:pt x="1324" y="0"/>
                  <a:pt x="1324" y="0"/>
                  <a:pt x="1324" y="0"/>
                </a:cubicBezTo>
                <a:cubicBezTo>
                  <a:pt x="1324" y="0"/>
                  <a:pt x="1324" y="0"/>
                  <a:pt x="1324" y="0"/>
                </a:cubicBezTo>
                <a:cubicBezTo>
                  <a:pt x="592" y="0"/>
                  <a:pt x="0" y="593"/>
                  <a:pt x="0" y="1324"/>
                </a:cubicBezTo>
                <a:cubicBezTo>
                  <a:pt x="0" y="2055"/>
                  <a:pt x="592" y="2648"/>
                  <a:pt x="1324" y="2648"/>
                </a:cubicBezTo>
                <a:cubicBezTo>
                  <a:pt x="1324" y="2648"/>
                  <a:pt x="1324" y="2648"/>
                  <a:pt x="1324" y="2648"/>
                </a:cubicBezTo>
                <a:cubicBezTo>
                  <a:pt x="1324" y="2388"/>
                  <a:pt x="1324" y="2388"/>
                  <a:pt x="1324" y="2388"/>
                </a:cubicBezTo>
                <a:cubicBezTo>
                  <a:pt x="1324" y="2361"/>
                  <a:pt x="1302" y="2340"/>
                  <a:pt x="1276" y="2340"/>
                </a:cubicBezTo>
                <a:close/>
              </a:path>
            </a:pathLst>
          </a:custGeom>
          <a:solidFill>
            <a:srgbClr val="F1C025"/>
          </a:solidFill>
          <a:ln w="9525" cap="flat">
            <a:solidFill>
              <a:schemeClr val="tx1">
                <a:lumMod val="65000"/>
                <a:lumOff val="35000"/>
              </a:schemeClr>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de-DE" dirty="0">
              <a:solidFill>
                <a:prstClr val="black"/>
              </a:solidFill>
            </a:endParaRPr>
          </a:p>
        </p:txBody>
      </p:sp>
      <p:sp>
        <p:nvSpPr>
          <p:cNvPr id="37" name="Freeform 13"/>
          <p:cNvSpPr>
            <a:spLocks noChangeAspect="1" noEditPoints="1"/>
          </p:cNvSpPr>
          <p:nvPr/>
        </p:nvSpPr>
        <p:spPr bwMode="auto">
          <a:xfrm>
            <a:off x="5826593" y="2294100"/>
            <a:ext cx="538814" cy="540000"/>
          </a:xfrm>
          <a:custGeom>
            <a:avLst/>
            <a:gdLst>
              <a:gd name="T0" fmla="*/ 96 w 192"/>
              <a:gd name="T1" fmla="*/ 0 h 192"/>
              <a:gd name="T2" fmla="*/ 38 w 192"/>
              <a:gd name="T3" fmla="*/ 0 h 192"/>
              <a:gd name="T4" fmla="*/ 32 w 192"/>
              <a:gd name="T5" fmla="*/ 0 h 192"/>
              <a:gd name="T6" fmla="*/ 0 w 192"/>
              <a:gd name="T7" fmla="*/ 32 h 192"/>
              <a:gd name="T8" fmla="*/ 0 w 192"/>
              <a:gd name="T9" fmla="*/ 165 h 192"/>
              <a:gd name="T10" fmla="*/ 32 w 192"/>
              <a:gd name="T11" fmla="*/ 192 h 192"/>
              <a:gd name="T12" fmla="*/ 192 w 192"/>
              <a:gd name="T13" fmla="*/ 192 h 192"/>
              <a:gd name="T14" fmla="*/ 192 w 192"/>
              <a:gd name="T15" fmla="*/ 0 h 192"/>
              <a:gd name="T16" fmla="*/ 96 w 192"/>
              <a:gd name="T17" fmla="*/ 0 h 192"/>
              <a:gd name="T18" fmla="*/ 88 w 192"/>
              <a:gd name="T19" fmla="*/ 8 h 192"/>
              <a:gd name="T20" fmla="*/ 88 w 192"/>
              <a:gd name="T21" fmla="*/ 85 h 192"/>
              <a:gd name="T22" fmla="*/ 68 w 192"/>
              <a:gd name="T23" fmla="*/ 67 h 192"/>
              <a:gd name="T24" fmla="*/ 46 w 192"/>
              <a:gd name="T25" fmla="*/ 85 h 192"/>
              <a:gd name="T26" fmla="*/ 46 w 192"/>
              <a:gd name="T27" fmla="*/ 8 h 192"/>
              <a:gd name="T28" fmla="*/ 88 w 192"/>
              <a:gd name="T29" fmla="*/ 8 h 192"/>
              <a:gd name="T30" fmla="*/ 32 w 192"/>
              <a:gd name="T31" fmla="*/ 8 h 192"/>
              <a:gd name="T32" fmla="*/ 38 w 192"/>
              <a:gd name="T33" fmla="*/ 8 h 192"/>
              <a:gd name="T34" fmla="*/ 38 w 192"/>
              <a:gd name="T35" fmla="*/ 102 h 192"/>
              <a:gd name="T36" fmla="*/ 68 w 192"/>
              <a:gd name="T37" fmla="*/ 78 h 192"/>
              <a:gd name="T38" fmla="*/ 96 w 192"/>
              <a:gd name="T39" fmla="*/ 103 h 192"/>
              <a:gd name="T40" fmla="*/ 96 w 192"/>
              <a:gd name="T41" fmla="*/ 8 h 192"/>
              <a:gd name="T42" fmla="*/ 184 w 192"/>
              <a:gd name="T43" fmla="*/ 8 h 192"/>
              <a:gd name="T44" fmla="*/ 184 w 192"/>
              <a:gd name="T45" fmla="*/ 140 h 192"/>
              <a:gd name="T46" fmla="*/ 32 w 192"/>
              <a:gd name="T47" fmla="*/ 140 h 192"/>
              <a:gd name="T48" fmla="*/ 8 w 192"/>
              <a:gd name="T49" fmla="*/ 149 h 192"/>
              <a:gd name="T50" fmla="*/ 8 w 192"/>
              <a:gd name="T51" fmla="*/ 32 h 192"/>
              <a:gd name="T52" fmla="*/ 32 w 192"/>
              <a:gd name="T53" fmla="*/ 8 h 192"/>
              <a:gd name="T54" fmla="*/ 32 w 192"/>
              <a:gd name="T55" fmla="*/ 184 h 192"/>
              <a:gd name="T56" fmla="*/ 8 w 192"/>
              <a:gd name="T57" fmla="*/ 168 h 192"/>
              <a:gd name="T58" fmla="*/ 32 w 192"/>
              <a:gd name="T59" fmla="*/ 148 h 192"/>
              <a:gd name="T60" fmla="*/ 184 w 192"/>
              <a:gd name="T61" fmla="*/ 148 h 192"/>
              <a:gd name="T62" fmla="*/ 184 w 192"/>
              <a:gd name="T63" fmla="*/ 184 h 192"/>
              <a:gd name="T64" fmla="*/ 32 w 192"/>
              <a:gd name="T65"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 h="192">
                <a:moveTo>
                  <a:pt x="96" y="0"/>
                </a:moveTo>
                <a:cubicBezTo>
                  <a:pt x="38" y="0"/>
                  <a:pt x="38" y="0"/>
                  <a:pt x="38" y="0"/>
                </a:cubicBezTo>
                <a:cubicBezTo>
                  <a:pt x="32" y="0"/>
                  <a:pt x="32" y="0"/>
                  <a:pt x="32" y="0"/>
                </a:cubicBezTo>
                <a:cubicBezTo>
                  <a:pt x="13" y="0"/>
                  <a:pt x="0" y="13"/>
                  <a:pt x="0" y="32"/>
                </a:cubicBezTo>
                <a:cubicBezTo>
                  <a:pt x="0" y="165"/>
                  <a:pt x="0" y="165"/>
                  <a:pt x="0" y="165"/>
                </a:cubicBezTo>
                <a:cubicBezTo>
                  <a:pt x="0" y="172"/>
                  <a:pt x="2" y="192"/>
                  <a:pt x="32" y="192"/>
                </a:cubicBezTo>
                <a:cubicBezTo>
                  <a:pt x="192" y="192"/>
                  <a:pt x="192" y="192"/>
                  <a:pt x="192" y="192"/>
                </a:cubicBezTo>
                <a:cubicBezTo>
                  <a:pt x="192" y="0"/>
                  <a:pt x="192" y="0"/>
                  <a:pt x="192" y="0"/>
                </a:cubicBezTo>
                <a:lnTo>
                  <a:pt x="96" y="0"/>
                </a:lnTo>
                <a:close/>
                <a:moveTo>
                  <a:pt x="88" y="8"/>
                </a:moveTo>
                <a:cubicBezTo>
                  <a:pt x="88" y="85"/>
                  <a:pt x="88" y="85"/>
                  <a:pt x="88" y="85"/>
                </a:cubicBezTo>
                <a:cubicBezTo>
                  <a:pt x="68" y="67"/>
                  <a:pt x="68" y="67"/>
                  <a:pt x="68" y="67"/>
                </a:cubicBezTo>
                <a:cubicBezTo>
                  <a:pt x="46" y="85"/>
                  <a:pt x="46" y="85"/>
                  <a:pt x="46" y="85"/>
                </a:cubicBezTo>
                <a:cubicBezTo>
                  <a:pt x="46" y="8"/>
                  <a:pt x="46" y="8"/>
                  <a:pt x="46" y="8"/>
                </a:cubicBezTo>
                <a:lnTo>
                  <a:pt x="88" y="8"/>
                </a:lnTo>
                <a:close/>
                <a:moveTo>
                  <a:pt x="32" y="8"/>
                </a:moveTo>
                <a:cubicBezTo>
                  <a:pt x="38" y="8"/>
                  <a:pt x="38" y="8"/>
                  <a:pt x="38" y="8"/>
                </a:cubicBezTo>
                <a:cubicBezTo>
                  <a:pt x="38" y="102"/>
                  <a:pt x="38" y="102"/>
                  <a:pt x="38" y="102"/>
                </a:cubicBezTo>
                <a:cubicBezTo>
                  <a:pt x="68" y="78"/>
                  <a:pt x="68" y="78"/>
                  <a:pt x="68" y="78"/>
                </a:cubicBezTo>
                <a:cubicBezTo>
                  <a:pt x="96" y="103"/>
                  <a:pt x="96" y="103"/>
                  <a:pt x="96" y="103"/>
                </a:cubicBezTo>
                <a:cubicBezTo>
                  <a:pt x="96" y="8"/>
                  <a:pt x="96" y="8"/>
                  <a:pt x="96" y="8"/>
                </a:cubicBezTo>
                <a:cubicBezTo>
                  <a:pt x="184" y="8"/>
                  <a:pt x="184" y="8"/>
                  <a:pt x="184" y="8"/>
                </a:cubicBezTo>
                <a:cubicBezTo>
                  <a:pt x="184" y="140"/>
                  <a:pt x="184" y="140"/>
                  <a:pt x="184" y="140"/>
                </a:cubicBezTo>
                <a:cubicBezTo>
                  <a:pt x="32" y="140"/>
                  <a:pt x="32" y="140"/>
                  <a:pt x="32" y="140"/>
                </a:cubicBezTo>
                <a:cubicBezTo>
                  <a:pt x="22" y="140"/>
                  <a:pt x="13" y="143"/>
                  <a:pt x="8" y="149"/>
                </a:cubicBezTo>
                <a:cubicBezTo>
                  <a:pt x="8" y="32"/>
                  <a:pt x="8" y="32"/>
                  <a:pt x="8" y="32"/>
                </a:cubicBezTo>
                <a:cubicBezTo>
                  <a:pt x="8" y="18"/>
                  <a:pt x="17" y="8"/>
                  <a:pt x="32" y="8"/>
                </a:cubicBezTo>
                <a:close/>
                <a:moveTo>
                  <a:pt x="32" y="184"/>
                </a:moveTo>
                <a:cubicBezTo>
                  <a:pt x="14" y="184"/>
                  <a:pt x="9" y="176"/>
                  <a:pt x="8" y="168"/>
                </a:cubicBezTo>
                <a:cubicBezTo>
                  <a:pt x="8" y="156"/>
                  <a:pt x="17" y="148"/>
                  <a:pt x="32" y="148"/>
                </a:cubicBezTo>
                <a:cubicBezTo>
                  <a:pt x="184" y="148"/>
                  <a:pt x="184" y="148"/>
                  <a:pt x="184" y="148"/>
                </a:cubicBezTo>
                <a:cubicBezTo>
                  <a:pt x="184" y="184"/>
                  <a:pt x="184" y="184"/>
                  <a:pt x="184" y="184"/>
                </a:cubicBezTo>
                <a:lnTo>
                  <a:pt x="32" y="184"/>
                </a:lnTo>
                <a:close/>
              </a:path>
            </a:pathLst>
          </a:custGeom>
          <a:solidFill>
            <a:srgbClr val="FFC000"/>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矩形 37"/>
          <p:cNvSpPr/>
          <p:nvPr/>
        </p:nvSpPr>
        <p:spPr>
          <a:xfrm>
            <a:off x="945866" y="590720"/>
            <a:ext cx="2112621" cy="535531"/>
          </a:xfrm>
          <a:prstGeom prst="rect">
            <a:avLst/>
          </a:prstGeom>
        </p:spPr>
        <p:txBody>
          <a:bodyPr wrap="square">
            <a:spAutoFit/>
          </a:bodyPr>
          <a:lstStyle/>
          <a:p>
            <a:pPr>
              <a:lnSpc>
                <a:spcPct val="120000"/>
              </a:lnSpc>
            </a:pPr>
            <a:r>
              <a:rPr lang="en-US" altLang="zh-CN" sz="2400" dirty="0">
                <a:solidFill>
                  <a:schemeClr val="tx1">
                    <a:lumMod val="65000"/>
                    <a:lumOff val="35000"/>
                  </a:schemeClr>
                </a:solidFill>
                <a:latin typeface="Arial Narrow" panose="020B0606020202030204" pitchFamily="34" charset="0"/>
                <a:ea typeface="DFLiHei-Bd" panose="020B0709000000000000" pitchFamily="49" charset="-120"/>
                <a:cs typeface="Arial" panose="020B0604020202020204" pitchFamily="34" charset="0"/>
              </a:rPr>
              <a:t>512,438,907</a:t>
            </a:r>
          </a:p>
        </p:txBody>
      </p:sp>
      <p:sp>
        <p:nvSpPr>
          <p:cNvPr id="39" name="矩形 38"/>
          <p:cNvSpPr/>
          <p:nvPr/>
        </p:nvSpPr>
        <p:spPr>
          <a:xfrm>
            <a:off x="955854" y="1061472"/>
            <a:ext cx="3377878" cy="498598"/>
          </a:xfrm>
          <a:prstGeom prst="rect">
            <a:avLst/>
          </a:prstGeom>
        </p:spPr>
        <p:txBody>
          <a:bodyPr wrap="square">
            <a:spAutoFit/>
          </a:bodyPr>
          <a:lstStyle/>
          <a:p>
            <a:pPr algn="just">
              <a:lnSpc>
                <a:spcPct val="120000"/>
              </a:lnSpc>
              <a:spcAft>
                <a:spcPts val="600"/>
              </a:spcAft>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p>
        </p:txBody>
      </p:sp>
      <p:sp>
        <p:nvSpPr>
          <p:cNvPr id="40" name="矩形 39"/>
          <p:cNvSpPr/>
          <p:nvPr/>
        </p:nvSpPr>
        <p:spPr>
          <a:xfrm>
            <a:off x="9205415" y="3493573"/>
            <a:ext cx="2112621" cy="493340"/>
          </a:xfrm>
          <a:prstGeom prst="rect">
            <a:avLst/>
          </a:prstGeom>
        </p:spPr>
        <p:txBody>
          <a:bodyPr wrap="square">
            <a:spAutoFit/>
          </a:bodyPr>
          <a:lstStyle/>
          <a:p>
            <a:pPr>
              <a:lnSpc>
                <a:spcPct val="120000"/>
              </a:lnSpc>
            </a:pPr>
            <a:r>
              <a:rPr lang="en-US" altLang="zh-CN" sz="2400" dirty="0">
                <a:solidFill>
                  <a:schemeClr val="bg1"/>
                </a:solidFill>
                <a:latin typeface="Arial Narrow" panose="020B0606020202030204" pitchFamily="34" charset="0"/>
                <a:ea typeface="DFLiHei-Bd" panose="020B0709000000000000" pitchFamily="49" charset="-120"/>
                <a:cs typeface="Arial" panose="020B0604020202020204" pitchFamily="34" charset="0"/>
              </a:rPr>
              <a:t>493,271,259</a:t>
            </a:r>
          </a:p>
        </p:txBody>
      </p:sp>
      <p:sp>
        <p:nvSpPr>
          <p:cNvPr id="41" name="矩形 40"/>
          <p:cNvSpPr/>
          <p:nvPr/>
        </p:nvSpPr>
        <p:spPr>
          <a:xfrm>
            <a:off x="7862871" y="3964325"/>
            <a:ext cx="3377878" cy="498598"/>
          </a:xfrm>
          <a:prstGeom prst="rect">
            <a:avLst/>
          </a:prstGeom>
        </p:spPr>
        <p:txBody>
          <a:bodyPr wrap="square">
            <a:spAutoFit/>
          </a:bodyPr>
          <a:lstStyle/>
          <a:p>
            <a:pPr algn="just">
              <a:lnSpc>
                <a:spcPct val="120000"/>
              </a:lnSpc>
              <a:spcAft>
                <a:spcPts val="600"/>
              </a:spcAft>
            </a:pPr>
            <a:r>
              <a:rPr lang="en-US" altLang="zh-CN" sz="1100" dirty="0">
                <a:solidFill>
                  <a:schemeClr val="bg1"/>
                </a:solidFill>
                <a:latin typeface="Arial" panose="020B0604020202020204" pitchFamily="34" charset="0"/>
                <a:ea typeface="微软雅黑" panose="020B0503020204020204" pitchFamily="34" charset="-122"/>
                <a:cs typeface="Arial" panose="020B0604020202020204" pitchFamily="34" charset="0"/>
              </a:rPr>
              <a:t>Some text about this part related goes here. Some text about this part related goes here. </a:t>
            </a:r>
          </a:p>
        </p:txBody>
      </p:sp>
      <p:cxnSp>
        <p:nvCxnSpPr>
          <p:cNvPr id="42" name="直接连接符 41"/>
          <p:cNvCxnSpPr/>
          <p:nvPr/>
        </p:nvCxnSpPr>
        <p:spPr>
          <a:xfrm flipH="1">
            <a:off x="2496457" y="2552759"/>
            <a:ext cx="1654629"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8055429" y="2552759"/>
            <a:ext cx="16546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496457" y="1652873"/>
            <a:ext cx="0" cy="89988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9710058" y="2538242"/>
            <a:ext cx="0" cy="8998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481024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500"/>
                                        <p:tgtEl>
                                          <p:spTgt spid="73"/>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p:cTn id="11" dur="500" fill="hold"/>
                                        <p:tgtEl>
                                          <p:spTgt spid="72"/>
                                        </p:tgtEl>
                                        <p:attrNameLst>
                                          <p:attrName>ppt_w</p:attrName>
                                        </p:attrNameLst>
                                      </p:cBhvr>
                                      <p:tavLst>
                                        <p:tav tm="0">
                                          <p:val>
                                            <p:fltVal val="0"/>
                                          </p:val>
                                        </p:tav>
                                        <p:tav tm="100000">
                                          <p:val>
                                            <p:strVal val="#ppt_w"/>
                                          </p:val>
                                        </p:tav>
                                      </p:tavLst>
                                    </p:anim>
                                    <p:anim calcmode="lin" valueType="num">
                                      <p:cBhvr>
                                        <p:cTn id="12" dur="500" fill="hold"/>
                                        <p:tgtEl>
                                          <p:spTgt spid="72"/>
                                        </p:tgtEl>
                                        <p:attrNameLst>
                                          <p:attrName>ppt_h</p:attrName>
                                        </p:attrNameLst>
                                      </p:cBhvr>
                                      <p:tavLst>
                                        <p:tav tm="0">
                                          <p:val>
                                            <p:fltVal val="0"/>
                                          </p:val>
                                        </p:tav>
                                        <p:tav tm="100000">
                                          <p:val>
                                            <p:strVal val="#ppt_h"/>
                                          </p:val>
                                        </p:tav>
                                      </p:tavLst>
                                    </p:anim>
                                    <p:anim calcmode="lin" valueType="num">
                                      <p:cBhvr>
                                        <p:cTn id="13" dur="500" fill="hold"/>
                                        <p:tgtEl>
                                          <p:spTgt spid="72"/>
                                        </p:tgtEl>
                                        <p:attrNameLst>
                                          <p:attrName>style.rotation</p:attrName>
                                        </p:attrNameLst>
                                      </p:cBhvr>
                                      <p:tavLst>
                                        <p:tav tm="0">
                                          <p:val>
                                            <p:fltVal val="360"/>
                                          </p:val>
                                        </p:tav>
                                        <p:tav tm="100000">
                                          <p:val>
                                            <p:fltVal val="0"/>
                                          </p:val>
                                        </p:tav>
                                      </p:tavLst>
                                    </p:anim>
                                    <p:animEffect transition="in" filter="fade">
                                      <p:cBhvr>
                                        <p:cTn id="14"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86BDCE0-C681-4CAB-8956-5BA777078BF3"/>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时尚服饰黑黄版"/>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4.0.0"/>
</p:tagLst>
</file>

<file path=ppt/tags/tag49.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4.0.0"/>
</p:tagLst>
</file>

<file path=ppt/tags/tag51.xml><?xml version="1.0" encoding="utf-8"?>
<p:tagLst xmlns:a="http://schemas.openxmlformats.org/drawingml/2006/main" xmlns:r="http://schemas.openxmlformats.org/officeDocument/2006/relationships" xmlns:p="http://schemas.openxmlformats.org/presentationml/2006/main">
  <p:tag name="PA" val="v4.0.0"/>
</p:tagLst>
</file>

<file path=ppt/tags/tag52.xml><?xml version="1.0" encoding="utf-8"?>
<p:tagLst xmlns:a="http://schemas.openxmlformats.org/drawingml/2006/main" xmlns:r="http://schemas.openxmlformats.org/officeDocument/2006/relationships" xmlns:p="http://schemas.openxmlformats.org/presentationml/2006/main">
  <p:tag name="PA" val="v4.0.0"/>
</p:tagLst>
</file>

<file path=ppt/tags/tag53.xml><?xml version="1.0" encoding="utf-8"?>
<p:tagLst xmlns:a="http://schemas.openxmlformats.org/drawingml/2006/main" xmlns:r="http://schemas.openxmlformats.org/officeDocument/2006/relationships" xmlns:p="http://schemas.openxmlformats.org/presentationml/2006/main">
  <p:tag name="PA" val="v4.0.0"/>
</p:tagLst>
</file>

<file path=ppt/tags/tag54.xml><?xml version="1.0" encoding="utf-8"?>
<p:tagLst xmlns:a="http://schemas.openxmlformats.org/drawingml/2006/main" xmlns:r="http://schemas.openxmlformats.org/officeDocument/2006/relationships" xmlns:p="http://schemas.openxmlformats.org/presentationml/2006/main">
  <p:tag name="PA" val="v4.0.0"/>
</p:tagLst>
</file>

<file path=ppt/tags/tag55.xml><?xml version="1.0" encoding="utf-8"?>
<p:tagLst xmlns:a="http://schemas.openxmlformats.org/drawingml/2006/main" xmlns:r="http://schemas.openxmlformats.org/officeDocument/2006/relationships" xmlns:p="http://schemas.openxmlformats.org/presentationml/2006/main">
  <p:tag name="PA" val="v4.0.0"/>
</p:tagLst>
</file>

<file path=ppt/tags/tag56.xml><?xml version="1.0" encoding="utf-8"?>
<p:tagLst xmlns:a="http://schemas.openxmlformats.org/drawingml/2006/main" xmlns:r="http://schemas.openxmlformats.org/officeDocument/2006/relationships" xmlns:p="http://schemas.openxmlformats.org/presentationml/2006/main">
  <p:tag name="PA" val="v4.0.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58.xml><?xml version="1.0" encoding="utf-8"?>
<p:tagLst xmlns:a="http://schemas.openxmlformats.org/drawingml/2006/main" xmlns:r="http://schemas.openxmlformats.org/officeDocument/2006/relationships" xmlns:p="http://schemas.openxmlformats.org/presentationml/2006/main">
  <p:tag name="PA" val="v4.0.0"/>
</p:tagLst>
</file>

<file path=ppt/tags/tag59.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PA" val="v4.0.0"/>
</p:tagLst>
</file>

<file path=ppt/tags/tag61.xml><?xml version="1.0" encoding="utf-8"?>
<p:tagLst xmlns:a="http://schemas.openxmlformats.org/drawingml/2006/main" xmlns:r="http://schemas.openxmlformats.org/officeDocument/2006/relationships" xmlns:p="http://schemas.openxmlformats.org/presentationml/2006/main">
  <p:tag name="PA" val="v4.0.0"/>
</p:tagLst>
</file>

<file path=ppt/tags/tag62.xml><?xml version="1.0" encoding="utf-8"?>
<p:tagLst xmlns:a="http://schemas.openxmlformats.org/drawingml/2006/main" xmlns:r="http://schemas.openxmlformats.org/officeDocument/2006/relationships" xmlns:p="http://schemas.openxmlformats.org/presentationml/2006/main">
  <p:tag name="PA" val="v4.0.0"/>
</p:tagLst>
</file>

<file path=ppt/tags/tag63.xml><?xml version="1.0" encoding="utf-8"?>
<p:tagLst xmlns:a="http://schemas.openxmlformats.org/drawingml/2006/main" xmlns:r="http://schemas.openxmlformats.org/officeDocument/2006/relationships" xmlns:p="http://schemas.openxmlformats.org/presentationml/2006/main">
  <p:tag name="PA" val="v4.0.0"/>
</p:tagLst>
</file>

<file path=ppt/tags/tag64.xml><?xml version="1.0" encoding="utf-8"?>
<p:tagLst xmlns:a="http://schemas.openxmlformats.org/drawingml/2006/main" xmlns:r="http://schemas.openxmlformats.org/officeDocument/2006/relationships" xmlns:p="http://schemas.openxmlformats.org/presentationml/2006/main">
  <p:tag name="PA" val="v4.0.0"/>
</p:tagLst>
</file>

<file path=ppt/tags/tag65.xml><?xml version="1.0" encoding="utf-8"?>
<p:tagLst xmlns:a="http://schemas.openxmlformats.org/drawingml/2006/main" xmlns:r="http://schemas.openxmlformats.org/officeDocument/2006/relationships" xmlns:p="http://schemas.openxmlformats.org/presentationml/2006/main">
  <p:tag name="PA" val="v4.0.0"/>
</p:tagLst>
</file>

<file path=ppt/tags/tag66.xml><?xml version="1.0" encoding="utf-8"?>
<p:tagLst xmlns:a="http://schemas.openxmlformats.org/drawingml/2006/main" xmlns:r="http://schemas.openxmlformats.org/officeDocument/2006/relationships" xmlns:p="http://schemas.openxmlformats.org/presentationml/2006/main">
  <p:tag name="PA" val="v4.0.0"/>
</p:tagLst>
</file>

<file path=ppt/tags/tag67.xml><?xml version="1.0" encoding="utf-8"?>
<p:tagLst xmlns:a="http://schemas.openxmlformats.org/drawingml/2006/main" xmlns:r="http://schemas.openxmlformats.org/officeDocument/2006/relationships" xmlns:p="http://schemas.openxmlformats.org/presentationml/2006/main">
  <p:tag name="PA" val="v4.0.0"/>
</p:tagLst>
</file>

<file path=ppt/tags/tag68.xml><?xml version="1.0" encoding="utf-8"?>
<p:tagLst xmlns:a="http://schemas.openxmlformats.org/drawingml/2006/main" xmlns:r="http://schemas.openxmlformats.org/officeDocument/2006/relationships" xmlns:p="http://schemas.openxmlformats.org/presentationml/2006/main">
  <p:tag name="PA" val="v4.0.0"/>
</p:tagLst>
</file>

<file path=ppt/tags/tag69.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1083</TotalTime>
  <Words>1494</Words>
  <Application>Microsoft Office PowerPoint</Application>
  <PresentationFormat>宽屏</PresentationFormat>
  <Paragraphs>152</Paragraphs>
  <Slides>25</Slides>
  <Notes>25</Notes>
  <HiddenSlides>0</HiddenSlides>
  <MMClips>2</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25</vt:i4>
      </vt:variant>
    </vt:vector>
  </HeadingPairs>
  <TitlesOfParts>
    <vt:vector size="47" baseType="lpstr">
      <vt:lpstr>Adobe 明體 Std L</vt:lpstr>
      <vt:lpstr>AjiwaiPro</vt:lpstr>
      <vt:lpstr>Arial Unicode MS</vt:lpstr>
      <vt:lpstr>Bebas Neue</vt:lpstr>
      <vt:lpstr>DFLiHei-Bd</vt:lpstr>
      <vt:lpstr>GeosansLight</vt:lpstr>
      <vt:lpstr>Gill Sans</vt:lpstr>
      <vt:lpstr>Lato Bold</vt:lpstr>
      <vt:lpstr>Open Sans</vt:lpstr>
      <vt:lpstr>Open Sans Light</vt:lpstr>
      <vt:lpstr>Playfair Display</vt:lpstr>
      <vt:lpstr>Poppins Light</vt:lpstr>
      <vt:lpstr>等线</vt:lpstr>
      <vt:lpstr>等线 Light</vt:lpstr>
      <vt:lpstr>宋体</vt:lpstr>
      <vt:lpstr>微软雅黑</vt:lpstr>
      <vt:lpstr>Arial</vt:lpstr>
      <vt:lpstr>Arial Narrow</vt:lpstr>
      <vt:lpstr>Freestyle Script</vt:lpstr>
      <vt:lpstr>Roboto</vt:lpstr>
      <vt:lpstr>Roboto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2</cp:revision>
  <dcterms:created xsi:type="dcterms:W3CDTF">2018-04-17T01:00:57Z</dcterms:created>
  <dcterms:modified xsi:type="dcterms:W3CDTF">2018-06-01T07:40:14Z</dcterms:modified>
</cp:coreProperties>
</file>