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sldIdLst>
    <p:sldId id="282" r:id="rId3"/>
    <p:sldId id="278" r:id="rId4"/>
    <p:sldId id="306" r:id="rId5"/>
    <p:sldId id="305" r:id="rId6"/>
    <p:sldId id="277" r:id="rId7"/>
    <p:sldId id="299" r:id="rId8"/>
    <p:sldId id="284" r:id="rId9"/>
    <p:sldId id="283" r:id="rId10"/>
    <p:sldId id="285" r:id="rId11"/>
    <p:sldId id="267" r:id="rId12"/>
    <p:sldId id="268" r:id="rId13"/>
    <p:sldId id="286" r:id="rId14"/>
    <p:sldId id="287" r:id="rId15"/>
    <p:sldId id="280" r:id="rId16"/>
    <p:sldId id="297" r:id="rId17"/>
    <p:sldId id="294" r:id="rId18"/>
    <p:sldId id="300" r:id="rId19"/>
    <p:sldId id="298" r:id="rId20"/>
    <p:sldId id="308" r:id="rId21"/>
    <p:sldId id="302" r:id="rId22"/>
    <p:sldId id="279" r:id="rId23"/>
    <p:sldId id="292" r:id="rId24"/>
    <p:sldId id="281" r:id="rId25"/>
    <p:sldId id="309" r:id="rId26"/>
    <p:sldId id="30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88EA"/>
    <a:srgbClr val="004887"/>
    <a:srgbClr val="455499"/>
    <a:srgbClr val="8087A4"/>
    <a:srgbClr val="64C448"/>
    <a:srgbClr val="3163D7"/>
    <a:srgbClr val="028AE9"/>
    <a:srgbClr val="F2F2F2"/>
    <a:srgbClr val="0089A4"/>
    <a:srgbClr val="11B3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30" autoAdjust="0"/>
    <p:restoredTop sz="94660"/>
  </p:normalViewPr>
  <p:slideViewPr>
    <p:cSldViewPr snapToGrid="0">
      <p:cViewPr varScale="1">
        <p:scale>
          <a:sx n="91" d="100"/>
          <a:sy n="91" d="100"/>
        </p:scale>
        <p:origin x="90" y="10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5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6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7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8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9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5734910128264296"/>
          <c:w val="0.93501928141186308"/>
          <c:h val="0.826915988589092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HR初选合格数</c:v>
                </c:pt>
              </c:strCache>
            </c:strRef>
          </c:tx>
          <c:spPr>
            <a:solidFill>
              <a:srgbClr val="A9E95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收到简历数</c:v>
                </c:pt>
              </c:strCache>
            </c:strRef>
          </c:tx>
          <c:spPr>
            <a:solidFill>
              <a:srgbClr val="61CDF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61CDF6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68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overlap val="100"/>
        <c:axId val="719126624"/>
        <c:axId val="719127016"/>
      </c:barChart>
      <c:catAx>
        <c:axId val="7191266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19127016"/>
        <c:crosses val="autoZero"/>
        <c:auto val="1"/>
        <c:lblAlgn val="ctr"/>
        <c:lblOffset val="100"/>
        <c:noMultiLvlLbl val="0"/>
      </c:catAx>
      <c:valAx>
        <c:axId val="719127016"/>
        <c:scaling>
          <c:orientation val="minMax"/>
          <c:max val="100"/>
          <c:min val="10"/>
        </c:scaling>
        <c:delete val="1"/>
        <c:axPos val="b"/>
        <c:numFmt formatCode="General" sourceLinked="1"/>
        <c:majorTickMark val="out"/>
        <c:minorTickMark val="none"/>
        <c:tickLblPos val="nextTo"/>
        <c:crossAx val="719126624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收到简历</c:v>
                </c:pt>
              </c:strCache>
            </c:strRef>
          </c:tx>
          <c:spPr>
            <a:noFill/>
            <a:ln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Sheet1!$A$2:$A$6</c:f>
              <c:strCache>
                <c:ptCount val="5"/>
                <c:pt idx="0">
                  <c:v>网络：智联招聘
</c:v>
                </c:pt>
                <c:pt idx="1">
                  <c:v>网络：赶集网
</c:v>
                </c:pt>
                <c:pt idx="2">
                  <c:v>网络：猎聘网
</c:v>
                </c:pt>
                <c:pt idx="3">
                  <c:v>现场招聘会
</c:v>
                </c:pt>
                <c:pt idx="4">
                  <c:v>内部推荐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转化率</c:v>
                </c:pt>
              </c:strCache>
            </c:strRef>
          </c:tx>
          <c:spPr>
            <a:solidFill>
              <a:srgbClr val="028AE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网络：智联招聘
</c:v>
                </c:pt>
                <c:pt idx="1">
                  <c:v>网络：赶集网
</c:v>
                </c:pt>
                <c:pt idx="2">
                  <c:v>网络：猎聘网
</c:v>
                </c:pt>
                <c:pt idx="3">
                  <c:v>现场招聘会
</c:v>
                </c:pt>
                <c:pt idx="4">
                  <c:v>内部推荐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0.59</c:v>
                </c:pt>
                <c:pt idx="1">
                  <c:v>0.78</c:v>
                </c:pt>
                <c:pt idx="2">
                  <c:v>0.32</c:v>
                </c:pt>
                <c:pt idx="3">
                  <c:v>0.9</c:v>
                </c:pt>
                <c:pt idx="4">
                  <c:v>0.45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648256600"/>
        <c:axId val="648256992"/>
      </c:barChart>
      <c:catAx>
        <c:axId val="6482566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48256992"/>
        <c:crosses val="autoZero"/>
        <c:auto val="1"/>
        <c:lblAlgn val="ctr"/>
        <c:lblOffset val="100"/>
        <c:noMultiLvlLbl val="0"/>
      </c:catAx>
      <c:valAx>
        <c:axId val="64825699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648256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收到简历</c:v>
                </c:pt>
              </c:strCache>
            </c:strRef>
          </c:tx>
          <c:spPr>
            <a:solidFill>
              <a:srgbClr val="1B88EA"/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网络：智联招聘
</c:v>
                </c:pt>
                <c:pt idx="1">
                  <c:v>网络：赶集网
</c:v>
                </c:pt>
                <c:pt idx="2">
                  <c:v>网络：猎聘网
</c:v>
                </c:pt>
                <c:pt idx="3">
                  <c:v>现场招聘会
</c:v>
                </c:pt>
                <c:pt idx="4">
                  <c:v>内部推荐</c:v>
                </c:pt>
                <c:pt idx="5">
                  <c:v>同行业引进</c:v>
                </c:pt>
                <c:pt idx="6">
                  <c:v>校园招聘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105</c:v>
                </c:pt>
                <c:pt idx="1">
                  <c:v>129</c:v>
                </c:pt>
                <c:pt idx="2">
                  <c:v>86</c:v>
                </c:pt>
                <c:pt idx="3">
                  <c:v>105</c:v>
                </c:pt>
                <c:pt idx="4">
                  <c:v>129</c:v>
                </c:pt>
                <c:pt idx="5">
                  <c:v>86</c:v>
                </c:pt>
                <c:pt idx="6">
                  <c:v>115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首轮面试</c:v>
                </c:pt>
              </c:strCache>
            </c:strRef>
          </c:tx>
          <c:spPr>
            <a:solidFill>
              <a:srgbClr val="92D050"/>
            </a:solidFill>
            <a:ln w="76200">
              <a:noFill/>
            </a:ln>
            <a:effectLst>
              <a:outerShdw blurRad="139700" dist="63500" dir="13500000" algn="br" rotWithShape="0">
                <a:prstClr val="black">
                  <a:alpha val="32000"/>
                </a:prstClr>
              </a:outerShdw>
            </a:effectLst>
          </c:spPr>
          <c:cat>
            <c:strRef>
              <c:f>Sheet1!$A$2:$A$8</c:f>
              <c:strCache>
                <c:ptCount val="7"/>
                <c:pt idx="0">
                  <c:v>网络：智联招聘
</c:v>
                </c:pt>
                <c:pt idx="1">
                  <c:v>网络：赶集网
</c:v>
                </c:pt>
                <c:pt idx="2">
                  <c:v>网络：猎聘网
</c:v>
                </c:pt>
                <c:pt idx="3">
                  <c:v>现场招聘会
</c:v>
                </c:pt>
                <c:pt idx="4">
                  <c:v>内部推荐</c:v>
                </c:pt>
                <c:pt idx="5">
                  <c:v>同行业引进</c:v>
                </c:pt>
                <c:pt idx="6">
                  <c:v>校园招聘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88</c:v>
                </c:pt>
                <c:pt idx="1">
                  <c:v>80</c:v>
                </c:pt>
                <c:pt idx="2">
                  <c:v>70</c:v>
                </c:pt>
                <c:pt idx="3">
                  <c:v>88</c:v>
                </c:pt>
                <c:pt idx="4">
                  <c:v>80</c:v>
                </c:pt>
                <c:pt idx="5">
                  <c:v>70</c:v>
                </c:pt>
                <c:pt idx="6">
                  <c:v>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8257776"/>
        <c:axId val="648258168"/>
      </c:area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收到简历2</c:v>
                </c:pt>
              </c:strCache>
            </c:strRef>
          </c:tx>
          <c:spPr>
            <a:ln w="63500" cap="rnd">
              <a:noFill/>
              <a:round/>
            </a:ln>
            <a:effectLst>
              <a:outerShdw blurRad="139700" dist="63500" dir="13500000" algn="br" rotWithShape="0">
                <a:prstClr val="black">
                  <a:alpha val="32000"/>
                </a:prstClr>
              </a:outerShdw>
            </a:effectLst>
          </c:spPr>
          <c:marker>
            <c:symbol val="circle"/>
            <c:size val="30"/>
            <c:spPr>
              <a:solidFill>
                <a:srgbClr val="028AE9"/>
              </a:solidFill>
              <a:ln w="79375">
                <a:solidFill>
                  <a:schemeClr val="bg1"/>
                </a:solidFill>
              </a:ln>
              <a:effectLst>
                <a:outerShdw blurRad="139700" dist="63500" dir="13500000" algn="br" rotWithShape="0">
                  <a:prstClr val="black">
                    <a:alpha val="32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网络：智联招聘
</c:v>
                </c:pt>
                <c:pt idx="1">
                  <c:v>网络：赶集网
</c:v>
                </c:pt>
                <c:pt idx="2">
                  <c:v>网络：猎聘网
</c:v>
                </c:pt>
                <c:pt idx="3">
                  <c:v>现场招聘会
</c:v>
                </c:pt>
                <c:pt idx="4">
                  <c:v>内部推荐</c:v>
                </c:pt>
                <c:pt idx="5">
                  <c:v>同行业引进</c:v>
                </c:pt>
                <c:pt idx="6">
                  <c:v>校园招聘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105</c:v>
                </c:pt>
                <c:pt idx="1">
                  <c:v>129</c:v>
                </c:pt>
                <c:pt idx="2">
                  <c:v>86</c:v>
                </c:pt>
                <c:pt idx="3">
                  <c:v>105</c:v>
                </c:pt>
                <c:pt idx="4">
                  <c:v>129</c:v>
                </c:pt>
                <c:pt idx="5">
                  <c:v>86</c:v>
                </c:pt>
                <c:pt idx="6">
                  <c:v>115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首轮面试2</c:v>
                </c:pt>
              </c:strCache>
            </c:strRef>
          </c:tx>
          <c:spPr>
            <a:ln w="25400" cap="rnd">
              <a:noFill/>
              <a:round/>
            </a:ln>
            <a:effectLst>
              <a:outerShdw blurRad="139700" dist="63500" dir="13500000" algn="br" rotWithShape="0">
                <a:prstClr val="black">
                  <a:alpha val="32000"/>
                </a:prstClr>
              </a:outerShdw>
            </a:effectLst>
          </c:spPr>
          <c:marker>
            <c:symbol val="circle"/>
            <c:size val="24"/>
            <c:spPr>
              <a:solidFill>
                <a:srgbClr val="EC7064"/>
              </a:solidFill>
              <a:ln w="69850">
                <a:solidFill>
                  <a:schemeClr val="bg1"/>
                </a:solidFill>
              </a:ln>
              <a:effectLst>
                <a:outerShdw blurRad="139700" dist="63500" dir="13500000" algn="br" rotWithShape="0">
                  <a:prstClr val="black">
                    <a:alpha val="32000"/>
                  </a:prstClr>
                </a:outerShdw>
              </a:effectLst>
            </c:spPr>
          </c:marker>
          <c:dLbls>
            <c:dLbl>
              <c:idx val="0"/>
              <c:layout>
                <c:manualLayout>
                  <c:x val="-2.6193903930807265E-3"/>
                  <c:y val="7.46614250976648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5.8006755076773081E-2"/>
                  <c:y val="6.94580957863274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网络：智联招聘
</c:v>
                </c:pt>
                <c:pt idx="1">
                  <c:v>网络：赶集网
</c:v>
                </c:pt>
                <c:pt idx="2">
                  <c:v>网络：猎聘网
</c:v>
                </c:pt>
                <c:pt idx="3">
                  <c:v>现场招聘会
</c:v>
                </c:pt>
                <c:pt idx="4">
                  <c:v>内部推荐</c:v>
                </c:pt>
                <c:pt idx="5">
                  <c:v>同行业引进</c:v>
                </c:pt>
                <c:pt idx="6">
                  <c:v>校园招聘</c:v>
                </c:pt>
              </c:strCache>
            </c:strRef>
          </c:cat>
          <c:val>
            <c:numRef>
              <c:f>Sheet1!$E$2:$E$8</c:f>
              <c:numCache>
                <c:formatCode>General</c:formatCode>
                <c:ptCount val="7"/>
                <c:pt idx="0">
                  <c:v>88</c:v>
                </c:pt>
                <c:pt idx="1">
                  <c:v>80</c:v>
                </c:pt>
                <c:pt idx="2">
                  <c:v>70</c:v>
                </c:pt>
                <c:pt idx="3">
                  <c:v>88</c:v>
                </c:pt>
                <c:pt idx="4">
                  <c:v>80</c:v>
                </c:pt>
                <c:pt idx="5">
                  <c:v>70</c:v>
                </c:pt>
                <c:pt idx="6">
                  <c:v>87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8257776"/>
        <c:axId val="648258168"/>
      </c:lineChart>
      <c:catAx>
        <c:axId val="648257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48258168"/>
        <c:crosses val="autoZero"/>
        <c:auto val="1"/>
        <c:lblAlgn val="ctr"/>
        <c:lblOffset val="100"/>
        <c:noMultiLvlLbl val="0"/>
      </c:catAx>
      <c:valAx>
        <c:axId val="6482581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4825777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B88E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网络：智联招聘
</c:v>
                </c:pt>
                <c:pt idx="1">
                  <c:v>网络：赶集网
</c:v>
                </c:pt>
                <c:pt idx="2">
                  <c:v>网络：猎聘网
</c:v>
                </c:pt>
                <c:pt idx="3">
                  <c:v>现场招聘会
</c:v>
                </c:pt>
                <c:pt idx="4">
                  <c:v>内部推荐</c:v>
                </c:pt>
                <c:pt idx="5">
                  <c:v>同行业引进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</c:v>
                </c:pt>
                <c:pt idx="1">
                  <c:v>1</c:v>
                </c:pt>
                <c:pt idx="2">
                  <c:v>3</c:v>
                </c:pt>
                <c:pt idx="3">
                  <c:v>1</c:v>
                </c:pt>
                <c:pt idx="4">
                  <c:v>6</c:v>
                </c:pt>
                <c:pt idx="5">
                  <c:v>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39956048"/>
        <c:axId val="639953304"/>
      </c:barChart>
      <c:catAx>
        <c:axId val="6399560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39953304"/>
        <c:crosses val="autoZero"/>
        <c:auto val="1"/>
        <c:lblAlgn val="ctr"/>
        <c:lblOffset val="100"/>
        <c:noMultiLvlLbl val="0"/>
      </c:catAx>
      <c:valAx>
        <c:axId val="6399533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3995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B88E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网络：智联招聘
</c:v>
                </c:pt>
                <c:pt idx="1">
                  <c:v>网络：赶集网
</c:v>
                </c:pt>
                <c:pt idx="2">
                  <c:v>网络：猎聘网
</c:v>
                </c:pt>
                <c:pt idx="3">
                  <c:v>现场招聘会
</c:v>
                </c:pt>
                <c:pt idx="4">
                  <c:v>内部推荐</c:v>
                </c:pt>
                <c:pt idx="5">
                  <c:v>同行业引进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</c:v>
                </c:pt>
                <c:pt idx="1">
                  <c:v>12</c:v>
                </c:pt>
                <c:pt idx="2">
                  <c:v>33</c:v>
                </c:pt>
                <c:pt idx="3">
                  <c:v>45</c:v>
                </c:pt>
                <c:pt idx="4">
                  <c:v>6</c:v>
                </c:pt>
                <c:pt idx="5">
                  <c:v>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94425960"/>
        <c:axId val="494426352"/>
      </c:barChart>
      <c:catAx>
        <c:axId val="494425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94426352"/>
        <c:crosses val="autoZero"/>
        <c:auto val="1"/>
        <c:lblAlgn val="ctr"/>
        <c:lblOffset val="100"/>
        <c:noMultiLvlLbl val="0"/>
      </c:catAx>
      <c:valAx>
        <c:axId val="4944263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94425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收到简历</c:v>
                </c:pt>
              </c:strCache>
            </c:strRef>
          </c:tx>
          <c:spPr>
            <a:noFill/>
            <a:ln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Sheet1!$A$2:$A$6</c:f>
              <c:strCache>
                <c:ptCount val="5"/>
                <c:pt idx="0">
                  <c:v>网络：智联招聘
</c:v>
                </c:pt>
                <c:pt idx="1">
                  <c:v>网络：赶集网
</c:v>
                </c:pt>
                <c:pt idx="2">
                  <c:v>网络：猎聘网
</c:v>
                </c:pt>
                <c:pt idx="3">
                  <c:v>现场招聘会
</c:v>
                </c:pt>
                <c:pt idx="4">
                  <c:v>内部推荐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转化率</c:v>
                </c:pt>
              </c:strCache>
            </c:strRef>
          </c:tx>
          <c:spPr>
            <a:solidFill>
              <a:srgbClr val="028AE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网络：智联招聘
</c:v>
                </c:pt>
                <c:pt idx="1">
                  <c:v>网络：赶集网
</c:v>
                </c:pt>
                <c:pt idx="2">
                  <c:v>网络：猎聘网
</c:v>
                </c:pt>
                <c:pt idx="3">
                  <c:v>现场招聘会
</c:v>
                </c:pt>
                <c:pt idx="4">
                  <c:v>内部推荐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0.87</c:v>
                </c:pt>
                <c:pt idx="1">
                  <c:v>0.93</c:v>
                </c:pt>
                <c:pt idx="2">
                  <c:v>0.1</c:v>
                </c:pt>
                <c:pt idx="3">
                  <c:v>0.15</c:v>
                </c:pt>
                <c:pt idx="4">
                  <c:v>0.56000000000000005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648258952"/>
        <c:axId val="648259344"/>
      </c:barChart>
      <c:catAx>
        <c:axId val="648258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48259344"/>
        <c:crosses val="autoZero"/>
        <c:auto val="1"/>
        <c:lblAlgn val="ctr"/>
        <c:lblOffset val="100"/>
        <c:noMultiLvlLbl val="0"/>
      </c:catAx>
      <c:valAx>
        <c:axId val="648259344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648258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人数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00后</c:v>
                </c:pt>
                <c:pt idx="1">
                  <c:v>90后</c:v>
                </c:pt>
                <c:pt idx="2">
                  <c:v>80后</c:v>
                </c:pt>
                <c:pt idx="3">
                  <c:v>70后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15</c:v>
                </c:pt>
                <c:pt idx="2">
                  <c:v>17</c:v>
                </c:pt>
                <c:pt idx="3">
                  <c:v>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483219368"/>
        <c:axId val="483219760"/>
      </c:barChart>
      <c:catAx>
        <c:axId val="4832193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83219760"/>
        <c:crosses val="autoZero"/>
        <c:auto val="1"/>
        <c:lblAlgn val="ctr"/>
        <c:lblOffset val="100"/>
        <c:noMultiLvlLbl val="0"/>
      </c:catAx>
      <c:valAx>
        <c:axId val="4832197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83219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人数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高中</c:v>
                </c:pt>
                <c:pt idx="1">
                  <c:v>大专</c:v>
                </c:pt>
                <c:pt idx="2">
                  <c:v>本科</c:v>
                </c:pt>
                <c:pt idx="3">
                  <c:v>博士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18</c:v>
                </c:pt>
                <c:pt idx="2">
                  <c:v>10</c:v>
                </c:pt>
                <c:pt idx="3">
                  <c:v>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483220544"/>
        <c:axId val="483220936"/>
      </c:barChart>
      <c:catAx>
        <c:axId val="4832205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83220936"/>
        <c:crosses val="autoZero"/>
        <c:auto val="1"/>
        <c:lblAlgn val="ctr"/>
        <c:lblOffset val="100"/>
        <c:noMultiLvlLbl val="0"/>
      </c:catAx>
      <c:valAx>
        <c:axId val="4832209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83220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人数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销售代表</c:v>
                </c:pt>
                <c:pt idx="1">
                  <c:v>运营经理</c:v>
                </c:pt>
                <c:pt idx="2">
                  <c:v>企划专员</c:v>
                </c:pt>
                <c:pt idx="3">
                  <c:v>培训经理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8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483221720"/>
        <c:axId val="734286072"/>
      </c:barChart>
      <c:catAx>
        <c:axId val="4832217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34286072"/>
        <c:crosses val="autoZero"/>
        <c:auto val="1"/>
        <c:lblAlgn val="ctr"/>
        <c:lblOffset val="100"/>
        <c:noMultiLvlLbl val="0"/>
      </c:catAx>
      <c:valAx>
        <c:axId val="7342860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83221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人数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成都分公司</c:v>
                </c:pt>
                <c:pt idx="1">
                  <c:v>北京分公司</c:v>
                </c:pt>
                <c:pt idx="2">
                  <c:v>上海办事处</c:v>
                </c:pt>
                <c:pt idx="3">
                  <c:v>集团总部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6</c:v>
                </c:pt>
                <c:pt idx="2">
                  <c:v>4</c:v>
                </c:pt>
                <c:pt idx="3">
                  <c:v>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734286856"/>
        <c:axId val="734287248"/>
      </c:barChart>
      <c:catAx>
        <c:axId val="7342868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34287248"/>
        <c:crosses val="autoZero"/>
        <c:auto val="1"/>
        <c:lblAlgn val="ctr"/>
        <c:lblOffset val="100"/>
        <c:noMultiLvlLbl val="0"/>
      </c:catAx>
      <c:valAx>
        <c:axId val="7342872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34286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091478787794334E-2"/>
          <c:y val="4.9448108493043583E-2"/>
          <c:w val="0.94438035555564404"/>
          <c:h val="0.8912141613153040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4C448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163D7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64C448"/>
              </a:soli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42944656064959924"/>
                  <c:y val="-8.1378201605040046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4963426201948681"/>
                      <c:h val="0.29902395709892038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42205356725169479"/>
                  <c:y val="4.438862274161959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7296923102955069"/>
                      <c:h val="0.29902395709892038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4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1"/>
        <c:axId val="721232416"/>
        <c:axId val="721234768"/>
      </c:barChart>
      <c:catAx>
        <c:axId val="7212324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21234768"/>
        <c:crosses val="autoZero"/>
        <c:auto val="1"/>
        <c:lblAlgn val="ctr"/>
        <c:lblOffset val="100"/>
        <c:noMultiLvlLbl val="0"/>
      </c:catAx>
      <c:valAx>
        <c:axId val="721234768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72123241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5734910128264296"/>
          <c:w val="0.93501928141186308"/>
          <c:h val="0.826915988589092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HR初选合格数</c:v>
                </c:pt>
              </c:strCache>
            </c:strRef>
          </c:tx>
          <c:spPr>
            <a:solidFill>
              <a:srgbClr val="A9E95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收到简历数</c:v>
                </c:pt>
              </c:strCache>
            </c:strRef>
          </c:tx>
          <c:spPr>
            <a:solidFill>
              <a:srgbClr val="61CDF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61CDF6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68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overlap val="100"/>
        <c:axId val="719127800"/>
        <c:axId val="719128192"/>
      </c:barChart>
      <c:catAx>
        <c:axId val="7191278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19128192"/>
        <c:crosses val="autoZero"/>
        <c:auto val="1"/>
        <c:lblAlgn val="ctr"/>
        <c:lblOffset val="100"/>
        <c:noMultiLvlLbl val="0"/>
      </c:catAx>
      <c:valAx>
        <c:axId val="719128192"/>
        <c:scaling>
          <c:orientation val="minMax"/>
          <c:max val="100"/>
          <c:min val="10"/>
        </c:scaling>
        <c:delete val="1"/>
        <c:axPos val="b"/>
        <c:numFmt formatCode="General" sourceLinked="1"/>
        <c:majorTickMark val="out"/>
        <c:minorTickMark val="none"/>
        <c:tickLblPos val="nextTo"/>
        <c:crossAx val="719127800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536690267334955E-3"/>
          <c:y val="0.17271152571403689"/>
          <c:w val="0.93501928141186308"/>
          <c:h val="0.826915988589092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HR初选合格数</c:v>
                </c:pt>
              </c:strCache>
            </c:strRef>
          </c:tx>
          <c:spPr>
            <a:solidFill>
              <a:srgbClr val="A9E95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收到简历数</c:v>
                </c:pt>
              </c:strCache>
            </c:strRef>
          </c:tx>
          <c:spPr>
            <a:solidFill>
              <a:srgbClr val="61CDF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61CDF6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68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overlap val="100"/>
        <c:axId val="449509760"/>
        <c:axId val="449510152"/>
      </c:barChart>
      <c:catAx>
        <c:axId val="4495097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49510152"/>
        <c:crosses val="autoZero"/>
        <c:auto val="1"/>
        <c:lblAlgn val="ctr"/>
        <c:lblOffset val="100"/>
        <c:noMultiLvlLbl val="0"/>
      </c:catAx>
      <c:valAx>
        <c:axId val="449510152"/>
        <c:scaling>
          <c:orientation val="minMax"/>
          <c:max val="100"/>
          <c:min val="10"/>
        </c:scaling>
        <c:delete val="1"/>
        <c:axPos val="b"/>
        <c:numFmt formatCode="General" sourceLinked="1"/>
        <c:majorTickMark val="out"/>
        <c:minorTickMark val="none"/>
        <c:tickLblPos val="nextTo"/>
        <c:crossAx val="449509760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5734910128264296"/>
          <c:w val="0.93501928141186308"/>
          <c:h val="0.826915988589092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HR初选合格数</c:v>
                </c:pt>
              </c:strCache>
            </c:strRef>
          </c:tx>
          <c:spPr>
            <a:solidFill>
              <a:srgbClr val="A9E95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收到简历数</c:v>
                </c:pt>
              </c:strCache>
            </c:strRef>
          </c:tx>
          <c:spPr>
            <a:solidFill>
              <a:srgbClr val="FFFFF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61CDF6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68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overlap val="100"/>
        <c:axId val="449510936"/>
        <c:axId val="451674448"/>
      </c:barChart>
      <c:catAx>
        <c:axId val="4495109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51674448"/>
        <c:crosses val="autoZero"/>
        <c:auto val="1"/>
        <c:lblAlgn val="ctr"/>
        <c:lblOffset val="100"/>
        <c:noMultiLvlLbl val="0"/>
      </c:catAx>
      <c:valAx>
        <c:axId val="451674448"/>
        <c:scaling>
          <c:orientation val="minMax"/>
          <c:max val="100"/>
          <c:min val="10"/>
        </c:scaling>
        <c:delete val="1"/>
        <c:axPos val="b"/>
        <c:numFmt formatCode="General" sourceLinked="1"/>
        <c:majorTickMark val="out"/>
        <c:minorTickMark val="none"/>
        <c:tickLblPos val="nextTo"/>
        <c:crossAx val="449510936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5734910128264296"/>
          <c:w val="0.93501928141186308"/>
          <c:h val="0.826915988589092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HR初选合格数</c:v>
                </c:pt>
              </c:strCache>
            </c:strRef>
          </c:tx>
          <c:spPr>
            <a:solidFill>
              <a:srgbClr val="A9E95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收到简历数</c:v>
                </c:pt>
              </c:strCache>
            </c:strRef>
          </c:tx>
          <c:spPr>
            <a:solidFill>
              <a:srgbClr val="61CDF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61CDF6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68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overlap val="100"/>
        <c:axId val="444982584"/>
        <c:axId val="444982976"/>
      </c:barChart>
      <c:catAx>
        <c:axId val="4449825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44982976"/>
        <c:crosses val="autoZero"/>
        <c:auto val="1"/>
        <c:lblAlgn val="ctr"/>
        <c:lblOffset val="100"/>
        <c:noMultiLvlLbl val="0"/>
      </c:catAx>
      <c:valAx>
        <c:axId val="444982976"/>
        <c:scaling>
          <c:orientation val="minMax"/>
          <c:max val="100"/>
          <c:min val="10"/>
        </c:scaling>
        <c:delete val="1"/>
        <c:axPos val="b"/>
        <c:numFmt formatCode="General" sourceLinked="1"/>
        <c:majorTickMark val="out"/>
        <c:minorTickMark val="none"/>
        <c:tickLblPos val="nextTo"/>
        <c:crossAx val="444982584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5734910128264296"/>
          <c:w val="0.93501928141186308"/>
          <c:h val="0.826915988589092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HR初选合格数</c:v>
                </c:pt>
              </c:strCache>
            </c:strRef>
          </c:tx>
          <c:spPr>
            <a:solidFill>
              <a:srgbClr val="A9E95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收到简历数</c:v>
                </c:pt>
              </c:strCache>
            </c:strRef>
          </c:tx>
          <c:spPr>
            <a:solidFill>
              <a:srgbClr val="61CDF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61CDF6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68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overlap val="100"/>
        <c:axId val="444983760"/>
        <c:axId val="451283744"/>
      </c:barChart>
      <c:catAx>
        <c:axId val="4449837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51283744"/>
        <c:crosses val="autoZero"/>
        <c:auto val="1"/>
        <c:lblAlgn val="ctr"/>
        <c:lblOffset val="100"/>
        <c:noMultiLvlLbl val="0"/>
      </c:catAx>
      <c:valAx>
        <c:axId val="451283744"/>
        <c:scaling>
          <c:orientation val="minMax"/>
          <c:max val="100"/>
          <c:min val="10"/>
        </c:scaling>
        <c:delete val="1"/>
        <c:axPos val="b"/>
        <c:numFmt formatCode="General" sourceLinked="1"/>
        <c:majorTickMark val="out"/>
        <c:minorTickMark val="none"/>
        <c:tickLblPos val="nextTo"/>
        <c:crossAx val="444983760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7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8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Sheet1!$A$2:$A$10</c:f>
              <c:strCache>
                <c:ptCount val="9"/>
                <c:pt idx="0">
                  <c:v>网络：智联招聘
</c:v>
                </c:pt>
                <c:pt idx="1">
                  <c:v>网络：赶集网
</c:v>
                </c:pt>
                <c:pt idx="2">
                  <c:v>网络：猎聘网
</c:v>
                </c:pt>
                <c:pt idx="3">
                  <c:v>现场招聘会
</c:v>
                </c:pt>
                <c:pt idx="4">
                  <c:v>内部推荐</c:v>
                </c:pt>
                <c:pt idx="5">
                  <c:v>同行业引进</c:v>
                </c:pt>
                <c:pt idx="6">
                  <c:v>校园招聘</c:v>
                </c:pt>
                <c:pt idx="7">
                  <c:v>猎头</c:v>
                </c:pt>
                <c:pt idx="8">
                  <c:v>其他</c:v>
                </c:pt>
              </c:strCache>
            </c:strRef>
          </c:cat>
          <c:val>
            <c:numRef>
              <c:f>Sheet1!$B$2:$B$10</c:f>
              <c:numCache>
                <c:formatCode>0%</c:formatCode>
                <c:ptCount val="9"/>
                <c:pt idx="0">
                  <c:v>0.2</c:v>
                </c:pt>
                <c:pt idx="1">
                  <c:v>0.15</c:v>
                </c:pt>
                <c:pt idx="2">
                  <c:v>0.02</c:v>
                </c:pt>
                <c:pt idx="3">
                  <c:v>0.08</c:v>
                </c:pt>
                <c:pt idx="4">
                  <c:v>0.1</c:v>
                </c:pt>
                <c:pt idx="5">
                  <c:v>0.05</c:v>
                </c:pt>
                <c:pt idx="6">
                  <c:v>0.3</c:v>
                </c:pt>
                <c:pt idx="7">
                  <c:v>0.05</c:v>
                </c:pt>
                <c:pt idx="8">
                  <c:v>0.05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7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8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Sheet1!$A$2:$A$10</c:f>
              <c:strCache>
                <c:ptCount val="9"/>
                <c:pt idx="0">
                  <c:v>网络：智联招聘
</c:v>
                </c:pt>
                <c:pt idx="1">
                  <c:v>网络：赶集网
</c:v>
                </c:pt>
                <c:pt idx="2">
                  <c:v>网络：猎聘网
</c:v>
                </c:pt>
                <c:pt idx="3">
                  <c:v>现场招聘会
</c:v>
                </c:pt>
                <c:pt idx="4">
                  <c:v>内部推荐</c:v>
                </c:pt>
                <c:pt idx="5">
                  <c:v>同行业引进</c:v>
                </c:pt>
                <c:pt idx="6">
                  <c:v>校园招聘</c:v>
                </c:pt>
                <c:pt idx="7">
                  <c:v>猎头</c:v>
                </c:pt>
                <c:pt idx="8">
                  <c:v>其他</c:v>
                </c:pt>
              </c:strCache>
            </c:strRef>
          </c:cat>
          <c:val>
            <c:numRef>
              <c:f>Sheet1!$B$2:$B$10</c:f>
              <c:numCache>
                <c:formatCode>0%</c:formatCode>
                <c:ptCount val="9"/>
                <c:pt idx="0">
                  <c:v>0.15</c:v>
                </c:pt>
                <c:pt idx="1">
                  <c:v>0.1</c:v>
                </c:pt>
                <c:pt idx="2">
                  <c:v>0.01</c:v>
                </c:pt>
                <c:pt idx="3">
                  <c:v>0.14000000000000001</c:v>
                </c:pt>
                <c:pt idx="4">
                  <c:v>0.2</c:v>
                </c:pt>
                <c:pt idx="5">
                  <c:v>0.05</c:v>
                </c:pt>
                <c:pt idx="6">
                  <c:v>0.5</c:v>
                </c:pt>
                <c:pt idx="7">
                  <c:v>0.16</c:v>
                </c:pt>
                <c:pt idx="8">
                  <c:v>0.1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收到简历</c:v>
                </c:pt>
              </c:strCache>
            </c:strRef>
          </c:tx>
          <c:spPr>
            <a:solidFill>
              <a:srgbClr val="1B88EA"/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网络：智联招聘
</c:v>
                </c:pt>
                <c:pt idx="1">
                  <c:v>网络：赶集网
</c:v>
                </c:pt>
                <c:pt idx="2">
                  <c:v>网络：猎聘网
</c:v>
                </c:pt>
                <c:pt idx="3">
                  <c:v>现场招聘会
</c:v>
                </c:pt>
                <c:pt idx="4">
                  <c:v>内部推荐</c:v>
                </c:pt>
                <c:pt idx="5">
                  <c:v>同行业引进</c:v>
                </c:pt>
                <c:pt idx="6">
                  <c:v>校园招聘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105</c:v>
                </c:pt>
                <c:pt idx="1">
                  <c:v>88</c:v>
                </c:pt>
                <c:pt idx="2">
                  <c:v>79</c:v>
                </c:pt>
                <c:pt idx="3">
                  <c:v>86</c:v>
                </c:pt>
                <c:pt idx="4">
                  <c:v>63</c:v>
                </c:pt>
                <c:pt idx="5">
                  <c:v>99</c:v>
                </c:pt>
                <c:pt idx="6">
                  <c:v>115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首轮面试</c:v>
                </c:pt>
              </c:strCache>
            </c:strRef>
          </c:tx>
          <c:spPr>
            <a:solidFill>
              <a:srgbClr val="92D050"/>
            </a:solidFill>
            <a:ln w="76200">
              <a:noFill/>
            </a:ln>
            <a:effectLst>
              <a:outerShdw blurRad="139700" dist="63500" dir="13500000" algn="br" rotWithShape="0">
                <a:prstClr val="black">
                  <a:alpha val="32000"/>
                </a:prstClr>
              </a:outerShdw>
            </a:effectLst>
          </c:spPr>
          <c:cat>
            <c:strRef>
              <c:f>Sheet1!$A$2:$A$8</c:f>
              <c:strCache>
                <c:ptCount val="7"/>
                <c:pt idx="0">
                  <c:v>网络：智联招聘
</c:v>
                </c:pt>
                <c:pt idx="1">
                  <c:v>网络：赶集网
</c:v>
                </c:pt>
                <c:pt idx="2">
                  <c:v>网络：猎聘网
</c:v>
                </c:pt>
                <c:pt idx="3">
                  <c:v>现场招聘会
</c:v>
                </c:pt>
                <c:pt idx="4">
                  <c:v>内部推荐</c:v>
                </c:pt>
                <c:pt idx="5">
                  <c:v>同行业引进</c:v>
                </c:pt>
                <c:pt idx="6">
                  <c:v>校园招聘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56</c:v>
                </c:pt>
                <c:pt idx="1">
                  <c:v>45</c:v>
                </c:pt>
                <c:pt idx="2">
                  <c:v>51</c:v>
                </c:pt>
                <c:pt idx="3">
                  <c:v>63</c:v>
                </c:pt>
                <c:pt idx="4">
                  <c:v>34</c:v>
                </c:pt>
                <c:pt idx="5">
                  <c:v>67</c:v>
                </c:pt>
                <c:pt idx="6">
                  <c:v>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24405408"/>
        <c:axId val="488368376"/>
      </c:area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收到简历2</c:v>
                </c:pt>
              </c:strCache>
            </c:strRef>
          </c:tx>
          <c:spPr>
            <a:ln w="63500" cap="rnd">
              <a:noFill/>
              <a:round/>
            </a:ln>
            <a:effectLst>
              <a:outerShdw blurRad="139700" dist="63500" dir="13500000" algn="br" rotWithShape="0">
                <a:prstClr val="black">
                  <a:alpha val="32000"/>
                </a:prstClr>
              </a:outerShdw>
            </a:effectLst>
          </c:spPr>
          <c:marker>
            <c:symbol val="circle"/>
            <c:size val="30"/>
            <c:spPr>
              <a:solidFill>
                <a:srgbClr val="028AE9"/>
              </a:solidFill>
              <a:ln w="79375">
                <a:solidFill>
                  <a:schemeClr val="bg1"/>
                </a:solidFill>
              </a:ln>
              <a:effectLst>
                <a:outerShdw blurRad="139700" dist="63500" dir="13500000" algn="br" rotWithShape="0">
                  <a:prstClr val="black">
                    <a:alpha val="32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网络：智联招聘
</c:v>
                </c:pt>
                <c:pt idx="1">
                  <c:v>网络：赶集网
</c:v>
                </c:pt>
                <c:pt idx="2">
                  <c:v>网络：猎聘网
</c:v>
                </c:pt>
                <c:pt idx="3">
                  <c:v>现场招聘会
</c:v>
                </c:pt>
                <c:pt idx="4">
                  <c:v>内部推荐</c:v>
                </c:pt>
                <c:pt idx="5">
                  <c:v>同行业引进</c:v>
                </c:pt>
                <c:pt idx="6">
                  <c:v>校园招聘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105</c:v>
                </c:pt>
                <c:pt idx="1">
                  <c:v>88</c:v>
                </c:pt>
                <c:pt idx="2">
                  <c:v>79</c:v>
                </c:pt>
                <c:pt idx="3">
                  <c:v>86</c:v>
                </c:pt>
                <c:pt idx="4">
                  <c:v>63</c:v>
                </c:pt>
                <c:pt idx="5">
                  <c:v>99</c:v>
                </c:pt>
                <c:pt idx="6">
                  <c:v>115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首轮面试2</c:v>
                </c:pt>
              </c:strCache>
            </c:strRef>
          </c:tx>
          <c:spPr>
            <a:ln w="25400" cap="rnd">
              <a:noFill/>
              <a:round/>
            </a:ln>
            <a:effectLst>
              <a:outerShdw blurRad="139700" dist="63500" dir="13500000" algn="br" rotWithShape="0">
                <a:prstClr val="black">
                  <a:alpha val="32000"/>
                </a:prstClr>
              </a:outerShdw>
            </a:effectLst>
          </c:spPr>
          <c:marker>
            <c:symbol val="circle"/>
            <c:size val="24"/>
            <c:spPr>
              <a:solidFill>
                <a:srgbClr val="EC7064"/>
              </a:solidFill>
              <a:ln w="69850">
                <a:solidFill>
                  <a:schemeClr val="bg1"/>
                </a:solidFill>
              </a:ln>
              <a:effectLst>
                <a:outerShdw blurRad="139700" dist="63500" dir="13500000" algn="br" rotWithShape="0">
                  <a:prstClr val="black">
                    <a:alpha val="32000"/>
                  </a:prstClr>
                </a:outerShdw>
              </a:effectLst>
            </c:spPr>
          </c:marker>
          <c:dLbls>
            <c:dLbl>
              <c:idx val="0"/>
              <c:layout>
                <c:manualLayout>
                  <c:x val="-2.6193903930807265E-3"/>
                  <c:y val="7.46614250976648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5.8006755076773081E-2"/>
                  <c:y val="6.94580957863274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网络：智联招聘
</c:v>
                </c:pt>
                <c:pt idx="1">
                  <c:v>网络：赶集网
</c:v>
                </c:pt>
                <c:pt idx="2">
                  <c:v>网络：猎聘网
</c:v>
                </c:pt>
                <c:pt idx="3">
                  <c:v>现场招聘会
</c:v>
                </c:pt>
                <c:pt idx="4">
                  <c:v>内部推荐</c:v>
                </c:pt>
                <c:pt idx="5">
                  <c:v>同行业引进</c:v>
                </c:pt>
                <c:pt idx="6">
                  <c:v>校园招聘</c:v>
                </c:pt>
              </c:strCache>
            </c:strRef>
          </c:cat>
          <c:val>
            <c:numRef>
              <c:f>Sheet1!$E$2:$E$8</c:f>
              <c:numCache>
                <c:formatCode>General</c:formatCode>
                <c:ptCount val="7"/>
                <c:pt idx="0">
                  <c:v>56</c:v>
                </c:pt>
                <c:pt idx="1">
                  <c:v>45</c:v>
                </c:pt>
                <c:pt idx="2">
                  <c:v>51</c:v>
                </c:pt>
                <c:pt idx="3">
                  <c:v>63</c:v>
                </c:pt>
                <c:pt idx="4">
                  <c:v>34</c:v>
                </c:pt>
                <c:pt idx="5">
                  <c:v>67</c:v>
                </c:pt>
                <c:pt idx="6">
                  <c:v>87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24405408"/>
        <c:axId val="488368376"/>
      </c:lineChart>
      <c:catAx>
        <c:axId val="7244054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88368376"/>
        <c:crosses val="autoZero"/>
        <c:auto val="1"/>
        <c:lblAlgn val="ctr"/>
        <c:lblOffset val="100"/>
        <c:noMultiLvlLbl val="0"/>
      </c:catAx>
      <c:valAx>
        <c:axId val="4883683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24405408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17/7/22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17/7/22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17/7/22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C2013-3739-49BC-9E7F-04621580142B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17/7/22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78807-CB0C-45C6-93C5-FFE873DE14F1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6307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C2013-3739-49BC-9E7F-04621580142B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17/7/22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78807-CB0C-45C6-93C5-FFE873DE14F1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1509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40121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17/7/22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17/7/22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17/7/22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17/7/22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17/7/22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17/7/22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17/7/22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17/7/22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17/7/22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FC2013-3739-49BC-9E7F-04621580142B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17/7/22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78807-CB0C-45C6-93C5-FFE873DE14F1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28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gif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8.png"/><Relationship Id="rId7" Type="http://schemas.openxmlformats.org/officeDocument/2006/relationships/chart" Target="../charts/chart18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7.xml"/><Relationship Id="rId5" Type="http://schemas.openxmlformats.org/officeDocument/2006/relationships/chart" Target="../charts/chart16.xml"/><Relationship Id="rId4" Type="http://schemas.openxmlformats.org/officeDocument/2006/relationships/chart" Target="../charts/chart15.xml"/><Relationship Id="rId9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554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等腰三角形 166"/>
          <p:cNvSpPr/>
          <p:nvPr/>
        </p:nvSpPr>
        <p:spPr>
          <a:xfrm>
            <a:off x="8302669" y="4676066"/>
            <a:ext cx="3624199" cy="2230343"/>
          </a:xfrm>
          <a:prstGeom prst="triangle">
            <a:avLst/>
          </a:prstGeom>
          <a:solidFill>
            <a:srgbClr val="01A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Freeform 738"/>
          <p:cNvSpPr>
            <a:spLocks noEditPoints="1"/>
          </p:cNvSpPr>
          <p:nvPr/>
        </p:nvSpPr>
        <p:spPr bwMode="auto">
          <a:xfrm>
            <a:off x="11097030" y="2391458"/>
            <a:ext cx="206494" cy="258855"/>
          </a:xfrm>
          <a:custGeom>
            <a:avLst/>
            <a:gdLst>
              <a:gd name="T0" fmla="*/ 50 w 141"/>
              <a:gd name="T1" fmla="*/ 181 h 202"/>
              <a:gd name="T2" fmla="*/ 61 w 141"/>
              <a:gd name="T3" fmla="*/ 177 h 202"/>
              <a:gd name="T4" fmla="*/ 58 w 141"/>
              <a:gd name="T5" fmla="*/ 195 h 202"/>
              <a:gd name="T6" fmla="*/ 131 w 141"/>
              <a:gd name="T7" fmla="*/ 171 h 202"/>
              <a:gd name="T8" fmla="*/ 100 w 141"/>
              <a:gd name="T9" fmla="*/ 173 h 202"/>
              <a:gd name="T10" fmla="*/ 83 w 141"/>
              <a:gd name="T11" fmla="*/ 168 h 202"/>
              <a:gd name="T12" fmla="*/ 88 w 141"/>
              <a:gd name="T13" fmla="*/ 167 h 202"/>
              <a:gd name="T14" fmla="*/ 82 w 141"/>
              <a:gd name="T15" fmla="*/ 185 h 202"/>
              <a:gd name="T16" fmla="*/ 121 w 141"/>
              <a:gd name="T17" fmla="*/ 150 h 202"/>
              <a:gd name="T18" fmla="*/ 131 w 141"/>
              <a:gd name="T19" fmla="*/ 148 h 202"/>
              <a:gd name="T20" fmla="*/ 131 w 141"/>
              <a:gd name="T21" fmla="*/ 148 h 202"/>
              <a:gd name="T22" fmla="*/ 95 w 141"/>
              <a:gd name="T23" fmla="*/ 122 h 202"/>
              <a:gd name="T24" fmla="*/ 38 w 141"/>
              <a:gd name="T25" fmla="*/ 115 h 202"/>
              <a:gd name="T26" fmla="*/ 31 w 141"/>
              <a:gd name="T27" fmla="*/ 113 h 202"/>
              <a:gd name="T28" fmla="*/ 92 w 141"/>
              <a:gd name="T29" fmla="*/ 114 h 202"/>
              <a:gd name="T30" fmla="*/ 92 w 141"/>
              <a:gd name="T31" fmla="*/ 114 h 202"/>
              <a:gd name="T32" fmla="*/ 85 w 141"/>
              <a:gd name="T33" fmla="*/ 109 h 202"/>
              <a:gd name="T34" fmla="*/ 63 w 141"/>
              <a:gd name="T35" fmla="*/ 101 h 202"/>
              <a:gd name="T36" fmla="*/ 72 w 141"/>
              <a:gd name="T37" fmla="*/ 107 h 202"/>
              <a:gd name="T38" fmla="*/ 72 w 141"/>
              <a:gd name="T39" fmla="*/ 107 h 202"/>
              <a:gd name="T40" fmla="*/ 33 w 141"/>
              <a:gd name="T41" fmla="*/ 62 h 202"/>
              <a:gd name="T42" fmla="*/ 51 w 141"/>
              <a:gd name="T43" fmla="*/ 45 h 202"/>
              <a:gd name="T44" fmla="*/ 37 w 141"/>
              <a:gd name="T45" fmla="*/ 75 h 202"/>
              <a:gd name="T46" fmla="*/ 57 w 141"/>
              <a:gd name="T47" fmla="*/ 55 h 202"/>
              <a:gd name="T48" fmla="*/ 62 w 141"/>
              <a:gd name="T49" fmla="*/ 53 h 202"/>
              <a:gd name="T50" fmla="*/ 84 w 141"/>
              <a:gd name="T51" fmla="*/ 41 h 202"/>
              <a:gd name="T52" fmla="*/ 35 w 141"/>
              <a:gd name="T53" fmla="*/ 102 h 202"/>
              <a:gd name="T54" fmla="*/ 17 w 141"/>
              <a:gd name="T55" fmla="*/ 37 h 202"/>
              <a:gd name="T56" fmla="*/ 16 w 141"/>
              <a:gd name="T57" fmla="*/ 36 h 202"/>
              <a:gd name="T58" fmla="*/ 36 w 141"/>
              <a:gd name="T59" fmla="*/ 28 h 202"/>
              <a:gd name="T60" fmla="*/ 40 w 141"/>
              <a:gd name="T61" fmla="*/ 46 h 202"/>
              <a:gd name="T62" fmla="*/ 29 w 141"/>
              <a:gd name="T63" fmla="*/ 79 h 202"/>
              <a:gd name="T64" fmla="*/ 87 w 141"/>
              <a:gd name="T65" fmla="*/ 71 h 202"/>
              <a:gd name="T66" fmla="*/ 114 w 141"/>
              <a:gd name="T67" fmla="*/ 142 h 202"/>
              <a:gd name="T68" fmla="*/ 113 w 141"/>
              <a:gd name="T69" fmla="*/ 144 h 202"/>
              <a:gd name="T70" fmla="*/ 128 w 141"/>
              <a:gd name="T71" fmla="*/ 167 h 202"/>
              <a:gd name="T72" fmla="*/ 94 w 141"/>
              <a:gd name="T73" fmla="*/ 157 h 202"/>
              <a:gd name="T74" fmla="*/ 50 w 141"/>
              <a:gd name="T75" fmla="*/ 151 h 202"/>
              <a:gd name="T76" fmla="*/ 98 w 141"/>
              <a:gd name="T77" fmla="*/ 125 h 202"/>
              <a:gd name="T78" fmla="*/ 84 w 141"/>
              <a:gd name="T79" fmla="*/ 95 h 202"/>
              <a:gd name="T80" fmla="*/ 36 w 141"/>
              <a:gd name="T81" fmla="*/ 102 h 202"/>
              <a:gd name="T82" fmla="*/ 2 w 141"/>
              <a:gd name="T83" fmla="*/ 16 h 202"/>
              <a:gd name="T84" fmla="*/ 1 w 141"/>
              <a:gd name="T85" fmla="*/ 17 h 202"/>
              <a:gd name="T86" fmla="*/ 2 w 141"/>
              <a:gd name="T87" fmla="*/ 19 h 202"/>
              <a:gd name="T88" fmla="*/ 8 w 141"/>
              <a:gd name="T89" fmla="*/ 92 h 202"/>
              <a:gd name="T90" fmla="*/ 24 w 141"/>
              <a:gd name="T91" fmla="*/ 114 h 202"/>
              <a:gd name="T92" fmla="*/ 38 w 141"/>
              <a:gd name="T93" fmla="*/ 119 h 202"/>
              <a:gd name="T94" fmla="*/ 77 w 141"/>
              <a:gd name="T95" fmla="*/ 112 h 202"/>
              <a:gd name="T96" fmla="*/ 87 w 141"/>
              <a:gd name="T97" fmla="*/ 115 h 202"/>
              <a:gd name="T98" fmla="*/ 87 w 141"/>
              <a:gd name="T99" fmla="*/ 130 h 202"/>
              <a:gd name="T100" fmla="*/ 55 w 141"/>
              <a:gd name="T101" fmla="*/ 198 h 202"/>
              <a:gd name="T102" fmla="*/ 57 w 141"/>
              <a:gd name="T103" fmla="*/ 199 h 202"/>
              <a:gd name="T104" fmla="*/ 60 w 141"/>
              <a:gd name="T105" fmla="*/ 198 h 202"/>
              <a:gd name="T106" fmla="*/ 116 w 141"/>
              <a:gd name="T107" fmla="*/ 200 h 202"/>
              <a:gd name="T108" fmla="*/ 140 w 141"/>
              <a:gd name="T109" fmla="*/ 182 h 202"/>
              <a:gd name="T110" fmla="*/ 141 w 141"/>
              <a:gd name="T111" fmla="*/ 131 h 202"/>
              <a:gd name="T112" fmla="*/ 128 w 141"/>
              <a:gd name="T113" fmla="*/ 97 h 202"/>
              <a:gd name="T114" fmla="*/ 47 w 141"/>
              <a:gd name="T115" fmla="*/ 77 h 202"/>
              <a:gd name="T116" fmla="*/ 41 w 141"/>
              <a:gd name="T117" fmla="*/ 68 h 202"/>
              <a:gd name="T118" fmla="*/ 86 w 141"/>
              <a:gd name="T119" fmla="*/ 51 h 202"/>
              <a:gd name="T120" fmla="*/ 78 w 141"/>
              <a:gd name="T121" fmla="*/ 8 h 202"/>
              <a:gd name="T122" fmla="*/ 24 w 141"/>
              <a:gd name="T123" fmla="*/ 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1" h="202">
                <a:moveTo>
                  <a:pt x="116" y="191"/>
                </a:moveTo>
                <a:cubicBezTo>
                  <a:pt x="115" y="189"/>
                  <a:pt x="114" y="187"/>
                  <a:pt x="113" y="186"/>
                </a:cubicBezTo>
                <a:cubicBezTo>
                  <a:pt x="115" y="184"/>
                  <a:pt x="118" y="182"/>
                  <a:pt x="120" y="180"/>
                </a:cubicBezTo>
                <a:cubicBezTo>
                  <a:pt x="119" y="183"/>
                  <a:pt x="117" y="187"/>
                  <a:pt x="116" y="191"/>
                </a:cubicBezTo>
                <a:moveTo>
                  <a:pt x="53" y="187"/>
                </a:moveTo>
                <a:cubicBezTo>
                  <a:pt x="52" y="185"/>
                  <a:pt x="51" y="183"/>
                  <a:pt x="50" y="181"/>
                </a:cubicBezTo>
                <a:cubicBezTo>
                  <a:pt x="52" y="181"/>
                  <a:pt x="53" y="180"/>
                  <a:pt x="55" y="179"/>
                </a:cubicBezTo>
                <a:cubicBezTo>
                  <a:pt x="55" y="182"/>
                  <a:pt x="54" y="184"/>
                  <a:pt x="53" y="187"/>
                </a:cubicBezTo>
                <a:moveTo>
                  <a:pt x="58" y="195"/>
                </a:moveTo>
                <a:cubicBezTo>
                  <a:pt x="57" y="194"/>
                  <a:pt x="57" y="192"/>
                  <a:pt x="56" y="191"/>
                </a:cubicBezTo>
                <a:cubicBezTo>
                  <a:pt x="56" y="191"/>
                  <a:pt x="56" y="191"/>
                  <a:pt x="56" y="191"/>
                </a:cubicBezTo>
                <a:cubicBezTo>
                  <a:pt x="58" y="186"/>
                  <a:pt x="59" y="182"/>
                  <a:pt x="61" y="177"/>
                </a:cubicBezTo>
                <a:cubicBezTo>
                  <a:pt x="61" y="177"/>
                  <a:pt x="61" y="177"/>
                  <a:pt x="61" y="177"/>
                </a:cubicBezTo>
                <a:cubicBezTo>
                  <a:pt x="63" y="176"/>
                  <a:pt x="66" y="175"/>
                  <a:pt x="69" y="174"/>
                </a:cubicBezTo>
                <a:cubicBezTo>
                  <a:pt x="67" y="180"/>
                  <a:pt x="65" y="186"/>
                  <a:pt x="63" y="192"/>
                </a:cubicBezTo>
                <a:cubicBezTo>
                  <a:pt x="63" y="193"/>
                  <a:pt x="63" y="193"/>
                  <a:pt x="63" y="193"/>
                </a:cubicBezTo>
                <a:cubicBezTo>
                  <a:pt x="63" y="193"/>
                  <a:pt x="62" y="193"/>
                  <a:pt x="62" y="193"/>
                </a:cubicBezTo>
                <a:cubicBezTo>
                  <a:pt x="60" y="194"/>
                  <a:pt x="59" y="194"/>
                  <a:pt x="58" y="195"/>
                </a:cubicBezTo>
                <a:moveTo>
                  <a:pt x="119" y="197"/>
                </a:moveTo>
                <a:cubicBezTo>
                  <a:pt x="119" y="196"/>
                  <a:pt x="119" y="196"/>
                  <a:pt x="119" y="196"/>
                </a:cubicBezTo>
                <a:cubicBezTo>
                  <a:pt x="119" y="196"/>
                  <a:pt x="119" y="196"/>
                  <a:pt x="119" y="196"/>
                </a:cubicBezTo>
                <a:cubicBezTo>
                  <a:pt x="121" y="189"/>
                  <a:pt x="124" y="182"/>
                  <a:pt x="127" y="174"/>
                </a:cubicBezTo>
                <a:cubicBezTo>
                  <a:pt x="127" y="174"/>
                  <a:pt x="127" y="174"/>
                  <a:pt x="127" y="174"/>
                </a:cubicBezTo>
                <a:cubicBezTo>
                  <a:pt x="128" y="173"/>
                  <a:pt x="129" y="172"/>
                  <a:pt x="131" y="171"/>
                </a:cubicBezTo>
                <a:cubicBezTo>
                  <a:pt x="133" y="175"/>
                  <a:pt x="134" y="178"/>
                  <a:pt x="136" y="182"/>
                </a:cubicBezTo>
                <a:cubicBezTo>
                  <a:pt x="136" y="183"/>
                  <a:pt x="136" y="183"/>
                  <a:pt x="136" y="183"/>
                </a:cubicBezTo>
                <a:cubicBezTo>
                  <a:pt x="130" y="187"/>
                  <a:pt x="126" y="191"/>
                  <a:pt x="119" y="197"/>
                </a:cubicBezTo>
                <a:moveTo>
                  <a:pt x="95" y="179"/>
                </a:moveTo>
                <a:cubicBezTo>
                  <a:pt x="96" y="176"/>
                  <a:pt x="97" y="173"/>
                  <a:pt x="98" y="170"/>
                </a:cubicBezTo>
                <a:cubicBezTo>
                  <a:pt x="99" y="171"/>
                  <a:pt x="99" y="172"/>
                  <a:pt x="100" y="173"/>
                </a:cubicBezTo>
                <a:cubicBezTo>
                  <a:pt x="100" y="174"/>
                  <a:pt x="101" y="175"/>
                  <a:pt x="101" y="176"/>
                </a:cubicBezTo>
                <a:cubicBezTo>
                  <a:pt x="99" y="177"/>
                  <a:pt x="97" y="178"/>
                  <a:pt x="95" y="179"/>
                </a:cubicBezTo>
                <a:moveTo>
                  <a:pt x="68" y="191"/>
                </a:moveTo>
                <a:cubicBezTo>
                  <a:pt x="70" y="185"/>
                  <a:pt x="72" y="178"/>
                  <a:pt x="74" y="172"/>
                </a:cubicBezTo>
                <a:cubicBezTo>
                  <a:pt x="74" y="172"/>
                  <a:pt x="74" y="172"/>
                  <a:pt x="74" y="172"/>
                </a:cubicBezTo>
                <a:cubicBezTo>
                  <a:pt x="77" y="170"/>
                  <a:pt x="80" y="169"/>
                  <a:pt x="83" y="168"/>
                </a:cubicBezTo>
                <a:cubicBezTo>
                  <a:pt x="81" y="174"/>
                  <a:pt x="79" y="181"/>
                  <a:pt x="77" y="187"/>
                </a:cubicBezTo>
                <a:cubicBezTo>
                  <a:pt x="77" y="188"/>
                  <a:pt x="77" y="188"/>
                  <a:pt x="77" y="188"/>
                </a:cubicBezTo>
                <a:cubicBezTo>
                  <a:pt x="76" y="188"/>
                  <a:pt x="75" y="188"/>
                  <a:pt x="74" y="189"/>
                </a:cubicBezTo>
                <a:cubicBezTo>
                  <a:pt x="72" y="189"/>
                  <a:pt x="70" y="190"/>
                  <a:pt x="68" y="191"/>
                </a:cubicBezTo>
                <a:moveTo>
                  <a:pt x="82" y="185"/>
                </a:moveTo>
                <a:cubicBezTo>
                  <a:pt x="84" y="179"/>
                  <a:pt x="86" y="173"/>
                  <a:pt x="88" y="167"/>
                </a:cubicBezTo>
                <a:cubicBezTo>
                  <a:pt x="88" y="166"/>
                  <a:pt x="88" y="166"/>
                  <a:pt x="88" y="165"/>
                </a:cubicBezTo>
                <a:cubicBezTo>
                  <a:pt x="90" y="164"/>
                  <a:pt x="92" y="163"/>
                  <a:pt x="94" y="162"/>
                </a:cubicBezTo>
                <a:cubicBezTo>
                  <a:pt x="94" y="163"/>
                  <a:pt x="95" y="164"/>
                  <a:pt x="95" y="165"/>
                </a:cubicBezTo>
                <a:cubicBezTo>
                  <a:pt x="93" y="170"/>
                  <a:pt x="92" y="175"/>
                  <a:pt x="90" y="181"/>
                </a:cubicBezTo>
                <a:cubicBezTo>
                  <a:pt x="90" y="181"/>
                  <a:pt x="90" y="181"/>
                  <a:pt x="90" y="182"/>
                </a:cubicBezTo>
                <a:cubicBezTo>
                  <a:pt x="87" y="183"/>
                  <a:pt x="85" y="184"/>
                  <a:pt x="82" y="185"/>
                </a:cubicBezTo>
                <a:moveTo>
                  <a:pt x="118" y="146"/>
                </a:moveTo>
                <a:cubicBezTo>
                  <a:pt x="118" y="145"/>
                  <a:pt x="118" y="145"/>
                  <a:pt x="118" y="144"/>
                </a:cubicBezTo>
                <a:cubicBezTo>
                  <a:pt x="118" y="144"/>
                  <a:pt x="119" y="143"/>
                  <a:pt x="119" y="143"/>
                </a:cubicBezTo>
                <a:cubicBezTo>
                  <a:pt x="119" y="144"/>
                  <a:pt x="119" y="145"/>
                  <a:pt x="118" y="146"/>
                </a:cubicBezTo>
                <a:moveTo>
                  <a:pt x="124" y="155"/>
                </a:moveTo>
                <a:cubicBezTo>
                  <a:pt x="123" y="154"/>
                  <a:pt x="122" y="152"/>
                  <a:pt x="121" y="150"/>
                </a:cubicBezTo>
                <a:cubicBezTo>
                  <a:pt x="123" y="145"/>
                  <a:pt x="125" y="140"/>
                  <a:pt x="127" y="135"/>
                </a:cubicBezTo>
                <a:cubicBezTo>
                  <a:pt x="127" y="135"/>
                  <a:pt x="127" y="135"/>
                  <a:pt x="127" y="135"/>
                </a:cubicBezTo>
                <a:cubicBezTo>
                  <a:pt x="128" y="133"/>
                  <a:pt x="130" y="131"/>
                  <a:pt x="131" y="128"/>
                </a:cubicBezTo>
                <a:cubicBezTo>
                  <a:pt x="129" y="133"/>
                  <a:pt x="128" y="139"/>
                  <a:pt x="127" y="143"/>
                </a:cubicBezTo>
                <a:cubicBezTo>
                  <a:pt x="126" y="148"/>
                  <a:pt x="125" y="153"/>
                  <a:pt x="124" y="155"/>
                </a:cubicBezTo>
                <a:moveTo>
                  <a:pt x="131" y="148"/>
                </a:moveTo>
                <a:cubicBezTo>
                  <a:pt x="132" y="143"/>
                  <a:pt x="133" y="138"/>
                  <a:pt x="134" y="133"/>
                </a:cubicBezTo>
                <a:cubicBezTo>
                  <a:pt x="135" y="130"/>
                  <a:pt x="135" y="127"/>
                  <a:pt x="136" y="125"/>
                </a:cubicBezTo>
                <a:cubicBezTo>
                  <a:pt x="136" y="127"/>
                  <a:pt x="137" y="128"/>
                  <a:pt x="137" y="128"/>
                </a:cubicBezTo>
                <a:cubicBezTo>
                  <a:pt x="137" y="129"/>
                  <a:pt x="137" y="130"/>
                  <a:pt x="137" y="130"/>
                </a:cubicBezTo>
                <a:cubicBezTo>
                  <a:pt x="137" y="130"/>
                  <a:pt x="137" y="130"/>
                  <a:pt x="137" y="130"/>
                </a:cubicBezTo>
                <a:cubicBezTo>
                  <a:pt x="137" y="136"/>
                  <a:pt x="134" y="143"/>
                  <a:pt x="131" y="148"/>
                </a:cubicBezTo>
                <a:moveTo>
                  <a:pt x="133" y="119"/>
                </a:moveTo>
                <a:cubicBezTo>
                  <a:pt x="133" y="119"/>
                  <a:pt x="133" y="118"/>
                  <a:pt x="133" y="118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133" y="119"/>
                  <a:pt x="133" y="119"/>
                  <a:pt x="133" y="119"/>
                </a:cubicBezTo>
                <a:cubicBezTo>
                  <a:pt x="133" y="119"/>
                  <a:pt x="133" y="119"/>
                  <a:pt x="133" y="119"/>
                </a:cubicBezTo>
                <a:moveTo>
                  <a:pt x="95" y="122"/>
                </a:moveTo>
                <a:cubicBezTo>
                  <a:pt x="95" y="121"/>
                  <a:pt x="95" y="121"/>
                  <a:pt x="95" y="120"/>
                </a:cubicBezTo>
                <a:cubicBezTo>
                  <a:pt x="95" y="118"/>
                  <a:pt x="96" y="116"/>
                  <a:pt x="97" y="113"/>
                </a:cubicBezTo>
                <a:cubicBezTo>
                  <a:pt x="97" y="113"/>
                  <a:pt x="97" y="113"/>
                  <a:pt x="97" y="113"/>
                </a:cubicBezTo>
                <a:cubicBezTo>
                  <a:pt x="97" y="116"/>
                  <a:pt x="96" y="119"/>
                  <a:pt x="95" y="122"/>
                </a:cubicBezTo>
                <a:moveTo>
                  <a:pt x="39" y="115"/>
                </a:moveTo>
                <a:cubicBezTo>
                  <a:pt x="39" y="115"/>
                  <a:pt x="38" y="115"/>
                  <a:pt x="38" y="115"/>
                </a:cubicBezTo>
                <a:cubicBezTo>
                  <a:pt x="37" y="115"/>
                  <a:pt x="36" y="115"/>
                  <a:pt x="35" y="115"/>
                </a:cubicBezTo>
                <a:cubicBezTo>
                  <a:pt x="36" y="112"/>
                  <a:pt x="36" y="109"/>
                  <a:pt x="37" y="106"/>
                </a:cubicBezTo>
                <a:cubicBezTo>
                  <a:pt x="40" y="106"/>
                  <a:pt x="43" y="106"/>
                  <a:pt x="45" y="105"/>
                </a:cubicBezTo>
                <a:cubicBezTo>
                  <a:pt x="44" y="108"/>
                  <a:pt x="43" y="112"/>
                  <a:pt x="42" y="115"/>
                </a:cubicBezTo>
                <a:cubicBezTo>
                  <a:pt x="41" y="115"/>
                  <a:pt x="40" y="115"/>
                  <a:pt x="39" y="115"/>
                </a:cubicBezTo>
                <a:moveTo>
                  <a:pt x="31" y="113"/>
                </a:moveTo>
                <a:cubicBezTo>
                  <a:pt x="29" y="113"/>
                  <a:pt x="28" y="112"/>
                  <a:pt x="26" y="110"/>
                </a:cubicBezTo>
                <a:cubicBezTo>
                  <a:pt x="24" y="108"/>
                  <a:pt x="23" y="105"/>
                  <a:pt x="21" y="103"/>
                </a:cubicBezTo>
                <a:cubicBezTo>
                  <a:pt x="23" y="104"/>
                  <a:pt x="25" y="105"/>
                  <a:pt x="28" y="105"/>
                </a:cubicBezTo>
                <a:cubicBezTo>
                  <a:pt x="29" y="106"/>
                  <a:pt x="31" y="106"/>
                  <a:pt x="33" y="106"/>
                </a:cubicBezTo>
                <a:cubicBezTo>
                  <a:pt x="32" y="108"/>
                  <a:pt x="31" y="111"/>
                  <a:pt x="31" y="113"/>
                </a:cubicBezTo>
                <a:moveTo>
                  <a:pt x="92" y="114"/>
                </a:moveTo>
                <a:cubicBezTo>
                  <a:pt x="92" y="114"/>
                  <a:pt x="91" y="113"/>
                  <a:pt x="91" y="112"/>
                </a:cubicBezTo>
                <a:cubicBezTo>
                  <a:pt x="90" y="112"/>
                  <a:pt x="89" y="111"/>
                  <a:pt x="89" y="111"/>
                </a:cubicBezTo>
                <a:cubicBezTo>
                  <a:pt x="90" y="108"/>
                  <a:pt x="91" y="106"/>
                  <a:pt x="92" y="103"/>
                </a:cubicBezTo>
                <a:cubicBezTo>
                  <a:pt x="93" y="104"/>
                  <a:pt x="94" y="105"/>
                  <a:pt x="95" y="106"/>
                </a:cubicBezTo>
                <a:cubicBezTo>
                  <a:pt x="95" y="106"/>
                  <a:pt x="95" y="106"/>
                  <a:pt x="95" y="106"/>
                </a:cubicBezTo>
                <a:cubicBezTo>
                  <a:pt x="94" y="109"/>
                  <a:pt x="93" y="112"/>
                  <a:pt x="92" y="114"/>
                </a:cubicBezTo>
                <a:moveTo>
                  <a:pt x="47" y="114"/>
                </a:moveTo>
                <a:cubicBezTo>
                  <a:pt x="48" y="111"/>
                  <a:pt x="49" y="107"/>
                  <a:pt x="50" y="104"/>
                </a:cubicBezTo>
                <a:cubicBezTo>
                  <a:pt x="53" y="103"/>
                  <a:pt x="55" y="103"/>
                  <a:pt x="58" y="102"/>
                </a:cubicBezTo>
                <a:cubicBezTo>
                  <a:pt x="57" y="105"/>
                  <a:pt x="56" y="108"/>
                  <a:pt x="54" y="112"/>
                </a:cubicBezTo>
                <a:cubicBezTo>
                  <a:pt x="52" y="112"/>
                  <a:pt x="49" y="113"/>
                  <a:pt x="47" y="114"/>
                </a:cubicBezTo>
                <a:moveTo>
                  <a:pt x="85" y="109"/>
                </a:moveTo>
                <a:cubicBezTo>
                  <a:pt x="84" y="108"/>
                  <a:pt x="82" y="108"/>
                  <a:pt x="80" y="107"/>
                </a:cubicBezTo>
                <a:cubicBezTo>
                  <a:pt x="81" y="105"/>
                  <a:pt x="82" y="102"/>
                  <a:pt x="83" y="99"/>
                </a:cubicBezTo>
                <a:cubicBezTo>
                  <a:pt x="85" y="99"/>
                  <a:pt x="87" y="100"/>
                  <a:pt x="88" y="100"/>
                </a:cubicBezTo>
                <a:cubicBezTo>
                  <a:pt x="87" y="103"/>
                  <a:pt x="86" y="106"/>
                  <a:pt x="85" y="109"/>
                </a:cubicBezTo>
                <a:moveTo>
                  <a:pt x="60" y="110"/>
                </a:moveTo>
                <a:cubicBezTo>
                  <a:pt x="61" y="107"/>
                  <a:pt x="62" y="104"/>
                  <a:pt x="63" y="101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4" y="100"/>
                  <a:pt x="64" y="100"/>
                  <a:pt x="65" y="100"/>
                </a:cubicBezTo>
                <a:cubicBezTo>
                  <a:pt x="67" y="99"/>
                  <a:pt x="69" y="99"/>
                  <a:pt x="71" y="98"/>
                </a:cubicBezTo>
                <a:cubicBezTo>
                  <a:pt x="70" y="101"/>
                  <a:pt x="69" y="105"/>
                  <a:pt x="67" y="108"/>
                </a:cubicBezTo>
                <a:cubicBezTo>
                  <a:pt x="65" y="108"/>
                  <a:pt x="62" y="109"/>
                  <a:pt x="60" y="110"/>
                </a:cubicBezTo>
                <a:moveTo>
                  <a:pt x="72" y="107"/>
                </a:moveTo>
                <a:cubicBezTo>
                  <a:pt x="73" y="104"/>
                  <a:pt x="74" y="101"/>
                  <a:pt x="76" y="98"/>
                </a:cubicBezTo>
                <a:cubicBezTo>
                  <a:pt x="76" y="98"/>
                  <a:pt x="76" y="98"/>
                  <a:pt x="76" y="98"/>
                </a:cubicBezTo>
                <a:cubicBezTo>
                  <a:pt x="77" y="98"/>
                  <a:pt x="78" y="98"/>
                  <a:pt x="79" y="98"/>
                </a:cubicBezTo>
                <a:cubicBezTo>
                  <a:pt x="78" y="101"/>
                  <a:pt x="77" y="104"/>
                  <a:pt x="76" y="107"/>
                </a:cubicBezTo>
                <a:cubicBezTo>
                  <a:pt x="75" y="107"/>
                  <a:pt x="75" y="107"/>
                  <a:pt x="75" y="107"/>
                </a:cubicBezTo>
                <a:cubicBezTo>
                  <a:pt x="74" y="107"/>
                  <a:pt x="73" y="107"/>
                  <a:pt x="72" y="107"/>
                </a:cubicBezTo>
                <a:moveTo>
                  <a:pt x="30" y="74"/>
                </a:moveTo>
                <a:cubicBezTo>
                  <a:pt x="28" y="72"/>
                  <a:pt x="27" y="70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4"/>
                  <a:pt x="28" y="61"/>
                  <a:pt x="31" y="57"/>
                </a:cubicBezTo>
                <a:cubicBezTo>
                  <a:pt x="33" y="56"/>
                  <a:pt x="34" y="54"/>
                  <a:pt x="36" y="53"/>
                </a:cubicBezTo>
                <a:cubicBezTo>
                  <a:pt x="35" y="56"/>
                  <a:pt x="34" y="59"/>
                  <a:pt x="33" y="62"/>
                </a:cubicBezTo>
                <a:cubicBezTo>
                  <a:pt x="32" y="67"/>
                  <a:pt x="31" y="71"/>
                  <a:pt x="30" y="74"/>
                </a:cubicBezTo>
                <a:moveTo>
                  <a:pt x="38" y="77"/>
                </a:moveTo>
                <a:cubicBezTo>
                  <a:pt x="36" y="77"/>
                  <a:pt x="35" y="77"/>
                  <a:pt x="34" y="76"/>
                </a:cubicBezTo>
                <a:cubicBezTo>
                  <a:pt x="34" y="73"/>
                  <a:pt x="36" y="68"/>
                  <a:pt x="38" y="63"/>
                </a:cubicBezTo>
                <a:cubicBezTo>
                  <a:pt x="39" y="58"/>
                  <a:pt x="41" y="52"/>
                  <a:pt x="42" y="49"/>
                </a:cubicBezTo>
                <a:cubicBezTo>
                  <a:pt x="45" y="48"/>
                  <a:pt x="48" y="46"/>
                  <a:pt x="51" y="45"/>
                </a:cubicBezTo>
                <a:cubicBezTo>
                  <a:pt x="49" y="49"/>
                  <a:pt x="46" y="54"/>
                  <a:pt x="45" y="58"/>
                </a:cubicBezTo>
                <a:cubicBezTo>
                  <a:pt x="44" y="59"/>
                  <a:pt x="44" y="60"/>
                  <a:pt x="45" y="60"/>
                </a:cubicBezTo>
                <a:cubicBezTo>
                  <a:pt x="44" y="61"/>
                  <a:pt x="44" y="61"/>
                  <a:pt x="43" y="61"/>
                </a:cubicBezTo>
                <a:cubicBezTo>
                  <a:pt x="41" y="63"/>
                  <a:pt x="39" y="64"/>
                  <a:pt x="38" y="66"/>
                </a:cubicBezTo>
                <a:cubicBezTo>
                  <a:pt x="37" y="67"/>
                  <a:pt x="36" y="69"/>
                  <a:pt x="36" y="72"/>
                </a:cubicBezTo>
                <a:cubicBezTo>
                  <a:pt x="36" y="73"/>
                  <a:pt x="36" y="74"/>
                  <a:pt x="37" y="75"/>
                </a:cubicBezTo>
                <a:cubicBezTo>
                  <a:pt x="37" y="76"/>
                  <a:pt x="37" y="77"/>
                  <a:pt x="38" y="77"/>
                </a:cubicBezTo>
                <a:moveTo>
                  <a:pt x="49" y="58"/>
                </a:moveTo>
                <a:cubicBezTo>
                  <a:pt x="51" y="53"/>
                  <a:pt x="54" y="48"/>
                  <a:pt x="56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9" y="42"/>
                  <a:pt x="61" y="41"/>
                  <a:pt x="63" y="41"/>
                </a:cubicBezTo>
                <a:cubicBezTo>
                  <a:pt x="61" y="45"/>
                  <a:pt x="59" y="50"/>
                  <a:pt x="57" y="55"/>
                </a:cubicBezTo>
                <a:cubicBezTo>
                  <a:pt x="54" y="56"/>
                  <a:pt x="52" y="57"/>
                  <a:pt x="49" y="58"/>
                </a:cubicBezTo>
                <a:moveTo>
                  <a:pt x="73" y="50"/>
                </a:moveTo>
                <a:cubicBezTo>
                  <a:pt x="75" y="46"/>
                  <a:pt x="77" y="43"/>
                  <a:pt x="78" y="39"/>
                </a:cubicBezTo>
                <a:cubicBezTo>
                  <a:pt x="79" y="42"/>
                  <a:pt x="81" y="45"/>
                  <a:pt x="82" y="47"/>
                </a:cubicBezTo>
                <a:cubicBezTo>
                  <a:pt x="80" y="48"/>
                  <a:pt x="77" y="49"/>
                  <a:pt x="73" y="50"/>
                </a:cubicBezTo>
                <a:moveTo>
                  <a:pt x="62" y="53"/>
                </a:moveTo>
                <a:cubicBezTo>
                  <a:pt x="64" y="48"/>
                  <a:pt x="66" y="44"/>
                  <a:pt x="69" y="39"/>
                </a:cubicBezTo>
                <a:cubicBezTo>
                  <a:pt x="70" y="39"/>
                  <a:pt x="72" y="39"/>
                  <a:pt x="74" y="39"/>
                </a:cubicBezTo>
                <a:cubicBezTo>
                  <a:pt x="72" y="42"/>
                  <a:pt x="70" y="46"/>
                  <a:pt x="68" y="50"/>
                </a:cubicBezTo>
                <a:cubicBezTo>
                  <a:pt x="68" y="51"/>
                  <a:pt x="68" y="51"/>
                  <a:pt x="68" y="51"/>
                </a:cubicBezTo>
                <a:cubicBezTo>
                  <a:pt x="66" y="52"/>
                  <a:pt x="64" y="52"/>
                  <a:pt x="62" y="53"/>
                </a:cubicBezTo>
                <a:moveTo>
                  <a:pt x="84" y="41"/>
                </a:moveTo>
                <a:cubicBezTo>
                  <a:pt x="83" y="39"/>
                  <a:pt x="82" y="37"/>
                  <a:pt x="81" y="35"/>
                </a:cubicBezTo>
                <a:cubicBezTo>
                  <a:pt x="81" y="29"/>
                  <a:pt x="80" y="23"/>
                  <a:pt x="80" y="17"/>
                </a:cubicBezTo>
                <a:cubicBezTo>
                  <a:pt x="81" y="20"/>
                  <a:pt x="83" y="23"/>
                  <a:pt x="84" y="25"/>
                </a:cubicBezTo>
                <a:cubicBezTo>
                  <a:pt x="85" y="26"/>
                  <a:pt x="85" y="26"/>
                  <a:pt x="85" y="26"/>
                </a:cubicBezTo>
                <a:cubicBezTo>
                  <a:pt x="84" y="31"/>
                  <a:pt x="84" y="36"/>
                  <a:pt x="84" y="41"/>
                </a:cubicBezTo>
                <a:moveTo>
                  <a:pt x="35" y="102"/>
                </a:moveTo>
                <a:cubicBezTo>
                  <a:pt x="33" y="102"/>
                  <a:pt x="31" y="102"/>
                  <a:pt x="29" y="101"/>
                </a:cubicBezTo>
                <a:cubicBezTo>
                  <a:pt x="20" y="99"/>
                  <a:pt x="15" y="94"/>
                  <a:pt x="11" y="89"/>
                </a:cubicBezTo>
                <a:cubicBezTo>
                  <a:pt x="8" y="84"/>
                  <a:pt x="6" y="79"/>
                  <a:pt x="5" y="77"/>
                </a:cubicBezTo>
                <a:cubicBezTo>
                  <a:pt x="5" y="75"/>
                  <a:pt x="4" y="72"/>
                  <a:pt x="4" y="70"/>
                </a:cubicBezTo>
                <a:cubicBezTo>
                  <a:pt x="4" y="59"/>
                  <a:pt x="10" y="46"/>
                  <a:pt x="16" y="39"/>
                </a:cubicBezTo>
                <a:cubicBezTo>
                  <a:pt x="16" y="39"/>
                  <a:pt x="17" y="38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5"/>
                  <a:pt x="14" y="32"/>
                  <a:pt x="12" y="27"/>
                </a:cubicBezTo>
                <a:cubicBezTo>
                  <a:pt x="11" y="24"/>
                  <a:pt x="9" y="21"/>
                  <a:pt x="6" y="18"/>
                </a:cubicBezTo>
                <a:cubicBezTo>
                  <a:pt x="12" y="14"/>
                  <a:pt x="16" y="10"/>
                  <a:pt x="21" y="6"/>
                </a:cubicBezTo>
                <a:cubicBezTo>
                  <a:pt x="25" y="12"/>
                  <a:pt x="29" y="19"/>
                  <a:pt x="33" y="27"/>
                </a:cubicBezTo>
                <a:cubicBezTo>
                  <a:pt x="33" y="27"/>
                  <a:pt x="34" y="28"/>
                  <a:pt x="35" y="28"/>
                </a:cubicBezTo>
                <a:cubicBezTo>
                  <a:pt x="35" y="28"/>
                  <a:pt x="35" y="28"/>
                  <a:pt x="36" y="28"/>
                </a:cubicBezTo>
                <a:cubicBezTo>
                  <a:pt x="36" y="27"/>
                  <a:pt x="37" y="27"/>
                  <a:pt x="37" y="26"/>
                </a:cubicBezTo>
                <a:cubicBezTo>
                  <a:pt x="45" y="22"/>
                  <a:pt x="64" y="15"/>
                  <a:pt x="75" y="13"/>
                </a:cubicBezTo>
                <a:cubicBezTo>
                  <a:pt x="76" y="20"/>
                  <a:pt x="76" y="27"/>
                  <a:pt x="77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67" y="34"/>
                  <a:pt x="54" y="38"/>
                  <a:pt x="43" y="44"/>
                </a:cubicBezTo>
                <a:cubicBezTo>
                  <a:pt x="42" y="45"/>
                  <a:pt x="41" y="45"/>
                  <a:pt x="40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5" y="49"/>
                  <a:pt x="31" y="51"/>
                  <a:pt x="28" y="54"/>
                </a:cubicBezTo>
                <a:cubicBezTo>
                  <a:pt x="25" y="58"/>
                  <a:pt x="22" y="62"/>
                  <a:pt x="22" y="67"/>
                </a:cubicBezTo>
                <a:cubicBezTo>
                  <a:pt x="22" y="68"/>
                  <a:pt x="22" y="68"/>
                  <a:pt x="22" y="68"/>
                </a:cubicBezTo>
                <a:cubicBezTo>
                  <a:pt x="23" y="73"/>
                  <a:pt x="25" y="76"/>
                  <a:pt x="29" y="79"/>
                </a:cubicBezTo>
                <a:cubicBezTo>
                  <a:pt x="29" y="79"/>
                  <a:pt x="29" y="79"/>
                  <a:pt x="29" y="79"/>
                </a:cubicBezTo>
                <a:cubicBezTo>
                  <a:pt x="29" y="79"/>
                  <a:pt x="30" y="80"/>
                  <a:pt x="30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4" y="81"/>
                  <a:pt x="38" y="82"/>
                  <a:pt x="41" y="82"/>
                </a:cubicBezTo>
                <a:cubicBezTo>
                  <a:pt x="43" y="82"/>
                  <a:pt x="46" y="82"/>
                  <a:pt x="48" y="81"/>
                </a:cubicBezTo>
                <a:cubicBezTo>
                  <a:pt x="58" y="79"/>
                  <a:pt x="68" y="73"/>
                  <a:pt x="77" y="72"/>
                </a:cubicBezTo>
                <a:cubicBezTo>
                  <a:pt x="81" y="72"/>
                  <a:pt x="84" y="71"/>
                  <a:pt x="87" y="71"/>
                </a:cubicBezTo>
                <a:cubicBezTo>
                  <a:pt x="92" y="71"/>
                  <a:pt x="97" y="72"/>
                  <a:pt x="101" y="74"/>
                </a:cubicBezTo>
                <a:cubicBezTo>
                  <a:pt x="106" y="77"/>
                  <a:pt x="110" y="80"/>
                  <a:pt x="115" y="85"/>
                </a:cubicBezTo>
                <a:cubicBezTo>
                  <a:pt x="123" y="94"/>
                  <a:pt x="129" y="105"/>
                  <a:pt x="129" y="116"/>
                </a:cubicBezTo>
                <a:cubicBezTo>
                  <a:pt x="129" y="120"/>
                  <a:pt x="128" y="123"/>
                  <a:pt x="127" y="127"/>
                </a:cubicBezTo>
                <a:cubicBezTo>
                  <a:pt x="126" y="129"/>
                  <a:pt x="123" y="132"/>
                  <a:pt x="121" y="135"/>
                </a:cubicBezTo>
                <a:cubicBezTo>
                  <a:pt x="118" y="138"/>
                  <a:pt x="116" y="140"/>
                  <a:pt x="114" y="142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3" y="145"/>
                  <a:pt x="113" y="145"/>
                  <a:pt x="113" y="145"/>
                </a:cubicBezTo>
                <a:cubicBezTo>
                  <a:pt x="113" y="145"/>
                  <a:pt x="113" y="145"/>
                  <a:pt x="113" y="145"/>
                </a:cubicBezTo>
                <a:cubicBezTo>
                  <a:pt x="114" y="147"/>
                  <a:pt x="116" y="149"/>
                  <a:pt x="117" y="151"/>
                </a:cubicBezTo>
                <a:cubicBezTo>
                  <a:pt x="116" y="152"/>
                  <a:pt x="117" y="153"/>
                  <a:pt x="118" y="153"/>
                </a:cubicBezTo>
                <a:cubicBezTo>
                  <a:pt x="118" y="154"/>
                  <a:pt x="118" y="154"/>
                  <a:pt x="118" y="154"/>
                </a:cubicBezTo>
                <a:cubicBezTo>
                  <a:pt x="121" y="158"/>
                  <a:pt x="124" y="162"/>
                  <a:pt x="128" y="167"/>
                </a:cubicBezTo>
                <a:cubicBezTo>
                  <a:pt x="123" y="172"/>
                  <a:pt x="116" y="178"/>
                  <a:pt x="110" y="182"/>
                </a:cubicBezTo>
                <a:cubicBezTo>
                  <a:pt x="110" y="182"/>
                  <a:pt x="110" y="182"/>
                  <a:pt x="110" y="182"/>
                </a:cubicBezTo>
                <a:cubicBezTo>
                  <a:pt x="109" y="182"/>
                  <a:pt x="109" y="182"/>
                  <a:pt x="109" y="182"/>
                </a:cubicBezTo>
                <a:cubicBezTo>
                  <a:pt x="107" y="177"/>
                  <a:pt x="105" y="174"/>
                  <a:pt x="104" y="171"/>
                </a:cubicBezTo>
                <a:cubicBezTo>
                  <a:pt x="102" y="168"/>
                  <a:pt x="100" y="164"/>
                  <a:pt x="96" y="158"/>
                </a:cubicBezTo>
                <a:cubicBezTo>
                  <a:pt x="96" y="157"/>
                  <a:pt x="95" y="157"/>
                  <a:pt x="94" y="157"/>
                </a:cubicBezTo>
                <a:cubicBezTo>
                  <a:pt x="94" y="157"/>
                  <a:pt x="94" y="157"/>
                  <a:pt x="93" y="157"/>
                </a:cubicBezTo>
                <a:cubicBezTo>
                  <a:pt x="93" y="157"/>
                  <a:pt x="93" y="158"/>
                  <a:pt x="92" y="158"/>
                </a:cubicBezTo>
                <a:cubicBezTo>
                  <a:pt x="88" y="161"/>
                  <a:pt x="79" y="165"/>
                  <a:pt x="70" y="169"/>
                </a:cubicBezTo>
                <a:cubicBezTo>
                  <a:pt x="62" y="172"/>
                  <a:pt x="55" y="175"/>
                  <a:pt x="50" y="177"/>
                </a:cubicBezTo>
                <a:cubicBezTo>
                  <a:pt x="50" y="173"/>
                  <a:pt x="51" y="168"/>
                  <a:pt x="51" y="164"/>
                </a:cubicBezTo>
                <a:cubicBezTo>
                  <a:pt x="51" y="160"/>
                  <a:pt x="50" y="155"/>
                  <a:pt x="50" y="151"/>
                </a:cubicBezTo>
                <a:cubicBezTo>
                  <a:pt x="56" y="149"/>
                  <a:pt x="66" y="146"/>
                  <a:pt x="75" y="142"/>
                </a:cubicBezTo>
                <a:cubicBezTo>
                  <a:pt x="80" y="139"/>
                  <a:pt x="84" y="137"/>
                  <a:pt x="88" y="135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93" y="131"/>
                  <a:pt x="97" y="128"/>
                  <a:pt x="98" y="125"/>
                </a:cubicBezTo>
                <a:cubicBezTo>
                  <a:pt x="100" y="121"/>
                  <a:pt x="101" y="117"/>
                  <a:pt x="101" y="113"/>
                </a:cubicBezTo>
                <a:cubicBezTo>
                  <a:pt x="101" y="107"/>
                  <a:pt x="98" y="102"/>
                  <a:pt x="94" y="99"/>
                </a:cubicBezTo>
                <a:cubicBezTo>
                  <a:pt x="93" y="98"/>
                  <a:pt x="93" y="98"/>
                  <a:pt x="93" y="98"/>
                </a:cubicBezTo>
                <a:cubicBezTo>
                  <a:pt x="93" y="98"/>
                  <a:pt x="92" y="97"/>
                  <a:pt x="92" y="97"/>
                </a:cubicBezTo>
                <a:cubicBezTo>
                  <a:pt x="91" y="97"/>
                  <a:pt x="91" y="97"/>
                  <a:pt x="91" y="97"/>
                </a:cubicBezTo>
                <a:cubicBezTo>
                  <a:pt x="89" y="96"/>
                  <a:pt x="86" y="95"/>
                  <a:pt x="84" y="95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94"/>
                  <a:pt x="83" y="94"/>
                  <a:pt x="82" y="94"/>
                </a:cubicBezTo>
                <a:cubicBezTo>
                  <a:pt x="82" y="94"/>
                  <a:pt x="82" y="94"/>
                  <a:pt x="82" y="94"/>
                </a:cubicBezTo>
                <a:cubicBezTo>
                  <a:pt x="80" y="94"/>
                  <a:pt x="78" y="94"/>
                  <a:pt x="76" y="94"/>
                </a:cubicBezTo>
                <a:cubicBezTo>
                  <a:pt x="72" y="94"/>
                  <a:pt x="68" y="94"/>
                  <a:pt x="64" y="95"/>
                </a:cubicBezTo>
                <a:cubicBezTo>
                  <a:pt x="55" y="98"/>
                  <a:pt x="45" y="102"/>
                  <a:pt x="36" y="102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5" y="102"/>
                  <a:pt x="35" y="102"/>
                  <a:pt x="35" y="102"/>
                </a:cubicBezTo>
                <a:moveTo>
                  <a:pt x="21" y="0"/>
                </a:moveTo>
                <a:cubicBezTo>
                  <a:pt x="21" y="0"/>
                  <a:pt x="20" y="1"/>
                  <a:pt x="20" y="1"/>
                </a:cubicBezTo>
                <a:cubicBezTo>
                  <a:pt x="13" y="6"/>
                  <a:pt x="9" y="11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4" y="21"/>
                  <a:pt x="7" y="26"/>
                  <a:pt x="9" y="30"/>
                </a:cubicBezTo>
                <a:cubicBezTo>
                  <a:pt x="10" y="32"/>
                  <a:pt x="11" y="34"/>
                  <a:pt x="12" y="36"/>
                </a:cubicBezTo>
                <a:cubicBezTo>
                  <a:pt x="12" y="36"/>
                  <a:pt x="12" y="37"/>
                  <a:pt x="12" y="37"/>
                </a:cubicBezTo>
                <a:cubicBezTo>
                  <a:pt x="6" y="45"/>
                  <a:pt x="0" y="58"/>
                  <a:pt x="0" y="70"/>
                </a:cubicBezTo>
                <a:cubicBezTo>
                  <a:pt x="0" y="73"/>
                  <a:pt x="0" y="75"/>
                  <a:pt x="1" y="78"/>
                </a:cubicBezTo>
                <a:cubicBezTo>
                  <a:pt x="2" y="80"/>
                  <a:pt x="4" y="86"/>
                  <a:pt x="8" y="92"/>
                </a:cubicBezTo>
                <a:cubicBezTo>
                  <a:pt x="8" y="92"/>
                  <a:pt x="8" y="92"/>
                  <a:pt x="9" y="93"/>
                </a:cubicBezTo>
                <a:cubicBezTo>
                  <a:pt x="9" y="93"/>
                  <a:pt x="9" y="94"/>
                  <a:pt x="9" y="94"/>
                </a:cubicBezTo>
                <a:cubicBezTo>
                  <a:pt x="14" y="101"/>
                  <a:pt x="17" y="105"/>
                  <a:pt x="22" y="111"/>
                </a:cubicBezTo>
                <a:cubicBezTo>
                  <a:pt x="22" y="111"/>
                  <a:pt x="22" y="112"/>
                  <a:pt x="22" y="112"/>
                </a:cubicBezTo>
                <a:cubicBezTo>
                  <a:pt x="22" y="112"/>
                  <a:pt x="23" y="113"/>
                  <a:pt x="23" y="113"/>
                </a:cubicBezTo>
                <a:cubicBezTo>
                  <a:pt x="24" y="114"/>
                  <a:pt x="24" y="114"/>
                  <a:pt x="24" y="114"/>
                </a:cubicBezTo>
                <a:cubicBezTo>
                  <a:pt x="24" y="114"/>
                  <a:pt x="24" y="114"/>
                  <a:pt x="25" y="114"/>
                </a:cubicBezTo>
                <a:cubicBezTo>
                  <a:pt x="26" y="116"/>
                  <a:pt x="28" y="117"/>
                  <a:pt x="30" y="118"/>
                </a:cubicBezTo>
                <a:cubicBezTo>
                  <a:pt x="30" y="118"/>
                  <a:pt x="31" y="119"/>
                  <a:pt x="31" y="119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19"/>
                  <a:pt x="33" y="119"/>
                  <a:pt x="33" y="119"/>
                </a:cubicBezTo>
                <a:cubicBezTo>
                  <a:pt x="35" y="119"/>
                  <a:pt x="37" y="119"/>
                  <a:pt x="38" y="119"/>
                </a:cubicBezTo>
                <a:cubicBezTo>
                  <a:pt x="38" y="119"/>
                  <a:pt x="38" y="119"/>
                  <a:pt x="38" y="119"/>
                </a:cubicBezTo>
                <a:cubicBezTo>
                  <a:pt x="45" y="119"/>
                  <a:pt x="51" y="117"/>
                  <a:pt x="57" y="115"/>
                </a:cubicBezTo>
                <a:cubicBezTo>
                  <a:pt x="63" y="113"/>
                  <a:pt x="70" y="111"/>
                  <a:pt x="75" y="111"/>
                </a:cubicBezTo>
                <a:cubicBezTo>
                  <a:pt x="75" y="111"/>
                  <a:pt x="75" y="111"/>
                  <a:pt x="75" y="111"/>
                </a:cubicBezTo>
                <a:cubicBezTo>
                  <a:pt x="76" y="111"/>
                  <a:pt x="76" y="111"/>
                  <a:pt x="76" y="111"/>
                </a:cubicBezTo>
                <a:cubicBezTo>
                  <a:pt x="77" y="112"/>
                  <a:pt x="77" y="112"/>
                  <a:pt x="77" y="112"/>
                </a:cubicBezTo>
                <a:cubicBezTo>
                  <a:pt x="77" y="112"/>
                  <a:pt x="77" y="112"/>
                  <a:pt x="77" y="112"/>
                </a:cubicBezTo>
                <a:cubicBezTo>
                  <a:pt x="78" y="112"/>
                  <a:pt x="78" y="112"/>
                  <a:pt x="78" y="111"/>
                </a:cubicBezTo>
                <a:cubicBezTo>
                  <a:pt x="81" y="112"/>
                  <a:pt x="82" y="112"/>
                  <a:pt x="84" y="113"/>
                </a:cubicBezTo>
                <a:cubicBezTo>
                  <a:pt x="84" y="114"/>
                  <a:pt x="85" y="114"/>
                  <a:pt x="85" y="115"/>
                </a:cubicBezTo>
                <a:cubicBezTo>
                  <a:pt x="85" y="115"/>
                  <a:pt x="86" y="115"/>
                  <a:pt x="86" y="115"/>
                </a:cubicBezTo>
                <a:cubicBezTo>
                  <a:pt x="86" y="115"/>
                  <a:pt x="86" y="115"/>
                  <a:pt x="87" y="115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89" y="117"/>
                  <a:pt x="90" y="118"/>
                  <a:pt x="90" y="120"/>
                </a:cubicBezTo>
                <a:cubicBezTo>
                  <a:pt x="90" y="120"/>
                  <a:pt x="90" y="120"/>
                  <a:pt x="90" y="120"/>
                </a:cubicBezTo>
                <a:cubicBezTo>
                  <a:pt x="90" y="121"/>
                  <a:pt x="90" y="121"/>
                  <a:pt x="90" y="122"/>
                </a:cubicBezTo>
                <a:cubicBezTo>
                  <a:pt x="90" y="122"/>
                  <a:pt x="90" y="122"/>
                  <a:pt x="90" y="122"/>
                </a:cubicBezTo>
                <a:cubicBezTo>
                  <a:pt x="90" y="125"/>
                  <a:pt x="89" y="128"/>
                  <a:pt x="87" y="130"/>
                </a:cubicBezTo>
                <a:cubicBezTo>
                  <a:pt x="75" y="138"/>
                  <a:pt x="55" y="146"/>
                  <a:pt x="47" y="147"/>
                </a:cubicBezTo>
                <a:cubicBezTo>
                  <a:pt x="46" y="147"/>
                  <a:pt x="45" y="148"/>
                  <a:pt x="45" y="150"/>
                </a:cubicBezTo>
                <a:cubicBezTo>
                  <a:pt x="46" y="154"/>
                  <a:pt x="46" y="159"/>
                  <a:pt x="46" y="164"/>
                </a:cubicBezTo>
                <a:cubicBezTo>
                  <a:pt x="46" y="169"/>
                  <a:pt x="46" y="174"/>
                  <a:pt x="45" y="179"/>
                </a:cubicBezTo>
                <a:cubicBezTo>
                  <a:pt x="45" y="179"/>
                  <a:pt x="45" y="180"/>
                  <a:pt x="45" y="181"/>
                </a:cubicBezTo>
                <a:cubicBezTo>
                  <a:pt x="49" y="187"/>
                  <a:pt x="52" y="193"/>
                  <a:pt x="55" y="198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7" y="199"/>
                  <a:pt x="57" y="199"/>
                  <a:pt x="57" y="199"/>
                </a:cubicBezTo>
                <a:cubicBezTo>
                  <a:pt x="57" y="199"/>
                  <a:pt x="57" y="199"/>
                  <a:pt x="57" y="199"/>
                </a:cubicBezTo>
                <a:cubicBezTo>
                  <a:pt x="57" y="199"/>
                  <a:pt x="57" y="199"/>
                  <a:pt x="57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9" y="199"/>
                  <a:pt x="60" y="198"/>
                </a:cubicBezTo>
                <a:cubicBezTo>
                  <a:pt x="64" y="197"/>
                  <a:pt x="72" y="194"/>
                  <a:pt x="81" y="191"/>
                </a:cubicBezTo>
                <a:cubicBezTo>
                  <a:pt x="89" y="187"/>
                  <a:pt x="97" y="183"/>
                  <a:pt x="103" y="179"/>
                </a:cubicBezTo>
                <a:cubicBezTo>
                  <a:pt x="104" y="182"/>
                  <a:pt x="106" y="184"/>
                  <a:pt x="107" y="187"/>
                </a:cubicBezTo>
                <a:cubicBezTo>
                  <a:pt x="108" y="188"/>
                  <a:pt x="108" y="188"/>
                  <a:pt x="109" y="188"/>
                </a:cubicBezTo>
                <a:cubicBezTo>
                  <a:pt x="109" y="188"/>
                  <a:pt x="109" y="188"/>
                  <a:pt x="109" y="188"/>
                </a:cubicBezTo>
                <a:cubicBezTo>
                  <a:pt x="112" y="192"/>
                  <a:pt x="114" y="196"/>
                  <a:pt x="116" y="200"/>
                </a:cubicBezTo>
                <a:cubicBezTo>
                  <a:pt x="116" y="201"/>
                  <a:pt x="117" y="201"/>
                  <a:pt x="118" y="201"/>
                </a:cubicBezTo>
                <a:cubicBezTo>
                  <a:pt x="118" y="201"/>
                  <a:pt x="118" y="201"/>
                  <a:pt x="118" y="201"/>
                </a:cubicBezTo>
                <a:cubicBezTo>
                  <a:pt x="118" y="201"/>
                  <a:pt x="119" y="202"/>
                  <a:pt x="119" y="202"/>
                </a:cubicBezTo>
                <a:cubicBezTo>
                  <a:pt x="120" y="202"/>
                  <a:pt x="120" y="201"/>
                  <a:pt x="120" y="201"/>
                </a:cubicBezTo>
                <a:cubicBezTo>
                  <a:pt x="129" y="195"/>
                  <a:pt x="133" y="190"/>
                  <a:pt x="140" y="185"/>
                </a:cubicBezTo>
                <a:cubicBezTo>
                  <a:pt x="141" y="184"/>
                  <a:pt x="141" y="183"/>
                  <a:pt x="140" y="182"/>
                </a:cubicBezTo>
                <a:cubicBezTo>
                  <a:pt x="140" y="182"/>
                  <a:pt x="140" y="182"/>
                  <a:pt x="140" y="182"/>
                </a:cubicBezTo>
                <a:cubicBezTo>
                  <a:pt x="140" y="182"/>
                  <a:pt x="140" y="181"/>
                  <a:pt x="140" y="181"/>
                </a:cubicBezTo>
                <a:cubicBezTo>
                  <a:pt x="138" y="176"/>
                  <a:pt x="136" y="172"/>
                  <a:pt x="134" y="168"/>
                </a:cubicBezTo>
                <a:cubicBezTo>
                  <a:pt x="134" y="167"/>
                  <a:pt x="134" y="167"/>
                  <a:pt x="133" y="166"/>
                </a:cubicBezTo>
                <a:cubicBezTo>
                  <a:pt x="131" y="163"/>
                  <a:pt x="129" y="161"/>
                  <a:pt x="127" y="159"/>
                </a:cubicBezTo>
                <a:cubicBezTo>
                  <a:pt x="134" y="152"/>
                  <a:pt x="140" y="142"/>
                  <a:pt x="141" y="131"/>
                </a:cubicBezTo>
                <a:cubicBezTo>
                  <a:pt x="141" y="131"/>
                  <a:pt x="141" y="131"/>
                  <a:pt x="141" y="131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1" y="130"/>
                  <a:pt x="139" y="117"/>
                  <a:pt x="128" y="97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5" y="91"/>
                  <a:pt x="122" y="86"/>
                  <a:pt x="118" y="82"/>
                </a:cubicBezTo>
                <a:cubicBezTo>
                  <a:pt x="113" y="77"/>
                  <a:pt x="108" y="73"/>
                  <a:pt x="103" y="71"/>
                </a:cubicBezTo>
                <a:cubicBezTo>
                  <a:pt x="98" y="68"/>
                  <a:pt x="93" y="67"/>
                  <a:pt x="87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4" y="67"/>
                  <a:pt x="80" y="67"/>
                  <a:pt x="77" y="68"/>
                </a:cubicBezTo>
                <a:cubicBezTo>
                  <a:pt x="66" y="69"/>
                  <a:pt x="57" y="75"/>
                  <a:pt x="47" y="77"/>
                </a:cubicBezTo>
                <a:cubicBezTo>
                  <a:pt x="46" y="77"/>
                  <a:pt x="45" y="77"/>
                  <a:pt x="44" y="77"/>
                </a:cubicBezTo>
                <a:cubicBezTo>
                  <a:pt x="44" y="77"/>
                  <a:pt x="44" y="77"/>
                  <a:pt x="44" y="77"/>
                </a:cubicBezTo>
                <a:cubicBezTo>
                  <a:pt x="43" y="77"/>
                  <a:pt x="43" y="76"/>
                  <a:pt x="42" y="76"/>
                </a:cubicBezTo>
                <a:cubicBezTo>
                  <a:pt x="41" y="75"/>
                  <a:pt x="41" y="74"/>
                  <a:pt x="40" y="73"/>
                </a:cubicBezTo>
                <a:cubicBezTo>
                  <a:pt x="40" y="73"/>
                  <a:pt x="40" y="72"/>
                  <a:pt x="40" y="72"/>
                </a:cubicBezTo>
                <a:cubicBezTo>
                  <a:pt x="40" y="71"/>
                  <a:pt x="40" y="70"/>
                  <a:pt x="41" y="68"/>
                </a:cubicBezTo>
                <a:cubicBezTo>
                  <a:pt x="43" y="66"/>
                  <a:pt x="46" y="64"/>
                  <a:pt x="50" y="62"/>
                </a:cubicBezTo>
                <a:cubicBezTo>
                  <a:pt x="56" y="59"/>
                  <a:pt x="64" y="57"/>
                  <a:pt x="71" y="55"/>
                </a:cubicBezTo>
                <a:cubicBezTo>
                  <a:pt x="78" y="53"/>
                  <a:pt x="83" y="51"/>
                  <a:pt x="85" y="51"/>
                </a:cubicBezTo>
                <a:cubicBezTo>
                  <a:pt x="85" y="51"/>
                  <a:pt x="85" y="51"/>
                  <a:pt x="85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7" y="51"/>
                  <a:pt x="88" y="50"/>
                  <a:pt x="88" y="49"/>
                </a:cubicBezTo>
                <a:cubicBezTo>
                  <a:pt x="88" y="41"/>
                  <a:pt x="89" y="33"/>
                  <a:pt x="89" y="25"/>
                </a:cubicBezTo>
                <a:cubicBezTo>
                  <a:pt x="89" y="25"/>
                  <a:pt x="89" y="24"/>
                  <a:pt x="88" y="24"/>
                </a:cubicBezTo>
                <a:cubicBezTo>
                  <a:pt x="88" y="23"/>
                  <a:pt x="88" y="23"/>
                  <a:pt x="88" y="23"/>
                </a:cubicBezTo>
                <a:cubicBezTo>
                  <a:pt x="86" y="19"/>
                  <a:pt x="83" y="14"/>
                  <a:pt x="80" y="9"/>
                </a:cubicBezTo>
                <a:cubicBezTo>
                  <a:pt x="80" y="8"/>
                  <a:pt x="79" y="8"/>
                  <a:pt x="78" y="8"/>
                </a:cubicBezTo>
                <a:cubicBezTo>
                  <a:pt x="78" y="8"/>
                  <a:pt x="78" y="8"/>
                  <a:pt x="77" y="8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66" y="10"/>
                  <a:pt x="45" y="17"/>
                  <a:pt x="36" y="22"/>
                </a:cubicBezTo>
                <a:cubicBezTo>
                  <a:pt x="32" y="15"/>
                  <a:pt x="28" y="9"/>
                  <a:pt x="24" y="3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3" y="2"/>
                  <a:pt x="23" y="1"/>
                </a:cubicBezTo>
                <a:cubicBezTo>
                  <a:pt x="23" y="1"/>
                  <a:pt x="22" y="0"/>
                  <a:pt x="2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prstClr val="black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152700" y="3093791"/>
            <a:ext cx="264784" cy="184124"/>
            <a:chOff x="2339835" y="2821810"/>
            <a:chExt cx="382635" cy="304674"/>
          </a:xfrm>
          <a:solidFill>
            <a:schemeClr val="bg1"/>
          </a:solidFill>
        </p:grpSpPr>
        <p:sp>
          <p:nvSpPr>
            <p:cNvPr id="6" name="Freeform 739"/>
            <p:cNvSpPr>
              <a:spLocks noEditPoints="1"/>
            </p:cNvSpPr>
            <p:nvPr/>
          </p:nvSpPr>
          <p:spPr bwMode="auto">
            <a:xfrm>
              <a:off x="2395393" y="2829874"/>
              <a:ext cx="324388" cy="197142"/>
            </a:xfrm>
            <a:custGeom>
              <a:avLst/>
              <a:gdLst>
                <a:gd name="T0" fmla="*/ 114 w 153"/>
                <a:gd name="T1" fmla="*/ 13 h 93"/>
                <a:gd name="T2" fmla="*/ 136 w 153"/>
                <a:gd name="T3" fmla="*/ 7 h 93"/>
                <a:gd name="T4" fmla="*/ 148 w 153"/>
                <a:gd name="T5" fmla="*/ 5 h 93"/>
                <a:gd name="T6" fmla="*/ 143 w 153"/>
                <a:gd name="T7" fmla="*/ 38 h 93"/>
                <a:gd name="T8" fmla="*/ 139 w 153"/>
                <a:gd name="T9" fmla="*/ 36 h 93"/>
                <a:gd name="T10" fmla="*/ 139 w 153"/>
                <a:gd name="T11" fmla="*/ 18 h 93"/>
                <a:gd name="T12" fmla="*/ 137 w 153"/>
                <a:gd name="T13" fmla="*/ 19 h 93"/>
                <a:gd name="T14" fmla="*/ 97 w 153"/>
                <a:gd name="T15" fmla="*/ 66 h 93"/>
                <a:gd name="T16" fmla="*/ 90 w 153"/>
                <a:gd name="T17" fmla="*/ 71 h 93"/>
                <a:gd name="T18" fmla="*/ 84 w 153"/>
                <a:gd name="T19" fmla="*/ 68 h 93"/>
                <a:gd name="T20" fmla="*/ 45 w 153"/>
                <a:gd name="T21" fmla="*/ 48 h 93"/>
                <a:gd name="T22" fmla="*/ 5 w 153"/>
                <a:gd name="T23" fmla="*/ 87 h 93"/>
                <a:gd name="T24" fmla="*/ 39 w 153"/>
                <a:gd name="T25" fmla="*/ 44 h 93"/>
                <a:gd name="T26" fmla="*/ 50 w 153"/>
                <a:gd name="T27" fmla="*/ 43 h 93"/>
                <a:gd name="T28" fmla="*/ 90 w 153"/>
                <a:gd name="T29" fmla="*/ 63 h 93"/>
                <a:gd name="T30" fmla="*/ 92 w 153"/>
                <a:gd name="T31" fmla="*/ 63 h 93"/>
                <a:gd name="T32" fmla="*/ 128 w 153"/>
                <a:gd name="T33" fmla="*/ 22 h 93"/>
                <a:gd name="T34" fmla="*/ 133 w 153"/>
                <a:gd name="T35" fmla="*/ 15 h 93"/>
                <a:gd name="T36" fmla="*/ 131 w 153"/>
                <a:gd name="T37" fmla="*/ 14 h 93"/>
                <a:gd name="T38" fmla="*/ 151 w 153"/>
                <a:gd name="T39" fmla="*/ 0 h 93"/>
                <a:gd name="T40" fmla="*/ 108 w 153"/>
                <a:gd name="T41" fmla="*/ 9 h 93"/>
                <a:gd name="T42" fmla="*/ 107 w 153"/>
                <a:gd name="T43" fmla="*/ 12 h 93"/>
                <a:gd name="T44" fmla="*/ 115 w 153"/>
                <a:gd name="T45" fmla="*/ 18 h 93"/>
                <a:gd name="T46" fmla="*/ 126 w 153"/>
                <a:gd name="T47" fmla="*/ 18 h 93"/>
                <a:gd name="T48" fmla="*/ 73 w 153"/>
                <a:gd name="T49" fmla="*/ 50 h 93"/>
                <a:gd name="T50" fmla="*/ 46 w 153"/>
                <a:gd name="T51" fmla="*/ 37 h 93"/>
                <a:gd name="T52" fmla="*/ 0 w 153"/>
                <a:gd name="T53" fmla="*/ 80 h 93"/>
                <a:gd name="T54" fmla="*/ 2 w 153"/>
                <a:gd name="T55" fmla="*/ 91 h 93"/>
                <a:gd name="T56" fmla="*/ 4 w 153"/>
                <a:gd name="T57" fmla="*/ 93 h 93"/>
                <a:gd name="T58" fmla="*/ 45 w 153"/>
                <a:gd name="T59" fmla="*/ 52 h 93"/>
                <a:gd name="T60" fmla="*/ 90 w 153"/>
                <a:gd name="T61" fmla="*/ 74 h 93"/>
                <a:gd name="T62" fmla="*/ 100 w 153"/>
                <a:gd name="T63" fmla="*/ 69 h 93"/>
                <a:gd name="T64" fmla="*/ 135 w 153"/>
                <a:gd name="T65" fmla="*/ 36 h 93"/>
                <a:gd name="T66" fmla="*/ 138 w 153"/>
                <a:gd name="T67" fmla="*/ 40 h 93"/>
                <a:gd name="T68" fmla="*/ 144 w 153"/>
                <a:gd name="T69" fmla="*/ 43 h 93"/>
                <a:gd name="T70" fmla="*/ 146 w 153"/>
                <a:gd name="T71" fmla="*/ 42 h 93"/>
                <a:gd name="T72" fmla="*/ 153 w 153"/>
                <a:gd name="T73" fmla="*/ 3 h 93"/>
                <a:gd name="T74" fmla="*/ 151 w 153"/>
                <a:gd name="T7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3" h="93">
                  <a:moveTo>
                    <a:pt x="116" y="14"/>
                  </a:moveTo>
                  <a:cubicBezTo>
                    <a:pt x="115" y="14"/>
                    <a:pt x="114" y="13"/>
                    <a:pt x="114" y="13"/>
                  </a:cubicBezTo>
                  <a:cubicBezTo>
                    <a:pt x="113" y="12"/>
                    <a:pt x="113" y="12"/>
                    <a:pt x="112" y="11"/>
                  </a:cubicBezTo>
                  <a:cubicBezTo>
                    <a:pt x="119" y="10"/>
                    <a:pt x="128" y="8"/>
                    <a:pt x="136" y="7"/>
                  </a:cubicBezTo>
                  <a:cubicBezTo>
                    <a:pt x="140" y="6"/>
                    <a:pt x="144" y="5"/>
                    <a:pt x="147" y="5"/>
                  </a:cubicBezTo>
                  <a:cubicBezTo>
                    <a:pt x="147" y="5"/>
                    <a:pt x="148" y="5"/>
                    <a:pt x="148" y="5"/>
                  </a:cubicBezTo>
                  <a:cubicBezTo>
                    <a:pt x="148" y="8"/>
                    <a:pt x="147" y="13"/>
                    <a:pt x="146" y="19"/>
                  </a:cubicBezTo>
                  <a:cubicBezTo>
                    <a:pt x="145" y="26"/>
                    <a:pt x="144" y="34"/>
                    <a:pt x="143" y="38"/>
                  </a:cubicBezTo>
                  <a:cubicBezTo>
                    <a:pt x="142" y="38"/>
                    <a:pt x="141" y="37"/>
                    <a:pt x="141" y="37"/>
                  </a:cubicBezTo>
                  <a:cubicBezTo>
                    <a:pt x="140" y="36"/>
                    <a:pt x="139" y="36"/>
                    <a:pt x="139" y="36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0"/>
                    <a:pt x="140" y="19"/>
                    <a:pt x="139" y="18"/>
                  </a:cubicBezTo>
                  <a:cubicBezTo>
                    <a:pt x="139" y="18"/>
                    <a:pt x="139" y="18"/>
                    <a:pt x="138" y="18"/>
                  </a:cubicBezTo>
                  <a:cubicBezTo>
                    <a:pt x="138" y="18"/>
                    <a:pt x="137" y="19"/>
                    <a:pt x="137" y="19"/>
                  </a:cubicBezTo>
                  <a:cubicBezTo>
                    <a:pt x="137" y="19"/>
                    <a:pt x="135" y="21"/>
                    <a:pt x="133" y="24"/>
                  </a:cubicBezTo>
                  <a:cubicBezTo>
                    <a:pt x="125" y="33"/>
                    <a:pt x="109" y="53"/>
                    <a:pt x="97" y="66"/>
                  </a:cubicBezTo>
                  <a:cubicBezTo>
                    <a:pt x="95" y="68"/>
                    <a:pt x="93" y="70"/>
                    <a:pt x="91" y="70"/>
                  </a:cubicBezTo>
                  <a:cubicBezTo>
                    <a:pt x="91" y="71"/>
                    <a:pt x="91" y="71"/>
                    <a:pt x="90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88" y="71"/>
                    <a:pt x="86" y="70"/>
                    <a:pt x="84" y="68"/>
                  </a:cubicBezTo>
                  <a:cubicBezTo>
                    <a:pt x="71" y="62"/>
                    <a:pt x="58" y="55"/>
                    <a:pt x="46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4" y="48"/>
                    <a:pt x="44" y="48"/>
                    <a:pt x="43" y="4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4" y="85"/>
                    <a:pt x="4" y="84"/>
                    <a:pt x="4" y="82"/>
                  </a:cubicBezTo>
                  <a:cubicBezTo>
                    <a:pt x="16" y="70"/>
                    <a:pt x="27" y="57"/>
                    <a:pt x="39" y="44"/>
                  </a:cubicBezTo>
                  <a:cubicBezTo>
                    <a:pt x="41" y="42"/>
                    <a:pt x="43" y="41"/>
                    <a:pt x="46" y="41"/>
                  </a:cubicBezTo>
                  <a:cubicBezTo>
                    <a:pt x="47" y="41"/>
                    <a:pt x="49" y="42"/>
                    <a:pt x="50" y="43"/>
                  </a:cubicBezTo>
                  <a:cubicBezTo>
                    <a:pt x="56" y="46"/>
                    <a:pt x="64" y="50"/>
                    <a:pt x="71" y="54"/>
                  </a:cubicBezTo>
                  <a:cubicBezTo>
                    <a:pt x="79" y="57"/>
                    <a:pt x="86" y="61"/>
                    <a:pt x="90" y="63"/>
                  </a:cubicBezTo>
                  <a:cubicBezTo>
                    <a:pt x="90" y="63"/>
                    <a:pt x="90" y="63"/>
                    <a:pt x="91" y="63"/>
                  </a:cubicBezTo>
                  <a:cubicBezTo>
                    <a:pt x="91" y="63"/>
                    <a:pt x="92" y="63"/>
                    <a:pt x="92" y="63"/>
                  </a:cubicBezTo>
                  <a:cubicBezTo>
                    <a:pt x="100" y="53"/>
                    <a:pt x="110" y="42"/>
                    <a:pt x="118" y="33"/>
                  </a:cubicBezTo>
                  <a:cubicBezTo>
                    <a:pt x="122" y="28"/>
                    <a:pt x="126" y="24"/>
                    <a:pt x="128" y="22"/>
                  </a:cubicBezTo>
                  <a:cubicBezTo>
                    <a:pt x="131" y="19"/>
                    <a:pt x="132" y="17"/>
                    <a:pt x="132" y="17"/>
                  </a:cubicBezTo>
                  <a:cubicBezTo>
                    <a:pt x="133" y="16"/>
                    <a:pt x="133" y="16"/>
                    <a:pt x="133" y="15"/>
                  </a:cubicBezTo>
                  <a:cubicBezTo>
                    <a:pt x="132" y="14"/>
                    <a:pt x="132" y="14"/>
                    <a:pt x="131" y="14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16" y="14"/>
                    <a:pt x="116" y="14"/>
                    <a:pt x="116" y="14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0" y="0"/>
                  </a:cubicBezTo>
                  <a:cubicBezTo>
                    <a:pt x="150" y="0"/>
                    <a:pt x="123" y="4"/>
                    <a:pt x="108" y="9"/>
                  </a:cubicBezTo>
                  <a:cubicBezTo>
                    <a:pt x="107" y="9"/>
                    <a:pt x="107" y="9"/>
                    <a:pt x="106" y="10"/>
                  </a:cubicBezTo>
                  <a:cubicBezTo>
                    <a:pt x="106" y="11"/>
                    <a:pt x="106" y="11"/>
                    <a:pt x="107" y="12"/>
                  </a:cubicBezTo>
                  <a:cubicBezTo>
                    <a:pt x="109" y="13"/>
                    <a:pt x="114" y="18"/>
                    <a:pt x="114" y="18"/>
                  </a:cubicBezTo>
                  <a:cubicBezTo>
                    <a:pt x="114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19" y="26"/>
                    <a:pt x="102" y="44"/>
                    <a:pt x="90" y="59"/>
                  </a:cubicBezTo>
                  <a:cubicBezTo>
                    <a:pt x="86" y="56"/>
                    <a:pt x="80" y="53"/>
                    <a:pt x="73" y="50"/>
                  </a:cubicBezTo>
                  <a:cubicBezTo>
                    <a:pt x="66" y="47"/>
                    <a:pt x="58" y="43"/>
                    <a:pt x="52" y="39"/>
                  </a:cubicBezTo>
                  <a:cubicBezTo>
                    <a:pt x="50" y="38"/>
                    <a:pt x="48" y="37"/>
                    <a:pt x="46" y="37"/>
                  </a:cubicBezTo>
                  <a:cubicBezTo>
                    <a:pt x="42" y="37"/>
                    <a:pt x="39" y="39"/>
                    <a:pt x="36" y="42"/>
                  </a:cubicBezTo>
                  <a:cubicBezTo>
                    <a:pt x="24" y="55"/>
                    <a:pt x="12" y="67"/>
                    <a:pt x="0" y="80"/>
                  </a:cubicBezTo>
                  <a:cubicBezTo>
                    <a:pt x="0" y="81"/>
                    <a:pt x="0" y="81"/>
                    <a:pt x="0" y="82"/>
                  </a:cubicBezTo>
                  <a:cubicBezTo>
                    <a:pt x="0" y="86"/>
                    <a:pt x="2" y="89"/>
                    <a:pt x="2" y="91"/>
                  </a:cubicBezTo>
                  <a:cubicBezTo>
                    <a:pt x="2" y="92"/>
                    <a:pt x="2" y="93"/>
                    <a:pt x="3" y="93"/>
                  </a:cubicBezTo>
                  <a:cubicBezTo>
                    <a:pt x="3" y="93"/>
                    <a:pt x="3" y="93"/>
                    <a:pt x="4" y="93"/>
                  </a:cubicBezTo>
                  <a:cubicBezTo>
                    <a:pt x="4" y="93"/>
                    <a:pt x="5" y="93"/>
                    <a:pt x="5" y="93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57" y="59"/>
                    <a:pt x="70" y="65"/>
                    <a:pt x="82" y="72"/>
                  </a:cubicBezTo>
                  <a:cubicBezTo>
                    <a:pt x="84" y="73"/>
                    <a:pt x="87" y="74"/>
                    <a:pt x="90" y="74"/>
                  </a:cubicBezTo>
                  <a:cubicBezTo>
                    <a:pt x="91" y="74"/>
                    <a:pt x="92" y="74"/>
                    <a:pt x="92" y="74"/>
                  </a:cubicBezTo>
                  <a:cubicBezTo>
                    <a:pt x="96" y="74"/>
                    <a:pt x="98" y="71"/>
                    <a:pt x="100" y="69"/>
                  </a:cubicBezTo>
                  <a:cubicBezTo>
                    <a:pt x="112" y="56"/>
                    <a:pt x="128" y="36"/>
                    <a:pt x="136" y="27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5" y="37"/>
                    <a:pt x="135" y="38"/>
                    <a:pt x="136" y="38"/>
                  </a:cubicBezTo>
                  <a:cubicBezTo>
                    <a:pt x="136" y="38"/>
                    <a:pt x="137" y="39"/>
                    <a:pt x="138" y="40"/>
                  </a:cubicBezTo>
                  <a:cubicBezTo>
                    <a:pt x="140" y="41"/>
                    <a:pt x="142" y="42"/>
                    <a:pt x="144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2"/>
                    <a:pt x="146" y="42"/>
                  </a:cubicBezTo>
                  <a:cubicBezTo>
                    <a:pt x="147" y="38"/>
                    <a:pt x="149" y="28"/>
                    <a:pt x="150" y="19"/>
                  </a:cubicBezTo>
                  <a:cubicBezTo>
                    <a:pt x="152" y="10"/>
                    <a:pt x="153" y="3"/>
                    <a:pt x="153" y="3"/>
                  </a:cubicBezTo>
                  <a:cubicBezTo>
                    <a:pt x="153" y="2"/>
                    <a:pt x="153" y="1"/>
                    <a:pt x="152" y="1"/>
                  </a:cubicBezTo>
                  <a:cubicBezTo>
                    <a:pt x="152" y="1"/>
                    <a:pt x="151" y="0"/>
                    <a:pt x="1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" name="Freeform 740"/>
            <p:cNvSpPr>
              <a:spLocks noEditPoints="1"/>
            </p:cNvSpPr>
            <p:nvPr/>
          </p:nvSpPr>
          <p:spPr bwMode="auto">
            <a:xfrm>
              <a:off x="2339835" y="2821810"/>
              <a:ext cx="382635" cy="304674"/>
            </a:xfrm>
            <a:custGeom>
              <a:avLst/>
              <a:gdLst>
                <a:gd name="T0" fmla="*/ 115 w 180"/>
                <a:gd name="T1" fmla="*/ 123 h 144"/>
                <a:gd name="T2" fmla="*/ 82 w 180"/>
                <a:gd name="T3" fmla="*/ 123 h 144"/>
                <a:gd name="T4" fmla="*/ 43 w 180"/>
                <a:gd name="T5" fmla="*/ 123 h 144"/>
                <a:gd name="T6" fmla="*/ 121 w 180"/>
                <a:gd name="T7" fmla="*/ 114 h 144"/>
                <a:gd name="T8" fmla="*/ 138 w 180"/>
                <a:gd name="T9" fmla="*/ 123 h 144"/>
                <a:gd name="T10" fmla="*/ 154 w 180"/>
                <a:gd name="T11" fmla="*/ 123 h 144"/>
                <a:gd name="T12" fmla="*/ 88 w 180"/>
                <a:gd name="T13" fmla="*/ 107 h 144"/>
                <a:gd name="T14" fmla="*/ 74 w 180"/>
                <a:gd name="T15" fmla="*/ 123 h 144"/>
                <a:gd name="T16" fmla="*/ 39 w 180"/>
                <a:gd name="T17" fmla="*/ 114 h 144"/>
                <a:gd name="T18" fmla="*/ 39 w 180"/>
                <a:gd name="T19" fmla="*/ 120 h 144"/>
                <a:gd name="T20" fmla="*/ 121 w 180"/>
                <a:gd name="T21" fmla="*/ 105 h 144"/>
                <a:gd name="T22" fmla="*/ 71 w 180"/>
                <a:gd name="T23" fmla="*/ 105 h 144"/>
                <a:gd name="T24" fmla="*/ 137 w 180"/>
                <a:gd name="T25" fmla="*/ 114 h 144"/>
                <a:gd name="T26" fmla="*/ 153 w 180"/>
                <a:gd name="T27" fmla="*/ 103 h 144"/>
                <a:gd name="T28" fmla="*/ 109 w 180"/>
                <a:gd name="T29" fmla="*/ 92 h 144"/>
                <a:gd name="T30" fmla="*/ 121 w 180"/>
                <a:gd name="T31" fmla="*/ 91 h 144"/>
                <a:gd name="T32" fmla="*/ 38 w 180"/>
                <a:gd name="T33" fmla="*/ 109 h 144"/>
                <a:gd name="T34" fmla="*/ 38 w 180"/>
                <a:gd name="T35" fmla="*/ 109 h 144"/>
                <a:gd name="T36" fmla="*/ 88 w 180"/>
                <a:gd name="T37" fmla="*/ 84 h 144"/>
                <a:gd name="T38" fmla="*/ 137 w 180"/>
                <a:gd name="T39" fmla="*/ 92 h 144"/>
                <a:gd name="T40" fmla="*/ 154 w 180"/>
                <a:gd name="T41" fmla="*/ 89 h 144"/>
                <a:gd name="T42" fmla="*/ 70 w 180"/>
                <a:gd name="T43" fmla="*/ 79 h 144"/>
                <a:gd name="T44" fmla="*/ 70 w 180"/>
                <a:gd name="T45" fmla="*/ 85 h 144"/>
                <a:gd name="T46" fmla="*/ 73 w 180"/>
                <a:gd name="T47" fmla="*/ 73 h 144"/>
                <a:gd name="T48" fmla="*/ 153 w 180"/>
                <a:gd name="T49" fmla="*/ 63 h 144"/>
                <a:gd name="T50" fmla="*/ 16 w 180"/>
                <a:gd name="T51" fmla="*/ 0 h 144"/>
                <a:gd name="T52" fmla="*/ 8 w 180"/>
                <a:gd name="T53" fmla="*/ 34 h 144"/>
                <a:gd name="T54" fmla="*/ 10 w 180"/>
                <a:gd name="T55" fmla="*/ 49 h 144"/>
                <a:gd name="T56" fmla="*/ 14 w 180"/>
                <a:gd name="T57" fmla="*/ 68 h 144"/>
                <a:gd name="T58" fmla="*/ 14 w 180"/>
                <a:gd name="T59" fmla="*/ 72 h 144"/>
                <a:gd name="T60" fmla="*/ 10 w 180"/>
                <a:gd name="T61" fmla="*/ 90 h 144"/>
                <a:gd name="T62" fmla="*/ 8 w 180"/>
                <a:gd name="T63" fmla="*/ 107 h 144"/>
                <a:gd name="T64" fmla="*/ 2 w 180"/>
                <a:gd name="T65" fmla="*/ 124 h 144"/>
                <a:gd name="T66" fmla="*/ 14 w 180"/>
                <a:gd name="T67" fmla="*/ 142 h 144"/>
                <a:gd name="T68" fmla="*/ 178 w 180"/>
                <a:gd name="T69" fmla="*/ 128 h 144"/>
                <a:gd name="T70" fmla="*/ 158 w 180"/>
                <a:gd name="T71" fmla="*/ 112 h 144"/>
                <a:gd name="T72" fmla="*/ 156 w 180"/>
                <a:gd name="T73" fmla="*/ 57 h 144"/>
                <a:gd name="T74" fmla="*/ 136 w 180"/>
                <a:gd name="T75" fmla="*/ 75 h 144"/>
                <a:gd name="T76" fmla="*/ 134 w 180"/>
                <a:gd name="T77" fmla="*/ 118 h 144"/>
                <a:gd name="T78" fmla="*/ 125 w 180"/>
                <a:gd name="T79" fmla="*/ 87 h 144"/>
                <a:gd name="T80" fmla="*/ 118 w 180"/>
                <a:gd name="T81" fmla="*/ 88 h 144"/>
                <a:gd name="T82" fmla="*/ 106 w 180"/>
                <a:gd name="T83" fmla="*/ 86 h 144"/>
                <a:gd name="T84" fmla="*/ 100 w 180"/>
                <a:gd name="T85" fmla="*/ 85 h 144"/>
                <a:gd name="T86" fmla="*/ 101 w 180"/>
                <a:gd name="T87" fmla="*/ 124 h 144"/>
                <a:gd name="T88" fmla="*/ 92 w 180"/>
                <a:gd name="T89" fmla="*/ 104 h 144"/>
                <a:gd name="T90" fmla="*/ 91 w 180"/>
                <a:gd name="T91" fmla="*/ 81 h 144"/>
                <a:gd name="T92" fmla="*/ 72 w 180"/>
                <a:gd name="T93" fmla="*/ 70 h 144"/>
                <a:gd name="T94" fmla="*/ 66 w 180"/>
                <a:gd name="T95" fmla="*/ 79 h 144"/>
                <a:gd name="T96" fmla="*/ 59 w 180"/>
                <a:gd name="T97" fmla="*/ 84 h 144"/>
                <a:gd name="T98" fmla="*/ 35 w 180"/>
                <a:gd name="T99" fmla="*/ 103 h 144"/>
                <a:gd name="T100" fmla="*/ 18 w 180"/>
                <a:gd name="T101" fmla="*/ 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0" h="144">
                  <a:moveTo>
                    <a:pt x="115" y="123"/>
                  </a:moveTo>
                  <a:cubicBezTo>
                    <a:pt x="117" y="121"/>
                    <a:pt x="119" y="120"/>
                    <a:pt x="121" y="119"/>
                  </a:cubicBezTo>
                  <a:cubicBezTo>
                    <a:pt x="121" y="120"/>
                    <a:pt x="121" y="121"/>
                    <a:pt x="121" y="123"/>
                  </a:cubicBezTo>
                  <a:cubicBezTo>
                    <a:pt x="115" y="123"/>
                    <a:pt x="115" y="123"/>
                    <a:pt x="115" y="123"/>
                  </a:cubicBezTo>
                  <a:moveTo>
                    <a:pt x="82" y="123"/>
                  </a:moveTo>
                  <a:cubicBezTo>
                    <a:pt x="84" y="121"/>
                    <a:pt x="86" y="120"/>
                    <a:pt x="88" y="118"/>
                  </a:cubicBezTo>
                  <a:cubicBezTo>
                    <a:pt x="88" y="120"/>
                    <a:pt x="88" y="121"/>
                    <a:pt x="88" y="123"/>
                  </a:cubicBezTo>
                  <a:cubicBezTo>
                    <a:pt x="82" y="123"/>
                    <a:pt x="82" y="123"/>
                    <a:pt x="82" y="123"/>
                  </a:cubicBezTo>
                  <a:moveTo>
                    <a:pt x="43" y="123"/>
                  </a:moveTo>
                  <a:cubicBezTo>
                    <a:pt x="47" y="120"/>
                    <a:pt x="51" y="118"/>
                    <a:pt x="55" y="116"/>
                  </a:cubicBezTo>
                  <a:cubicBezTo>
                    <a:pt x="55" y="118"/>
                    <a:pt x="55" y="120"/>
                    <a:pt x="55" y="123"/>
                  </a:cubicBezTo>
                  <a:cubicBezTo>
                    <a:pt x="43" y="123"/>
                    <a:pt x="43" y="123"/>
                    <a:pt x="43" y="123"/>
                  </a:cubicBezTo>
                  <a:moveTo>
                    <a:pt x="105" y="123"/>
                  </a:moveTo>
                  <a:cubicBezTo>
                    <a:pt x="105" y="122"/>
                    <a:pt x="105" y="121"/>
                    <a:pt x="105" y="120"/>
                  </a:cubicBezTo>
                  <a:cubicBezTo>
                    <a:pt x="110" y="115"/>
                    <a:pt x="115" y="112"/>
                    <a:pt x="121" y="109"/>
                  </a:cubicBezTo>
                  <a:cubicBezTo>
                    <a:pt x="121" y="111"/>
                    <a:pt x="121" y="113"/>
                    <a:pt x="121" y="114"/>
                  </a:cubicBezTo>
                  <a:cubicBezTo>
                    <a:pt x="117" y="117"/>
                    <a:pt x="112" y="120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5" y="123"/>
                    <a:pt x="105" y="123"/>
                    <a:pt x="105" y="123"/>
                  </a:cubicBezTo>
                  <a:moveTo>
                    <a:pt x="138" y="123"/>
                  </a:moveTo>
                  <a:cubicBezTo>
                    <a:pt x="138" y="121"/>
                    <a:pt x="138" y="120"/>
                    <a:pt x="138" y="118"/>
                  </a:cubicBezTo>
                  <a:cubicBezTo>
                    <a:pt x="144" y="114"/>
                    <a:pt x="148" y="111"/>
                    <a:pt x="154" y="108"/>
                  </a:cubicBezTo>
                  <a:cubicBezTo>
                    <a:pt x="154" y="109"/>
                    <a:pt x="154" y="110"/>
                    <a:pt x="154" y="112"/>
                  </a:cubicBezTo>
                  <a:cubicBezTo>
                    <a:pt x="154" y="115"/>
                    <a:pt x="154" y="119"/>
                    <a:pt x="154" y="123"/>
                  </a:cubicBezTo>
                  <a:cubicBezTo>
                    <a:pt x="138" y="123"/>
                    <a:pt x="138" y="123"/>
                    <a:pt x="138" y="123"/>
                  </a:cubicBezTo>
                  <a:moveTo>
                    <a:pt x="72" y="123"/>
                  </a:moveTo>
                  <a:cubicBezTo>
                    <a:pt x="72" y="120"/>
                    <a:pt x="72" y="118"/>
                    <a:pt x="71" y="116"/>
                  </a:cubicBezTo>
                  <a:cubicBezTo>
                    <a:pt x="79" y="112"/>
                    <a:pt x="82" y="111"/>
                    <a:pt x="88" y="107"/>
                  </a:cubicBezTo>
                  <a:cubicBezTo>
                    <a:pt x="88" y="109"/>
                    <a:pt x="88" y="111"/>
                    <a:pt x="88" y="113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4" y="117"/>
                    <a:pt x="78" y="120"/>
                    <a:pt x="74" y="122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2" y="123"/>
                    <a:pt x="72" y="123"/>
                    <a:pt x="72" y="123"/>
                  </a:cubicBezTo>
                  <a:moveTo>
                    <a:pt x="39" y="120"/>
                  </a:moveTo>
                  <a:cubicBezTo>
                    <a:pt x="39" y="118"/>
                    <a:pt x="38" y="116"/>
                    <a:pt x="38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44" y="112"/>
                    <a:pt x="50" y="109"/>
                    <a:pt x="55" y="106"/>
                  </a:cubicBezTo>
                  <a:cubicBezTo>
                    <a:pt x="55" y="108"/>
                    <a:pt x="55" y="109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49" y="115"/>
                    <a:pt x="44" y="117"/>
                    <a:pt x="39" y="120"/>
                  </a:cubicBezTo>
                  <a:moveTo>
                    <a:pt x="104" y="115"/>
                  </a:moveTo>
                  <a:cubicBezTo>
                    <a:pt x="104" y="112"/>
                    <a:pt x="104" y="108"/>
                    <a:pt x="104" y="105"/>
                  </a:cubicBezTo>
                  <a:cubicBezTo>
                    <a:pt x="109" y="103"/>
                    <a:pt x="116" y="100"/>
                    <a:pt x="121" y="98"/>
                  </a:cubicBezTo>
                  <a:cubicBezTo>
                    <a:pt x="121" y="100"/>
                    <a:pt x="121" y="103"/>
                    <a:pt x="121" y="105"/>
                  </a:cubicBezTo>
                  <a:cubicBezTo>
                    <a:pt x="115" y="108"/>
                    <a:pt x="110" y="111"/>
                    <a:pt x="104" y="115"/>
                  </a:cubicBezTo>
                  <a:moveTo>
                    <a:pt x="71" y="112"/>
                  </a:moveTo>
                  <a:cubicBezTo>
                    <a:pt x="71" y="109"/>
                    <a:pt x="71" y="107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7" y="101"/>
                    <a:pt x="82" y="98"/>
                    <a:pt x="88" y="95"/>
                  </a:cubicBezTo>
                  <a:cubicBezTo>
                    <a:pt x="88" y="97"/>
                    <a:pt x="88" y="100"/>
                    <a:pt x="88" y="103"/>
                  </a:cubicBezTo>
                  <a:cubicBezTo>
                    <a:pt x="81" y="107"/>
                    <a:pt x="78" y="108"/>
                    <a:pt x="71" y="112"/>
                  </a:cubicBezTo>
                  <a:moveTo>
                    <a:pt x="137" y="114"/>
                  </a:moveTo>
                  <a:cubicBezTo>
                    <a:pt x="137" y="111"/>
                    <a:pt x="137" y="109"/>
                    <a:pt x="137" y="106"/>
                  </a:cubicBezTo>
                  <a:cubicBezTo>
                    <a:pt x="144" y="101"/>
                    <a:pt x="147" y="100"/>
                    <a:pt x="154" y="94"/>
                  </a:cubicBezTo>
                  <a:cubicBezTo>
                    <a:pt x="154" y="97"/>
                    <a:pt x="154" y="100"/>
                    <a:pt x="154" y="103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47" y="107"/>
                    <a:pt x="143" y="110"/>
                    <a:pt x="137" y="114"/>
                  </a:cubicBezTo>
                  <a:moveTo>
                    <a:pt x="104" y="101"/>
                  </a:moveTo>
                  <a:cubicBezTo>
                    <a:pt x="104" y="97"/>
                    <a:pt x="104" y="93"/>
                    <a:pt x="104" y="90"/>
                  </a:cubicBezTo>
                  <a:cubicBezTo>
                    <a:pt x="105" y="90"/>
                    <a:pt x="107" y="91"/>
                    <a:pt x="109" y="92"/>
                  </a:cubicBezTo>
                  <a:cubicBezTo>
                    <a:pt x="109" y="92"/>
                    <a:pt x="110" y="92"/>
                    <a:pt x="111" y="92"/>
                  </a:cubicBezTo>
                  <a:cubicBezTo>
                    <a:pt x="112" y="93"/>
                    <a:pt x="112" y="93"/>
                    <a:pt x="113" y="93"/>
                  </a:cubicBezTo>
                  <a:cubicBezTo>
                    <a:pt x="115" y="93"/>
                    <a:pt x="116" y="93"/>
                    <a:pt x="117" y="93"/>
                  </a:cubicBezTo>
                  <a:cubicBezTo>
                    <a:pt x="118" y="92"/>
                    <a:pt x="120" y="92"/>
                    <a:pt x="121" y="91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1" y="94"/>
                  </a:cubicBezTo>
                  <a:cubicBezTo>
                    <a:pt x="116" y="96"/>
                    <a:pt x="109" y="99"/>
                    <a:pt x="104" y="101"/>
                  </a:cubicBezTo>
                  <a:moveTo>
                    <a:pt x="38" y="109"/>
                  </a:moveTo>
                  <a:cubicBezTo>
                    <a:pt x="38" y="108"/>
                    <a:pt x="38" y="107"/>
                    <a:pt x="38" y="105"/>
                  </a:cubicBezTo>
                  <a:cubicBezTo>
                    <a:pt x="44" y="101"/>
                    <a:pt x="50" y="95"/>
                    <a:pt x="55" y="89"/>
                  </a:cubicBezTo>
                  <a:cubicBezTo>
                    <a:pt x="55" y="93"/>
                    <a:pt x="55" y="97"/>
                    <a:pt x="55" y="101"/>
                  </a:cubicBezTo>
                  <a:cubicBezTo>
                    <a:pt x="49" y="104"/>
                    <a:pt x="44" y="106"/>
                    <a:pt x="38" y="109"/>
                  </a:cubicBezTo>
                  <a:moveTo>
                    <a:pt x="71" y="100"/>
                  </a:moveTo>
                  <a:cubicBezTo>
                    <a:pt x="71" y="97"/>
                    <a:pt x="71" y="93"/>
                    <a:pt x="71" y="90"/>
                  </a:cubicBezTo>
                  <a:cubicBezTo>
                    <a:pt x="75" y="87"/>
                    <a:pt x="79" y="85"/>
                    <a:pt x="85" y="82"/>
                  </a:cubicBezTo>
                  <a:cubicBezTo>
                    <a:pt x="86" y="82"/>
                    <a:pt x="87" y="83"/>
                    <a:pt x="88" y="84"/>
                  </a:cubicBezTo>
                  <a:cubicBezTo>
                    <a:pt x="88" y="86"/>
                    <a:pt x="88" y="88"/>
                    <a:pt x="88" y="90"/>
                  </a:cubicBezTo>
                  <a:cubicBezTo>
                    <a:pt x="82" y="93"/>
                    <a:pt x="77" y="97"/>
                    <a:pt x="71" y="100"/>
                  </a:cubicBezTo>
                  <a:moveTo>
                    <a:pt x="137" y="101"/>
                  </a:moveTo>
                  <a:cubicBezTo>
                    <a:pt x="137" y="98"/>
                    <a:pt x="137" y="95"/>
                    <a:pt x="137" y="92"/>
                  </a:cubicBezTo>
                  <a:cubicBezTo>
                    <a:pt x="137" y="92"/>
                    <a:pt x="137" y="92"/>
                    <a:pt x="137" y="92"/>
                  </a:cubicBezTo>
                  <a:cubicBezTo>
                    <a:pt x="141" y="89"/>
                    <a:pt x="145" y="87"/>
                    <a:pt x="148" y="84"/>
                  </a:cubicBezTo>
                  <a:cubicBezTo>
                    <a:pt x="150" y="82"/>
                    <a:pt x="151" y="80"/>
                    <a:pt x="154" y="78"/>
                  </a:cubicBezTo>
                  <a:cubicBezTo>
                    <a:pt x="154" y="81"/>
                    <a:pt x="154" y="85"/>
                    <a:pt x="154" y="89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46" y="96"/>
                    <a:pt x="143" y="97"/>
                    <a:pt x="137" y="101"/>
                  </a:cubicBezTo>
                  <a:moveTo>
                    <a:pt x="70" y="85"/>
                  </a:moveTo>
                  <a:cubicBezTo>
                    <a:pt x="70" y="83"/>
                    <a:pt x="70" y="81"/>
                    <a:pt x="70" y="79"/>
                  </a:cubicBezTo>
                  <a:cubicBezTo>
                    <a:pt x="71" y="78"/>
                    <a:pt x="72" y="77"/>
                    <a:pt x="73" y="75"/>
                  </a:cubicBezTo>
                  <a:cubicBezTo>
                    <a:pt x="73" y="75"/>
                    <a:pt x="74" y="74"/>
                    <a:pt x="74" y="73"/>
                  </a:cubicBezTo>
                  <a:cubicBezTo>
                    <a:pt x="76" y="75"/>
                    <a:pt x="79" y="77"/>
                    <a:pt x="81" y="79"/>
                  </a:cubicBezTo>
                  <a:cubicBezTo>
                    <a:pt x="77" y="81"/>
                    <a:pt x="74" y="83"/>
                    <a:pt x="70" y="85"/>
                  </a:cubicBezTo>
                  <a:moveTo>
                    <a:pt x="73" y="73"/>
                  </a:move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3" y="73"/>
                    <a:pt x="73" y="73"/>
                    <a:pt x="73" y="73"/>
                  </a:cubicBezTo>
                  <a:moveTo>
                    <a:pt x="137" y="87"/>
                  </a:moveTo>
                  <a:cubicBezTo>
                    <a:pt x="137" y="85"/>
                    <a:pt x="136" y="83"/>
                    <a:pt x="136" y="80"/>
                  </a:cubicBezTo>
                  <a:cubicBezTo>
                    <a:pt x="137" y="80"/>
                    <a:pt x="138" y="79"/>
                    <a:pt x="139" y="78"/>
                  </a:cubicBezTo>
                  <a:cubicBezTo>
                    <a:pt x="143" y="74"/>
                    <a:pt x="149" y="68"/>
                    <a:pt x="153" y="63"/>
                  </a:cubicBezTo>
                  <a:cubicBezTo>
                    <a:pt x="153" y="66"/>
                    <a:pt x="153" y="69"/>
                    <a:pt x="154" y="72"/>
                  </a:cubicBezTo>
                  <a:cubicBezTo>
                    <a:pt x="150" y="76"/>
                    <a:pt x="148" y="78"/>
                    <a:pt x="145" y="81"/>
                  </a:cubicBezTo>
                  <a:cubicBezTo>
                    <a:pt x="143" y="83"/>
                    <a:pt x="140" y="85"/>
                    <a:pt x="137" y="87"/>
                  </a:cubicBezTo>
                  <a:moveTo>
                    <a:pt x="16" y="0"/>
                  </a:moveTo>
                  <a:cubicBezTo>
                    <a:pt x="15" y="0"/>
                    <a:pt x="14" y="1"/>
                    <a:pt x="14" y="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1" y="32"/>
                    <a:pt x="10" y="32"/>
                  </a:cubicBezTo>
                  <a:cubicBezTo>
                    <a:pt x="8" y="32"/>
                    <a:pt x="8" y="33"/>
                    <a:pt x="8" y="34"/>
                  </a:cubicBezTo>
                  <a:cubicBezTo>
                    <a:pt x="8" y="35"/>
                    <a:pt x="8" y="36"/>
                    <a:pt x="10" y="36"/>
                  </a:cubicBezTo>
                  <a:cubicBezTo>
                    <a:pt x="11" y="36"/>
                    <a:pt x="13" y="36"/>
                    <a:pt x="14" y="36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49"/>
                    <a:pt x="11" y="49"/>
                    <a:pt x="10" y="49"/>
                  </a:cubicBezTo>
                  <a:cubicBezTo>
                    <a:pt x="8" y="49"/>
                    <a:pt x="8" y="50"/>
                    <a:pt x="8" y="51"/>
                  </a:cubicBezTo>
                  <a:cubicBezTo>
                    <a:pt x="8" y="52"/>
                    <a:pt x="8" y="53"/>
                    <a:pt x="10" y="53"/>
                  </a:cubicBezTo>
                  <a:cubicBezTo>
                    <a:pt x="11" y="53"/>
                    <a:pt x="13" y="53"/>
                    <a:pt x="14" y="53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8"/>
                    <a:pt x="11" y="68"/>
                    <a:pt x="10" y="68"/>
                  </a:cubicBezTo>
                  <a:cubicBezTo>
                    <a:pt x="8" y="68"/>
                    <a:pt x="8" y="69"/>
                    <a:pt x="8" y="70"/>
                  </a:cubicBezTo>
                  <a:cubicBezTo>
                    <a:pt x="8" y="71"/>
                    <a:pt x="8" y="72"/>
                    <a:pt x="10" y="72"/>
                  </a:cubicBezTo>
                  <a:cubicBezTo>
                    <a:pt x="11" y="72"/>
                    <a:pt x="13" y="72"/>
                    <a:pt x="14" y="72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1" y="86"/>
                    <a:pt x="10" y="86"/>
                  </a:cubicBezTo>
                  <a:cubicBezTo>
                    <a:pt x="8" y="86"/>
                    <a:pt x="8" y="87"/>
                    <a:pt x="8" y="88"/>
                  </a:cubicBezTo>
                  <a:cubicBezTo>
                    <a:pt x="8" y="90"/>
                    <a:pt x="8" y="90"/>
                    <a:pt x="10" y="90"/>
                  </a:cubicBezTo>
                  <a:cubicBezTo>
                    <a:pt x="11" y="90"/>
                    <a:pt x="13" y="90"/>
                    <a:pt x="14" y="90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3" y="105"/>
                    <a:pt x="11" y="105"/>
                    <a:pt x="10" y="105"/>
                  </a:cubicBezTo>
                  <a:cubicBezTo>
                    <a:pt x="8" y="105"/>
                    <a:pt x="8" y="106"/>
                    <a:pt x="8" y="107"/>
                  </a:cubicBezTo>
                  <a:cubicBezTo>
                    <a:pt x="8" y="109"/>
                    <a:pt x="8" y="109"/>
                    <a:pt x="10" y="109"/>
                  </a:cubicBezTo>
                  <a:cubicBezTo>
                    <a:pt x="11" y="109"/>
                    <a:pt x="13" y="109"/>
                    <a:pt x="14" y="109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1" y="124"/>
                    <a:pt x="0" y="125"/>
                    <a:pt x="0" y="126"/>
                  </a:cubicBezTo>
                  <a:cubicBezTo>
                    <a:pt x="0" y="127"/>
                    <a:pt x="1" y="128"/>
                    <a:pt x="2" y="128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14" y="143"/>
                    <a:pt x="15" y="144"/>
                    <a:pt x="16" y="144"/>
                  </a:cubicBezTo>
                  <a:cubicBezTo>
                    <a:pt x="17" y="144"/>
                    <a:pt x="18" y="143"/>
                    <a:pt x="18" y="142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78" y="128"/>
                    <a:pt x="178" y="128"/>
                    <a:pt x="178" y="128"/>
                  </a:cubicBezTo>
                  <a:cubicBezTo>
                    <a:pt x="179" y="128"/>
                    <a:pt x="180" y="127"/>
                    <a:pt x="180" y="126"/>
                  </a:cubicBezTo>
                  <a:cubicBezTo>
                    <a:pt x="180" y="125"/>
                    <a:pt x="179" y="124"/>
                    <a:pt x="178" y="124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158" y="120"/>
                    <a:pt x="158" y="116"/>
                    <a:pt x="158" y="112"/>
                  </a:cubicBezTo>
                  <a:cubicBezTo>
                    <a:pt x="158" y="99"/>
                    <a:pt x="158" y="86"/>
                    <a:pt x="157" y="74"/>
                  </a:cubicBezTo>
                  <a:cubicBezTo>
                    <a:pt x="158" y="73"/>
                    <a:pt x="158" y="72"/>
                    <a:pt x="157" y="72"/>
                  </a:cubicBezTo>
                  <a:cubicBezTo>
                    <a:pt x="157" y="67"/>
                    <a:pt x="157" y="63"/>
                    <a:pt x="157" y="58"/>
                  </a:cubicBezTo>
                  <a:cubicBezTo>
                    <a:pt x="157" y="58"/>
                    <a:pt x="157" y="57"/>
                    <a:pt x="156" y="57"/>
                  </a:cubicBezTo>
                  <a:cubicBezTo>
                    <a:pt x="156" y="56"/>
                    <a:pt x="155" y="56"/>
                    <a:pt x="155" y="56"/>
                  </a:cubicBezTo>
                  <a:cubicBezTo>
                    <a:pt x="155" y="56"/>
                    <a:pt x="154" y="57"/>
                    <a:pt x="154" y="57"/>
                  </a:cubicBezTo>
                  <a:cubicBezTo>
                    <a:pt x="151" y="60"/>
                    <a:pt x="146" y="65"/>
                    <a:pt x="142" y="69"/>
                  </a:cubicBezTo>
                  <a:cubicBezTo>
                    <a:pt x="140" y="71"/>
                    <a:pt x="138" y="73"/>
                    <a:pt x="136" y="75"/>
                  </a:cubicBezTo>
                  <a:cubicBezTo>
                    <a:pt x="134" y="76"/>
                    <a:pt x="133" y="78"/>
                    <a:pt x="133" y="78"/>
                  </a:cubicBezTo>
                  <a:cubicBezTo>
                    <a:pt x="133" y="78"/>
                    <a:pt x="132" y="79"/>
                    <a:pt x="132" y="79"/>
                  </a:cubicBezTo>
                  <a:cubicBezTo>
                    <a:pt x="133" y="93"/>
                    <a:pt x="133" y="104"/>
                    <a:pt x="134" y="117"/>
                  </a:cubicBezTo>
                  <a:cubicBezTo>
                    <a:pt x="133" y="117"/>
                    <a:pt x="134" y="117"/>
                    <a:pt x="134" y="118"/>
                  </a:cubicBezTo>
                  <a:cubicBezTo>
                    <a:pt x="134" y="120"/>
                    <a:pt x="134" y="122"/>
                    <a:pt x="134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1"/>
                    <a:pt x="125" y="118"/>
                    <a:pt x="125" y="115"/>
                  </a:cubicBezTo>
                  <a:cubicBezTo>
                    <a:pt x="125" y="105"/>
                    <a:pt x="125" y="97"/>
                    <a:pt x="125" y="87"/>
                  </a:cubicBezTo>
                  <a:cubicBezTo>
                    <a:pt x="125" y="86"/>
                    <a:pt x="124" y="85"/>
                    <a:pt x="123" y="85"/>
                  </a:cubicBezTo>
                  <a:cubicBezTo>
                    <a:pt x="123" y="85"/>
                    <a:pt x="123" y="85"/>
                    <a:pt x="123" y="85"/>
                  </a:cubicBezTo>
                  <a:cubicBezTo>
                    <a:pt x="122" y="85"/>
                    <a:pt x="122" y="85"/>
                    <a:pt x="121" y="85"/>
                  </a:cubicBezTo>
                  <a:cubicBezTo>
                    <a:pt x="119" y="87"/>
                    <a:pt x="119" y="88"/>
                    <a:pt x="118" y="88"/>
                  </a:cubicBezTo>
                  <a:cubicBezTo>
                    <a:pt x="117" y="89"/>
                    <a:pt x="117" y="89"/>
                    <a:pt x="116" y="89"/>
                  </a:cubicBezTo>
                  <a:cubicBezTo>
                    <a:pt x="116" y="89"/>
                    <a:pt x="115" y="89"/>
                    <a:pt x="113" y="89"/>
                  </a:cubicBezTo>
                  <a:cubicBezTo>
                    <a:pt x="113" y="89"/>
                    <a:pt x="112" y="89"/>
                    <a:pt x="111" y="88"/>
                  </a:cubicBezTo>
                  <a:cubicBezTo>
                    <a:pt x="110" y="88"/>
                    <a:pt x="108" y="87"/>
                    <a:pt x="106" y="86"/>
                  </a:cubicBezTo>
                  <a:cubicBezTo>
                    <a:pt x="105" y="86"/>
                    <a:pt x="105" y="86"/>
                    <a:pt x="104" y="86"/>
                  </a:cubicBezTo>
                  <a:cubicBezTo>
                    <a:pt x="103" y="85"/>
                    <a:pt x="103" y="85"/>
                    <a:pt x="102" y="85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101" y="85"/>
                    <a:pt x="101" y="85"/>
                    <a:pt x="100" y="85"/>
                  </a:cubicBezTo>
                  <a:cubicBezTo>
                    <a:pt x="100" y="86"/>
                    <a:pt x="100" y="86"/>
                    <a:pt x="100" y="87"/>
                  </a:cubicBezTo>
                  <a:cubicBezTo>
                    <a:pt x="100" y="97"/>
                    <a:pt x="100" y="108"/>
                    <a:pt x="101" y="118"/>
                  </a:cubicBezTo>
                  <a:cubicBezTo>
                    <a:pt x="100" y="119"/>
                    <a:pt x="100" y="119"/>
                    <a:pt x="101" y="119"/>
                  </a:cubicBezTo>
                  <a:cubicBezTo>
                    <a:pt x="101" y="121"/>
                    <a:pt x="101" y="122"/>
                    <a:pt x="101" y="124"/>
                  </a:cubicBezTo>
                  <a:cubicBezTo>
                    <a:pt x="92" y="124"/>
                    <a:pt x="92" y="124"/>
                    <a:pt x="92" y="124"/>
                  </a:cubicBezTo>
                  <a:cubicBezTo>
                    <a:pt x="92" y="120"/>
                    <a:pt x="92" y="117"/>
                    <a:pt x="92" y="113"/>
                  </a:cubicBezTo>
                  <a:cubicBezTo>
                    <a:pt x="92" y="110"/>
                    <a:pt x="92" y="107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0"/>
                    <a:pt x="92" y="96"/>
                    <a:pt x="92" y="92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2" y="88"/>
                    <a:pt x="92" y="86"/>
                    <a:pt x="92" y="83"/>
                  </a:cubicBezTo>
                  <a:cubicBezTo>
                    <a:pt x="92" y="82"/>
                    <a:pt x="91" y="82"/>
                    <a:pt x="91" y="81"/>
                  </a:cubicBezTo>
                  <a:cubicBezTo>
                    <a:pt x="85" y="77"/>
                    <a:pt x="80" y="73"/>
                    <a:pt x="76" y="70"/>
                  </a:cubicBezTo>
                  <a:cubicBezTo>
                    <a:pt x="75" y="69"/>
                    <a:pt x="75" y="69"/>
                    <a:pt x="74" y="69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3" y="69"/>
                    <a:pt x="72" y="70"/>
                  </a:cubicBezTo>
                  <a:cubicBezTo>
                    <a:pt x="72" y="70"/>
                    <a:pt x="71" y="71"/>
                    <a:pt x="70" y="72"/>
                  </a:cubicBezTo>
                  <a:cubicBezTo>
                    <a:pt x="70" y="73"/>
                    <a:pt x="69" y="74"/>
                    <a:pt x="68" y="75"/>
                  </a:cubicBezTo>
                  <a:cubicBezTo>
                    <a:pt x="67" y="76"/>
                    <a:pt x="67" y="77"/>
                    <a:pt x="67" y="78"/>
                  </a:cubicBezTo>
                  <a:cubicBezTo>
                    <a:pt x="66" y="78"/>
                    <a:pt x="66" y="78"/>
                    <a:pt x="66" y="79"/>
                  </a:cubicBezTo>
                  <a:cubicBezTo>
                    <a:pt x="67" y="97"/>
                    <a:pt x="67" y="106"/>
                    <a:pt x="68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20"/>
                    <a:pt x="59" y="117"/>
                    <a:pt x="59" y="113"/>
                  </a:cubicBezTo>
                  <a:cubicBezTo>
                    <a:pt x="59" y="104"/>
                    <a:pt x="59" y="94"/>
                    <a:pt x="59" y="84"/>
                  </a:cubicBezTo>
                  <a:cubicBezTo>
                    <a:pt x="59" y="83"/>
                    <a:pt x="58" y="83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6" y="82"/>
                    <a:pt x="56" y="82"/>
                    <a:pt x="55" y="83"/>
                  </a:cubicBezTo>
                  <a:cubicBezTo>
                    <a:pt x="49" y="90"/>
                    <a:pt x="42" y="98"/>
                    <a:pt x="35" y="103"/>
                  </a:cubicBezTo>
                  <a:cubicBezTo>
                    <a:pt x="34" y="103"/>
                    <a:pt x="34" y="104"/>
                    <a:pt x="34" y="104"/>
                  </a:cubicBezTo>
                  <a:cubicBezTo>
                    <a:pt x="34" y="112"/>
                    <a:pt x="35" y="117"/>
                    <a:pt x="3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763091" y="3696974"/>
            <a:ext cx="221787" cy="236169"/>
            <a:chOff x="2597015" y="4907933"/>
            <a:chExt cx="333349" cy="322596"/>
          </a:xfrm>
          <a:solidFill>
            <a:schemeClr val="bg1"/>
          </a:solidFill>
        </p:grpSpPr>
        <p:sp>
          <p:nvSpPr>
            <p:cNvPr id="9" name="Freeform 747"/>
            <p:cNvSpPr>
              <a:spLocks noEditPoints="1"/>
            </p:cNvSpPr>
            <p:nvPr/>
          </p:nvSpPr>
          <p:spPr bwMode="auto">
            <a:xfrm>
              <a:off x="2631067" y="4941985"/>
              <a:ext cx="265246" cy="254493"/>
            </a:xfrm>
            <a:custGeom>
              <a:avLst/>
              <a:gdLst>
                <a:gd name="T0" fmla="*/ 63 w 125"/>
                <a:gd name="T1" fmla="*/ 116 h 120"/>
                <a:gd name="T2" fmla="*/ 5 w 125"/>
                <a:gd name="T3" fmla="*/ 60 h 120"/>
                <a:gd name="T4" fmla="*/ 63 w 125"/>
                <a:gd name="T5" fmla="*/ 4 h 120"/>
                <a:gd name="T6" fmla="*/ 63 w 125"/>
                <a:gd name="T7" fmla="*/ 4 h 120"/>
                <a:gd name="T8" fmla="*/ 103 w 125"/>
                <a:gd name="T9" fmla="*/ 18 h 120"/>
                <a:gd name="T10" fmla="*/ 120 w 125"/>
                <a:gd name="T11" fmla="*/ 60 h 120"/>
                <a:gd name="T12" fmla="*/ 63 w 125"/>
                <a:gd name="T13" fmla="*/ 116 h 120"/>
                <a:gd name="T14" fmla="*/ 63 w 125"/>
                <a:gd name="T15" fmla="*/ 0 h 120"/>
                <a:gd name="T16" fmla="*/ 63 w 125"/>
                <a:gd name="T17" fmla="*/ 0 h 120"/>
                <a:gd name="T18" fmla="*/ 0 w 125"/>
                <a:gd name="T19" fmla="*/ 60 h 120"/>
                <a:gd name="T20" fmla="*/ 63 w 125"/>
                <a:gd name="T21" fmla="*/ 120 h 120"/>
                <a:gd name="T22" fmla="*/ 125 w 125"/>
                <a:gd name="T23" fmla="*/ 60 h 120"/>
                <a:gd name="T24" fmla="*/ 63 w 125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120">
                  <a:moveTo>
                    <a:pt x="63" y="116"/>
                  </a:moveTo>
                  <a:cubicBezTo>
                    <a:pt x="35" y="116"/>
                    <a:pt x="5" y="98"/>
                    <a:pt x="5" y="60"/>
                  </a:cubicBezTo>
                  <a:cubicBezTo>
                    <a:pt x="5" y="22"/>
                    <a:pt x="35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78" y="4"/>
                    <a:pt x="92" y="9"/>
                    <a:pt x="103" y="18"/>
                  </a:cubicBezTo>
                  <a:cubicBezTo>
                    <a:pt x="114" y="28"/>
                    <a:pt x="120" y="43"/>
                    <a:pt x="120" y="60"/>
                  </a:cubicBezTo>
                  <a:cubicBezTo>
                    <a:pt x="120" y="98"/>
                    <a:pt x="90" y="116"/>
                    <a:pt x="63" y="116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32" y="0"/>
                    <a:pt x="0" y="20"/>
                    <a:pt x="0" y="60"/>
                  </a:cubicBezTo>
                  <a:cubicBezTo>
                    <a:pt x="0" y="100"/>
                    <a:pt x="32" y="120"/>
                    <a:pt x="63" y="120"/>
                  </a:cubicBezTo>
                  <a:cubicBezTo>
                    <a:pt x="94" y="120"/>
                    <a:pt x="125" y="100"/>
                    <a:pt x="125" y="60"/>
                  </a:cubicBezTo>
                  <a:cubicBezTo>
                    <a:pt x="125" y="20"/>
                    <a:pt x="94" y="0"/>
                    <a:pt x="6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" name="Freeform 748"/>
            <p:cNvSpPr>
              <a:spLocks noEditPoints="1"/>
            </p:cNvSpPr>
            <p:nvPr/>
          </p:nvSpPr>
          <p:spPr bwMode="auto">
            <a:xfrm>
              <a:off x="2597015" y="4907933"/>
              <a:ext cx="333349" cy="322596"/>
            </a:xfrm>
            <a:custGeom>
              <a:avLst/>
              <a:gdLst>
                <a:gd name="T0" fmla="*/ 79 w 157"/>
                <a:gd name="T1" fmla="*/ 147 h 152"/>
                <a:gd name="T2" fmla="*/ 5 w 157"/>
                <a:gd name="T3" fmla="*/ 76 h 152"/>
                <a:gd name="T4" fmla="*/ 79 w 157"/>
                <a:gd name="T5" fmla="*/ 4 h 152"/>
                <a:gd name="T6" fmla="*/ 153 w 157"/>
                <a:gd name="T7" fmla="*/ 76 h 152"/>
                <a:gd name="T8" fmla="*/ 79 w 157"/>
                <a:gd name="T9" fmla="*/ 147 h 152"/>
                <a:gd name="T10" fmla="*/ 79 w 157"/>
                <a:gd name="T11" fmla="*/ 0 h 152"/>
                <a:gd name="T12" fmla="*/ 25 w 157"/>
                <a:gd name="T13" fmla="*/ 19 h 152"/>
                <a:gd name="T14" fmla="*/ 0 w 157"/>
                <a:gd name="T15" fmla="*/ 76 h 152"/>
                <a:gd name="T16" fmla="*/ 25 w 157"/>
                <a:gd name="T17" fmla="*/ 133 h 152"/>
                <a:gd name="T18" fmla="*/ 79 w 157"/>
                <a:gd name="T19" fmla="*/ 152 h 152"/>
                <a:gd name="T20" fmla="*/ 132 w 157"/>
                <a:gd name="T21" fmla="*/ 133 h 152"/>
                <a:gd name="T22" fmla="*/ 157 w 157"/>
                <a:gd name="T23" fmla="*/ 76 h 152"/>
                <a:gd name="T24" fmla="*/ 132 w 157"/>
                <a:gd name="T25" fmla="*/ 19 h 152"/>
                <a:gd name="T26" fmla="*/ 79 w 157"/>
                <a:gd name="T2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7" h="152">
                  <a:moveTo>
                    <a:pt x="79" y="147"/>
                  </a:moveTo>
                  <a:cubicBezTo>
                    <a:pt x="42" y="147"/>
                    <a:pt x="5" y="124"/>
                    <a:pt x="5" y="76"/>
                  </a:cubicBezTo>
                  <a:cubicBezTo>
                    <a:pt x="5" y="28"/>
                    <a:pt x="42" y="4"/>
                    <a:pt x="79" y="4"/>
                  </a:cubicBezTo>
                  <a:cubicBezTo>
                    <a:pt x="116" y="4"/>
                    <a:pt x="153" y="28"/>
                    <a:pt x="153" y="76"/>
                  </a:cubicBezTo>
                  <a:cubicBezTo>
                    <a:pt x="153" y="124"/>
                    <a:pt x="116" y="147"/>
                    <a:pt x="79" y="147"/>
                  </a:cubicBezTo>
                  <a:moveTo>
                    <a:pt x="79" y="0"/>
                  </a:moveTo>
                  <a:cubicBezTo>
                    <a:pt x="58" y="0"/>
                    <a:pt x="39" y="7"/>
                    <a:pt x="25" y="19"/>
                  </a:cubicBezTo>
                  <a:cubicBezTo>
                    <a:pt x="9" y="33"/>
                    <a:pt x="0" y="53"/>
                    <a:pt x="0" y="76"/>
                  </a:cubicBezTo>
                  <a:cubicBezTo>
                    <a:pt x="0" y="99"/>
                    <a:pt x="9" y="119"/>
                    <a:pt x="25" y="133"/>
                  </a:cubicBezTo>
                  <a:cubicBezTo>
                    <a:pt x="39" y="145"/>
                    <a:pt x="58" y="152"/>
                    <a:pt x="79" y="152"/>
                  </a:cubicBezTo>
                  <a:cubicBezTo>
                    <a:pt x="99" y="152"/>
                    <a:pt x="118" y="145"/>
                    <a:pt x="132" y="133"/>
                  </a:cubicBezTo>
                  <a:cubicBezTo>
                    <a:pt x="148" y="119"/>
                    <a:pt x="157" y="99"/>
                    <a:pt x="157" y="76"/>
                  </a:cubicBezTo>
                  <a:cubicBezTo>
                    <a:pt x="157" y="53"/>
                    <a:pt x="148" y="33"/>
                    <a:pt x="132" y="19"/>
                  </a:cubicBezTo>
                  <a:cubicBezTo>
                    <a:pt x="118" y="7"/>
                    <a:pt x="99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" name="Freeform 749"/>
            <p:cNvSpPr>
              <a:spLocks/>
            </p:cNvSpPr>
            <p:nvPr/>
          </p:nvSpPr>
          <p:spPr bwMode="auto">
            <a:xfrm>
              <a:off x="2752041" y="4963492"/>
              <a:ext cx="14338" cy="27779"/>
            </a:xfrm>
            <a:custGeom>
              <a:avLst/>
              <a:gdLst>
                <a:gd name="T0" fmla="*/ 4 w 7"/>
                <a:gd name="T1" fmla="*/ 0 h 13"/>
                <a:gd name="T2" fmla="*/ 1 w 7"/>
                <a:gd name="T3" fmla="*/ 1 h 13"/>
                <a:gd name="T4" fmla="*/ 2 w 7"/>
                <a:gd name="T5" fmla="*/ 12 h 13"/>
                <a:gd name="T6" fmla="*/ 3 w 7"/>
                <a:gd name="T7" fmla="*/ 13 h 13"/>
                <a:gd name="T8" fmla="*/ 4 w 7"/>
                <a:gd name="T9" fmla="*/ 13 h 13"/>
                <a:gd name="T10" fmla="*/ 6 w 7"/>
                <a:gd name="T11" fmla="*/ 10 h 13"/>
                <a:gd name="T12" fmla="*/ 6 w 7"/>
                <a:gd name="T13" fmla="*/ 3 h 13"/>
                <a:gd name="T14" fmla="*/ 5 w 7"/>
                <a:gd name="T15" fmla="*/ 0 h 13"/>
                <a:gd name="T16" fmla="*/ 4 w 7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9"/>
                    <a:pt x="2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6" y="12"/>
                    <a:pt x="6" y="10"/>
                  </a:cubicBezTo>
                  <a:cubicBezTo>
                    <a:pt x="7" y="8"/>
                    <a:pt x="7" y="5"/>
                    <a:pt x="6" y="3"/>
                  </a:cubicBezTo>
                  <a:cubicBezTo>
                    <a:pt x="6" y="2"/>
                    <a:pt x="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" name="Freeform 750"/>
            <p:cNvSpPr>
              <a:spLocks/>
            </p:cNvSpPr>
            <p:nvPr/>
          </p:nvSpPr>
          <p:spPr bwMode="auto">
            <a:xfrm>
              <a:off x="2752041" y="5141816"/>
              <a:ext cx="14338" cy="35844"/>
            </a:xfrm>
            <a:custGeom>
              <a:avLst/>
              <a:gdLst>
                <a:gd name="T0" fmla="*/ 3 w 7"/>
                <a:gd name="T1" fmla="*/ 0 h 17"/>
                <a:gd name="T2" fmla="*/ 1 w 7"/>
                <a:gd name="T3" fmla="*/ 2 h 17"/>
                <a:gd name="T4" fmla="*/ 1 w 7"/>
                <a:gd name="T5" fmla="*/ 14 h 17"/>
                <a:gd name="T6" fmla="*/ 2 w 7"/>
                <a:gd name="T7" fmla="*/ 16 h 17"/>
                <a:gd name="T8" fmla="*/ 4 w 7"/>
                <a:gd name="T9" fmla="*/ 17 h 17"/>
                <a:gd name="T10" fmla="*/ 6 w 7"/>
                <a:gd name="T11" fmla="*/ 16 h 17"/>
                <a:gd name="T12" fmla="*/ 5 w 7"/>
                <a:gd name="T13" fmla="*/ 1 h 17"/>
                <a:gd name="T14" fmla="*/ 4 w 7"/>
                <a:gd name="T15" fmla="*/ 0 h 17"/>
                <a:gd name="T16" fmla="*/ 3 w 7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7">
                  <a:moveTo>
                    <a:pt x="3" y="0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0" y="5"/>
                    <a:pt x="0" y="11"/>
                    <a:pt x="1" y="14"/>
                  </a:cubicBezTo>
                  <a:cubicBezTo>
                    <a:pt x="1" y="14"/>
                    <a:pt x="1" y="16"/>
                    <a:pt x="2" y="16"/>
                  </a:cubicBezTo>
                  <a:cubicBezTo>
                    <a:pt x="2" y="17"/>
                    <a:pt x="3" y="17"/>
                    <a:pt x="4" y="17"/>
                  </a:cubicBezTo>
                  <a:cubicBezTo>
                    <a:pt x="4" y="17"/>
                    <a:pt x="5" y="17"/>
                    <a:pt x="6" y="16"/>
                  </a:cubicBezTo>
                  <a:cubicBezTo>
                    <a:pt x="7" y="15"/>
                    <a:pt x="7" y="3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" name="Freeform 751"/>
            <p:cNvSpPr>
              <a:spLocks/>
            </p:cNvSpPr>
            <p:nvPr/>
          </p:nvSpPr>
          <p:spPr bwMode="auto">
            <a:xfrm>
              <a:off x="2651677" y="5062959"/>
              <a:ext cx="38532" cy="15234"/>
            </a:xfrm>
            <a:custGeom>
              <a:avLst/>
              <a:gdLst>
                <a:gd name="T0" fmla="*/ 9 w 18"/>
                <a:gd name="T1" fmla="*/ 0 h 7"/>
                <a:gd name="T2" fmla="*/ 3 w 18"/>
                <a:gd name="T3" fmla="*/ 1 h 7"/>
                <a:gd name="T4" fmla="*/ 1 w 18"/>
                <a:gd name="T5" fmla="*/ 2 h 7"/>
                <a:gd name="T6" fmla="*/ 1 w 18"/>
                <a:gd name="T7" fmla="*/ 6 h 7"/>
                <a:gd name="T8" fmla="*/ 8 w 18"/>
                <a:gd name="T9" fmla="*/ 7 h 7"/>
                <a:gd name="T10" fmla="*/ 16 w 18"/>
                <a:gd name="T11" fmla="*/ 5 h 7"/>
                <a:gd name="T12" fmla="*/ 17 w 18"/>
                <a:gd name="T13" fmla="*/ 4 h 7"/>
                <a:gd name="T14" fmla="*/ 17 w 18"/>
                <a:gd name="T15" fmla="*/ 2 h 7"/>
                <a:gd name="T16" fmla="*/ 15 w 18"/>
                <a:gd name="T17" fmla="*/ 1 h 7"/>
                <a:gd name="T18" fmla="*/ 9 w 18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7">
                  <a:moveTo>
                    <a:pt x="9" y="0"/>
                  </a:moveTo>
                  <a:cubicBezTo>
                    <a:pt x="6" y="0"/>
                    <a:pt x="4" y="0"/>
                    <a:pt x="3" y="1"/>
                  </a:cubicBezTo>
                  <a:cubicBezTo>
                    <a:pt x="3" y="1"/>
                    <a:pt x="1" y="1"/>
                    <a:pt x="1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7"/>
                    <a:pt x="8" y="7"/>
                  </a:cubicBezTo>
                  <a:cubicBezTo>
                    <a:pt x="10" y="7"/>
                    <a:pt x="15" y="6"/>
                    <a:pt x="16" y="5"/>
                  </a:cubicBezTo>
                  <a:cubicBezTo>
                    <a:pt x="16" y="5"/>
                    <a:pt x="17" y="5"/>
                    <a:pt x="17" y="4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1"/>
                    <a:pt x="15" y="1"/>
                    <a:pt x="15" y="1"/>
                  </a:cubicBezTo>
                  <a:cubicBezTo>
                    <a:pt x="13" y="0"/>
                    <a:pt x="11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" name="Freeform 752"/>
            <p:cNvSpPr>
              <a:spLocks/>
            </p:cNvSpPr>
            <p:nvPr/>
          </p:nvSpPr>
          <p:spPr bwMode="auto">
            <a:xfrm>
              <a:off x="2830001" y="5062959"/>
              <a:ext cx="36740" cy="15234"/>
            </a:xfrm>
            <a:custGeom>
              <a:avLst/>
              <a:gdLst>
                <a:gd name="T0" fmla="*/ 9 w 17"/>
                <a:gd name="T1" fmla="*/ 0 h 7"/>
                <a:gd name="T2" fmla="*/ 1 w 17"/>
                <a:gd name="T3" fmla="*/ 2 h 7"/>
                <a:gd name="T4" fmla="*/ 0 w 17"/>
                <a:gd name="T5" fmla="*/ 3 h 7"/>
                <a:gd name="T6" fmla="*/ 0 w 17"/>
                <a:gd name="T7" fmla="*/ 5 h 7"/>
                <a:gd name="T8" fmla="*/ 2 w 17"/>
                <a:gd name="T9" fmla="*/ 6 h 7"/>
                <a:gd name="T10" fmla="*/ 9 w 17"/>
                <a:gd name="T11" fmla="*/ 7 h 7"/>
                <a:gd name="T12" fmla="*/ 14 w 17"/>
                <a:gd name="T13" fmla="*/ 6 h 7"/>
                <a:gd name="T14" fmla="*/ 17 w 17"/>
                <a:gd name="T15" fmla="*/ 5 h 7"/>
                <a:gd name="T16" fmla="*/ 16 w 17"/>
                <a:gd name="T17" fmla="*/ 1 h 7"/>
                <a:gd name="T18" fmla="*/ 9 w 17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7">
                  <a:moveTo>
                    <a:pt x="9" y="0"/>
                  </a:moveTo>
                  <a:cubicBezTo>
                    <a:pt x="7" y="0"/>
                    <a:pt x="3" y="0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4" y="6"/>
                    <a:pt x="6" y="7"/>
                    <a:pt x="9" y="7"/>
                  </a:cubicBezTo>
                  <a:cubicBezTo>
                    <a:pt x="11" y="7"/>
                    <a:pt x="13" y="7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17" y="4"/>
                    <a:pt x="17" y="2"/>
                    <a:pt x="16" y="1"/>
                  </a:cubicBezTo>
                  <a:cubicBezTo>
                    <a:pt x="16" y="1"/>
                    <a:pt x="15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" name="Freeform 753"/>
            <p:cNvSpPr>
              <a:spLocks/>
            </p:cNvSpPr>
            <p:nvPr/>
          </p:nvSpPr>
          <p:spPr bwMode="auto">
            <a:xfrm>
              <a:off x="2668703" y="5112244"/>
              <a:ext cx="19714" cy="17026"/>
            </a:xfrm>
            <a:custGeom>
              <a:avLst/>
              <a:gdLst>
                <a:gd name="T0" fmla="*/ 7 w 9"/>
                <a:gd name="T1" fmla="*/ 0 h 8"/>
                <a:gd name="T2" fmla="*/ 6 w 9"/>
                <a:gd name="T3" fmla="*/ 1 h 8"/>
                <a:gd name="T4" fmla="*/ 1 w 9"/>
                <a:gd name="T5" fmla="*/ 5 h 8"/>
                <a:gd name="T6" fmla="*/ 1 w 9"/>
                <a:gd name="T7" fmla="*/ 7 h 8"/>
                <a:gd name="T8" fmla="*/ 2 w 9"/>
                <a:gd name="T9" fmla="*/ 8 h 8"/>
                <a:gd name="T10" fmla="*/ 3 w 9"/>
                <a:gd name="T11" fmla="*/ 8 h 8"/>
                <a:gd name="T12" fmla="*/ 9 w 9"/>
                <a:gd name="T13" fmla="*/ 2 h 8"/>
                <a:gd name="T14" fmla="*/ 8 w 9"/>
                <a:gd name="T15" fmla="*/ 0 h 8"/>
                <a:gd name="T16" fmla="*/ 7 w 9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cubicBezTo>
                    <a:pt x="7" y="0"/>
                    <a:pt x="6" y="0"/>
                    <a:pt x="6" y="1"/>
                  </a:cubicBezTo>
                  <a:cubicBezTo>
                    <a:pt x="5" y="2"/>
                    <a:pt x="3" y="4"/>
                    <a:pt x="1" y="5"/>
                  </a:cubicBezTo>
                  <a:cubicBezTo>
                    <a:pt x="1" y="5"/>
                    <a:pt x="0" y="6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7"/>
                    <a:pt x="7" y="5"/>
                    <a:pt x="9" y="2"/>
                  </a:cubicBezTo>
                  <a:cubicBezTo>
                    <a:pt x="9" y="2"/>
                    <a:pt x="9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" name="Freeform 754"/>
            <p:cNvSpPr>
              <a:spLocks/>
            </p:cNvSpPr>
            <p:nvPr/>
          </p:nvSpPr>
          <p:spPr bwMode="auto">
            <a:xfrm>
              <a:off x="2709028" y="5143608"/>
              <a:ext cx="15234" cy="17026"/>
            </a:xfrm>
            <a:custGeom>
              <a:avLst/>
              <a:gdLst>
                <a:gd name="T0" fmla="*/ 5 w 7"/>
                <a:gd name="T1" fmla="*/ 0 h 8"/>
                <a:gd name="T2" fmla="*/ 4 w 7"/>
                <a:gd name="T3" fmla="*/ 1 h 8"/>
                <a:gd name="T4" fmla="*/ 1 w 7"/>
                <a:gd name="T5" fmla="*/ 6 h 8"/>
                <a:gd name="T6" fmla="*/ 1 w 7"/>
                <a:gd name="T7" fmla="*/ 8 h 8"/>
                <a:gd name="T8" fmla="*/ 2 w 7"/>
                <a:gd name="T9" fmla="*/ 8 h 8"/>
                <a:gd name="T10" fmla="*/ 3 w 7"/>
                <a:gd name="T11" fmla="*/ 8 h 8"/>
                <a:gd name="T12" fmla="*/ 6 w 7"/>
                <a:gd name="T13" fmla="*/ 3 h 8"/>
                <a:gd name="T14" fmla="*/ 6 w 7"/>
                <a:gd name="T15" fmla="*/ 1 h 8"/>
                <a:gd name="T16" fmla="*/ 5 w 7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5" y="0"/>
                  </a:moveTo>
                  <a:cubicBezTo>
                    <a:pt x="5" y="0"/>
                    <a:pt x="4" y="1"/>
                    <a:pt x="4" y="1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6"/>
                    <a:pt x="5" y="5"/>
                    <a:pt x="6" y="3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" name="Freeform 755"/>
            <p:cNvSpPr>
              <a:spLocks/>
            </p:cNvSpPr>
            <p:nvPr/>
          </p:nvSpPr>
          <p:spPr bwMode="auto">
            <a:xfrm>
              <a:off x="2798638" y="5146296"/>
              <a:ext cx="17026" cy="12545"/>
            </a:xfrm>
            <a:custGeom>
              <a:avLst/>
              <a:gdLst>
                <a:gd name="T0" fmla="*/ 2 w 8"/>
                <a:gd name="T1" fmla="*/ 0 h 6"/>
                <a:gd name="T2" fmla="*/ 1 w 8"/>
                <a:gd name="T3" fmla="*/ 0 h 6"/>
                <a:gd name="T4" fmla="*/ 1 w 8"/>
                <a:gd name="T5" fmla="*/ 2 h 6"/>
                <a:gd name="T6" fmla="*/ 3 w 8"/>
                <a:gd name="T7" fmla="*/ 5 h 6"/>
                <a:gd name="T8" fmla="*/ 5 w 8"/>
                <a:gd name="T9" fmla="*/ 6 h 6"/>
                <a:gd name="T10" fmla="*/ 6 w 8"/>
                <a:gd name="T11" fmla="*/ 6 h 6"/>
                <a:gd name="T12" fmla="*/ 7 w 8"/>
                <a:gd name="T13" fmla="*/ 5 h 6"/>
                <a:gd name="T14" fmla="*/ 7 w 8"/>
                <a:gd name="T15" fmla="*/ 3 h 6"/>
                <a:gd name="T16" fmla="*/ 5 w 8"/>
                <a:gd name="T17" fmla="*/ 2 h 6"/>
                <a:gd name="T18" fmla="*/ 4 w 8"/>
                <a:gd name="T19" fmla="*/ 0 h 6"/>
                <a:gd name="T20" fmla="*/ 2 w 8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6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2" y="3"/>
                    <a:pt x="2" y="4"/>
                    <a:pt x="3" y="5"/>
                  </a:cubicBezTo>
                  <a:cubicBezTo>
                    <a:pt x="3" y="5"/>
                    <a:pt x="4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" name="Freeform 756"/>
            <p:cNvSpPr>
              <a:spLocks/>
            </p:cNvSpPr>
            <p:nvPr/>
          </p:nvSpPr>
          <p:spPr bwMode="auto">
            <a:xfrm>
              <a:off x="2834482" y="5112244"/>
              <a:ext cx="18818" cy="12545"/>
            </a:xfrm>
            <a:custGeom>
              <a:avLst/>
              <a:gdLst>
                <a:gd name="T0" fmla="*/ 2 w 9"/>
                <a:gd name="T1" fmla="*/ 0 h 6"/>
                <a:gd name="T2" fmla="*/ 1 w 9"/>
                <a:gd name="T3" fmla="*/ 0 h 6"/>
                <a:gd name="T4" fmla="*/ 1 w 9"/>
                <a:gd name="T5" fmla="*/ 3 h 6"/>
                <a:gd name="T6" fmla="*/ 4 w 9"/>
                <a:gd name="T7" fmla="*/ 4 h 6"/>
                <a:gd name="T8" fmla="*/ 7 w 9"/>
                <a:gd name="T9" fmla="*/ 6 h 6"/>
                <a:gd name="T10" fmla="*/ 8 w 9"/>
                <a:gd name="T11" fmla="*/ 6 h 6"/>
                <a:gd name="T12" fmla="*/ 9 w 9"/>
                <a:gd name="T13" fmla="*/ 5 h 6"/>
                <a:gd name="T14" fmla="*/ 8 w 9"/>
                <a:gd name="T15" fmla="*/ 3 h 6"/>
                <a:gd name="T16" fmla="*/ 6 w 9"/>
                <a:gd name="T17" fmla="*/ 2 h 6"/>
                <a:gd name="T18" fmla="*/ 3 w 9"/>
                <a:gd name="T19" fmla="*/ 0 h 6"/>
                <a:gd name="T20" fmla="*/ 2 w 9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6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5"/>
                    <a:pt x="5" y="5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9" y="6"/>
                    <a:pt x="9" y="5"/>
                  </a:cubicBezTo>
                  <a:cubicBezTo>
                    <a:pt x="9" y="5"/>
                    <a:pt x="9" y="4"/>
                    <a:pt x="8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1"/>
                    <a:pt x="5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" name="Freeform 757"/>
            <p:cNvSpPr>
              <a:spLocks/>
            </p:cNvSpPr>
            <p:nvPr/>
          </p:nvSpPr>
          <p:spPr bwMode="auto">
            <a:xfrm>
              <a:off x="2662431" y="5019050"/>
              <a:ext cx="23299" cy="14338"/>
            </a:xfrm>
            <a:custGeom>
              <a:avLst/>
              <a:gdLst>
                <a:gd name="T0" fmla="*/ 1 w 11"/>
                <a:gd name="T1" fmla="*/ 0 h 7"/>
                <a:gd name="T2" fmla="*/ 0 w 11"/>
                <a:gd name="T3" fmla="*/ 1 h 7"/>
                <a:gd name="T4" fmla="*/ 0 w 11"/>
                <a:gd name="T5" fmla="*/ 3 h 7"/>
                <a:gd name="T6" fmla="*/ 4 w 11"/>
                <a:gd name="T7" fmla="*/ 5 h 7"/>
                <a:gd name="T8" fmla="*/ 8 w 11"/>
                <a:gd name="T9" fmla="*/ 7 h 7"/>
                <a:gd name="T10" fmla="*/ 9 w 11"/>
                <a:gd name="T11" fmla="*/ 7 h 7"/>
                <a:gd name="T12" fmla="*/ 10 w 11"/>
                <a:gd name="T13" fmla="*/ 6 h 7"/>
                <a:gd name="T14" fmla="*/ 10 w 11"/>
                <a:gd name="T15" fmla="*/ 4 h 7"/>
                <a:gd name="T16" fmla="*/ 5 w 11"/>
                <a:gd name="T17" fmla="*/ 2 h 7"/>
                <a:gd name="T18" fmla="*/ 2 w 11"/>
                <a:gd name="T19" fmla="*/ 0 h 7"/>
                <a:gd name="T20" fmla="*/ 1 w 11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7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3" y="4"/>
                    <a:pt x="4" y="5"/>
                  </a:cubicBezTo>
                  <a:cubicBezTo>
                    <a:pt x="5" y="6"/>
                    <a:pt x="7" y="6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9" y="7"/>
                    <a:pt x="10" y="7"/>
                    <a:pt x="10" y="6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8" y="3"/>
                    <a:pt x="7" y="3"/>
                    <a:pt x="5" y="2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0" name="Freeform 758"/>
            <p:cNvSpPr>
              <a:spLocks/>
            </p:cNvSpPr>
            <p:nvPr/>
          </p:nvSpPr>
          <p:spPr bwMode="auto">
            <a:xfrm>
              <a:off x="2798638" y="4971557"/>
              <a:ext cx="17026" cy="19714"/>
            </a:xfrm>
            <a:custGeom>
              <a:avLst/>
              <a:gdLst>
                <a:gd name="T0" fmla="*/ 6 w 8"/>
                <a:gd name="T1" fmla="*/ 0 h 9"/>
                <a:gd name="T2" fmla="*/ 5 w 8"/>
                <a:gd name="T3" fmla="*/ 1 h 9"/>
                <a:gd name="T4" fmla="*/ 3 w 8"/>
                <a:gd name="T5" fmla="*/ 3 h 9"/>
                <a:gd name="T6" fmla="*/ 0 w 8"/>
                <a:gd name="T7" fmla="*/ 7 h 9"/>
                <a:gd name="T8" fmla="*/ 1 w 8"/>
                <a:gd name="T9" fmla="*/ 9 h 9"/>
                <a:gd name="T10" fmla="*/ 2 w 8"/>
                <a:gd name="T11" fmla="*/ 9 h 9"/>
                <a:gd name="T12" fmla="*/ 3 w 8"/>
                <a:gd name="T13" fmla="*/ 8 h 9"/>
                <a:gd name="T14" fmla="*/ 5 w 8"/>
                <a:gd name="T15" fmla="*/ 6 h 9"/>
                <a:gd name="T16" fmla="*/ 7 w 8"/>
                <a:gd name="T17" fmla="*/ 2 h 9"/>
                <a:gd name="T18" fmla="*/ 7 w 8"/>
                <a:gd name="T19" fmla="*/ 0 h 9"/>
                <a:gd name="T20" fmla="*/ 6 w 8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9">
                  <a:moveTo>
                    <a:pt x="6" y="0"/>
                  </a:moveTo>
                  <a:cubicBezTo>
                    <a:pt x="5" y="0"/>
                    <a:pt x="5" y="0"/>
                    <a:pt x="5" y="1"/>
                  </a:cubicBezTo>
                  <a:cubicBezTo>
                    <a:pt x="4" y="2"/>
                    <a:pt x="3" y="3"/>
                    <a:pt x="3" y="3"/>
                  </a:cubicBezTo>
                  <a:cubicBezTo>
                    <a:pt x="2" y="4"/>
                    <a:pt x="1" y="5"/>
                    <a:pt x="0" y="7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1" name="Freeform 759"/>
            <p:cNvSpPr>
              <a:spLocks/>
            </p:cNvSpPr>
            <p:nvPr/>
          </p:nvSpPr>
          <p:spPr bwMode="auto">
            <a:xfrm>
              <a:off x="2834482" y="4999336"/>
              <a:ext cx="17026" cy="17026"/>
            </a:xfrm>
            <a:custGeom>
              <a:avLst/>
              <a:gdLst>
                <a:gd name="T0" fmla="*/ 7 w 8"/>
                <a:gd name="T1" fmla="*/ 0 h 8"/>
                <a:gd name="T2" fmla="*/ 5 w 8"/>
                <a:gd name="T3" fmla="*/ 1 h 8"/>
                <a:gd name="T4" fmla="*/ 2 w 8"/>
                <a:gd name="T5" fmla="*/ 5 h 8"/>
                <a:gd name="T6" fmla="*/ 1 w 8"/>
                <a:gd name="T7" fmla="*/ 7 h 8"/>
                <a:gd name="T8" fmla="*/ 2 w 8"/>
                <a:gd name="T9" fmla="*/ 8 h 8"/>
                <a:gd name="T10" fmla="*/ 3 w 8"/>
                <a:gd name="T11" fmla="*/ 8 h 8"/>
                <a:gd name="T12" fmla="*/ 8 w 8"/>
                <a:gd name="T13" fmla="*/ 3 h 8"/>
                <a:gd name="T14" fmla="*/ 7 w 8"/>
                <a:gd name="T15" fmla="*/ 1 h 8"/>
                <a:gd name="T16" fmla="*/ 7 w 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0"/>
                  </a:moveTo>
                  <a:cubicBezTo>
                    <a:pt x="6" y="0"/>
                    <a:pt x="5" y="1"/>
                    <a:pt x="5" y="1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5"/>
                    <a:pt x="0" y="6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5" y="6"/>
                    <a:pt x="7" y="5"/>
                    <a:pt x="8" y="3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" name="Freeform 760"/>
            <p:cNvSpPr>
              <a:spLocks noEditPoints="1"/>
            </p:cNvSpPr>
            <p:nvPr/>
          </p:nvSpPr>
          <p:spPr bwMode="auto">
            <a:xfrm>
              <a:off x="2699171" y="4986790"/>
              <a:ext cx="141584" cy="103948"/>
            </a:xfrm>
            <a:custGeom>
              <a:avLst/>
              <a:gdLst>
                <a:gd name="T0" fmla="*/ 30 w 67"/>
                <a:gd name="T1" fmla="*/ 43 h 49"/>
                <a:gd name="T2" fmla="*/ 27 w 67"/>
                <a:gd name="T3" fmla="*/ 41 h 49"/>
                <a:gd name="T4" fmla="*/ 30 w 67"/>
                <a:gd name="T5" fmla="*/ 37 h 49"/>
                <a:gd name="T6" fmla="*/ 30 w 67"/>
                <a:gd name="T7" fmla="*/ 37 h 49"/>
                <a:gd name="T8" fmla="*/ 33 w 67"/>
                <a:gd name="T9" fmla="*/ 39 h 49"/>
                <a:gd name="T10" fmla="*/ 32 w 67"/>
                <a:gd name="T11" fmla="*/ 42 h 49"/>
                <a:gd name="T12" fmla="*/ 30 w 67"/>
                <a:gd name="T13" fmla="*/ 43 h 49"/>
                <a:gd name="T14" fmla="*/ 4 w 67"/>
                <a:gd name="T15" fmla="*/ 0 h 49"/>
                <a:gd name="T16" fmla="*/ 3 w 67"/>
                <a:gd name="T17" fmla="*/ 0 h 49"/>
                <a:gd name="T18" fmla="*/ 6 w 67"/>
                <a:gd name="T19" fmla="*/ 11 h 49"/>
                <a:gd name="T20" fmla="*/ 28 w 67"/>
                <a:gd name="T21" fmla="*/ 48 h 49"/>
                <a:gd name="T22" fmla="*/ 29 w 67"/>
                <a:gd name="T23" fmla="*/ 49 h 49"/>
                <a:gd name="T24" fmla="*/ 65 w 67"/>
                <a:gd name="T25" fmla="*/ 25 h 49"/>
                <a:gd name="T26" fmla="*/ 60 w 67"/>
                <a:gd name="T27" fmla="*/ 19 h 49"/>
                <a:gd name="T28" fmla="*/ 32 w 67"/>
                <a:gd name="T29" fmla="*/ 34 h 49"/>
                <a:gd name="T30" fmla="*/ 11 w 67"/>
                <a:gd name="T31" fmla="*/ 6 h 49"/>
                <a:gd name="T32" fmla="*/ 4 w 67"/>
                <a:gd name="T3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49">
                  <a:moveTo>
                    <a:pt x="30" y="43"/>
                  </a:moveTo>
                  <a:cubicBezTo>
                    <a:pt x="29" y="43"/>
                    <a:pt x="28" y="43"/>
                    <a:pt x="27" y="41"/>
                  </a:cubicBezTo>
                  <a:cubicBezTo>
                    <a:pt x="26" y="40"/>
                    <a:pt x="28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7"/>
                    <a:pt x="33" y="38"/>
                    <a:pt x="33" y="39"/>
                  </a:cubicBezTo>
                  <a:cubicBezTo>
                    <a:pt x="34" y="40"/>
                    <a:pt x="33" y="42"/>
                    <a:pt x="32" y="42"/>
                  </a:cubicBezTo>
                  <a:cubicBezTo>
                    <a:pt x="32" y="43"/>
                    <a:pt x="31" y="43"/>
                    <a:pt x="30" y="43"/>
                  </a:cubicBezTo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0" y="2"/>
                    <a:pt x="6" y="11"/>
                    <a:pt x="6" y="11"/>
                  </a:cubicBezTo>
                  <a:cubicBezTo>
                    <a:pt x="13" y="23"/>
                    <a:pt x="24" y="45"/>
                    <a:pt x="28" y="48"/>
                  </a:cubicBezTo>
                  <a:cubicBezTo>
                    <a:pt x="28" y="48"/>
                    <a:pt x="29" y="49"/>
                    <a:pt x="29" y="49"/>
                  </a:cubicBezTo>
                  <a:cubicBezTo>
                    <a:pt x="35" y="49"/>
                    <a:pt x="65" y="25"/>
                    <a:pt x="65" y="25"/>
                  </a:cubicBezTo>
                  <a:cubicBezTo>
                    <a:pt x="67" y="20"/>
                    <a:pt x="62" y="19"/>
                    <a:pt x="60" y="19"/>
                  </a:cubicBezTo>
                  <a:cubicBezTo>
                    <a:pt x="60" y="19"/>
                    <a:pt x="37" y="32"/>
                    <a:pt x="32" y="34"/>
                  </a:cubicBezTo>
                  <a:cubicBezTo>
                    <a:pt x="28" y="32"/>
                    <a:pt x="17" y="14"/>
                    <a:pt x="11" y="6"/>
                  </a:cubicBezTo>
                  <a:cubicBezTo>
                    <a:pt x="11" y="6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23" name="Freeform 761"/>
          <p:cNvSpPr>
            <a:spLocks noEditPoints="1"/>
          </p:cNvSpPr>
          <p:nvPr/>
        </p:nvSpPr>
        <p:spPr bwMode="auto">
          <a:xfrm>
            <a:off x="9652064" y="2140664"/>
            <a:ext cx="272845" cy="243693"/>
          </a:xfrm>
          <a:custGeom>
            <a:avLst/>
            <a:gdLst>
              <a:gd name="T0" fmla="*/ 124 w 186"/>
              <a:gd name="T1" fmla="*/ 174 h 190"/>
              <a:gd name="T2" fmla="*/ 90 w 186"/>
              <a:gd name="T3" fmla="*/ 167 h 190"/>
              <a:gd name="T4" fmla="*/ 102 w 186"/>
              <a:gd name="T5" fmla="*/ 167 h 190"/>
              <a:gd name="T6" fmla="*/ 69 w 186"/>
              <a:gd name="T7" fmla="*/ 184 h 190"/>
              <a:gd name="T8" fmla="*/ 105 w 186"/>
              <a:gd name="T9" fmla="*/ 185 h 190"/>
              <a:gd name="T10" fmla="*/ 120 w 186"/>
              <a:gd name="T11" fmla="*/ 172 h 190"/>
              <a:gd name="T12" fmla="*/ 120 w 186"/>
              <a:gd name="T13" fmla="*/ 173 h 190"/>
              <a:gd name="T14" fmla="*/ 46 w 186"/>
              <a:gd name="T15" fmla="*/ 175 h 190"/>
              <a:gd name="T16" fmla="*/ 141 w 186"/>
              <a:gd name="T17" fmla="*/ 156 h 190"/>
              <a:gd name="T18" fmla="*/ 36 w 186"/>
              <a:gd name="T19" fmla="*/ 169 h 190"/>
              <a:gd name="T20" fmla="*/ 118 w 186"/>
              <a:gd name="T21" fmla="*/ 162 h 190"/>
              <a:gd name="T22" fmla="*/ 123 w 186"/>
              <a:gd name="T23" fmla="*/ 154 h 190"/>
              <a:gd name="T24" fmla="*/ 34 w 186"/>
              <a:gd name="T25" fmla="*/ 149 h 190"/>
              <a:gd name="T26" fmla="*/ 151 w 186"/>
              <a:gd name="T27" fmla="*/ 167 h 190"/>
              <a:gd name="T28" fmla="*/ 18 w 186"/>
              <a:gd name="T29" fmla="*/ 149 h 190"/>
              <a:gd name="T30" fmla="*/ 16 w 186"/>
              <a:gd name="T31" fmla="*/ 145 h 190"/>
              <a:gd name="T32" fmla="*/ 161 w 186"/>
              <a:gd name="T33" fmla="*/ 157 h 190"/>
              <a:gd name="T34" fmla="*/ 10 w 186"/>
              <a:gd name="T35" fmla="*/ 134 h 190"/>
              <a:gd name="T36" fmla="*/ 110 w 186"/>
              <a:gd name="T37" fmla="*/ 128 h 190"/>
              <a:gd name="T38" fmla="*/ 170 w 186"/>
              <a:gd name="T39" fmla="*/ 124 h 190"/>
              <a:gd name="T40" fmla="*/ 102 w 186"/>
              <a:gd name="T41" fmla="*/ 121 h 190"/>
              <a:gd name="T42" fmla="*/ 162 w 186"/>
              <a:gd name="T43" fmla="*/ 115 h 190"/>
              <a:gd name="T44" fmla="*/ 156 w 186"/>
              <a:gd name="T45" fmla="*/ 118 h 190"/>
              <a:gd name="T46" fmla="*/ 6 w 186"/>
              <a:gd name="T47" fmla="*/ 117 h 190"/>
              <a:gd name="T48" fmla="*/ 133 w 186"/>
              <a:gd name="T49" fmla="*/ 109 h 190"/>
              <a:gd name="T50" fmla="*/ 177 w 186"/>
              <a:gd name="T51" fmla="*/ 135 h 190"/>
              <a:gd name="T52" fmla="*/ 99 w 186"/>
              <a:gd name="T53" fmla="*/ 107 h 190"/>
              <a:gd name="T54" fmla="*/ 129 w 186"/>
              <a:gd name="T55" fmla="*/ 157 h 190"/>
              <a:gd name="T56" fmla="*/ 106 w 186"/>
              <a:gd name="T57" fmla="*/ 101 h 190"/>
              <a:gd name="T58" fmla="*/ 168 w 186"/>
              <a:gd name="T59" fmla="*/ 128 h 190"/>
              <a:gd name="T60" fmla="*/ 110 w 186"/>
              <a:gd name="T61" fmla="*/ 98 h 190"/>
              <a:gd name="T62" fmla="*/ 97 w 186"/>
              <a:gd name="T63" fmla="*/ 92 h 190"/>
              <a:gd name="T64" fmla="*/ 103 w 186"/>
              <a:gd name="T65" fmla="*/ 88 h 190"/>
              <a:gd name="T66" fmla="*/ 107 w 186"/>
              <a:gd name="T67" fmla="*/ 86 h 190"/>
              <a:gd name="T68" fmla="*/ 123 w 186"/>
              <a:gd name="T69" fmla="*/ 85 h 190"/>
              <a:gd name="T70" fmla="*/ 151 w 186"/>
              <a:gd name="T71" fmla="*/ 107 h 190"/>
              <a:gd name="T72" fmla="*/ 111 w 186"/>
              <a:gd name="T73" fmla="*/ 93 h 190"/>
              <a:gd name="T74" fmla="*/ 123 w 186"/>
              <a:gd name="T75" fmla="*/ 69 h 190"/>
              <a:gd name="T76" fmla="*/ 138 w 186"/>
              <a:gd name="T77" fmla="*/ 60 h 190"/>
              <a:gd name="T78" fmla="*/ 137 w 186"/>
              <a:gd name="T79" fmla="*/ 72 h 190"/>
              <a:gd name="T80" fmla="*/ 168 w 186"/>
              <a:gd name="T81" fmla="*/ 58 h 190"/>
              <a:gd name="T82" fmla="*/ 160 w 186"/>
              <a:gd name="T83" fmla="*/ 62 h 190"/>
              <a:gd name="T84" fmla="*/ 18 w 186"/>
              <a:gd name="T85" fmla="*/ 48 h 190"/>
              <a:gd name="T86" fmla="*/ 95 w 186"/>
              <a:gd name="T87" fmla="*/ 114 h 190"/>
              <a:gd name="T88" fmla="*/ 110 w 186"/>
              <a:gd name="T89" fmla="*/ 162 h 190"/>
              <a:gd name="T90" fmla="*/ 70 w 186"/>
              <a:gd name="T91" fmla="*/ 160 h 190"/>
              <a:gd name="T92" fmla="*/ 117 w 186"/>
              <a:gd name="T93" fmla="*/ 5 h 190"/>
              <a:gd name="T94" fmla="*/ 99 w 186"/>
              <a:gd name="T95" fmla="*/ 78 h 190"/>
              <a:gd name="T96" fmla="*/ 93 w 186"/>
              <a:gd name="T97" fmla="*/ 91 h 190"/>
              <a:gd name="T98" fmla="*/ 94 w 186"/>
              <a:gd name="T99" fmla="*/ 8 h 190"/>
              <a:gd name="T100" fmla="*/ 92 w 186"/>
              <a:gd name="T101" fmla="*/ 6 h 190"/>
              <a:gd name="T102" fmla="*/ 3 w 186"/>
              <a:gd name="T103" fmla="*/ 126 h 190"/>
              <a:gd name="T104" fmla="*/ 16 w 186"/>
              <a:gd name="T105" fmla="*/ 152 h 190"/>
              <a:gd name="T106" fmla="*/ 48 w 186"/>
              <a:gd name="T107" fmla="*/ 181 h 190"/>
              <a:gd name="T108" fmla="*/ 70 w 186"/>
              <a:gd name="T109" fmla="*/ 190 h 190"/>
              <a:gd name="T110" fmla="*/ 89 w 186"/>
              <a:gd name="T111" fmla="*/ 190 h 190"/>
              <a:gd name="T112" fmla="*/ 116 w 186"/>
              <a:gd name="T113" fmla="*/ 184 h 190"/>
              <a:gd name="T114" fmla="*/ 125 w 186"/>
              <a:gd name="T115" fmla="*/ 184 h 190"/>
              <a:gd name="T116" fmla="*/ 147 w 186"/>
              <a:gd name="T117" fmla="*/ 174 h 190"/>
              <a:gd name="T118" fmla="*/ 173 w 186"/>
              <a:gd name="T119" fmla="*/ 139 h 190"/>
              <a:gd name="T120" fmla="*/ 180 w 186"/>
              <a:gd name="T121" fmla="*/ 62 h 190"/>
              <a:gd name="T122" fmla="*/ 179 w 186"/>
              <a:gd name="T123" fmla="*/ 37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6" h="190">
                <a:moveTo>
                  <a:pt x="112" y="184"/>
                </a:moveTo>
                <a:cubicBezTo>
                  <a:pt x="112" y="183"/>
                  <a:pt x="112" y="183"/>
                  <a:pt x="112" y="182"/>
                </a:cubicBezTo>
                <a:cubicBezTo>
                  <a:pt x="112" y="183"/>
                  <a:pt x="112" y="183"/>
                  <a:pt x="112" y="183"/>
                </a:cubicBezTo>
                <a:cubicBezTo>
                  <a:pt x="112" y="184"/>
                  <a:pt x="112" y="184"/>
                  <a:pt x="112" y="184"/>
                </a:cubicBezTo>
                <a:cubicBezTo>
                  <a:pt x="112" y="184"/>
                  <a:pt x="112" y="184"/>
                  <a:pt x="112" y="184"/>
                </a:cubicBezTo>
                <a:moveTo>
                  <a:pt x="124" y="178"/>
                </a:moveTo>
                <a:cubicBezTo>
                  <a:pt x="124" y="177"/>
                  <a:pt x="123" y="177"/>
                  <a:pt x="123" y="176"/>
                </a:cubicBezTo>
                <a:cubicBezTo>
                  <a:pt x="123" y="175"/>
                  <a:pt x="124" y="175"/>
                  <a:pt x="124" y="174"/>
                </a:cubicBezTo>
                <a:cubicBezTo>
                  <a:pt x="124" y="175"/>
                  <a:pt x="124" y="176"/>
                  <a:pt x="124" y="178"/>
                </a:cubicBezTo>
                <a:moveTo>
                  <a:pt x="91" y="167"/>
                </a:moveTo>
                <a:cubicBezTo>
                  <a:pt x="92" y="167"/>
                  <a:pt x="92" y="167"/>
                  <a:pt x="92" y="167"/>
                </a:cubicBezTo>
                <a:cubicBezTo>
                  <a:pt x="94" y="167"/>
                  <a:pt x="96" y="167"/>
                  <a:pt x="98" y="167"/>
                </a:cubicBezTo>
                <a:cubicBezTo>
                  <a:pt x="95" y="173"/>
                  <a:pt x="92" y="180"/>
                  <a:pt x="90" y="186"/>
                </a:cubicBezTo>
                <a:cubicBezTo>
                  <a:pt x="89" y="186"/>
                  <a:pt x="89" y="186"/>
                  <a:pt x="89" y="186"/>
                </a:cubicBezTo>
                <a:cubicBezTo>
                  <a:pt x="87" y="186"/>
                  <a:pt x="85" y="186"/>
                  <a:pt x="83" y="186"/>
                </a:cubicBezTo>
                <a:cubicBezTo>
                  <a:pt x="86" y="179"/>
                  <a:pt x="88" y="173"/>
                  <a:pt x="90" y="167"/>
                </a:cubicBezTo>
                <a:cubicBezTo>
                  <a:pt x="91" y="167"/>
                  <a:pt x="91" y="167"/>
                  <a:pt x="91" y="167"/>
                </a:cubicBezTo>
                <a:moveTo>
                  <a:pt x="79" y="185"/>
                </a:moveTo>
                <a:cubicBezTo>
                  <a:pt x="77" y="185"/>
                  <a:pt x="75" y="185"/>
                  <a:pt x="73" y="184"/>
                </a:cubicBezTo>
                <a:cubicBezTo>
                  <a:pt x="75" y="178"/>
                  <a:pt x="77" y="172"/>
                  <a:pt x="80" y="167"/>
                </a:cubicBezTo>
                <a:cubicBezTo>
                  <a:pt x="82" y="167"/>
                  <a:pt x="84" y="167"/>
                  <a:pt x="86" y="167"/>
                </a:cubicBezTo>
                <a:cubicBezTo>
                  <a:pt x="84" y="173"/>
                  <a:pt x="81" y="179"/>
                  <a:pt x="79" y="185"/>
                </a:cubicBezTo>
                <a:moveTo>
                  <a:pt x="94" y="186"/>
                </a:moveTo>
                <a:cubicBezTo>
                  <a:pt x="97" y="179"/>
                  <a:pt x="100" y="173"/>
                  <a:pt x="102" y="167"/>
                </a:cubicBezTo>
                <a:cubicBezTo>
                  <a:pt x="104" y="166"/>
                  <a:pt x="106" y="166"/>
                  <a:pt x="108" y="166"/>
                </a:cubicBezTo>
                <a:cubicBezTo>
                  <a:pt x="106" y="172"/>
                  <a:pt x="103" y="179"/>
                  <a:pt x="101" y="185"/>
                </a:cubicBezTo>
                <a:cubicBezTo>
                  <a:pt x="98" y="185"/>
                  <a:pt x="96" y="186"/>
                  <a:pt x="94" y="186"/>
                </a:cubicBezTo>
                <a:moveTo>
                  <a:pt x="69" y="184"/>
                </a:moveTo>
                <a:cubicBezTo>
                  <a:pt x="67" y="183"/>
                  <a:pt x="65" y="183"/>
                  <a:pt x="62" y="182"/>
                </a:cubicBezTo>
                <a:cubicBezTo>
                  <a:pt x="65" y="176"/>
                  <a:pt x="67" y="170"/>
                  <a:pt x="70" y="165"/>
                </a:cubicBezTo>
                <a:cubicBezTo>
                  <a:pt x="72" y="165"/>
                  <a:pt x="74" y="166"/>
                  <a:pt x="76" y="166"/>
                </a:cubicBezTo>
                <a:cubicBezTo>
                  <a:pt x="73" y="172"/>
                  <a:pt x="71" y="178"/>
                  <a:pt x="69" y="184"/>
                </a:cubicBezTo>
                <a:moveTo>
                  <a:pt x="105" y="185"/>
                </a:moveTo>
                <a:cubicBezTo>
                  <a:pt x="107" y="178"/>
                  <a:pt x="110" y="172"/>
                  <a:pt x="113" y="165"/>
                </a:cubicBezTo>
                <a:cubicBezTo>
                  <a:pt x="113" y="165"/>
                  <a:pt x="114" y="165"/>
                  <a:pt x="114" y="165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4" y="167"/>
                  <a:pt x="114" y="169"/>
                  <a:pt x="114" y="170"/>
                </a:cubicBezTo>
                <a:cubicBezTo>
                  <a:pt x="113" y="171"/>
                  <a:pt x="113" y="171"/>
                  <a:pt x="113" y="171"/>
                </a:cubicBezTo>
                <a:cubicBezTo>
                  <a:pt x="111" y="176"/>
                  <a:pt x="109" y="180"/>
                  <a:pt x="107" y="184"/>
                </a:cubicBezTo>
                <a:cubicBezTo>
                  <a:pt x="106" y="185"/>
                  <a:pt x="106" y="185"/>
                  <a:pt x="105" y="185"/>
                </a:cubicBezTo>
                <a:moveTo>
                  <a:pt x="59" y="181"/>
                </a:moveTo>
                <a:cubicBezTo>
                  <a:pt x="55" y="180"/>
                  <a:pt x="52" y="178"/>
                  <a:pt x="50" y="177"/>
                </a:cubicBezTo>
                <a:cubicBezTo>
                  <a:pt x="50" y="176"/>
                  <a:pt x="50" y="176"/>
                  <a:pt x="50" y="176"/>
                </a:cubicBezTo>
                <a:cubicBezTo>
                  <a:pt x="53" y="171"/>
                  <a:pt x="55" y="166"/>
                  <a:pt x="58" y="161"/>
                </a:cubicBezTo>
                <a:cubicBezTo>
                  <a:pt x="61" y="162"/>
                  <a:pt x="64" y="163"/>
                  <a:pt x="66" y="164"/>
                </a:cubicBezTo>
                <a:cubicBezTo>
                  <a:pt x="63" y="169"/>
                  <a:pt x="61" y="175"/>
                  <a:pt x="59" y="181"/>
                </a:cubicBezTo>
                <a:moveTo>
                  <a:pt x="120" y="173"/>
                </a:moveTo>
                <a:cubicBezTo>
                  <a:pt x="120" y="172"/>
                  <a:pt x="120" y="172"/>
                  <a:pt x="120" y="172"/>
                </a:cubicBezTo>
                <a:cubicBezTo>
                  <a:pt x="120" y="171"/>
                  <a:pt x="120" y="171"/>
                  <a:pt x="120" y="171"/>
                </a:cubicBezTo>
                <a:cubicBezTo>
                  <a:pt x="121" y="168"/>
                  <a:pt x="122" y="165"/>
                  <a:pt x="123" y="162"/>
                </a:cubicBezTo>
                <a:cubicBezTo>
                  <a:pt x="124" y="161"/>
                  <a:pt x="125" y="160"/>
                  <a:pt x="126" y="159"/>
                </a:cubicBezTo>
                <a:cubicBezTo>
                  <a:pt x="126" y="159"/>
                  <a:pt x="126" y="159"/>
                  <a:pt x="126" y="159"/>
                </a:cubicBezTo>
                <a:cubicBezTo>
                  <a:pt x="126" y="159"/>
                  <a:pt x="126" y="159"/>
                  <a:pt x="126" y="159"/>
                </a:cubicBezTo>
                <a:cubicBezTo>
                  <a:pt x="126" y="160"/>
                  <a:pt x="125" y="162"/>
                  <a:pt x="125" y="165"/>
                </a:cubicBezTo>
                <a:cubicBezTo>
                  <a:pt x="125" y="165"/>
                  <a:pt x="124" y="165"/>
                  <a:pt x="124" y="166"/>
                </a:cubicBezTo>
                <a:cubicBezTo>
                  <a:pt x="123" y="168"/>
                  <a:pt x="122" y="170"/>
                  <a:pt x="120" y="173"/>
                </a:cubicBezTo>
                <a:moveTo>
                  <a:pt x="128" y="179"/>
                </a:moveTo>
                <a:cubicBezTo>
                  <a:pt x="128" y="177"/>
                  <a:pt x="128" y="174"/>
                  <a:pt x="129" y="171"/>
                </a:cubicBezTo>
                <a:cubicBezTo>
                  <a:pt x="129" y="167"/>
                  <a:pt x="129" y="164"/>
                  <a:pt x="129" y="161"/>
                </a:cubicBezTo>
                <a:cubicBezTo>
                  <a:pt x="132" y="160"/>
                  <a:pt x="134" y="160"/>
                  <a:pt x="136" y="159"/>
                </a:cubicBezTo>
                <a:cubicBezTo>
                  <a:pt x="134" y="165"/>
                  <a:pt x="132" y="172"/>
                  <a:pt x="130" y="17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29" y="179"/>
                  <a:pt x="128" y="179"/>
                  <a:pt x="128" y="179"/>
                </a:cubicBezTo>
                <a:moveTo>
                  <a:pt x="46" y="175"/>
                </a:moveTo>
                <a:cubicBezTo>
                  <a:pt x="44" y="174"/>
                  <a:pt x="42" y="172"/>
                  <a:pt x="40" y="171"/>
                </a:cubicBezTo>
                <a:cubicBezTo>
                  <a:pt x="42" y="166"/>
                  <a:pt x="44" y="161"/>
                  <a:pt x="47" y="157"/>
                </a:cubicBezTo>
                <a:cubicBezTo>
                  <a:pt x="50" y="158"/>
                  <a:pt x="52" y="159"/>
                  <a:pt x="54" y="160"/>
                </a:cubicBezTo>
                <a:cubicBezTo>
                  <a:pt x="52" y="165"/>
                  <a:pt x="49" y="170"/>
                  <a:pt x="47" y="174"/>
                </a:cubicBezTo>
                <a:cubicBezTo>
                  <a:pt x="46" y="175"/>
                  <a:pt x="46" y="175"/>
                  <a:pt x="46" y="175"/>
                </a:cubicBezTo>
                <a:moveTo>
                  <a:pt x="134" y="177"/>
                </a:moveTo>
                <a:cubicBezTo>
                  <a:pt x="136" y="170"/>
                  <a:pt x="138" y="163"/>
                  <a:pt x="141" y="157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1" y="156"/>
                  <a:pt x="142" y="156"/>
                  <a:pt x="143" y="155"/>
                </a:cubicBezTo>
                <a:cubicBezTo>
                  <a:pt x="141" y="162"/>
                  <a:pt x="139" y="169"/>
                  <a:pt x="137" y="175"/>
                </a:cubicBezTo>
                <a:cubicBezTo>
                  <a:pt x="136" y="176"/>
                  <a:pt x="135" y="176"/>
                  <a:pt x="134" y="177"/>
                </a:cubicBezTo>
                <a:moveTo>
                  <a:pt x="36" y="169"/>
                </a:moveTo>
                <a:cubicBezTo>
                  <a:pt x="35" y="167"/>
                  <a:pt x="33" y="166"/>
                  <a:pt x="31" y="164"/>
                </a:cubicBezTo>
                <a:cubicBezTo>
                  <a:pt x="33" y="160"/>
                  <a:pt x="35" y="156"/>
                  <a:pt x="38" y="152"/>
                </a:cubicBezTo>
                <a:cubicBezTo>
                  <a:pt x="40" y="153"/>
                  <a:pt x="42" y="154"/>
                  <a:pt x="44" y="155"/>
                </a:cubicBezTo>
                <a:cubicBezTo>
                  <a:pt x="41" y="159"/>
                  <a:pt x="38" y="164"/>
                  <a:pt x="36" y="169"/>
                </a:cubicBezTo>
                <a:moveTo>
                  <a:pt x="142" y="173"/>
                </a:moveTo>
                <a:cubicBezTo>
                  <a:pt x="144" y="166"/>
                  <a:pt x="146" y="159"/>
                  <a:pt x="148" y="153"/>
                </a:cubicBezTo>
                <a:cubicBezTo>
                  <a:pt x="148" y="152"/>
                  <a:pt x="148" y="152"/>
                  <a:pt x="148" y="152"/>
                </a:cubicBezTo>
                <a:cubicBezTo>
                  <a:pt x="149" y="152"/>
                  <a:pt x="150" y="151"/>
                  <a:pt x="152" y="150"/>
                </a:cubicBezTo>
                <a:cubicBezTo>
                  <a:pt x="150" y="157"/>
                  <a:pt x="148" y="164"/>
                  <a:pt x="145" y="171"/>
                </a:cubicBezTo>
                <a:cubicBezTo>
                  <a:pt x="144" y="171"/>
                  <a:pt x="143" y="172"/>
                  <a:pt x="142" y="173"/>
                </a:cubicBezTo>
                <a:moveTo>
                  <a:pt x="118" y="165"/>
                </a:moveTo>
                <a:cubicBezTo>
                  <a:pt x="118" y="164"/>
                  <a:pt x="118" y="163"/>
                  <a:pt x="118" y="162"/>
                </a:cubicBezTo>
                <a:cubicBezTo>
                  <a:pt x="118" y="161"/>
                  <a:pt x="117" y="160"/>
                  <a:pt x="116" y="160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18" y="156"/>
                  <a:pt x="119" y="153"/>
                  <a:pt x="121" y="150"/>
                </a:cubicBezTo>
                <a:cubicBezTo>
                  <a:pt x="122" y="150"/>
                  <a:pt x="122" y="150"/>
                  <a:pt x="122" y="150"/>
                </a:cubicBezTo>
                <a:cubicBezTo>
                  <a:pt x="122" y="151"/>
                  <a:pt x="123" y="152"/>
                  <a:pt x="123" y="153"/>
                </a:cubicBezTo>
                <a:cubicBezTo>
                  <a:pt x="123" y="154"/>
                  <a:pt x="123" y="154"/>
                  <a:pt x="123" y="154"/>
                </a:cubicBezTo>
                <a:cubicBezTo>
                  <a:pt x="123" y="154"/>
                  <a:pt x="123" y="154"/>
                  <a:pt x="123" y="154"/>
                </a:cubicBezTo>
                <a:cubicBezTo>
                  <a:pt x="123" y="155"/>
                  <a:pt x="123" y="156"/>
                  <a:pt x="122" y="157"/>
                </a:cubicBezTo>
                <a:cubicBezTo>
                  <a:pt x="122" y="158"/>
                  <a:pt x="121" y="159"/>
                  <a:pt x="120" y="160"/>
                </a:cubicBezTo>
                <a:cubicBezTo>
                  <a:pt x="119" y="162"/>
                  <a:pt x="118" y="163"/>
                  <a:pt x="118" y="165"/>
                </a:cubicBezTo>
                <a:moveTo>
                  <a:pt x="28" y="161"/>
                </a:moveTo>
                <a:cubicBezTo>
                  <a:pt x="28" y="161"/>
                  <a:pt x="27" y="161"/>
                  <a:pt x="27" y="160"/>
                </a:cubicBezTo>
                <a:cubicBezTo>
                  <a:pt x="26" y="159"/>
                  <a:pt x="26" y="159"/>
                  <a:pt x="25" y="158"/>
                </a:cubicBezTo>
                <a:cubicBezTo>
                  <a:pt x="27" y="154"/>
                  <a:pt x="28" y="150"/>
                  <a:pt x="30" y="146"/>
                </a:cubicBezTo>
                <a:cubicBezTo>
                  <a:pt x="31" y="147"/>
                  <a:pt x="33" y="148"/>
                  <a:pt x="34" y="149"/>
                </a:cubicBezTo>
                <a:cubicBezTo>
                  <a:pt x="32" y="153"/>
                  <a:pt x="30" y="157"/>
                  <a:pt x="28" y="161"/>
                </a:cubicBezTo>
                <a:moveTo>
                  <a:pt x="151" y="167"/>
                </a:moveTo>
                <a:cubicBezTo>
                  <a:pt x="153" y="160"/>
                  <a:pt x="155" y="154"/>
                  <a:pt x="156" y="147"/>
                </a:cubicBezTo>
                <a:cubicBezTo>
                  <a:pt x="157" y="147"/>
                  <a:pt x="157" y="147"/>
                  <a:pt x="157" y="147"/>
                </a:cubicBezTo>
                <a:cubicBezTo>
                  <a:pt x="158" y="146"/>
                  <a:pt x="159" y="145"/>
                  <a:pt x="160" y="144"/>
                </a:cubicBezTo>
                <a:cubicBezTo>
                  <a:pt x="159" y="150"/>
                  <a:pt x="157" y="157"/>
                  <a:pt x="154" y="163"/>
                </a:cubicBezTo>
                <a:cubicBezTo>
                  <a:pt x="154" y="163"/>
                  <a:pt x="154" y="163"/>
                  <a:pt x="154" y="163"/>
                </a:cubicBezTo>
                <a:cubicBezTo>
                  <a:pt x="153" y="165"/>
                  <a:pt x="152" y="166"/>
                  <a:pt x="151" y="167"/>
                </a:cubicBezTo>
                <a:moveTo>
                  <a:pt x="114" y="155"/>
                </a:moveTo>
                <a:cubicBezTo>
                  <a:pt x="114" y="153"/>
                  <a:pt x="113" y="152"/>
                  <a:pt x="112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4" y="147"/>
                  <a:pt x="115" y="144"/>
                  <a:pt x="117" y="142"/>
                </a:cubicBezTo>
                <a:cubicBezTo>
                  <a:pt x="118" y="143"/>
                  <a:pt x="118" y="144"/>
                  <a:pt x="119" y="146"/>
                </a:cubicBezTo>
                <a:cubicBezTo>
                  <a:pt x="117" y="149"/>
                  <a:pt x="116" y="152"/>
                  <a:pt x="114" y="155"/>
                </a:cubicBezTo>
                <a:moveTo>
                  <a:pt x="22" y="154"/>
                </a:moveTo>
                <a:cubicBezTo>
                  <a:pt x="21" y="153"/>
                  <a:pt x="20" y="151"/>
                  <a:pt x="18" y="149"/>
                </a:cubicBezTo>
                <a:cubicBezTo>
                  <a:pt x="20" y="146"/>
                  <a:pt x="21" y="144"/>
                  <a:pt x="23" y="141"/>
                </a:cubicBezTo>
                <a:cubicBezTo>
                  <a:pt x="24" y="142"/>
                  <a:pt x="25" y="143"/>
                  <a:pt x="27" y="144"/>
                </a:cubicBezTo>
                <a:cubicBezTo>
                  <a:pt x="25" y="148"/>
                  <a:pt x="24" y="151"/>
                  <a:pt x="22" y="154"/>
                </a:cubicBezTo>
                <a:moveTo>
                  <a:pt x="16" y="145"/>
                </a:moveTo>
                <a:cubicBezTo>
                  <a:pt x="15" y="145"/>
                  <a:pt x="15" y="144"/>
                  <a:pt x="14" y="143"/>
                </a:cubicBezTo>
                <a:cubicBezTo>
                  <a:pt x="16" y="140"/>
                  <a:pt x="17" y="138"/>
                  <a:pt x="18" y="136"/>
                </a:cubicBezTo>
                <a:cubicBezTo>
                  <a:pt x="19" y="136"/>
                  <a:pt x="19" y="137"/>
                  <a:pt x="20" y="138"/>
                </a:cubicBezTo>
                <a:cubicBezTo>
                  <a:pt x="18" y="140"/>
                  <a:pt x="17" y="143"/>
                  <a:pt x="16" y="145"/>
                </a:cubicBezTo>
                <a:moveTo>
                  <a:pt x="161" y="157"/>
                </a:moveTo>
                <a:cubicBezTo>
                  <a:pt x="163" y="151"/>
                  <a:pt x="164" y="145"/>
                  <a:pt x="165" y="139"/>
                </a:cubicBezTo>
                <a:cubicBezTo>
                  <a:pt x="167" y="138"/>
                  <a:pt x="168" y="136"/>
                  <a:pt x="169" y="135"/>
                </a:cubicBezTo>
                <a:cubicBezTo>
                  <a:pt x="169" y="137"/>
                  <a:pt x="169" y="138"/>
                  <a:pt x="168" y="140"/>
                </a:cubicBezTo>
                <a:cubicBezTo>
                  <a:pt x="168" y="142"/>
                  <a:pt x="168" y="144"/>
                  <a:pt x="168" y="145"/>
                </a:cubicBezTo>
                <a:cubicBezTo>
                  <a:pt x="168" y="146"/>
                  <a:pt x="168" y="146"/>
                  <a:pt x="168" y="146"/>
                </a:cubicBezTo>
                <a:cubicBezTo>
                  <a:pt x="168" y="146"/>
                  <a:pt x="168" y="146"/>
                  <a:pt x="168" y="146"/>
                </a:cubicBezTo>
                <a:cubicBezTo>
                  <a:pt x="166" y="150"/>
                  <a:pt x="164" y="153"/>
                  <a:pt x="161" y="157"/>
                </a:cubicBezTo>
                <a:moveTo>
                  <a:pt x="111" y="145"/>
                </a:moveTo>
                <a:cubicBezTo>
                  <a:pt x="110" y="143"/>
                  <a:pt x="109" y="142"/>
                  <a:pt x="109" y="140"/>
                </a:cubicBezTo>
                <a:cubicBezTo>
                  <a:pt x="110" y="137"/>
                  <a:pt x="111" y="135"/>
                  <a:pt x="112" y="132"/>
                </a:cubicBezTo>
                <a:cubicBezTo>
                  <a:pt x="112" y="132"/>
                  <a:pt x="112" y="132"/>
                  <a:pt x="112" y="132"/>
                </a:cubicBezTo>
                <a:cubicBezTo>
                  <a:pt x="113" y="134"/>
                  <a:pt x="114" y="136"/>
                  <a:pt x="115" y="138"/>
                </a:cubicBezTo>
                <a:cubicBezTo>
                  <a:pt x="113" y="140"/>
                  <a:pt x="112" y="142"/>
                  <a:pt x="111" y="145"/>
                </a:cubicBezTo>
                <a:moveTo>
                  <a:pt x="12" y="139"/>
                </a:moveTo>
                <a:cubicBezTo>
                  <a:pt x="11" y="137"/>
                  <a:pt x="11" y="135"/>
                  <a:pt x="10" y="134"/>
                </a:cubicBezTo>
                <a:cubicBezTo>
                  <a:pt x="11" y="132"/>
                  <a:pt x="12" y="131"/>
                  <a:pt x="13" y="129"/>
                </a:cubicBezTo>
                <a:cubicBezTo>
                  <a:pt x="14" y="130"/>
                  <a:pt x="15" y="131"/>
                  <a:pt x="15" y="132"/>
                </a:cubicBezTo>
                <a:cubicBezTo>
                  <a:pt x="14" y="134"/>
                  <a:pt x="13" y="136"/>
                  <a:pt x="12" y="139"/>
                </a:cubicBezTo>
                <a:moveTo>
                  <a:pt x="107" y="134"/>
                </a:moveTo>
                <a:cubicBezTo>
                  <a:pt x="106" y="133"/>
                  <a:pt x="106" y="131"/>
                  <a:pt x="105" y="130"/>
                </a:cubicBezTo>
                <a:cubicBezTo>
                  <a:pt x="105" y="130"/>
                  <a:pt x="105" y="130"/>
                  <a:pt x="105" y="130"/>
                </a:cubicBezTo>
                <a:cubicBezTo>
                  <a:pt x="106" y="128"/>
                  <a:pt x="107" y="126"/>
                  <a:pt x="108" y="124"/>
                </a:cubicBezTo>
                <a:cubicBezTo>
                  <a:pt x="108" y="126"/>
                  <a:pt x="109" y="127"/>
                  <a:pt x="110" y="128"/>
                </a:cubicBezTo>
                <a:cubicBezTo>
                  <a:pt x="109" y="130"/>
                  <a:pt x="108" y="132"/>
                  <a:pt x="107" y="134"/>
                </a:cubicBezTo>
                <a:moveTo>
                  <a:pt x="8" y="129"/>
                </a:moveTo>
                <a:cubicBezTo>
                  <a:pt x="8" y="127"/>
                  <a:pt x="7" y="125"/>
                  <a:pt x="7" y="123"/>
                </a:cubicBezTo>
                <a:cubicBezTo>
                  <a:pt x="7" y="122"/>
                  <a:pt x="8" y="121"/>
                  <a:pt x="8" y="120"/>
                </a:cubicBezTo>
                <a:cubicBezTo>
                  <a:pt x="9" y="122"/>
                  <a:pt x="10" y="123"/>
                  <a:pt x="11" y="125"/>
                </a:cubicBezTo>
                <a:cubicBezTo>
                  <a:pt x="11" y="125"/>
                  <a:pt x="11" y="125"/>
                  <a:pt x="11" y="125"/>
                </a:cubicBezTo>
                <a:cubicBezTo>
                  <a:pt x="10" y="126"/>
                  <a:pt x="9" y="128"/>
                  <a:pt x="8" y="129"/>
                </a:cubicBezTo>
                <a:moveTo>
                  <a:pt x="170" y="124"/>
                </a:moveTo>
                <a:cubicBezTo>
                  <a:pt x="169" y="124"/>
                  <a:pt x="169" y="124"/>
                  <a:pt x="168" y="123"/>
                </a:cubicBezTo>
                <a:cubicBezTo>
                  <a:pt x="169" y="121"/>
                  <a:pt x="170" y="120"/>
                  <a:pt x="171" y="118"/>
                </a:cubicBezTo>
                <a:cubicBezTo>
                  <a:pt x="172" y="119"/>
                  <a:pt x="173" y="119"/>
                  <a:pt x="174" y="119"/>
                </a:cubicBezTo>
                <a:cubicBezTo>
                  <a:pt x="174" y="120"/>
                  <a:pt x="174" y="120"/>
                  <a:pt x="174" y="120"/>
                </a:cubicBezTo>
                <a:cubicBezTo>
                  <a:pt x="174" y="120"/>
                  <a:pt x="174" y="120"/>
                  <a:pt x="174" y="120"/>
                </a:cubicBezTo>
                <a:cubicBezTo>
                  <a:pt x="172" y="122"/>
                  <a:pt x="171" y="123"/>
                  <a:pt x="170" y="124"/>
                </a:cubicBezTo>
                <a:moveTo>
                  <a:pt x="103" y="125"/>
                </a:moveTo>
                <a:cubicBezTo>
                  <a:pt x="103" y="123"/>
                  <a:pt x="103" y="122"/>
                  <a:pt x="102" y="121"/>
                </a:cubicBezTo>
                <a:cubicBezTo>
                  <a:pt x="103" y="121"/>
                  <a:pt x="103" y="121"/>
                  <a:pt x="103" y="121"/>
                </a:cubicBezTo>
                <a:cubicBezTo>
                  <a:pt x="103" y="120"/>
                  <a:pt x="104" y="119"/>
                  <a:pt x="104" y="118"/>
                </a:cubicBezTo>
                <a:cubicBezTo>
                  <a:pt x="105" y="119"/>
                  <a:pt x="105" y="119"/>
                  <a:pt x="106" y="120"/>
                </a:cubicBezTo>
                <a:cubicBezTo>
                  <a:pt x="105" y="122"/>
                  <a:pt x="104" y="123"/>
                  <a:pt x="103" y="125"/>
                </a:cubicBezTo>
                <a:moveTo>
                  <a:pt x="164" y="122"/>
                </a:moveTo>
                <a:cubicBezTo>
                  <a:pt x="163" y="121"/>
                  <a:pt x="161" y="121"/>
                  <a:pt x="159" y="120"/>
                </a:cubicBezTo>
                <a:cubicBezTo>
                  <a:pt x="160" y="118"/>
                  <a:pt x="161" y="117"/>
                  <a:pt x="162" y="115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4" y="116"/>
                  <a:pt x="166" y="116"/>
                  <a:pt x="167" y="117"/>
                </a:cubicBezTo>
                <a:cubicBezTo>
                  <a:pt x="166" y="118"/>
                  <a:pt x="165" y="120"/>
                  <a:pt x="164" y="122"/>
                </a:cubicBezTo>
                <a:moveTo>
                  <a:pt x="101" y="116"/>
                </a:moveTo>
                <a:cubicBezTo>
                  <a:pt x="100" y="115"/>
                  <a:pt x="100" y="115"/>
                  <a:pt x="100" y="114"/>
                </a:cubicBezTo>
                <a:cubicBezTo>
                  <a:pt x="100" y="113"/>
                  <a:pt x="101" y="112"/>
                  <a:pt x="101" y="112"/>
                </a:cubicBezTo>
                <a:cubicBezTo>
                  <a:pt x="102" y="113"/>
                  <a:pt x="102" y="113"/>
                  <a:pt x="102" y="113"/>
                </a:cubicBezTo>
                <a:cubicBezTo>
                  <a:pt x="101" y="114"/>
                  <a:pt x="101" y="115"/>
                  <a:pt x="101" y="116"/>
                </a:cubicBezTo>
                <a:moveTo>
                  <a:pt x="156" y="118"/>
                </a:moveTo>
                <a:cubicBezTo>
                  <a:pt x="154" y="117"/>
                  <a:pt x="151" y="116"/>
                  <a:pt x="149" y="115"/>
                </a:cubicBezTo>
                <a:cubicBezTo>
                  <a:pt x="150" y="114"/>
                  <a:pt x="150" y="113"/>
                  <a:pt x="151" y="111"/>
                </a:cubicBezTo>
                <a:cubicBezTo>
                  <a:pt x="154" y="112"/>
                  <a:pt x="156" y="113"/>
                  <a:pt x="158" y="114"/>
                </a:cubicBezTo>
                <a:cubicBezTo>
                  <a:pt x="157" y="115"/>
                  <a:pt x="156" y="117"/>
                  <a:pt x="156" y="118"/>
                </a:cubicBezTo>
                <a:moveTo>
                  <a:pt x="6" y="117"/>
                </a:moveTo>
                <a:cubicBezTo>
                  <a:pt x="5" y="115"/>
                  <a:pt x="5" y="112"/>
                  <a:pt x="5" y="110"/>
                </a:cubicBezTo>
                <a:cubicBezTo>
                  <a:pt x="5" y="112"/>
                  <a:pt x="6" y="114"/>
                  <a:pt x="6" y="115"/>
                </a:cubicBezTo>
                <a:cubicBezTo>
                  <a:pt x="6" y="116"/>
                  <a:pt x="6" y="117"/>
                  <a:pt x="6" y="117"/>
                </a:cubicBezTo>
                <a:moveTo>
                  <a:pt x="145" y="114"/>
                </a:moveTo>
                <a:cubicBezTo>
                  <a:pt x="144" y="113"/>
                  <a:pt x="144" y="113"/>
                  <a:pt x="143" y="113"/>
                </a:cubicBezTo>
                <a:cubicBezTo>
                  <a:pt x="143" y="112"/>
                  <a:pt x="144" y="110"/>
                  <a:pt x="144" y="109"/>
                </a:cubicBezTo>
                <a:cubicBezTo>
                  <a:pt x="145" y="109"/>
                  <a:pt x="146" y="110"/>
                  <a:pt x="147" y="110"/>
                </a:cubicBezTo>
                <a:cubicBezTo>
                  <a:pt x="147" y="111"/>
                  <a:pt x="146" y="113"/>
                  <a:pt x="145" y="114"/>
                </a:cubicBezTo>
                <a:moveTo>
                  <a:pt x="139" y="111"/>
                </a:moveTo>
                <a:cubicBezTo>
                  <a:pt x="137" y="110"/>
                  <a:pt x="135" y="110"/>
                  <a:pt x="133" y="109"/>
                </a:cubicBezTo>
                <a:cubicBezTo>
                  <a:pt x="133" y="109"/>
                  <a:pt x="133" y="109"/>
                  <a:pt x="133" y="109"/>
                </a:cubicBezTo>
                <a:cubicBezTo>
                  <a:pt x="133" y="108"/>
                  <a:pt x="134" y="107"/>
                  <a:pt x="134" y="106"/>
                </a:cubicBezTo>
                <a:cubicBezTo>
                  <a:pt x="136" y="106"/>
                  <a:pt x="139" y="107"/>
                  <a:pt x="141" y="108"/>
                </a:cubicBezTo>
                <a:cubicBezTo>
                  <a:pt x="140" y="109"/>
                  <a:pt x="140" y="110"/>
                  <a:pt x="139" y="111"/>
                </a:cubicBezTo>
                <a:moveTo>
                  <a:pt x="177" y="135"/>
                </a:moveTo>
                <a:cubicBezTo>
                  <a:pt x="177" y="130"/>
                  <a:pt x="178" y="125"/>
                  <a:pt x="178" y="119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80" y="114"/>
                  <a:pt x="181" y="109"/>
                  <a:pt x="182" y="103"/>
                </a:cubicBezTo>
                <a:cubicBezTo>
                  <a:pt x="182" y="114"/>
                  <a:pt x="181" y="125"/>
                  <a:pt x="177" y="135"/>
                </a:cubicBezTo>
                <a:moveTo>
                  <a:pt x="129" y="107"/>
                </a:moveTo>
                <a:cubicBezTo>
                  <a:pt x="128" y="106"/>
                  <a:pt x="126" y="106"/>
                  <a:pt x="125" y="105"/>
                </a:cubicBezTo>
                <a:cubicBezTo>
                  <a:pt x="126" y="104"/>
                  <a:pt x="126" y="104"/>
                  <a:pt x="126" y="103"/>
                </a:cubicBezTo>
                <a:cubicBezTo>
                  <a:pt x="128" y="103"/>
                  <a:pt x="129" y="104"/>
                  <a:pt x="131" y="104"/>
                </a:cubicBezTo>
                <a:cubicBezTo>
                  <a:pt x="130" y="105"/>
                  <a:pt x="130" y="106"/>
                  <a:pt x="129" y="107"/>
                </a:cubicBezTo>
                <a:moveTo>
                  <a:pt x="98" y="109"/>
                </a:moveTo>
                <a:cubicBezTo>
                  <a:pt x="97" y="106"/>
                  <a:pt x="97" y="104"/>
                  <a:pt x="96" y="102"/>
                </a:cubicBezTo>
                <a:cubicBezTo>
                  <a:pt x="97" y="104"/>
                  <a:pt x="98" y="106"/>
                  <a:pt x="99" y="107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98" y="108"/>
                  <a:pt x="98" y="108"/>
                  <a:pt x="98" y="109"/>
                </a:cubicBezTo>
                <a:moveTo>
                  <a:pt x="121" y="104"/>
                </a:moveTo>
                <a:cubicBezTo>
                  <a:pt x="120" y="103"/>
                  <a:pt x="118" y="102"/>
                  <a:pt x="117" y="102"/>
                </a:cubicBezTo>
                <a:cubicBezTo>
                  <a:pt x="117" y="101"/>
                  <a:pt x="117" y="100"/>
                  <a:pt x="117" y="100"/>
                </a:cubicBezTo>
                <a:cubicBezTo>
                  <a:pt x="119" y="100"/>
                  <a:pt x="121" y="101"/>
                  <a:pt x="123" y="102"/>
                </a:cubicBezTo>
                <a:cubicBezTo>
                  <a:pt x="122" y="102"/>
                  <a:pt x="122" y="103"/>
                  <a:pt x="121" y="104"/>
                </a:cubicBezTo>
                <a:moveTo>
                  <a:pt x="129" y="157"/>
                </a:moveTo>
                <a:cubicBezTo>
                  <a:pt x="129" y="156"/>
                  <a:pt x="129" y="156"/>
                  <a:pt x="129" y="156"/>
                </a:cubicBezTo>
                <a:cubicBezTo>
                  <a:pt x="128" y="154"/>
                  <a:pt x="126" y="150"/>
                  <a:pt x="124" y="146"/>
                </a:cubicBezTo>
                <a:cubicBezTo>
                  <a:pt x="123" y="145"/>
                  <a:pt x="123" y="145"/>
                  <a:pt x="123" y="145"/>
                </a:cubicBezTo>
                <a:cubicBezTo>
                  <a:pt x="123" y="144"/>
                  <a:pt x="123" y="144"/>
                  <a:pt x="123" y="144"/>
                </a:cubicBezTo>
                <a:cubicBezTo>
                  <a:pt x="118" y="135"/>
                  <a:pt x="111" y="123"/>
                  <a:pt x="105" y="112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3" y="106"/>
                  <a:pt x="100" y="102"/>
                  <a:pt x="98" y="98"/>
                </a:cubicBezTo>
                <a:cubicBezTo>
                  <a:pt x="101" y="99"/>
                  <a:pt x="103" y="100"/>
                  <a:pt x="106" y="101"/>
                </a:cubicBezTo>
                <a:cubicBezTo>
                  <a:pt x="115" y="105"/>
                  <a:pt x="127" y="110"/>
                  <a:pt x="138" y="115"/>
                </a:cubicBezTo>
                <a:cubicBezTo>
                  <a:pt x="138" y="115"/>
                  <a:pt x="139" y="116"/>
                  <a:pt x="139" y="116"/>
                </a:cubicBezTo>
                <a:cubicBezTo>
                  <a:pt x="139" y="116"/>
                  <a:pt x="140" y="116"/>
                  <a:pt x="140" y="11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9" y="120"/>
                  <a:pt x="158" y="123"/>
                  <a:pt x="164" y="126"/>
                </a:cubicBezTo>
                <a:cubicBezTo>
                  <a:pt x="164" y="126"/>
                  <a:pt x="164" y="126"/>
                  <a:pt x="165" y="127"/>
                </a:cubicBezTo>
                <a:cubicBezTo>
                  <a:pt x="165" y="127"/>
                  <a:pt x="165" y="127"/>
                  <a:pt x="165" y="127"/>
                </a:cubicBezTo>
                <a:cubicBezTo>
                  <a:pt x="166" y="127"/>
                  <a:pt x="167" y="127"/>
                  <a:pt x="168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29"/>
                  <a:pt x="168" y="130"/>
                  <a:pt x="168" y="130"/>
                </a:cubicBezTo>
                <a:cubicBezTo>
                  <a:pt x="167" y="132"/>
                  <a:pt x="165" y="134"/>
                  <a:pt x="163" y="136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55" y="144"/>
                  <a:pt x="144" y="152"/>
                  <a:pt x="129" y="157"/>
                </a:cubicBezTo>
                <a:moveTo>
                  <a:pt x="113" y="100"/>
                </a:moveTo>
                <a:cubicBezTo>
                  <a:pt x="112" y="100"/>
                  <a:pt x="111" y="99"/>
                  <a:pt x="110" y="99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10" y="98"/>
                  <a:pt x="110" y="98"/>
                  <a:pt x="110" y="97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2" y="98"/>
                  <a:pt x="113" y="98"/>
                  <a:pt x="114" y="98"/>
                </a:cubicBezTo>
                <a:cubicBezTo>
                  <a:pt x="113" y="99"/>
                  <a:pt x="113" y="100"/>
                  <a:pt x="113" y="100"/>
                </a:cubicBezTo>
                <a:moveTo>
                  <a:pt x="106" y="97"/>
                </a:moveTo>
                <a:cubicBezTo>
                  <a:pt x="103" y="96"/>
                  <a:pt x="100" y="94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97" y="92"/>
                  <a:pt x="97" y="92"/>
                  <a:pt x="97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99" y="93"/>
                  <a:pt x="102" y="94"/>
                  <a:pt x="107" y="96"/>
                </a:cubicBezTo>
                <a:cubicBezTo>
                  <a:pt x="106" y="96"/>
                  <a:pt x="106" y="97"/>
                  <a:pt x="106" y="97"/>
                </a:cubicBezTo>
                <a:moveTo>
                  <a:pt x="98" y="89"/>
                </a:moveTo>
                <a:cubicBezTo>
                  <a:pt x="98" y="87"/>
                  <a:pt x="98" y="85"/>
                  <a:pt x="98" y="83"/>
                </a:cubicBezTo>
                <a:cubicBezTo>
                  <a:pt x="99" y="83"/>
                  <a:pt x="99" y="83"/>
                  <a:pt x="99" y="83"/>
                </a:cubicBezTo>
                <a:cubicBezTo>
                  <a:pt x="100" y="82"/>
                  <a:pt x="102" y="81"/>
                  <a:pt x="106" y="79"/>
                </a:cubicBezTo>
                <a:cubicBezTo>
                  <a:pt x="104" y="82"/>
                  <a:pt x="103" y="85"/>
                  <a:pt x="103" y="88"/>
                </a:cubicBezTo>
                <a:cubicBezTo>
                  <a:pt x="101" y="88"/>
                  <a:pt x="99" y="89"/>
                  <a:pt x="99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98" y="89"/>
                  <a:pt x="98" y="89"/>
                  <a:pt x="98" y="89"/>
                </a:cubicBezTo>
                <a:cubicBezTo>
                  <a:pt x="98" y="89"/>
                  <a:pt x="98" y="89"/>
                  <a:pt x="98" y="89"/>
                </a:cubicBezTo>
                <a:cubicBezTo>
                  <a:pt x="98" y="89"/>
                  <a:pt x="98" y="89"/>
                  <a:pt x="98" y="89"/>
                </a:cubicBezTo>
                <a:moveTo>
                  <a:pt x="107" y="86"/>
                </a:moveTo>
                <a:cubicBezTo>
                  <a:pt x="108" y="83"/>
                  <a:pt x="109" y="80"/>
                  <a:pt x="111" y="76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3" y="74"/>
                  <a:pt x="116" y="73"/>
                  <a:pt x="118" y="71"/>
                </a:cubicBezTo>
                <a:cubicBezTo>
                  <a:pt x="117" y="75"/>
                  <a:pt x="115" y="79"/>
                  <a:pt x="114" y="83"/>
                </a:cubicBezTo>
                <a:cubicBezTo>
                  <a:pt x="113" y="84"/>
                  <a:pt x="112" y="84"/>
                  <a:pt x="111" y="84"/>
                </a:cubicBezTo>
                <a:cubicBezTo>
                  <a:pt x="110" y="85"/>
                  <a:pt x="110" y="85"/>
                  <a:pt x="110" y="85"/>
                </a:cubicBezTo>
                <a:cubicBezTo>
                  <a:pt x="109" y="86"/>
                  <a:pt x="108" y="86"/>
                  <a:pt x="107" y="86"/>
                </a:cubicBezTo>
                <a:moveTo>
                  <a:pt x="123" y="85"/>
                </a:moveTo>
                <a:cubicBezTo>
                  <a:pt x="124" y="85"/>
                  <a:pt x="124" y="85"/>
                  <a:pt x="124" y="84"/>
                </a:cubicBezTo>
                <a:cubicBezTo>
                  <a:pt x="129" y="83"/>
                  <a:pt x="134" y="81"/>
                  <a:pt x="140" y="79"/>
                </a:cubicBezTo>
                <a:cubicBezTo>
                  <a:pt x="153" y="73"/>
                  <a:pt x="167" y="68"/>
                  <a:pt x="178" y="66"/>
                </a:cubicBezTo>
                <a:cubicBezTo>
                  <a:pt x="179" y="72"/>
                  <a:pt x="180" y="79"/>
                  <a:pt x="180" y="86"/>
                </a:cubicBezTo>
                <a:cubicBezTo>
                  <a:pt x="180" y="96"/>
                  <a:pt x="178" y="106"/>
                  <a:pt x="176" y="115"/>
                </a:cubicBezTo>
                <a:cubicBezTo>
                  <a:pt x="175" y="115"/>
                  <a:pt x="175" y="115"/>
                  <a:pt x="175" y="115"/>
                </a:cubicBezTo>
                <a:cubicBezTo>
                  <a:pt x="169" y="113"/>
                  <a:pt x="161" y="110"/>
                  <a:pt x="151" y="107"/>
                </a:cubicBezTo>
                <a:cubicBezTo>
                  <a:pt x="151" y="107"/>
                  <a:pt x="151" y="107"/>
                  <a:pt x="151" y="107"/>
                </a:cubicBezTo>
                <a:cubicBezTo>
                  <a:pt x="150" y="107"/>
                  <a:pt x="150" y="107"/>
                  <a:pt x="150" y="107"/>
                </a:cubicBezTo>
                <a:cubicBezTo>
                  <a:pt x="145" y="105"/>
                  <a:pt x="139" y="103"/>
                  <a:pt x="134" y="101"/>
                </a:cubicBezTo>
                <a:cubicBezTo>
                  <a:pt x="128" y="99"/>
                  <a:pt x="123" y="97"/>
                  <a:pt x="118" y="96"/>
                </a:cubicBezTo>
                <a:cubicBezTo>
                  <a:pt x="118" y="95"/>
                  <a:pt x="117" y="95"/>
                  <a:pt x="117" y="95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6" y="95"/>
                  <a:pt x="116" y="95"/>
                  <a:pt x="115" y="95"/>
                </a:cubicBezTo>
                <a:cubicBezTo>
                  <a:pt x="114" y="94"/>
                  <a:pt x="113" y="94"/>
                  <a:pt x="112" y="94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2"/>
                  <a:pt x="110" y="92"/>
                  <a:pt x="110" y="92"/>
                </a:cubicBezTo>
                <a:cubicBezTo>
                  <a:pt x="109" y="92"/>
                  <a:pt x="109" y="92"/>
                  <a:pt x="109" y="92"/>
                </a:cubicBezTo>
                <a:cubicBezTo>
                  <a:pt x="108" y="92"/>
                  <a:pt x="106" y="92"/>
                  <a:pt x="105" y="91"/>
                </a:cubicBezTo>
                <a:cubicBezTo>
                  <a:pt x="110" y="90"/>
                  <a:pt x="116" y="88"/>
                  <a:pt x="123" y="85"/>
                </a:cubicBezTo>
                <a:cubicBezTo>
                  <a:pt x="123" y="85"/>
                  <a:pt x="123" y="85"/>
                  <a:pt x="123" y="85"/>
                </a:cubicBezTo>
                <a:moveTo>
                  <a:pt x="119" y="81"/>
                </a:moveTo>
                <a:cubicBezTo>
                  <a:pt x="120" y="77"/>
                  <a:pt x="122" y="73"/>
                  <a:pt x="123" y="69"/>
                </a:cubicBezTo>
                <a:cubicBezTo>
                  <a:pt x="123" y="68"/>
                  <a:pt x="123" y="68"/>
                  <a:pt x="123" y="68"/>
                </a:cubicBezTo>
                <a:cubicBezTo>
                  <a:pt x="125" y="67"/>
                  <a:pt x="126" y="66"/>
                  <a:pt x="128" y="65"/>
                </a:cubicBezTo>
                <a:cubicBezTo>
                  <a:pt x="126" y="70"/>
                  <a:pt x="124" y="75"/>
                  <a:pt x="122" y="79"/>
                </a:cubicBezTo>
                <a:cubicBezTo>
                  <a:pt x="121" y="80"/>
                  <a:pt x="120" y="80"/>
                  <a:pt x="119" y="81"/>
                </a:cubicBezTo>
                <a:moveTo>
                  <a:pt x="127" y="77"/>
                </a:moveTo>
                <a:cubicBezTo>
                  <a:pt x="129" y="73"/>
                  <a:pt x="131" y="69"/>
                  <a:pt x="133" y="65"/>
                </a:cubicBezTo>
                <a:cubicBezTo>
                  <a:pt x="133" y="64"/>
                  <a:pt x="133" y="63"/>
                  <a:pt x="132" y="63"/>
                </a:cubicBezTo>
                <a:cubicBezTo>
                  <a:pt x="134" y="62"/>
                  <a:pt x="136" y="61"/>
                  <a:pt x="138" y="60"/>
                </a:cubicBezTo>
                <a:cubicBezTo>
                  <a:pt x="136" y="65"/>
                  <a:pt x="134" y="70"/>
                  <a:pt x="132" y="75"/>
                </a:cubicBezTo>
                <a:cubicBezTo>
                  <a:pt x="130" y="76"/>
                  <a:pt x="129" y="76"/>
                  <a:pt x="127" y="77"/>
                </a:cubicBezTo>
                <a:moveTo>
                  <a:pt x="137" y="72"/>
                </a:moveTo>
                <a:cubicBezTo>
                  <a:pt x="139" y="67"/>
                  <a:pt x="141" y="62"/>
                  <a:pt x="143" y="57"/>
                </a:cubicBezTo>
                <a:cubicBezTo>
                  <a:pt x="143" y="57"/>
                  <a:pt x="143" y="57"/>
                  <a:pt x="143" y="57"/>
                </a:cubicBezTo>
                <a:cubicBezTo>
                  <a:pt x="146" y="55"/>
                  <a:pt x="148" y="54"/>
                  <a:pt x="150" y="53"/>
                </a:cubicBezTo>
                <a:cubicBezTo>
                  <a:pt x="149" y="58"/>
                  <a:pt x="147" y="63"/>
                  <a:pt x="146" y="68"/>
                </a:cubicBezTo>
                <a:cubicBezTo>
                  <a:pt x="143" y="70"/>
                  <a:pt x="140" y="71"/>
                  <a:pt x="137" y="72"/>
                </a:cubicBezTo>
                <a:moveTo>
                  <a:pt x="151" y="66"/>
                </a:moveTo>
                <a:cubicBezTo>
                  <a:pt x="152" y="61"/>
                  <a:pt x="154" y="55"/>
                  <a:pt x="155" y="50"/>
                </a:cubicBezTo>
                <a:cubicBezTo>
                  <a:pt x="157" y="49"/>
                  <a:pt x="159" y="48"/>
                  <a:pt x="161" y="47"/>
                </a:cubicBezTo>
                <a:cubicBezTo>
                  <a:pt x="159" y="52"/>
                  <a:pt x="157" y="57"/>
                  <a:pt x="155" y="63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5" y="64"/>
                  <a:pt x="155" y="64"/>
                  <a:pt x="155" y="64"/>
                </a:cubicBezTo>
                <a:cubicBezTo>
                  <a:pt x="154" y="65"/>
                  <a:pt x="152" y="65"/>
                  <a:pt x="151" y="66"/>
                </a:cubicBezTo>
                <a:moveTo>
                  <a:pt x="168" y="58"/>
                </a:moveTo>
                <a:cubicBezTo>
                  <a:pt x="170" y="53"/>
                  <a:pt x="172" y="48"/>
                  <a:pt x="174" y="43"/>
                </a:cubicBezTo>
                <a:cubicBezTo>
                  <a:pt x="172" y="47"/>
                  <a:pt x="171" y="52"/>
                  <a:pt x="171" y="57"/>
                </a:cubicBezTo>
                <a:cubicBezTo>
                  <a:pt x="170" y="57"/>
                  <a:pt x="169" y="57"/>
                  <a:pt x="168" y="58"/>
                </a:cubicBezTo>
                <a:moveTo>
                  <a:pt x="160" y="62"/>
                </a:moveTo>
                <a:cubicBezTo>
                  <a:pt x="162" y="56"/>
                  <a:pt x="164" y="50"/>
                  <a:pt x="166" y="44"/>
                </a:cubicBezTo>
                <a:cubicBezTo>
                  <a:pt x="167" y="44"/>
                  <a:pt x="168" y="43"/>
                  <a:pt x="169" y="43"/>
                </a:cubicBezTo>
                <a:cubicBezTo>
                  <a:pt x="168" y="49"/>
                  <a:pt x="166" y="54"/>
                  <a:pt x="163" y="60"/>
                </a:cubicBezTo>
                <a:cubicBezTo>
                  <a:pt x="162" y="61"/>
                  <a:pt x="161" y="61"/>
                  <a:pt x="160" y="62"/>
                </a:cubicBezTo>
                <a:moveTo>
                  <a:pt x="46" y="152"/>
                </a:moveTo>
                <a:cubicBezTo>
                  <a:pt x="41" y="149"/>
                  <a:pt x="35" y="145"/>
                  <a:pt x="29" y="141"/>
                </a:cubicBezTo>
                <a:cubicBezTo>
                  <a:pt x="21" y="135"/>
                  <a:pt x="15" y="126"/>
                  <a:pt x="11" y="116"/>
                </a:cubicBezTo>
                <a:cubicBezTo>
                  <a:pt x="11" y="115"/>
                  <a:pt x="11" y="114"/>
                  <a:pt x="10" y="114"/>
                </a:cubicBezTo>
                <a:cubicBezTo>
                  <a:pt x="7" y="106"/>
                  <a:pt x="6" y="98"/>
                  <a:pt x="6" y="90"/>
                </a:cubicBezTo>
                <a:cubicBezTo>
                  <a:pt x="6" y="90"/>
                  <a:pt x="6" y="89"/>
                  <a:pt x="6" y="89"/>
                </a:cubicBezTo>
                <a:cubicBezTo>
                  <a:pt x="6" y="88"/>
                  <a:pt x="6" y="88"/>
                  <a:pt x="6" y="87"/>
                </a:cubicBezTo>
                <a:cubicBezTo>
                  <a:pt x="6" y="73"/>
                  <a:pt x="10" y="59"/>
                  <a:pt x="18" y="48"/>
                </a:cubicBezTo>
                <a:cubicBezTo>
                  <a:pt x="33" y="26"/>
                  <a:pt x="60" y="13"/>
                  <a:pt x="90" y="11"/>
                </a:cubicBezTo>
                <a:cubicBezTo>
                  <a:pt x="89" y="12"/>
                  <a:pt x="89" y="15"/>
                  <a:pt x="89" y="17"/>
                </a:cubicBezTo>
                <a:cubicBezTo>
                  <a:pt x="89" y="31"/>
                  <a:pt x="89" y="54"/>
                  <a:pt x="89" y="71"/>
                </a:cubicBezTo>
                <a:cubicBezTo>
                  <a:pt x="89" y="81"/>
                  <a:pt x="89" y="88"/>
                  <a:pt x="89" y="91"/>
                </a:cubicBezTo>
                <a:cubicBezTo>
                  <a:pt x="89" y="92"/>
                  <a:pt x="89" y="92"/>
                  <a:pt x="89" y="92"/>
                </a:cubicBezTo>
                <a:cubicBezTo>
                  <a:pt x="89" y="93"/>
                  <a:pt x="89" y="93"/>
                  <a:pt x="89" y="93"/>
                </a:cubicBezTo>
                <a:cubicBezTo>
                  <a:pt x="90" y="95"/>
                  <a:pt x="92" y="104"/>
                  <a:pt x="96" y="114"/>
                </a:cubicBezTo>
                <a:cubicBezTo>
                  <a:pt x="95" y="114"/>
                  <a:pt x="95" y="114"/>
                  <a:pt x="95" y="114"/>
                </a:cubicBezTo>
                <a:cubicBezTo>
                  <a:pt x="95" y="115"/>
                  <a:pt x="95" y="117"/>
                  <a:pt x="96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9" y="124"/>
                  <a:pt x="102" y="132"/>
                  <a:pt x="105" y="140"/>
                </a:cubicBezTo>
                <a:cubicBezTo>
                  <a:pt x="104" y="140"/>
                  <a:pt x="105" y="141"/>
                  <a:pt x="105" y="141"/>
                </a:cubicBezTo>
                <a:cubicBezTo>
                  <a:pt x="108" y="149"/>
                  <a:pt x="110" y="156"/>
                  <a:pt x="113" y="161"/>
                </a:cubicBezTo>
                <a:cubicBezTo>
                  <a:pt x="112" y="161"/>
                  <a:pt x="112" y="161"/>
                  <a:pt x="112" y="161"/>
                </a:cubicBezTo>
                <a:cubicBezTo>
                  <a:pt x="112" y="161"/>
                  <a:pt x="112" y="161"/>
                  <a:pt x="111" y="161"/>
                </a:cubicBezTo>
                <a:cubicBezTo>
                  <a:pt x="111" y="161"/>
                  <a:pt x="111" y="161"/>
                  <a:pt x="110" y="162"/>
                </a:cubicBezTo>
                <a:cubicBezTo>
                  <a:pt x="104" y="163"/>
                  <a:pt x="98" y="163"/>
                  <a:pt x="92" y="163"/>
                </a:cubicBezTo>
                <a:cubicBezTo>
                  <a:pt x="91" y="163"/>
                  <a:pt x="91" y="163"/>
                  <a:pt x="91" y="163"/>
                </a:cubicBezTo>
                <a:cubicBezTo>
                  <a:pt x="91" y="163"/>
                  <a:pt x="90" y="163"/>
                  <a:pt x="90" y="162"/>
                </a:cubicBezTo>
                <a:cubicBezTo>
                  <a:pt x="90" y="162"/>
                  <a:pt x="89" y="162"/>
                  <a:pt x="89" y="162"/>
                </a:cubicBezTo>
                <a:cubicBezTo>
                  <a:pt x="89" y="162"/>
                  <a:pt x="88" y="163"/>
                  <a:pt x="88" y="163"/>
                </a:cubicBezTo>
                <a:cubicBezTo>
                  <a:pt x="82" y="163"/>
                  <a:pt x="77" y="162"/>
                  <a:pt x="71" y="161"/>
                </a:cubicBezTo>
                <a:cubicBezTo>
                  <a:pt x="71" y="161"/>
                  <a:pt x="71" y="160"/>
                  <a:pt x="71" y="160"/>
                </a:cubicBezTo>
                <a:cubicBezTo>
                  <a:pt x="70" y="160"/>
                  <a:pt x="70" y="160"/>
                  <a:pt x="70" y="160"/>
                </a:cubicBezTo>
                <a:cubicBezTo>
                  <a:pt x="69" y="160"/>
                  <a:pt x="69" y="160"/>
                  <a:pt x="68" y="160"/>
                </a:cubicBezTo>
                <a:cubicBezTo>
                  <a:pt x="62" y="159"/>
                  <a:pt x="55" y="156"/>
                  <a:pt x="49" y="153"/>
                </a:cubicBezTo>
                <a:cubicBezTo>
                  <a:pt x="49" y="153"/>
                  <a:pt x="48" y="153"/>
                  <a:pt x="48" y="152"/>
                </a:cubicBezTo>
                <a:cubicBezTo>
                  <a:pt x="48" y="152"/>
                  <a:pt x="47" y="152"/>
                  <a:pt x="47" y="152"/>
                </a:cubicBezTo>
                <a:cubicBezTo>
                  <a:pt x="47" y="152"/>
                  <a:pt x="47" y="152"/>
                  <a:pt x="46" y="152"/>
                </a:cubicBezTo>
                <a:moveTo>
                  <a:pt x="99" y="78"/>
                </a:moveTo>
                <a:cubicBezTo>
                  <a:pt x="101" y="51"/>
                  <a:pt x="104" y="32"/>
                  <a:pt x="108" y="4"/>
                </a:cubicBezTo>
                <a:cubicBezTo>
                  <a:pt x="111" y="4"/>
                  <a:pt x="114" y="4"/>
                  <a:pt x="117" y="5"/>
                </a:cubicBezTo>
                <a:cubicBezTo>
                  <a:pt x="138" y="7"/>
                  <a:pt x="158" y="15"/>
                  <a:pt x="170" y="29"/>
                </a:cubicBezTo>
                <a:cubicBezTo>
                  <a:pt x="172" y="32"/>
                  <a:pt x="173" y="34"/>
                  <a:pt x="174" y="36"/>
                </a:cubicBezTo>
                <a:cubicBezTo>
                  <a:pt x="172" y="37"/>
                  <a:pt x="168" y="39"/>
                  <a:pt x="165" y="40"/>
                </a:cubicBezTo>
                <a:cubicBezTo>
                  <a:pt x="165" y="40"/>
                  <a:pt x="165" y="40"/>
                  <a:pt x="165" y="40"/>
                </a:cubicBezTo>
                <a:cubicBezTo>
                  <a:pt x="164" y="40"/>
                  <a:pt x="164" y="41"/>
                  <a:pt x="163" y="41"/>
                </a:cubicBezTo>
                <a:cubicBezTo>
                  <a:pt x="151" y="47"/>
                  <a:pt x="138" y="55"/>
                  <a:pt x="126" y="62"/>
                </a:cubicBezTo>
                <a:cubicBezTo>
                  <a:pt x="117" y="67"/>
                  <a:pt x="110" y="72"/>
                  <a:pt x="105" y="75"/>
                </a:cubicBezTo>
                <a:cubicBezTo>
                  <a:pt x="102" y="76"/>
                  <a:pt x="100" y="77"/>
                  <a:pt x="99" y="78"/>
                </a:cubicBezTo>
                <a:moveTo>
                  <a:pt x="107" y="0"/>
                </a:moveTo>
                <a:cubicBezTo>
                  <a:pt x="106" y="0"/>
                  <a:pt x="106" y="0"/>
                  <a:pt x="105" y="1"/>
                </a:cubicBezTo>
                <a:cubicBezTo>
                  <a:pt x="105" y="1"/>
                  <a:pt x="104" y="2"/>
                  <a:pt x="104" y="3"/>
                </a:cubicBezTo>
                <a:cubicBezTo>
                  <a:pt x="101" y="32"/>
                  <a:pt x="97" y="50"/>
                  <a:pt x="95" y="79"/>
                </a:cubicBezTo>
                <a:cubicBezTo>
                  <a:pt x="95" y="79"/>
                  <a:pt x="94" y="80"/>
                  <a:pt x="94" y="80"/>
                </a:cubicBezTo>
                <a:cubicBezTo>
                  <a:pt x="94" y="83"/>
                  <a:pt x="94" y="88"/>
                  <a:pt x="94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93" y="88"/>
                  <a:pt x="92" y="81"/>
                  <a:pt x="92" y="71"/>
                </a:cubicBezTo>
                <a:cubicBezTo>
                  <a:pt x="92" y="60"/>
                  <a:pt x="93" y="46"/>
                  <a:pt x="93" y="33"/>
                </a:cubicBezTo>
                <a:cubicBezTo>
                  <a:pt x="93" y="27"/>
                  <a:pt x="93" y="22"/>
                  <a:pt x="93" y="18"/>
                </a:cubicBezTo>
                <a:cubicBezTo>
                  <a:pt x="93" y="13"/>
                  <a:pt x="94" y="10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8"/>
                  <a:pt x="94" y="8"/>
                  <a:pt x="94" y="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2" y="7"/>
                  <a:pt x="92" y="7"/>
                  <a:pt x="92" y="7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61" y="9"/>
                  <a:pt x="31" y="22"/>
                  <a:pt x="14" y="46"/>
                </a:cubicBezTo>
                <a:cubicBezTo>
                  <a:pt x="6" y="58"/>
                  <a:pt x="2" y="74"/>
                  <a:pt x="2" y="89"/>
                </a:cubicBezTo>
                <a:cubicBezTo>
                  <a:pt x="2" y="90"/>
                  <a:pt x="2" y="90"/>
                  <a:pt x="2" y="90"/>
                </a:cubicBezTo>
                <a:cubicBezTo>
                  <a:pt x="1" y="95"/>
                  <a:pt x="0" y="99"/>
                  <a:pt x="0" y="104"/>
                </a:cubicBezTo>
                <a:cubicBezTo>
                  <a:pt x="0" y="111"/>
                  <a:pt x="1" y="117"/>
                  <a:pt x="3" y="123"/>
                </a:cubicBezTo>
                <a:cubicBezTo>
                  <a:pt x="2" y="123"/>
                  <a:pt x="2" y="123"/>
                  <a:pt x="2" y="123"/>
                </a:cubicBezTo>
                <a:cubicBezTo>
                  <a:pt x="2" y="124"/>
                  <a:pt x="2" y="125"/>
                  <a:pt x="3" y="126"/>
                </a:cubicBezTo>
                <a:cubicBezTo>
                  <a:pt x="3" y="126"/>
                  <a:pt x="3" y="126"/>
                  <a:pt x="3" y="126"/>
                </a:cubicBezTo>
                <a:cubicBezTo>
                  <a:pt x="4" y="129"/>
                  <a:pt x="5" y="131"/>
                  <a:pt x="6" y="134"/>
                </a:cubicBezTo>
                <a:cubicBezTo>
                  <a:pt x="6" y="134"/>
                  <a:pt x="6" y="135"/>
                  <a:pt x="6" y="135"/>
                </a:cubicBezTo>
                <a:cubicBezTo>
                  <a:pt x="8" y="138"/>
                  <a:pt x="9" y="140"/>
                  <a:pt x="10" y="143"/>
                </a:cubicBezTo>
                <a:cubicBezTo>
                  <a:pt x="10" y="144"/>
                  <a:pt x="10" y="145"/>
                  <a:pt x="11" y="145"/>
                </a:cubicBezTo>
                <a:cubicBezTo>
                  <a:pt x="11" y="146"/>
                  <a:pt x="11" y="146"/>
                  <a:pt x="11" y="146"/>
                </a:cubicBezTo>
                <a:cubicBezTo>
                  <a:pt x="12" y="147"/>
                  <a:pt x="13" y="149"/>
                  <a:pt x="14" y="150"/>
                </a:cubicBezTo>
                <a:cubicBezTo>
                  <a:pt x="14" y="151"/>
                  <a:pt x="14" y="151"/>
                  <a:pt x="14" y="151"/>
                </a:cubicBezTo>
                <a:cubicBezTo>
                  <a:pt x="14" y="151"/>
                  <a:pt x="15" y="152"/>
                  <a:pt x="16" y="152"/>
                </a:cubicBezTo>
                <a:cubicBezTo>
                  <a:pt x="17" y="154"/>
                  <a:pt x="19" y="156"/>
                  <a:pt x="20" y="158"/>
                </a:cubicBezTo>
                <a:cubicBezTo>
                  <a:pt x="20" y="159"/>
                  <a:pt x="21" y="160"/>
                  <a:pt x="21" y="161"/>
                </a:cubicBezTo>
                <a:cubicBezTo>
                  <a:pt x="22" y="161"/>
                  <a:pt x="22" y="161"/>
                  <a:pt x="22" y="161"/>
                </a:cubicBezTo>
                <a:cubicBezTo>
                  <a:pt x="23" y="161"/>
                  <a:pt x="24" y="162"/>
                  <a:pt x="24" y="163"/>
                </a:cubicBezTo>
                <a:cubicBezTo>
                  <a:pt x="29" y="168"/>
                  <a:pt x="36" y="174"/>
                  <a:pt x="46" y="179"/>
                </a:cubicBezTo>
                <a:cubicBezTo>
                  <a:pt x="46" y="180"/>
                  <a:pt x="46" y="180"/>
                  <a:pt x="46" y="180"/>
                </a:cubicBezTo>
                <a:cubicBezTo>
                  <a:pt x="46" y="181"/>
                  <a:pt x="47" y="181"/>
                  <a:pt x="48" y="181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51" y="182"/>
                  <a:pt x="54" y="183"/>
                  <a:pt x="57" y="184"/>
                </a:cubicBezTo>
                <a:cubicBezTo>
                  <a:pt x="57" y="185"/>
                  <a:pt x="58" y="186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60" y="186"/>
                  <a:pt x="61" y="186"/>
                  <a:pt x="61" y="186"/>
                </a:cubicBezTo>
                <a:cubicBezTo>
                  <a:pt x="63" y="186"/>
                  <a:pt x="65" y="187"/>
                  <a:pt x="68" y="187"/>
                </a:cubicBezTo>
                <a:cubicBezTo>
                  <a:pt x="68" y="188"/>
                  <a:pt x="68" y="189"/>
                  <a:pt x="69" y="190"/>
                </a:cubicBezTo>
                <a:cubicBezTo>
                  <a:pt x="69" y="190"/>
                  <a:pt x="70" y="190"/>
                  <a:pt x="70" y="190"/>
                </a:cubicBezTo>
                <a:cubicBezTo>
                  <a:pt x="71" y="190"/>
                  <a:pt x="71" y="189"/>
                  <a:pt x="72" y="188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74" y="189"/>
                  <a:pt x="76" y="189"/>
                  <a:pt x="78" y="189"/>
                </a:cubicBezTo>
                <a:cubicBezTo>
                  <a:pt x="79" y="189"/>
                  <a:pt x="79" y="190"/>
                  <a:pt x="79" y="190"/>
                </a:cubicBezTo>
                <a:cubicBezTo>
                  <a:pt x="80" y="190"/>
                  <a:pt x="80" y="190"/>
                  <a:pt x="80" y="190"/>
                </a:cubicBezTo>
                <a:cubicBezTo>
                  <a:pt x="81" y="190"/>
                  <a:pt x="81" y="190"/>
                  <a:pt x="82" y="189"/>
                </a:cubicBezTo>
                <a:cubicBezTo>
                  <a:pt x="84" y="190"/>
                  <a:pt x="87" y="190"/>
                  <a:pt x="89" y="190"/>
                </a:cubicBezTo>
                <a:cubicBezTo>
                  <a:pt x="89" y="190"/>
                  <a:pt x="89" y="190"/>
                  <a:pt x="89" y="190"/>
                </a:cubicBezTo>
                <a:cubicBezTo>
                  <a:pt x="93" y="190"/>
                  <a:pt x="97" y="189"/>
                  <a:pt x="100" y="189"/>
                </a:cubicBezTo>
                <a:cubicBezTo>
                  <a:pt x="100" y="190"/>
                  <a:pt x="101" y="190"/>
                  <a:pt x="102" y="190"/>
                </a:cubicBezTo>
                <a:cubicBezTo>
                  <a:pt x="102" y="190"/>
                  <a:pt x="102" y="190"/>
                  <a:pt x="102" y="190"/>
                </a:cubicBezTo>
                <a:cubicBezTo>
                  <a:pt x="103" y="190"/>
                  <a:pt x="103" y="190"/>
                  <a:pt x="104" y="189"/>
                </a:cubicBezTo>
                <a:cubicBezTo>
                  <a:pt x="104" y="189"/>
                  <a:pt x="104" y="189"/>
                  <a:pt x="104" y="189"/>
                </a:cubicBezTo>
                <a:cubicBezTo>
                  <a:pt x="108" y="188"/>
                  <a:pt x="111" y="188"/>
                  <a:pt x="115" y="187"/>
                </a:cubicBezTo>
                <a:cubicBezTo>
                  <a:pt x="116" y="187"/>
                  <a:pt x="117" y="186"/>
                  <a:pt x="117" y="185"/>
                </a:cubicBezTo>
                <a:cubicBezTo>
                  <a:pt x="117" y="184"/>
                  <a:pt x="117" y="184"/>
                  <a:pt x="116" y="184"/>
                </a:cubicBezTo>
                <a:cubicBezTo>
                  <a:pt x="117" y="181"/>
                  <a:pt x="117" y="178"/>
                  <a:pt x="117" y="175"/>
                </a:cubicBezTo>
                <a:cubicBezTo>
                  <a:pt x="118" y="176"/>
                  <a:pt x="118" y="177"/>
                  <a:pt x="119" y="178"/>
                </a:cubicBezTo>
                <a:cubicBezTo>
                  <a:pt x="121" y="180"/>
                  <a:pt x="122" y="182"/>
                  <a:pt x="124" y="184"/>
                </a:cubicBezTo>
                <a:cubicBezTo>
                  <a:pt x="124" y="184"/>
                  <a:pt x="124" y="184"/>
                  <a:pt x="124" y="184"/>
                </a:cubicBezTo>
                <a:cubicBezTo>
                  <a:pt x="124" y="184"/>
                  <a:pt x="124" y="184"/>
                  <a:pt x="124" y="184"/>
                </a:cubicBezTo>
                <a:cubicBezTo>
                  <a:pt x="124" y="184"/>
                  <a:pt x="124" y="184"/>
                  <a:pt x="124" y="184"/>
                </a:cubicBezTo>
                <a:cubicBezTo>
                  <a:pt x="125" y="184"/>
                  <a:pt x="125" y="184"/>
                  <a:pt x="125" y="184"/>
                </a:cubicBezTo>
                <a:cubicBezTo>
                  <a:pt x="125" y="184"/>
                  <a:pt x="125" y="184"/>
                  <a:pt x="125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31" y="183"/>
                  <a:pt x="135" y="181"/>
                  <a:pt x="139" y="179"/>
                </a:cubicBezTo>
                <a:cubicBezTo>
                  <a:pt x="139" y="179"/>
                  <a:pt x="139" y="179"/>
                  <a:pt x="140" y="178"/>
                </a:cubicBezTo>
                <a:cubicBezTo>
                  <a:pt x="142" y="177"/>
                  <a:pt x="144" y="176"/>
                  <a:pt x="147" y="174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9" y="173"/>
                </a:cubicBezTo>
                <a:cubicBezTo>
                  <a:pt x="149" y="173"/>
                  <a:pt x="149" y="173"/>
                  <a:pt x="149" y="173"/>
                </a:cubicBezTo>
                <a:cubicBezTo>
                  <a:pt x="158" y="166"/>
                  <a:pt x="166" y="159"/>
                  <a:pt x="170" y="149"/>
                </a:cubicBezTo>
                <a:cubicBezTo>
                  <a:pt x="171" y="149"/>
                  <a:pt x="171" y="149"/>
                  <a:pt x="171" y="149"/>
                </a:cubicBezTo>
                <a:cubicBezTo>
                  <a:pt x="171" y="148"/>
                  <a:pt x="171" y="148"/>
                  <a:pt x="171" y="148"/>
                </a:cubicBezTo>
                <a:cubicBezTo>
                  <a:pt x="171" y="148"/>
                  <a:pt x="171" y="148"/>
                  <a:pt x="172" y="147"/>
                </a:cubicBezTo>
                <a:cubicBezTo>
                  <a:pt x="172" y="145"/>
                  <a:pt x="172" y="142"/>
                  <a:pt x="173" y="139"/>
                </a:cubicBezTo>
                <a:cubicBezTo>
                  <a:pt x="173" y="139"/>
                  <a:pt x="173" y="139"/>
                  <a:pt x="173" y="139"/>
                </a:cubicBezTo>
                <a:cubicBezTo>
                  <a:pt x="173" y="140"/>
                  <a:pt x="173" y="141"/>
                  <a:pt x="174" y="141"/>
                </a:cubicBezTo>
                <a:cubicBezTo>
                  <a:pt x="175" y="142"/>
                  <a:pt x="175" y="142"/>
                  <a:pt x="176" y="142"/>
                </a:cubicBezTo>
                <a:cubicBezTo>
                  <a:pt x="176" y="142"/>
                  <a:pt x="177" y="142"/>
                  <a:pt x="177" y="142"/>
                </a:cubicBezTo>
                <a:cubicBezTo>
                  <a:pt x="178" y="142"/>
                  <a:pt x="178" y="141"/>
                  <a:pt x="179" y="141"/>
                </a:cubicBezTo>
                <a:cubicBezTo>
                  <a:pt x="184" y="129"/>
                  <a:pt x="186" y="116"/>
                  <a:pt x="186" y="103"/>
                </a:cubicBezTo>
                <a:cubicBezTo>
                  <a:pt x="186" y="103"/>
                  <a:pt x="186" y="102"/>
                  <a:pt x="186" y="102"/>
                </a:cubicBezTo>
                <a:cubicBezTo>
                  <a:pt x="186" y="89"/>
                  <a:pt x="184" y="76"/>
                  <a:pt x="182" y="63"/>
                </a:cubicBezTo>
                <a:cubicBezTo>
                  <a:pt x="182" y="62"/>
                  <a:pt x="181" y="62"/>
                  <a:pt x="180" y="62"/>
                </a:cubicBezTo>
                <a:cubicBezTo>
                  <a:pt x="180" y="61"/>
                  <a:pt x="180" y="61"/>
                  <a:pt x="179" y="61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1" y="63"/>
                  <a:pt x="162" y="66"/>
                  <a:pt x="152" y="70"/>
                </a:cubicBezTo>
                <a:cubicBezTo>
                  <a:pt x="160" y="66"/>
                  <a:pt x="167" y="63"/>
                  <a:pt x="173" y="60"/>
                </a:cubicBezTo>
                <a:cubicBezTo>
                  <a:pt x="174" y="60"/>
                  <a:pt x="174" y="59"/>
                  <a:pt x="174" y="58"/>
                </a:cubicBezTo>
                <a:cubicBezTo>
                  <a:pt x="175" y="52"/>
                  <a:pt x="177" y="46"/>
                  <a:pt x="178" y="39"/>
                </a:cubicBezTo>
                <a:cubicBezTo>
                  <a:pt x="179" y="39"/>
                  <a:pt x="180" y="38"/>
                  <a:pt x="179" y="37"/>
                </a:cubicBezTo>
                <a:cubicBezTo>
                  <a:pt x="177" y="33"/>
                  <a:pt x="175" y="30"/>
                  <a:pt x="173" y="27"/>
                </a:cubicBezTo>
                <a:cubicBezTo>
                  <a:pt x="160" y="11"/>
                  <a:pt x="139" y="3"/>
                  <a:pt x="118" y="1"/>
                </a:cubicBezTo>
                <a:cubicBezTo>
                  <a:pt x="114" y="0"/>
                  <a:pt x="111" y="0"/>
                  <a:pt x="107" y="0"/>
                </a:cubicBezTo>
                <a:cubicBezTo>
                  <a:pt x="107" y="0"/>
                  <a:pt x="107" y="0"/>
                  <a:pt x="107" y="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prstClr val="black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883833" y="3699609"/>
            <a:ext cx="158125" cy="149465"/>
            <a:chOff x="2342523" y="3214302"/>
            <a:chExt cx="228505" cy="247324"/>
          </a:xfrm>
          <a:solidFill>
            <a:schemeClr val="bg1"/>
          </a:solidFill>
        </p:grpSpPr>
        <p:sp>
          <p:nvSpPr>
            <p:cNvPr id="25" name="Freeform 762"/>
            <p:cNvSpPr>
              <a:spLocks noEditPoints="1"/>
            </p:cNvSpPr>
            <p:nvPr/>
          </p:nvSpPr>
          <p:spPr bwMode="auto">
            <a:xfrm>
              <a:off x="2367614" y="3239393"/>
              <a:ext cx="44805" cy="57350"/>
            </a:xfrm>
            <a:custGeom>
              <a:avLst/>
              <a:gdLst>
                <a:gd name="T0" fmla="*/ 9 w 21"/>
                <a:gd name="T1" fmla="*/ 24 h 27"/>
                <a:gd name="T2" fmla="*/ 9 w 21"/>
                <a:gd name="T3" fmla="*/ 24 h 27"/>
                <a:gd name="T4" fmla="*/ 6 w 21"/>
                <a:gd name="T5" fmla="*/ 23 h 27"/>
                <a:gd name="T6" fmla="*/ 4 w 21"/>
                <a:gd name="T7" fmla="*/ 21 h 27"/>
                <a:gd name="T8" fmla="*/ 4 w 21"/>
                <a:gd name="T9" fmla="*/ 20 h 27"/>
                <a:gd name="T10" fmla="*/ 5 w 21"/>
                <a:gd name="T11" fmla="*/ 20 h 27"/>
                <a:gd name="T12" fmla="*/ 10 w 21"/>
                <a:gd name="T13" fmla="*/ 12 h 27"/>
                <a:gd name="T14" fmla="*/ 13 w 21"/>
                <a:gd name="T15" fmla="*/ 12 h 27"/>
                <a:gd name="T16" fmla="*/ 13 w 21"/>
                <a:gd name="T17" fmla="*/ 12 h 27"/>
                <a:gd name="T18" fmla="*/ 13 w 21"/>
                <a:gd name="T19" fmla="*/ 12 h 27"/>
                <a:gd name="T20" fmla="*/ 15 w 21"/>
                <a:gd name="T21" fmla="*/ 12 h 27"/>
                <a:gd name="T22" fmla="*/ 16 w 21"/>
                <a:gd name="T23" fmla="*/ 13 h 27"/>
                <a:gd name="T24" fmla="*/ 17 w 21"/>
                <a:gd name="T25" fmla="*/ 15 h 27"/>
                <a:gd name="T26" fmla="*/ 15 w 21"/>
                <a:gd name="T27" fmla="*/ 20 h 27"/>
                <a:gd name="T28" fmla="*/ 9 w 21"/>
                <a:gd name="T29" fmla="*/ 24 h 27"/>
                <a:gd name="T30" fmla="*/ 5 w 21"/>
                <a:gd name="T31" fmla="*/ 12 h 27"/>
                <a:gd name="T32" fmla="*/ 5 w 21"/>
                <a:gd name="T33" fmla="*/ 12 h 27"/>
                <a:gd name="T34" fmla="*/ 6 w 21"/>
                <a:gd name="T35" fmla="*/ 9 h 27"/>
                <a:gd name="T36" fmla="*/ 6 w 21"/>
                <a:gd name="T37" fmla="*/ 11 h 27"/>
                <a:gd name="T38" fmla="*/ 5 w 21"/>
                <a:gd name="T39" fmla="*/ 12 h 27"/>
                <a:gd name="T40" fmla="*/ 17 w 21"/>
                <a:gd name="T41" fmla="*/ 9 h 27"/>
                <a:gd name="T42" fmla="*/ 17 w 21"/>
                <a:gd name="T43" fmla="*/ 9 h 27"/>
                <a:gd name="T44" fmla="*/ 17 w 21"/>
                <a:gd name="T45" fmla="*/ 7 h 27"/>
                <a:gd name="T46" fmla="*/ 17 w 21"/>
                <a:gd name="T47" fmla="*/ 8 h 27"/>
                <a:gd name="T48" fmla="*/ 17 w 21"/>
                <a:gd name="T49" fmla="*/ 9 h 27"/>
                <a:gd name="T50" fmla="*/ 17 w 21"/>
                <a:gd name="T51" fmla="*/ 9 h 27"/>
                <a:gd name="T52" fmla="*/ 9 w 21"/>
                <a:gd name="T53" fmla="*/ 9 h 27"/>
                <a:gd name="T54" fmla="*/ 10 w 21"/>
                <a:gd name="T55" fmla="*/ 4 h 27"/>
                <a:gd name="T56" fmla="*/ 11 w 21"/>
                <a:gd name="T57" fmla="*/ 4 h 27"/>
                <a:gd name="T58" fmla="*/ 10 w 21"/>
                <a:gd name="T59" fmla="*/ 9 h 27"/>
                <a:gd name="T60" fmla="*/ 9 w 21"/>
                <a:gd name="T61" fmla="*/ 9 h 27"/>
                <a:gd name="T62" fmla="*/ 14 w 21"/>
                <a:gd name="T63" fmla="*/ 8 h 27"/>
                <a:gd name="T64" fmla="*/ 13 w 21"/>
                <a:gd name="T65" fmla="*/ 8 h 27"/>
                <a:gd name="T66" fmla="*/ 14 w 21"/>
                <a:gd name="T67" fmla="*/ 3 h 27"/>
                <a:gd name="T68" fmla="*/ 15 w 21"/>
                <a:gd name="T69" fmla="*/ 4 h 27"/>
                <a:gd name="T70" fmla="*/ 16 w 21"/>
                <a:gd name="T71" fmla="*/ 4 h 27"/>
                <a:gd name="T72" fmla="*/ 14 w 21"/>
                <a:gd name="T73" fmla="*/ 8 h 27"/>
                <a:gd name="T74" fmla="*/ 13 w 21"/>
                <a:gd name="T75" fmla="*/ 0 h 27"/>
                <a:gd name="T76" fmla="*/ 8 w 21"/>
                <a:gd name="T77" fmla="*/ 1 h 27"/>
                <a:gd name="T78" fmla="*/ 2 w 21"/>
                <a:gd name="T79" fmla="*/ 11 h 27"/>
                <a:gd name="T80" fmla="*/ 0 w 21"/>
                <a:gd name="T81" fmla="*/ 18 h 27"/>
                <a:gd name="T82" fmla="*/ 1 w 21"/>
                <a:gd name="T83" fmla="*/ 22 h 27"/>
                <a:gd name="T84" fmla="*/ 4 w 21"/>
                <a:gd name="T85" fmla="*/ 26 h 27"/>
                <a:gd name="T86" fmla="*/ 9 w 21"/>
                <a:gd name="T87" fmla="*/ 27 h 27"/>
                <a:gd name="T88" fmla="*/ 9 w 21"/>
                <a:gd name="T89" fmla="*/ 27 h 27"/>
                <a:gd name="T90" fmla="*/ 18 w 21"/>
                <a:gd name="T91" fmla="*/ 22 h 27"/>
                <a:gd name="T92" fmla="*/ 21 w 21"/>
                <a:gd name="T93" fmla="*/ 9 h 27"/>
                <a:gd name="T94" fmla="*/ 19 w 21"/>
                <a:gd name="T95" fmla="*/ 9 h 27"/>
                <a:gd name="T96" fmla="*/ 21 w 21"/>
                <a:gd name="T97" fmla="*/ 9 h 27"/>
                <a:gd name="T98" fmla="*/ 21 w 21"/>
                <a:gd name="T99" fmla="*/ 8 h 27"/>
                <a:gd name="T100" fmla="*/ 20 w 21"/>
                <a:gd name="T101" fmla="*/ 4 h 27"/>
                <a:gd name="T102" fmla="*/ 17 w 21"/>
                <a:gd name="T103" fmla="*/ 1 h 27"/>
                <a:gd name="T104" fmla="*/ 13 w 21"/>
                <a:gd name="T10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" h="27"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7" y="24"/>
                    <a:pt x="6" y="23"/>
                  </a:cubicBezTo>
                  <a:cubicBezTo>
                    <a:pt x="5" y="23"/>
                    <a:pt x="5" y="22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17"/>
                    <a:pt x="7" y="14"/>
                    <a:pt x="10" y="12"/>
                  </a:cubicBezTo>
                  <a:cubicBezTo>
                    <a:pt x="10" y="12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5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6" y="17"/>
                    <a:pt x="16" y="19"/>
                    <a:pt x="15" y="20"/>
                  </a:cubicBezTo>
                  <a:cubicBezTo>
                    <a:pt x="14" y="22"/>
                    <a:pt x="11" y="24"/>
                    <a:pt x="9" y="24"/>
                  </a:cubicBezTo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6" y="10"/>
                    <a:pt x="6" y="9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5" y="12"/>
                    <a:pt x="5" y="12"/>
                    <a:pt x="5" y="12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9" y="9"/>
                  </a:moveTo>
                  <a:cubicBezTo>
                    <a:pt x="9" y="7"/>
                    <a:pt x="10" y="6"/>
                    <a:pt x="10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0" y="7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moveTo>
                    <a:pt x="14" y="8"/>
                  </a:moveTo>
                  <a:cubicBezTo>
                    <a:pt x="14" y="8"/>
                    <a:pt x="13" y="8"/>
                    <a:pt x="13" y="8"/>
                  </a:cubicBezTo>
                  <a:cubicBezTo>
                    <a:pt x="13" y="6"/>
                    <a:pt x="14" y="5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5"/>
                    <a:pt x="15" y="7"/>
                    <a:pt x="14" y="8"/>
                  </a:cubicBezTo>
                  <a:moveTo>
                    <a:pt x="13" y="0"/>
                  </a:moveTo>
                  <a:cubicBezTo>
                    <a:pt x="11" y="0"/>
                    <a:pt x="10" y="0"/>
                    <a:pt x="8" y="1"/>
                  </a:cubicBezTo>
                  <a:cubicBezTo>
                    <a:pt x="5" y="3"/>
                    <a:pt x="3" y="7"/>
                    <a:pt x="2" y="11"/>
                  </a:cubicBezTo>
                  <a:cubicBezTo>
                    <a:pt x="1" y="13"/>
                    <a:pt x="0" y="15"/>
                    <a:pt x="0" y="18"/>
                  </a:cubicBezTo>
                  <a:cubicBezTo>
                    <a:pt x="0" y="19"/>
                    <a:pt x="1" y="21"/>
                    <a:pt x="1" y="22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6" y="27"/>
                    <a:pt x="7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6" y="25"/>
                    <a:pt x="18" y="22"/>
                  </a:cubicBezTo>
                  <a:cubicBezTo>
                    <a:pt x="20" y="18"/>
                    <a:pt x="21" y="13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5"/>
                    <a:pt x="20" y="4"/>
                  </a:cubicBezTo>
                  <a:cubicBezTo>
                    <a:pt x="19" y="2"/>
                    <a:pt x="18" y="1"/>
                    <a:pt x="17" y="1"/>
                  </a:cubicBezTo>
                  <a:cubicBezTo>
                    <a:pt x="16" y="0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" name="Freeform 763"/>
            <p:cNvSpPr>
              <a:spLocks noEditPoints="1"/>
            </p:cNvSpPr>
            <p:nvPr/>
          </p:nvSpPr>
          <p:spPr bwMode="auto">
            <a:xfrm>
              <a:off x="2342523" y="3214302"/>
              <a:ext cx="93194" cy="127246"/>
            </a:xfrm>
            <a:custGeom>
              <a:avLst/>
              <a:gdLst>
                <a:gd name="T0" fmla="*/ 16 w 44"/>
                <a:gd name="T1" fmla="*/ 56 h 60"/>
                <a:gd name="T2" fmla="*/ 21 w 44"/>
                <a:gd name="T3" fmla="*/ 51 h 60"/>
                <a:gd name="T4" fmla="*/ 20 w 44"/>
                <a:gd name="T5" fmla="*/ 56 h 60"/>
                <a:gd name="T6" fmla="*/ 23 w 44"/>
                <a:gd name="T7" fmla="*/ 56 h 60"/>
                <a:gd name="T8" fmla="*/ 25 w 44"/>
                <a:gd name="T9" fmla="*/ 51 h 60"/>
                <a:gd name="T10" fmla="*/ 28 w 44"/>
                <a:gd name="T11" fmla="*/ 50 h 60"/>
                <a:gd name="T12" fmla="*/ 26 w 44"/>
                <a:gd name="T13" fmla="*/ 55 h 60"/>
                <a:gd name="T14" fmla="*/ 23 w 44"/>
                <a:gd name="T15" fmla="*/ 56 h 60"/>
                <a:gd name="T16" fmla="*/ 12 w 44"/>
                <a:gd name="T17" fmla="*/ 54 h 60"/>
                <a:gd name="T18" fmla="*/ 13 w 44"/>
                <a:gd name="T19" fmla="*/ 50 h 60"/>
                <a:gd name="T20" fmla="*/ 13 w 44"/>
                <a:gd name="T21" fmla="*/ 55 h 60"/>
                <a:gd name="T22" fmla="*/ 8 w 44"/>
                <a:gd name="T23" fmla="*/ 51 h 60"/>
                <a:gd name="T24" fmla="*/ 11 w 44"/>
                <a:gd name="T25" fmla="*/ 48 h 60"/>
                <a:gd name="T26" fmla="*/ 29 w 44"/>
                <a:gd name="T27" fmla="*/ 53 h 60"/>
                <a:gd name="T28" fmla="*/ 33 w 44"/>
                <a:gd name="T29" fmla="*/ 47 h 60"/>
                <a:gd name="T30" fmla="*/ 32 w 44"/>
                <a:gd name="T31" fmla="*/ 51 h 60"/>
                <a:gd name="T32" fmla="*/ 6 w 44"/>
                <a:gd name="T33" fmla="*/ 49 h 60"/>
                <a:gd name="T34" fmla="*/ 6 w 44"/>
                <a:gd name="T35" fmla="*/ 44 h 60"/>
                <a:gd name="T36" fmla="*/ 6 w 44"/>
                <a:gd name="T37" fmla="*/ 49 h 60"/>
                <a:gd name="T38" fmla="*/ 37 w 44"/>
                <a:gd name="T39" fmla="*/ 43 h 60"/>
                <a:gd name="T40" fmla="*/ 38 w 44"/>
                <a:gd name="T41" fmla="*/ 43 h 60"/>
                <a:gd name="T42" fmla="*/ 4 w 44"/>
                <a:gd name="T43" fmla="*/ 41 h 60"/>
                <a:gd name="T44" fmla="*/ 4 w 44"/>
                <a:gd name="T45" fmla="*/ 41 h 60"/>
                <a:gd name="T46" fmla="*/ 21 w 44"/>
                <a:gd name="T47" fmla="*/ 47 h 60"/>
                <a:gd name="T48" fmla="*/ 5 w 44"/>
                <a:gd name="T49" fmla="*/ 30 h 60"/>
                <a:gd name="T50" fmla="*/ 17 w 44"/>
                <a:gd name="T51" fmla="*/ 5 h 60"/>
                <a:gd name="T52" fmla="*/ 25 w 44"/>
                <a:gd name="T53" fmla="*/ 3 h 60"/>
                <a:gd name="T54" fmla="*/ 37 w 44"/>
                <a:gd name="T55" fmla="*/ 11 h 60"/>
                <a:gd name="T56" fmla="*/ 40 w 44"/>
                <a:gd name="T57" fmla="*/ 24 h 60"/>
                <a:gd name="T58" fmla="*/ 26 w 44"/>
                <a:gd name="T59" fmla="*/ 47 h 60"/>
                <a:gd name="T60" fmla="*/ 21 w 44"/>
                <a:gd name="T61" fmla="*/ 47 h 60"/>
                <a:gd name="T62" fmla="*/ 16 w 44"/>
                <a:gd name="T63" fmla="*/ 2 h 60"/>
                <a:gd name="T64" fmla="*/ 1 w 44"/>
                <a:gd name="T65" fmla="*/ 28 h 60"/>
                <a:gd name="T66" fmla="*/ 0 w 44"/>
                <a:gd name="T67" fmla="*/ 40 h 60"/>
                <a:gd name="T68" fmla="*/ 20 w 44"/>
                <a:gd name="T69" fmla="*/ 60 h 60"/>
                <a:gd name="T70" fmla="*/ 21 w 44"/>
                <a:gd name="T71" fmla="*/ 59 h 60"/>
                <a:gd name="T72" fmla="*/ 27 w 44"/>
                <a:gd name="T73" fmla="*/ 58 h 60"/>
                <a:gd name="T74" fmla="*/ 44 w 44"/>
                <a:gd name="T75" fmla="*/ 23 h 60"/>
                <a:gd name="T76" fmla="*/ 40 w 44"/>
                <a:gd name="T77" fmla="*/ 9 h 60"/>
                <a:gd name="T78" fmla="*/ 25 w 44"/>
                <a:gd name="T7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4" h="60">
                  <a:moveTo>
                    <a:pt x="20" y="56"/>
                  </a:moveTo>
                  <a:cubicBezTo>
                    <a:pt x="18" y="56"/>
                    <a:pt x="17" y="56"/>
                    <a:pt x="16" y="56"/>
                  </a:cubicBezTo>
                  <a:cubicBezTo>
                    <a:pt x="17" y="54"/>
                    <a:pt x="17" y="52"/>
                    <a:pt x="18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1" y="53"/>
                    <a:pt x="21" y="54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moveTo>
                    <a:pt x="23" y="56"/>
                  </a:moveTo>
                  <a:cubicBezTo>
                    <a:pt x="24" y="54"/>
                    <a:pt x="24" y="53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6" y="50"/>
                    <a:pt x="26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1"/>
                    <a:pt x="27" y="53"/>
                    <a:pt x="26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5"/>
                    <a:pt x="24" y="55"/>
                    <a:pt x="23" y="56"/>
                  </a:cubicBezTo>
                  <a:moveTo>
                    <a:pt x="13" y="55"/>
                  </a:moveTo>
                  <a:cubicBezTo>
                    <a:pt x="13" y="55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2"/>
                    <a:pt x="13" y="51"/>
                    <a:pt x="13" y="50"/>
                  </a:cubicBezTo>
                  <a:cubicBezTo>
                    <a:pt x="14" y="50"/>
                    <a:pt x="15" y="50"/>
                    <a:pt x="15" y="50"/>
                  </a:cubicBezTo>
                  <a:cubicBezTo>
                    <a:pt x="15" y="52"/>
                    <a:pt x="14" y="53"/>
                    <a:pt x="13" y="55"/>
                  </a:cubicBezTo>
                  <a:moveTo>
                    <a:pt x="9" y="53"/>
                  </a:moveTo>
                  <a:cubicBezTo>
                    <a:pt x="9" y="52"/>
                    <a:pt x="8" y="52"/>
                    <a:pt x="8" y="51"/>
                  </a:cubicBezTo>
                  <a:cubicBezTo>
                    <a:pt x="8" y="50"/>
                    <a:pt x="9" y="48"/>
                    <a:pt x="9" y="47"/>
                  </a:cubicBezTo>
                  <a:cubicBezTo>
                    <a:pt x="10" y="47"/>
                    <a:pt x="10" y="48"/>
                    <a:pt x="11" y="48"/>
                  </a:cubicBezTo>
                  <a:cubicBezTo>
                    <a:pt x="11" y="50"/>
                    <a:pt x="10" y="51"/>
                    <a:pt x="9" y="53"/>
                  </a:cubicBezTo>
                  <a:moveTo>
                    <a:pt x="29" y="53"/>
                  </a:moveTo>
                  <a:cubicBezTo>
                    <a:pt x="30" y="51"/>
                    <a:pt x="31" y="50"/>
                    <a:pt x="31" y="48"/>
                  </a:cubicBezTo>
                  <a:cubicBezTo>
                    <a:pt x="32" y="47"/>
                    <a:pt x="33" y="47"/>
                    <a:pt x="33" y="47"/>
                  </a:cubicBezTo>
                  <a:cubicBezTo>
                    <a:pt x="33" y="48"/>
                    <a:pt x="33" y="49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2"/>
                    <a:pt x="31" y="53"/>
                    <a:pt x="29" y="53"/>
                  </a:cubicBezTo>
                  <a:moveTo>
                    <a:pt x="6" y="49"/>
                  </a:moveTo>
                  <a:cubicBezTo>
                    <a:pt x="6" y="48"/>
                    <a:pt x="5" y="48"/>
                    <a:pt x="5" y="47"/>
                  </a:cubicBezTo>
                  <a:cubicBezTo>
                    <a:pt x="6" y="46"/>
                    <a:pt x="6" y="45"/>
                    <a:pt x="6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6" y="47"/>
                    <a:pt x="6" y="49"/>
                  </a:cubicBezTo>
                  <a:moveTo>
                    <a:pt x="36" y="46"/>
                  </a:moveTo>
                  <a:cubicBezTo>
                    <a:pt x="37" y="45"/>
                    <a:pt x="37" y="44"/>
                    <a:pt x="37" y="43"/>
                  </a:cubicBezTo>
                  <a:cubicBezTo>
                    <a:pt x="38" y="42"/>
                    <a:pt x="38" y="42"/>
                    <a:pt x="38" y="41"/>
                  </a:cubicBezTo>
                  <a:cubicBezTo>
                    <a:pt x="38" y="42"/>
                    <a:pt x="38" y="42"/>
                    <a:pt x="38" y="43"/>
                  </a:cubicBezTo>
                  <a:cubicBezTo>
                    <a:pt x="37" y="44"/>
                    <a:pt x="37" y="45"/>
                    <a:pt x="36" y="46"/>
                  </a:cubicBezTo>
                  <a:moveTo>
                    <a:pt x="4" y="41"/>
                  </a:move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moveTo>
                    <a:pt x="21" y="47"/>
                  </a:moveTo>
                  <a:cubicBezTo>
                    <a:pt x="17" y="47"/>
                    <a:pt x="13" y="46"/>
                    <a:pt x="10" y="43"/>
                  </a:cubicBezTo>
                  <a:cubicBezTo>
                    <a:pt x="6" y="39"/>
                    <a:pt x="5" y="35"/>
                    <a:pt x="5" y="30"/>
                  </a:cubicBezTo>
                  <a:cubicBezTo>
                    <a:pt x="5" y="26"/>
                    <a:pt x="6" y="23"/>
                    <a:pt x="7" y="20"/>
                  </a:cubicBezTo>
                  <a:cubicBezTo>
                    <a:pt x="9" y="14"/>
                    <a:pt x="12" y="8"/>
                    <a:pt x="17" y="5"/>
                  </a:cubicBezTo>
                  <a:cubicBezTo>
                    <a:pt x="20" y="4"/>
                    <a:pt x="23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9" y="3"/>
                    <a:pt x="32" y="4"/>
                    <a:pt x="34" y="7"/>
                  </a:cubicBezTo>
                  <a:cubicBezTo>
                    <a:pt x="35" y="8"/>
                    <a:pt x="36" y="9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15"/>
                    <a:pt x="40" y="19"/>
                    <a:pt x="40" y="24"/>
                  </a:cubicBezTo>
                  <a:cubicBezTo>
                    <a:pt x="40" y="27"/>
                    <a:pt x="39" y="31"/>
                    <a:pt x="38" y="34"/>
                  </a:cubicBezTo>
                  <a:cubicBezTo>
                    <a:pt x="36" y="40"/>
                    <a:pt x="31" y="45"/>
                    <a:pt x="26" y="47"/>
                  </a:cubicBezTo>
                  <a:cubicBezTo>
                    <a:pt x="24" y="47"/>
                    <a:pt x="23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5" y="0"/>
                  </a:moveTo>
                  <a:cubicBezTo>
                    <a:pt x="22" y="0"/>
                    <a:pt x="19" y="1"/>
                    <a:pt x="16" y="2"/>
                  </a:cubicBezTo>
                  <a:cubicBezTo>
                    <a:pt x="9" y="6"/>
                    <a:pt x="5" y="12"/>
                    <a:pt x="3" y="19"/>
                  </a:cubicBezTo>
                  <a:cubicBezTo>
                    <a:pt x="2" y="22"/>
                    <a:pt x="2" y="25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3"/>
                    <a:pt x="0" y="36"/>
                    <a:pt x="0" y="40"/>
                  </a:cubicBezTo>
                  <a:cubicBezTo>
                    <a:pt x="0" y="44"/>
                    <a:pt x="1" y="49"/>
                    <a:pt x="4" y="52"/>
                  </a:cubicBezTo>
                  <a:cubicBezTo>
                    <a:pt x="8" y="58"/>
                    <a:pt x="14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59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9"/>
                    <a:pt x="25" y="59"/>
                    <a:pt x="27" y="58"/>
                  </a:cubicBezTo>
                  <a:cubicBezTo>
                    <a:pt x="34" y="56"/>
                    <a:pt x="39" y="50"/>
                    <a:pt x="41" y="44"/>
                  </a:cubicBezTo>
                  <a:cubicBezTo>
                    <a:pt x="43" y="39"/>
                    <a:pt x="44" y="31"/>
                    <a:pt x="44" y="23"/>
                  </a:cubicBezTo>
                  <a:cubicBezTo>
                    <a:pt x="44" y="23"/>
                    <a:pt x="44" y="22"/>
                    <a:pt x="43" y="22"/>
                  </a:cubicBezTo>
                  <a:cubicBezTo>
                    <a:pt x="43" y="17"/>
                    <a:pt x="42" y="13"/>
                    <a:pt x="40" y="9"/>
                  </a:cubicBezTo>
                  <a:cubicBezTo>
                    <a:pt x="39" y="7"/>
                    <a:pt x="38" y="6"/>
                    <a:pt x="36" y="4"/>
                  </a:cubicBezTo>
                  <a:cubicBezTo>
                    <a:pt x="33" y="1"/>
                    <a:pt x="29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" name="Freeform 764"/>
            <p:cNvSpPr>
              <a:spLocks noEditPoints="1"/>
            </p:cNvSpPr>
            <p:nvPr/>
          </p:nvSpPr>
          <p:spPr bwMode="auto">
            <a:xfrm>
              <a:off x="2505613" y="3362159"/>
              <a:ext cx="42117" cy="57350"/>
            </a:xfrm>
            <a:custGeom>
              <a:avLst/>
              <a:gdLst>
                <a:gd name="T0" fmla="*/ 8 w 20"/>
                <a:gd name="T1" fmla="*/ 24 h 27"/>
                <a:gd name="T2" fmla="*/ 8 w 20"/>
                <a:gd name="T3" fmla="*/ 24 h 27"/>
                <a:gd name="T4" fmla="*/ 6 w 20"/>
                <a:gd name="T5" fmla="*/ 23 h 27"/>
                <a:gd name="T6" fmla="*/ 4 w 20"/>
                <a:gd name="T7" fmla="*/ 21 h 27"/>
                <a:gd name="T8" fmla="*/ 4 w 20"/>
                <a:gd name="T9" fmla="*/ 20 h 27"/>
                <a:gd name="T10" fmla="*/ 4 w 20"/>
                <a:gd name="T11" fmla="*/ 20 h 27"/>
                <a:gd name="T12" fmla="*/ 9 w 20"/>
                <a:gd name="T13" fmla="*/ 12 h 27"/>
                <a:gd name="T14" fmla="*/ 12 w 20"/>
                <a:gd name="T15" fmla="*/ 11 h 27"/>
                <a:gd name="T16" fmla="*/ 12 w 20"/>
                <a:gd name="T17" fmla="*/ 11 h 27"/>
                <a:gd name="T18" fmla="*/ 14 w 20"/>
                <a:gd name="T19" fmla="*/ 12 h 27"/>
                <a:gd name="T20" fmla="*/ 16 w 20"/>
                <a:gd name="T21" fmla="*/ 13 h 27"/>
                <a:gd name="T22" fmla="*/ 16 w 20"/>
                <a:gd name="T23" fmla="*/ 15 h 27"/>
                <a:gd name="T24" fmla="*/ 14 w 20"/>
                <a:gd name="T25" fmla="*/ 20 h 27"/>
                <a:gd name="T26" fmla="*/ 8 w 20"/>
                <a:gd name="T27" fmla="*/ 24 h 27"/>
                <a:gd name="T28" fmla="*/ 4 w 20"/>
                <a:gd name="T29" fmla="*/ 12 h 27"/>
                <a:gd name="T30" fmla="*/ 5 w 20"/>
                <a:gd name="T31" fmla="*/ 12 h 27"/>
                <a:gd name="T32" fmla="*/ 6 w 20"/>
                <a:gd name="T33" fmla="*/ 8 h 27"/>
                <a:gd name="T34" fmla="*/ 5 w 20"/>
                <a:gd name="T35" fmla="*/ 11 h 27"/>
                <a:gd name="T36" fmla="*/ 4 w 20"/>
                <a:gd name="T37" fmla="*/ 12 h 27"/>
                <a:gd name="T38" fmla="*/ 17 w 20"/>
                <a:gd name="T39" fmla="*/ 9 h 27"/>
                <a:gd name="T40" fmla="*/ 16 w 20"/>
                <a:gd name="T41" fmla="*/ 9 h 27"/>
                <a:gd name="T42" fmla="*/ 17 w 20"/>
                <a:gd name="T43" fmla="*/ 7 h 27"/>
                <a:gd name="T44" fmla="*/ 17 w 20"/>
                <a:gd name="T45" fmla="*/ 8 h 27"/>
                <a:gd name="T46" fmla="*/ 17 w 20"/>
                <a:gd name="T47" fmla="*/ 9 h 27"/>
                <a:gd name="T48" fmla="*/ 17 w 20"/>
                <a:gd name="T49" fmla="*/ 9 h 27"/>
                <a:gd name="T50" fmla="*/ 9 w 20"/>
                <a:gd name="T51" fmla="*/ 9 h 27"/>
                <a:gd name="T52" fmla="*/ 10 w 20"/>
                <a:gd name="T53" fmla="*/ 4 h 27"/>
                <a:gd name="T54" fmla="*/ 11 w 20"/>
                <a:gd name="T55" fmla="*/ 3 h 27"/>
                <a:gd name="T56" fmla="*/ 9 w 20"/>
                <a:gd name="T57" fmla="*/ 8 h 27"/>
                <a:gd name="T58" fmla="*/ 9 w 20"/>
                <a:gd name="T59" fmla="*/ 9 h 27"/>
                <a:gd name="T60" fmla="*/ 14 w 20"/>
                <a:gd name="T61" fmla="*/ 8 h 27"/>
                <a:gd name="T62" fmla="*/ 12 w 20"/>
                <a:gd name="T63" fmla="*/ 8 h 27"/>
                <a:gd name="T64" fmla="*/ 14 w 20"/>
                <a:gd name="T65" fmla="*/ 3 h 27"/>
                <a:gd name="T66" fmla="*/ 15 w 20"/>
                <a:gd name="T67" fmla="*/ 4 h 27"/>
                <a:gd name="T68" fmla="*/ 15 w 20"/>
                <a:gd name="T69" fmla="*/ 4 h 27"/>
                <a:gd name="T70" fmla="*/ 14 w 20"/>
                <a:gd name="T71" fmla="*/ 8 h 27"/>
                <a:gd name="T72" fmla="*/ 13 w 20"/>
                <a:gd name="T73" fmla="*/ 0 h 27"/>
                <a:gd name="T74" fmla="*/ 8 w 20"/>
                <a:gd name="T75" fmla="*/ 1 h 27"/>
                <a:gd name="T76" fmla="*/ 1 w 20"/>
                <a:gd name="T77" fmla="*/ 10 h 27"/>
                <a:gd name="T78" fmla="*/ 0 w 20"/>
                <a:gd name="T79" fmla="*/ 18 h 27"/>
                <a:gd name="T80" fmla="*/ 1 w 20"/>
                <a:gd name="T81" fmla="*/ 22 h 27"/>
                <a:gd name="T82" fmla="*/ 4 w 20"/>
                <a:gd name="T83" fmla="*/ 26 h 27"/>
                <a:gd name="T84" fmla="*/ 8 w 20"/>
                <a:gd name="T85" fmla="*/ 27 h 27"/>
                <a:gd name="T86" fmla="*/ 8 w 20"/>
                <a:gd name="T87" fmla="*/ 27 h 27"/>
                <a:gd name="T88" fmla="*/ 17 w 20"/>
                <a:gd name="T89" fmla="*/ 22 h 27"/>
                <a:gd name="T90" fmla="*/ 20 w 20"/>
                <a:gd name="T91" fmla="*/ 9 h 27"/>
                <a:gd name="T92" fmla="*/ 19 w 20"/>
                <a:gd name="T93" fmla="*/ 9 h 27"/>
                <a:gd name="T94" fmla="*/ 20 w 20"/>
                <a:gd name="T95" fmla="*/ 9 h 27"/>
                <a:gd name="T96" fmla="*/ 20 w 20"/>
                <a:gd name="T97" fmla="*/ 8 h 27"/>
                <a:gd name="T98" fmla="*/ 19 w 20"/>
                <a:gd name="T99" fmla="*/ 3 h 27"/>
                <a:gd name="T100" fmla="*/ 16 w 20"/>
                <a:gd name="T101" fmla="*/ 0 h 27"/>
                <a:gd name="T102" fmla="*/ 13 w 20"/>
                <a:gd name="T10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" h="27"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5" y="23"/>
                    <a:pt x="4" y="22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17"/>
                    <a:pt x="7" y="14"/>
                    <a:pt x="9" y="12"/>
                  </a:cubicBezTo>
                  <a:cubicBezTo>
                    <a:pt x="10" y="12"/>
                    <a:pt x="11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5" y="12"/>
                    <a:pt x="15" y="13"/>
                    <a:pt x="16" y="13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7"/>
                    <a:pt x="15" y="19"/>
                    <a:pt x="14" y="20"/>
                  </a:cubicBezTo>
                  <a:cubicBezTo>
                    <a:pt x="13" y="22"/>
                    <a:pt x="10" y="24"/>
                    <a:pt x="8" y="24"/>
                  </a:cubicBezTo>
                  <a:moveTo>
                    <a:pt x="4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0"/>
                    <a:pt x="5" y="9"/>
                    <a:pt x="6" y="8"/>
                  </a:cubicBezTo>
                  <a:cubicBezTo>
                    <a:pt x="6" y="9"/>
                    <a:pt x="6" y="10"/>
                    <a:pt x="5" y="11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17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7" y="8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9" y="9"/>
                  </a:moveTo>
                  <a:cubicBezTo>
                    <a:pt x="9" y="7"/>
                    <a:pt x="9" y="5"/>
                    <a:pt x="10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5"/>
                    <a:pt x="10" y="7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moveTo>
                    <a:pt x="14" y="8"/>
                  </a:moveTo>
                  <a:cubicBezTo>
                    <a:pt x="13" y="8"/>
                    <a:pt x="13" y="8"/>
                    <a:pt x="12" y="8"/>
                  </a:cubicBezTo>
                  <a:cubicBezTo>
                    <a:pt x="13" y="6"/>
                    <a:pt x="13" y="5"/>
                    <a:pt x="14" y="3"/>
                  </a:cubicBezTo>
                  <a:cubicBezTo>
                    <a:pt x="14" y="3"/>
                    <a:pt x="15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4" y="7"/>
                    <a:pt x="14" y="8"/>
                  </a:cubicBezTo>
                  <a:moveTo>
                    <a:pt x="13" y="0"/>
                  </a:moveTo>
                  <a:cubicBezTo>
                    <a:pt x="11" y="0"/>
                    <a:pt x="9" y="0"/>
                    <a:pt x="8" y="1"/>
                  </a:cubicBezTo>
                  <a:cubicBezTo>
                    <a:pt x="4" y="3"/>
                    <a:pt x="2" y="7"/>
                    <a:pt x="1" y="10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1" y="24"/>
                    <a:pt x="2" y="25"/>
                    <a:pt x="4" y="26"/>
                  </a:cubicBezTo>
                  <a:cubicBezTo>
                    <a:pt x="5" y="27"/>
                    <a:pt x="7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2" y="27"/>
                    <a:pt x="15" y="25"/>
                    <a:pt x="17" y="22"/>
                  </a:cubicBezTo>
                  <a:cubicBezTo>
                    <a:pt x="20" y="18"/>
                    <a:pt x="20" y="13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0" y="5"/>
                    <a:pt x="19" y="3"/>
                  </a:cubicBezTo>
                  <a:cubicBezTo>
                    <a:pt x="19" y="2"/>
                    <a:pt x="18" y="1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" name="Freeform 765"/>
            <p:cNvSpPr>
              <a:spLocks noEditPoints="1"/>
            </p:cNvSpPr>
            <p:nvPr/>
          </p:nvSpPr>
          <p:spPr bwMode="auto">
            <a:xfrm>
              <a:off x="2480522" y="3337068"/>
              <a:ext cx="90506" cy="124558"/>
            </a:xfrm>
            <a:custGeom>
              <a:avLst/>
              <a:gdLst>
                <a:gd name="T0" fmla="*/ 16 w 43"/>
                <a:gd name="T1" fmla="*/ 56 h 59"/>
                <a:gd name="T2" fmla="*/ 21 w 43"/>
                <a:gd name="T3" fmla="*/ 51 h 59"/>
                <a:gd name="T4" fmla="*/ 20 w 43"/>
                <a:gd name="T5" fmla="*/ 56 h 59"/>
                <a:gd name="T6" fmla="*/ 23 w 43"/>
                <a:gd name="T7" fmla="*/ 55 h 59"/>
                <a:gd name="T8" fmla="*/ 25 w 43"/>
                <a:gd name="T9" fmla="*/ 50 h 59"/>
                <a:gd name="T10" fmla="*/ 27 w 43"/>
                <a:gd name="T11" fmla="*/ 50 h 59"/>
                <a:gd name="T12" fmla="*/ 26 w 43"/>
                <a:gd name="T13" fmla="*/ 55 h 59"/>
                <a:gd name="T14" fmla="*/ 23 w 43"/>
                <a:gd name="T15" fmla="*/ 55 h 59"/>
                <a:gd name="T16" fmla="*/ 11 w 43"/>
                <a:gd name="T17" fmla="*/ 54 h 59"/>
                <a:gd name="T18" fmla="*/ 13 w 43"/>
                <a:gd name="T19" fmla="*/ 49 h 59"/>
                <a:gd name="T20" fmla="*/ 13 w 43"/>
                <a:gd name="T21" fmla="*/ 55 h 59"/>
                <a:gd name="T22" fmla="*/ 7 w 43"/>
                <a:gd name="T23" fmla="*/ 51 h 59"/>
                <a:gd name="T24" fmla="*/ 11 w 43"/>
                <a:gd name="T25" fmla="*/ 48 h 59"/>
                <a:gd name="T26" fmla="*/ 29 w 43"/>
                <a:gd name="T27" fmla="*/ 53 h 59"/>
                <a:gd name="T28" fmla="*/ 33 w 43"/>
                <a:gd name="T29" fmla="*/ 46 h 59"/>
                <a:gd name="T30" fmla="*/ 32 w 43"/>
                <a:gd name="T31" fmla="*/ 51 h 59"/>
                <a:gd name="T32" fmla="*/ 5 w 43"/>
                <a:gd name="T33" fmla="*/ 48 h 59"/>
                <a:gd name="T34" fmla="*/ 6 w 43"/>
                <a:gd name="T35" fmla="*/ 44 h 59"/>
                <a:gd name="T36" fmla="*/ 5 w 43"/>
                <a:gd name="T37" fmla="*/ 48 h 59"/>
                <a:gd name="T38" fmla="*/ 37 w 43"/>
                <a:gd name="T39" fmla="*/ 43 h 59"/>
                <a:gd name="T40" fmla="*/ 37 w 43"/>
                <a:gd name="T41" fmla="*/ 43 h 59"/>
                <a:gd name="T42" fmla="*/ 3 w 43"/>
                <a:gd name="T43" fmla="*/ 41 h 59"/>
                <a:gd name="T44" fmla="*/ 3 w 43"/>
                <a:gd name="T45" fmla="*/ 41 h 59"/>
                <a:gd name="T46" fmla="*/ 21 w 43"/>
                <a:gd name="T47" fmla="*/ 47 h 59"/>
                <a:gd name="T48" fmla="*/ 4 w 43"/>
                <a:gd name="T49" fmla="*/ 29 h 59"/>
                <a:gd name="T50" fmla="*/ 17 w 43"/>
                <a:gd name="T51" fmla="*/ 5 h 59"/>
                <a:gd name="T52" fmla="*/ 25 w 43"/>
                <a:gd name="T53" fmla="*/ 3 h 59"/>
                <a:gd name="T54" fmla="*/ 36 w 43"/>
                <a:gd name="T55" fmla="*/ 11 h 59"/>
                <a:gd name="T56" fmla="*/ 36 w 43"/>
                <a:gd name="T57" fmla="*/ 11 h 59"/>
                <a:gd name="T58" fmla="*/ 37 w 43"/>
                <a:gd name="T59" fmla="*/ 34 h 59"/>
                <a:gd name="T60" fmla="*/ 21 w 43"/>
                <a:gd name="T61" fmla="*/ 47 h 59"/>
                <a:gd name="T62" fmla="*/ 25 w 43"/>
                <a:gd name="T63" fmla="*/ 0 h 59"/>
                <a:gd name="T64" fmla="*/ 3 w 43"/>
                <a:gd name="T65" fmla="*/ 18 h 59"/>
                <a:gd name="T66" fmla="*/ 1 w 43"/>
                <a:gd name="T67" fmla="*/ 29 h 59"/>
                <a:gd name="T68" fmla="*/ 3 w 43"/>
                <a:gd name="T69" fmla="*/ 52 h 59"/>
                <a:gd name="T70" fmla="*/ 19 w 43"/>
                <a:gd name="T71" fmla="*/ 59 h 59"/>
                <a:gd name="T72" fmla="*/ 21 w 43"/>
                <a:gd name="T73" fmla="*/ 59 h 59"/>
                <a:gd name="T74" fmla="*/ 41 w 43"/>
                <a:gd name="T75" fmla="*/ 44 h 59"/>
                <a:gd name="T76" fmla="*/ 43 w 43"/>
                <a:gd name="T77" fmla="*/ 22 h 59"/>
                <a:gd name="T78" fmla="*/ 36 w 43"/>
                <a:gd name="T79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59">
                  <a:moveTo>
                    <a:pt x="19" y="56"/>
                  </a:moveTo>
                  <a:cubicBezTo>
                    <a:pt x="18" y="56"/>
                    <a:pt x="17" y="56"/>
                    <a:pt x="16" y="56"/>
                  </a:cubicBezTo>
                  <a:cubicBezTo>
                    <a:pt x="16" y="54"/>
                    <a:pt x="17" y="52"/>
                    <a:pt x="18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1" y="52"/>
                    <a:pt x="20" y="54"/>
                    <a:pt x="20" y="56"/>
                  </a:cubicBezTo>
                  <a:cubicBezTo>
                    <a:pt x="19" y="56"/>
                    <a:pt x="19" y="56"/>
                    <a:pt x="19" y="56"/>
                  </a:cubicBezTo>
                  <a:moveTo>
                    <a:pt x="23" y="55"/>
                  </a:moveTo>
                  <a:cubicBezTo>
                    <a:pt x="23" y="54"/>
                    <a:pt x="24" y="53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6" y="50"/>
                    <a:pt x="26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1"/>
                    <a:pt x="26" y="53"/>
                    <a:pt x="26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4" y="55"/>
                    <a:pt x="23" y="55"/>
                  </a:cubicBezTo>
                  <a:moveTo>
                    <a:pt x="13" y="55"/>
                  </a:moveTo>
                  <a:cubicBezTo>
                    <a:pt x="12" y="55"/>
                    <a:pt x="12" y="54"/>
                    <a:pt x="11" y="54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2"/>
                    <a:pt x="12" y="51"/>
                    <a:pt x="13" y="49"/>
                  </a:cubicBezTo>
                  <a:cubicBezTo>
                    <a:pt x="14" y="50"/>
                    <a:pt x="14" y="50"/>
                    <a:pt x="15" y="50"/>
                  </a:cubicBezTo>
                  <a:cubicBezTo>
                    <a:pt x="14" y="52"/>
                    <a:pt x="13" y="53"/>
                    <a:pt x="13" y="55"/>
                  </a:cubicBezTo>
                  <a:moveTo>
                    <a:pt x="9" y="53"/>
                  </a:moveTo>
                  <a:cubicBezTo>
                    <a:pt x="8" y="52"/>
                    <a:pt x="8" y="52"/>
                    <a:pt x="7" y="51"/>
                  </a:cubicBezTo>
                  <a:cubicBezTo>
                    <a:pt x="8" y="50"/>
                    <a:pt x="8" y="48"/>
                    <a:pt x="9" y="47"/>
                  </a:cubicBezTo>
                  <a:cubicBezTo>
                    <a:pt x="9" y="47"/>
                    <a:pt x="10" y="48"/>
                    <a:pt x="11" y="48"/>
                  </a:cubicBezTo>
                  <a:cubicBezTo>
                    <a:pt x="10" y="50"/>
                    <a:pt x="9" y="51"/>
                    <a:pt x="9" y="53"/>
                  </a:cubicBezTo>
                  <a:moveTo>
                    <a:pt x="29" y="53"/>
                  </a:moveTo>
                  <a:cubicBezTo>
                    <a:pt x="30" y="51"/>
                    <a:pt x="30" y="50"/>
                    <a:pt x="31" y="48"/>
                  </a:cubicBezTo>
                  <a:cubicBezTo>
                    <a:pt x="32" y="47"/>
                    <a:pt x="32" y="47"/>
                    <a:pt x="33" y="46"/>
                  </a:cubicBezTo>
                  <a:cubicBezTo>
                    <a:pt x="33" y="48"/>
                    <a:pt x="32" y="49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2"/>
                    <a:pt x="30" y="52"/>
                    <a:pt x="29" y="53"/>
                  </a:cubicBezTo>
                  <a:moveTo>
                    <a:pt x="5" y="48"/>
                  </a:moveTo>
                  <a:cubicBezTo>
                    <a:pt x="5" y="48"/>
                    <a:pt x="5" y="48"/>
                    <a:pt x="5" y="47"/>
                  </a:cubicBezTo>
                  <a:cubicBezTo>
                    <a:pt x="5" y="46"/>
                    <a:pt x="5" y="45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6"/>
                    <a:pt x="6" y="47"/>
                    <a:pt x="5" y="48"/>
                  </a:cubicBezTo>
                  <a:moveTo>
                    <a:pt x="36" y="46"/>
                  </a:moveTo>
                  <a:cubicBezTo>
                    <a:pt x="36" y="45"/>
                    <a:pt x="36" y="44"/>
                    <a:pt x="37" y="43"/>
                  </a:cubicBezTo>
                  <a:cubicBezTo>
                    <a:pt x="37" y="42"/>
                    <a:pt x="37" y="41"/>
                    <a:pt x="38" y="41"/>
                  </a:cubicBezTo>
                  <a:cubicBezTo>
                    <a:pt x="38" y="41"/>
                    <a:pt x="38" y="42"/>
                    <a:pt x="37" y="43"/>
                  </a:cubicBezTo>
                  <a:cubicBezTo>
                    <a:pt x="37" y="44"/>
                    <a:pt x="36" y="45"/>
                    <a:pt x="36" y="46"/>
                  </a:cubicBezTo>
                  <a:moveTo>
                    <a:pt x="3" y="41"/>
                  </a:move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moveTo>
                    <a:pt x="21" y="47"/>
                  </a:moveTo>
                  <a:cubicBezTo>
                    <a:pt x="16" y="47"/>
                    <a:pt x="12" y="46"/>
                    <a:pt x="9" y="43"/>
                  </a:cubicBezTo>
                  <a:cubicBezTo>
                    <a:pt x="6" y="39"/>
                    <a:pt x="4" y="35"/>
                    <a:pt x="4" y="29"/>
                  </a:cubicBezTo>
                  <a:cubicBezTo>
                    <a:pt x="4" y="26"/>
                    <a:pt x="5" y="23"/>
                    <a:pt x="6" y="20"/>
                  </a:cubicBezTo>
                  <a:cubicBezTo>
                    <a:pt x="8" y="14"/>
                    <a:pt x="12" y="8"/>
                    <a:pt x="17" y="5"/>
                  </a:cubicBezTo>
                  <a:cubicBezTo>
                    <a:pt x="19" y="4"/>
                    <a:pt x="22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8" y="3"/>
                    <a:pt x="31" y="4"/>
                    <a:pt x="33" y="6"/>
                  </a:cubicBezTo>
                  <a:cubicBezTo>
                    <a:pt x="35" y="8"/>
                    <a:pt x="36" y="9"/>
                    <a:pt x="36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5"/>
                    <a:pt x="39" y="19"/>
                    <a:pt x="39" y="24"/>
                  </a:cubicBezTo>
                  <a:cubicBezTo>
                    <a:pt x="39" y="27"/>
                    <a:pt x="39" y="31"/>
                    <a:pt x="37" y="34"/>
                  </a:cubicBezTo>
                  <a:cubicBezTo>
                    <a:pt x="35" y="40"/>
                    <a:pt x="31" y="45"/>
                    <a:pt x="25" y="47"/>
                  </a:cubicBezTo>
                  <a:cubicBezTo>
                    <a:pt x="24" y="47"/>
                    <a:pt x="22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5" y="0"/>
                  </a:moveTo>
                  <a:cubicBezTo>
                    <a:pt x="21" y="0"/>
                    <a:pt x="18" y="0"/>
                    <a:pt x="15" y="2"/>
                  </a:cubicBezTo>
                  <a:cubicBezTo>
                    <a:pt x="9" y="6"/>
                    <a:pt x="5" y="12"/>
                    <a:pt x="3" y="18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2"/>
                    <a:pt x="0" y="36"/>
                    <a:pt x="0" y="40"/>
                  </a:cubicBezTo>
                  <a:cubicBezTo>
                    <a:pt x="0" y="44"/>
                    <a:pt x="1" y="49"/>
                    <a:pt x="3" y="52"/>
                  </a:cubicBezTo>
                  <a:cubicBezTo>
                    <a:pt x="8" y="58"/>
                    <a:pt x="14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9"/>
                    <a:pt x="25" y="59"/>
                    <a:pt x="26" y="58"/>
                  </a:cubicBezTo>
                  <a:cubicBezTo>
                    <a:pt x="33" y="56"/>
                    <a:pt x="38" y="50"/>
                    <a:pt x="41" y="44"/>
                  </a:cubicBezTo>
                  <a:cubicBezTo>
                    <a:pt x="43" y="39"/>
                    <a:pt x="43" y="31"/>
                    <a:pt x="43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17"/>
                    <a:pt x="42" y="13"/>
                    <a:pt x="40" y="9"/>
                  </a:cubicBezTo>
                  <a:cubicBezTo>
                    <a:pt x="39" y="7"/>
                    <a:pt x="38" y="5"/>
                    <a:pt x="36" y="4"/>
                  </a:cubicBezTo>
                  <a:cubicBezTo>
                    <a:pt x="33" y="1"/>
                    <a:pt x="29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" name="Freeform 766"/>
            <p:cNvSpPr>
              <a:spLocks noEditPoints="1"/>
            </p:cNvSpPr>
            <p:nvPr/>
          </p:nvSpPr>
          <p:spPr bwMode="auto">
            <a:xfrm>
              <a:off x="2376575" y="3214302"/>
              <a:ext cx="158610" cy="247324"/>
            </a:xfrm>
            <a:custGeom>
              <a:avLst/>
              <a:gdLst>
                <a:gd name="T0" fmla="*/ 13 w 75"/>
                <a:gd name="T1" fmla="*/ 109 h 117"/>
                <a:gd name="T2" fmla="*/ 13 w 75"/>
                <a:gd name="T3" fmla="*/ 108 h 117"/>
                <a:gd name="T4" fmla="*/ 14 w 75"/>
                <a:gd name="T5" fmla="*/ 111 h 117"/>
                <a:gd name="T6" fmla="*/ 8 w 75"/>
                <a:gd name="T7" fmla="*/ 106 h 117"/>
                <a:gd name="T8" fmla="*/ 13 w 75"/>
                <a:gd name="T9" fmla="*/ 100 h 117"/>
                <a:gd name="T10" fmla="*/ 6 w 75"/>
                <a:gd name="T11" fmla="*/ 104 h 117"/>
                <a:gd name="T12" fmla="*/ 5 w 75"/>
                <a:gd name="T13" fmla="*/ 103 h 117"/>
                <a:gd name="T14" fmla="*/ 9 w 75"/>
                <a:gd name="T15" fmla="*/ 97 h 117"/>
                <a:gd name="T16" fmla="*/ 4 w 75"/>
                <a:gd name="T17" fmla="*/ 97 h 117"/>
                <a:gd name="T18" fmla="*/ 4 w 75"/>
                <a:gd name="T19" fmla="*/ 93 h 117"/>
                <a:gd name="T20" fmla="*/ 4 w 75"/>
                <a:gd name="T21" fmla="*/ 97 h 117"/>
                <a:gd name="T22" fmla="*/ 18 w 75"/>
                <a:gd name="T23" fmla="*/ 102 h 117"/>
                <a:gd name="T24" fmla="*/ 71 w 75"/>
                <a:gd name="T25" fmla="*/ 21 h 117"/>
                <a:gd name="T26" fmla="*/ 18 w 75"/>
                <a:gd name="T27" fmla="*/ 110 h 117"/>
                <a:gd name="T28" fmla="*/ 5 w 75"/>
                <a:gd name="T29" fmla="*/ 89 h 117"/>
                <a:gd name="T30" fmla="*/ 61 w 75"/>
                <a:gd name="T31" fmla="*/ 4 h 117"/>
                <a:gd name="T32" fmla="*/ 71 w 75"/>
                <a:gd name="T33" fmla="*/ 10 h 117"/>
                <a:gd name="T34" fmla="*/ 60 w 75"/>
                <a:gd name="T35" fmla="*/ 0 h 117"/>
                <a:gd name="T36" fmla="*/ 30 w 75"/>
                <a:gd name="T37" fmla="*/ 46 h 117"/>
                <a:gd name="T38" fmla="*/ 1 w 75"/>
                <a:gd name="T39" fmla="*/ 88 h 117"/>
                <a:gd name="T40" fmla="*/ 1 w 75"/>
                <a:gd name="T41" fmla="*/ 88 h 117"/>
                <a:gd name="T42" fmla="*/ 0 w 75"/>
                <a:gd name="T43" fmla="*/ 89 h 117"/>
                <a:gd name="T44" fmla="*/ 1 w 75"/>
                <a:gd name="T45" fmla="*/ 95 h 117"/>
                <a:gd name="T46" fmla="*/ 1 w 75"/>
                <a:gd name="T47" fmla="*/ 104 h 117"/>
                <a:gd name="T48" fmla="*/ 2 w 75"/>
                <a:gd name="T49" fmla="*/ 106 h 117"/>
                <a:gd name="T50" fmla="*/ 15 w 75"/>
                <a:gd name="T51" fmla="*/ 117 h 117"/>
                <a:gd name="T52" fmla="*/ 16 w 75"/>
                <a:gd name="T53" fmla="*/ 117 h 117"/>
                <a:gd name="T54" fmla="*/ 16 w 75"/>
                <a:gd name="T55" fmla="*/ 117 h 117"/>
                <a:gd name="T56" fmla="*/ 17 w 75"/>
                <a:gd name="T57" fmla="*/ 117 h 117"/>
                <a:gd name="T58" fmla="*/ 18 w 75"/>
                <a:gd name="T59" fmla="*/ 117 h 117"/>
                <a:gd name="T60" fmla="*/ 18 w 75"/>
                <a:gd name="T61" fmla="*/ 117 h 117"/>
                <a:gd name="T62" fmla="*/ 75 w 75"/>
                <a:gd name="T63" fmla="*/ 25 h 117"/>
                <a:gd name="T64" fmla="*/ 75 w 75"/>
                <a:gd name="T65" fmla="*/ 21 h 117"/>
                <a:gd name="T66" fmla="*/ 75 w 75"/>
                <a:gd name="T67" fmla="*/ 10 h 117"/>
                <a:gd name="T68" fmla="*/ 75 w 75"/>
                <a:gd name="T69" fmla="*/ 9 h 117"/>
                <a:gd name="T70" fmla="*/ 74 w 75"/>
                <a:gd name="T71" fmla="*/ 9 h 117"/>
                <a:gd name="T72" fmla="*/ 74 w 75"/>
                <a:gd name="T73" fmla="*/ 8 h 117"/>
                <a:gd name="T74" fmla="*/ 60 w 75"/>
                <a:gd name="T7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5" h="117">
                  <a:moveTo>
                    <a:pt x="14" y="111"/>
                  </a:moveTo>
                  <a:cubicBezTo>
                    <a:pt x="14" y="111"/>
                    <a:pt x="13" y="110"/>
                    <a:pt x="13" y="109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3" y="109"/>
                    <a:pt x="13" y="109"/>
                    <a:pt x="13" y="108"/>
                  </a:cubicBezTo>
                  <a:cubicBezTo>
                    <a:pt x="13" y="107"/>
                    <a:pt x="14" y="105"/>
                    <a:pt x="15" y="103"/>
                  </a:cubicBezTo>
                  <a:cubicBezTo>
                    <a:pt x="15" y="106"/>
                    <a:pt x="14" y="108"/>
                    <a:pt x="14" y="111"/>
                  </a:cubicBezTo>
                  <a:moveTo>
                    <a:pt x="10" y="107"/>
                  </a:moveTo>
                  <a:cubicBezTo>
                    <a:pt x="10" y="107"/>
                    <a:pt x="9" y="106"/>
                    <a:pt x="8" y="106"/>
                  </a:cubicBezTo>
                  <a:cubicBezTo>
                    <a:pt x="9" y="103"/>
                    <a:pt x="10" y="101"/>
                    <a:pt x="11" y="99"/>
                  </a:cubicBezTo>
                  <a:cubicBezTo>
                    <a:pt x="12" y="99"/>
                    <a:pt x="12" y="100"/>
                    <a:pt x="13" y="100"/>
                  </a:cubicBezTo>
                  <a:cubicBezTo>
                    <a:pt x="12" y="103"/>
                    <a:pt x="11" y="105"/>
                    <a:pt x="10" y="107"/>
                  </a:cubicBezTo>
                  <a:moveTo>
                    <a:pt x="6" y="104"/>
                  </a:moveTo>
                  <a:cubicBezTo>
                    <a:pt x="5" y="104"/>
                    <a:pt x="5" y="103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6" y="100"/>
                    <a:pt x="7" y="98"/>
                    <a:pt x="8" y="96"/>
                  </a:cubicBezTo>
                  <a:cubicBezTo>
                    <a:pt x="8" y="96"/>
                    <a:pt x="9" y="97"/>
                    <a:pt x="9" y="97"/>
                  </a:cubicBezTo>
                  <a:cubicBezTo>
                    <a:pt x="8" y="99"/>
                    <a:pt x="7" y="102"/>
                    <a:pt x="6" y="104"/>
                  </a:cubicBezTo>
                  <a:moveTo>
                    <a:pt x="4" y="97"/>
                  </a:moveTo>
                  <a:cubicBezTo>
                    <a:pt x="4" y="96"/>
                    <a:pt x="4" y="96"/>
                    <a:pt x="4" y="95"/>
                  </a:cubicBezTo>
                  <a:cubicBezTo>
                    <a:pt x="4" y="94"/>
                    <a:pt x="4" y="94"/>
                    <a:pt x="4" y="93"/>
                  </a:cubicBezTo>
                  <a:cubicBezTo>
                    <a:pt x="5" y="93"/>
                    <a:pt x="5" y="94"/>
                    <a:pt x="6" y="94"/>
                  </a:cubicBezTo>
                  <a:cubicBezTo>
                    <a:pt x="5" y="95"/>
                    <a:pt x="5" y="96"/>
                    <a:pt x="4" y="97"/>
                  </a:cubicBezTo>
                  <a:moveTo>
                    <a:pt x="18" y="110"/>
                  </a:moveTo>
                  <a:cubicBezTo>
                    <a:pt x="18" y="107"/>
                    <a:pt x="18" y="104"/>
                    <a:pt x="18" y="102"/>
                  </a:cubicBezTo>
                  <a:cubicBezTo>
                    <a:pt x="36" y="75"/>
                    <a:pt x="55" y="44"/>
                    <a:pt x="71" y="16"/>
                  </a:cubicBezTo>
                  <a:cubicBezTo>
                    <a:pt x="71" y="18"/>
                    <a:pt x="71" y="19"/>
                    <a:pt x="71" y="21"/>
                  </a:cubicBezTo>
                  <a:cubicBezTo>
                    <a:pt x="71" y="22"/>
                    <a:pt x="71" y="23"/>
                    <a:pt x="71" y="24"/>
                  </a:cubicBezTo>
                  <a:cubicBezTo>
                    <a:pt x="55" y="51"/>
                    <a:pt x="36" y="82"/>
                    <a:pt x="18" y="110"/>
                  </a:cubicBezTo>
                  <a:moveTo>
                    <a:pt x="16" y="98"/>
                  </a:moveTo>
                  <a:cubicBezTo>
                    <a:pt x="13" y="95"/>
                    <a:pt x="9" y="92"/>
                    <a:pt x="5" y="89"/>
                  </a:cubicBezTo>
                  <a:cubicBezTo>
                    <a:pt x="16" y="76"/>
                    <a:pt x="25" y="62"/>
                    <a:pt x="33" y="48"/>
                  </a:cubicBezTo>
                  <a:cubicBezTo>
                    <a:pt x="42" y="34"/>
                    <a:pt x="52" y="19"/>
                    <a:pt x="61" y="4"/>
                  </a:cubicBezTo>
                  <a:cubicBezTo>
                    <a:pt x="63" y="5"/>
                    <a:pt x="64" y="5"/>
                    <a:pt x="65" y="6"/>
                  </a:cubicBezTo>
                  <a:cubicBezTo>
                    <a:pt x="67" y="7"/>
                    <a:pt x="68" y="9"/>
                    <a:pt x="71" y="10"/>
                  </a:cubicBezTo>
                  <a:cubicBezTo>
                    <a:pt x="54" y="39"/>
                    <a:pt x="34" y="71"/>
                    <a:pt x="16" y="98"/>
                  </a:cubicBezTo>
                  <a:moveTo>
                    <a:pt x="60" y="0"/>
                  </a:moveTo>
                  <a:cubicBezTo>
                    <a:pt x="59" y="0"/>
                    <a:pt x="59" y="1"/>
                    <a:pt x="58" y="1"/>
                  </a:cubicBezTo>
                  <a:cubicBezTo>
                    <a:pt x="49" y="16"/>
                    <a:pt x="40" y="31"/>
                    <a:pt x="30" y="46"/>
                  </a:cubicBezTo>
                  <a:cubicBezTo>
                    <a:pt x="21" y="61"/>
                    <a:pt x="12" y="75"/>
                    <a:pt x="1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91"/>
                    <a:pt x="1" y="93"/>
                    <a:pt x="1" y="95"/>
                  </a:cubicBezTo>
                  <a:cubicBezTo>
                    <a:pt x="1" y="97"/>
                    <a:pt x="1" y="99"/>
                    <a:pt x="0" y="103"/>
                  </a:cubicBezTo>
                  <a:cubicBezTo>
                    <a:pt x="0" y="104"/>
                    <a:pt x="1" y="104"/>
                    <a:pt x="1" y="104"/>
                  </a:cubicBezTo>
                  <a:cubicBezTo>
                    <a:pt x="1" y="105"/>
                    <a:pt x="1" y="105"/>
                    <a:pt x="1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7" y="109"/>
                    <a:pt x="11" y="113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36" y="88"/>
                    <a:pt x="58" y="55"/>
                    <a:pt x="75" y="25"/>
                  </a:cubicBezTo>
                  <a:cubicBezTo>
                    <a:pt x="75" y="25"/>
                    <a:pt x="75" y="24"/>
                    <a:pt x="75" y="24"/>
                  </a:cubicBezTo>
                  <a:cubicBezTo>
                    <a:pt x="75" y="23"/>
                    <a:pt x="75" y="22"/>
                    <a:pt x="75" y="21"/>
                  </a:cubicBezTo>
                  <a:cubicBezTo>
                    <a:pt x="75" y="19"/>
                    <a:pt x="75" y="17"/>
                    <a:pt x="75" y="13"/>
                  </a:cubicBezTo>
                  <a:cubicBezTo>
                    <a:pt x="75" y="12"/>
                    <a:pt x="75" y="11"/>
                    <a:pt x="75" y="10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1" y="6"/>
                    <a:pt x="69" y="5"/>
                    <a:pt x="67" y="4"/>
                  </a:cubicBezTo>
                  <a:cubicBezTo>
                    <a:pt x="65" y="2"/>
                    <a:pt x="63" y="1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31" name="Freeform 768"/>
          <p:cNvSpPr>
            <a:spLocks noEditPoints="1"/>
          </p:cNvSpPr>
          <p:nvPr/>
        </p:nvSpPr>
        <p:spPr bwMode="auto">
          <a:xfrm>
            <a:off x="9706846" y="308112"/>
            <a:ext cx="293375" cy="272454"/>
          </a:xfrm>
          <a:custGeom>
            <a:avLst/>
            <a:gdLst>
              <a:gd name="T0" fmla="*/ 80 w 142"/>
              <a:gd name="T1" fmla="*/ 133 h 138"/>
              <a:gd name="T2" fmla="*/ 80 w 142"/>
              <a:gd name="T3" fmla="*/ 133 h 138"/>
              <a:gd name="T4" fmla="*/ 78 w 142"/>
              <a:gd name="T5" fmla="*/ 133 h 138"/>
              <a:gd name="T6" fmla="*/ 83 w 142"/>
              <a:gd name="T7" fmla="*/ 95 h 138"/>
              <a:gd name="T8" fmla="*/ 77 w 142"/>
              <a:gd name="T9" fmla="*/ 92 h 138"/>
              <a:gd name="T10" fmla="*/ 53 w 142"/>
              <a:gd name="T11" fmla="*/ 74 h 138"/>
              <a:gd name="T12" fmla="*/ 65 w 142"/>
              <a:gd name="T13" fmla="*/ 91 h 138"/>
              <a:gd name="T14" fmla="*/ 52 w 142"/>
              <a:gd name="T15" fmla="*/ 83 h 138"/>
              <a:gd name="T16" fmla="*/ 49 w 142"/>
              <a:gd name="T17" fmla="*/ 74 h 138"/>
              <a:gd name="T18" fmla="*/ 137 w 142"/>
              <a:gd name="T19" fmla="*/ 82 h 138"/>
              <a:gd name="T20" fmla="*/ 124 w 142"/>
              <a:gd name="T21" fmla="*/ 83 h 138"/>
              <a:gd name="T22" fmla="*/ 132 w 142"/>
              <a:gd name="T23" fmla="*/ 56 h 138"/>
              <a:gd name="T24" fmla="*/ 125 w 142"/>
              <a:gd name="T25" fmla="*/ 83 h 138"/>
              <a:gd name="T26" fmla="*/ 124 w 142"/>
              <a:gd name="T27" fmla="*/ 59 h 138"/>
              <a:gd name="T28" fmla="*/ 120 w 142"/>
              <a:gd name="T29" fmla="*/ 76 h 138"/>
              <a:gd name="T30" fmla="*/ 84 w 142"/>
              <a:gd name="T31" fmla="*/ 49 h 138"/>
              <a:gd name="T32" fmla="*/ 56 w 142"/>
              <a:gd name="T33" fmla="*/ 35 h 138"/>
              <a:gd name="T34" fmla="*/ 126 w 142"/>
              <a:gd name="T35" fmla="*/ 33 h 138"/>
              <a:gd name="T36" fmla="*/ 29 w 142"/>
              <a:gd name="T37" fmla="*/ 64 h 138"/>
              <a:gd name="T38" fmla="*/ 75 w 142"/>
              <a:gd name="T39" fmla="*/ 31 h 138"/>
              <a:gd name="T40" fmla="*/ 111 w 142"/>
              <a:gd name="T41" fmla="*/ 30 h 138"/>
              <a:gd name="T42" fmla="*/ 50 w 142"/>
              <a:gd name="T43" fmla="*/ 66 h 138"/>
              <a:gd name="T44" fmla="*/ 54 w 142"/>
              <a:gd name="T45" fmla="*/ 65 h 138"/>
              <a:gd name="T46" fmla="*/ 25 w 142"/>
              <a:gd name="T47" fmla="*/ 47 h 138"/>
              <a:gd name="T48" fmla="*/ 121 w 142"/>
              <a:gd name="T49" fmla="*/ 40 h 138"/>
              <a:gd name="T50" fmla="*/ 55 w 142"/>
              <a:gd name="T51" fmla="*/ 22 h 138"/>
              <a:gd name="T52" fmla="*/ 28 w 142"/>
              <a:gd name="T53" fmla="*/ 61 h 138"/>
              <a:gd name="T54" fmla="*/ 115 w 142"/>
              <a:gd name="T55" fmla="*/ 19 h 138"/>
              <a:gd name="T56" fmla="*/ 65 w 142"/>
              <a:gd name="T57" fmla="*/ 12 h 138"/>
              <a:gd name="T58" fmla="*/ 84 w 142"/>
              <a:gd name="T59" fmla="*/ 16 h 138"/>
              <a:gd name="T60" fmla="*/ 97 w 142"/>
              <a:gd name="T61" fmla="*/ 24 h 138"/>
              <a:gd name="T62" fmla="*/ 110 w 142"/>
              <a:gd name="T63" fmla="*/ 19 h 138"/>
              <a:gd name="T64" fmla="*/ 111 w 142"/>
              <a:gd name="T65" fmla="*/ 31 h 138"/>
              <a:gd name="T66" fmla="*/ 124 w 142"/>
              <a:gd name="T67" fmla="*/ 46 h 138"/>
              <a:gd name="T68" fmla="*/ 134 w 142"/>
              <a:gd name="T69" fmla="*/ 52 h 138"/>
              <a:gd name="T70" fmla="*/ 127 w 142"/>
              <a:gd name="T71" fmla="*/ 52 h 138"/>
              <a:gd name="T72" fmla="*/ 119 w 142"/>
              <a:gd name="T73" fmla="*/ 86 h 138"/>
              <a:gd name="T74" fmla="*/ 129 w 142"/>
              <a:gd name="T75" fmla="*/ 86 h 138"/>
              <a:gd name="T76" fmla="*/ 128 w 142"/>
              <a:gd name="T77" fmla="*/ 104 h 138"/>
              <a:gd name="T78" fmla="*/ 100 w 142"/>
              <a:gd name="T79" fmla="*/ 98 h 138"/>
              <a:gd name="T80" fmla="*/ 63 w 142"/>
              <a:gd name="T81" fmla="*/ 83 h 138"/>
              <a:gd name="T82" fmla="*/ 75 w 142"/>
              <a:gd name="T83" fmla="*/ 52 h 138"/>
              <a:gd name="T84" fmla="*/ 92 w 142"/>
              <a:gd name="T85" fmla="*/ 41 h 138"/>
              <a:gd name="T86" fmla="*/ 71 w 142"/>
              <a:gd name="T87" fmla="*/ 25 h 138"/>
              <a:gd name="T88" fmla="*/ 57 w 142"/>
              <a:gd name="T89" fmla="*/ 17 h 138"/>
              <a:gd name="T90" fmla="*/ 21 w 142"/>
              <a:gd name="T91" fmla="*/ 48 h 138"/>
              <a:gd name="T92" fmla="*/ 25 w 142"/>
              <a:gd name="T93" fmla="*/ 70 h 138"/>
              <a:gd name="T94" fmla="*/ 51 w 142"/>
              <a:gd name="T95" fmla="*/ 88 h 138"/>
              <a:gd name="T96" fmla="*/ 55 w 142"/>
              <a:gd name="T97" fmla="*/ 114 h 138"/>
              <a:gd name="T98" fmla="*/ 61 w 142"/>
              <a:gd name="T99" fmla="*/ 119 h 138"/>
              <a:gd name="T100" fmla="*/ 60 w 142"/>
              <a:gd name="T101" fmla="*/ 132 h 138"/>
              <a:gd name="T102" fmla="*/ 97 w 142"/>
              <a:gd name="T103" fmla="*/ 18 h 138"/>
              <a:gd name="T104" fmla="*/ 38 w 142"/>
              <a:gd name="T105" fmla="*/ 15 h 138"/>
              <a:gd name="T106" fmla="*/ 38 w 142"/>
              <a:gd name="T107" fmla="*/ 15 h 138"/>
              <a:gd name="T108" fmla="*/ 91 w 142"/>
              <a:gd name="T109" fmla="*/ 15 h 138"/>
              <a:gd name="T110" fmla="*/ 75 w 142"/>
              <a:gd name="T111" fmla="*/ 8 h 138"/>
              <a:gd name="T112" fmla="*/ 62 w 142"/>
              <a:gd name="T113" fmla="*/ 6 h 138"/>
              <a:gd name="T114" fmla="*/ 71 w 142"/>
              <a:gd name="T115" fmla="*/ 0 h 138"/>
              <a:gd name="T116" fmla="*/ 23 w 142"/>
              <a:gd name="T117" fmla="*/ 18 h 138"/>
              <a:gd name="T118" fmla="*/ 141 w 142"/>
              <a:gd name="T119" fmla="*/ 82 h 138"/>
              <a:gd name="T120" fmla="*/ 117 w 142"/>
              <a:gd name="T121" fmla="*/ 1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2" h="138">
                <a:moveTo>
                  <a:pt x="90" y="131"/>
                </a:moveTo>
                <a:cubicBezTo>
                  <a:pt x="90" y="131"/>
                  <a:pt x="90" y="131"/>
                  <a:pt x="90" y="131"/>
                </a:cubicBezTo>
                <a:cubicBezTo>
                  <a:pt x="94" y="121"/>
                  <a:pt x="99" y="112"/>
                  <a:pt x="103" y="103"/>
                </a:cubicBezTo>
                <a:cubicBezTo>
                  <a:pt x="114" y="112"/>
                  <a:pt x="97" y="126"/>
                  <a:pt x="91" y="131"/>
                </a:cubicBezTo>
                <a:cubicBezTo>
                  <a:pt x="90" y="131"/>
                  <a:pt x="90" y="131"/>
                  <a:pt x="90" y="131"/>
                </a:cubicBezTo>
                <a:cubicBezTo>
                  <a:pt x="90" y="131"/>
                  <a:pt x="90" y="131"/>
                  <a:pt x="90" y="131"/>
                </a:cubicBezTo>
                <a:moveTo>
                  <a:pt x="80" y="133"/>
                </a:moveTo>
                <a:cubicBezTo>
                  <a:pt x="84" y="123"/>
                  <a:pt x="89" y="112"/>
                  <a:pt x="93" y="102"/>
                </a:cubicBezTo>
                <a:cubicBezTo>
                  <a:pt x="95" y="102"/>
                  <a:pt x="98" y="103"/>
                  <a:pt x="100" y="103"/>
                </a:cubicBezTo>
                <a:cubicBezTo>
                  <a:pt x="100" y="103"/>
                  <a:pt x="100" y="103"/>
                  <a:pt x="100" y="103"/>
                </a:cubicBezTo>
                <a:cubicBezTo>
                  <a:pt x="96" y="112"/>
                  <a:pt x="92" y="121"/>
                  <a:pt x="88" y="130"/>
                </a:cubicBezTo>
                <a:cubicBezTo>
                  <a:pt x="88" y="130"/>
                  <a:pt x="88" y="130"/>
                  <a:pt x="88" y="130"/>
                </a:cubicBezTo>
                <a:cubicBezTo>
                  <a:pt x="88" y="131"/>
                  <a:pt x="87" y="131"/>
                  <a:pt x="87" y="132"/>
                </a:cubicBezTo>
                <a:cubicBezTo>
                  <a:pt x="85" y="132"/>
                  <a:pt x="83" y="133"/>
                  <a:pt x="80" y="133"/>
                </a:cubicBezTo>
                <a:moveTo>
                  <a:pt x="71" y="133"/>
                </a:moveTo>
                <a:cubicBezTo>
                  <a:pt x="70" y="133"/>
                  <a:pt x="69" y="133"/>
                  <a:pt x="68" y="133"/>
                </a:cubicBezTo>
                <a:cubicBezTo>
                  <a:pt x="74" y="121"/>
                  <a:pt x="79" y="109"/>
                  <a:pt x="85" y="97"/>
                </a:cubicBezTo>
                <a:cubicBezTo>
                  <a:pt x="86" y="99"/>
                  <a:pt x="87" y="100"/>
                  <a:pt x="85" y="101"/>
                </a:cubicBezTo>
                <a:cubicBezTo>
                  <a:pt x="85" y="101"/>
                  <a:pt x="86" y="101"/>
                  <a:pt x="87" y="101"/>
                </a:cubicBezTo>
                <a:cubicBezTo>
                  <a:pt x="88" y="101"/>
                  <a:pt x="89" y="101"/>
                  <a:pt x="91" y="102"/>
                </a:cubicBezTo>
                <a:cubicBezTo>
                  <a:pt x="86" y="112"/>
                  <a:pt x="82" y="123"/>
                  <a:pt x="78" y="133"/>
                </a:cubicBezTo>
                <a:cubicBezTo>
                  <a:pt x="76" y="133"/>
                  <a:pt x="73" y="133"/>
                  <a:pt x="71" y="133"/>
                </a:cubicBezTo>
                <a:moveTo>
                  <a:pt x="66" y="133"/>
                </a:moveTo>
                <a:cubicBezTo>
                  <a:pt x="65" y="133"/>
                  <a:pt x="65" y="133"/>
                  <a:pt x="64" y="133"/>
                </a:cubicBezTo>
                <a:cubicBezTo>
                  <a:pt x="66" y="126"/>
                  <a:pt x="69" y="120"/>
                  <a:pt x="65" y="116"/>
                </a:cubicBezTo>
                <a:cubicBezTo>
                  <a:pt x="68" y="110"/>
                  <a:pt x="71" y="104"/>
                  <a:pt x="75" y="98"/>
                </a:cubicBezTo>
                <a:cubicBezTo>
                  <a:pt x="76" y="96"/>
                  <a:pt x="78" y="94"/>
                  <a:pt x="79" y="93"/>
                </a:cubicBezTo>
                <a:cubicBezTo>
                  <a:pt x="81" y="94"/>
                  <a:pt x="82" y="95"/>
                  <a:pt x="83" y="95"/>
                </a:cubicBezTo>
                <a:cubicBezTo>
                  <a:pt x="77" y="108"/>
                  <a:pt x="72" y="121"/>
                  <a:pt x="66" y="133"/>
                </a:cubicBezTo>
                <a:moveTo>
                  <a:pt x="63" y="115"/>
                </a:moveTo>
                <a:cubicBezTo>
                  <a:pt x="61" y="114"/>
                  <a:pt x="60" y="112"/>
                  <a:pt x="59" y="111"/>
                </a:cubicBezTo>
                <a:cubicBezTo>
                  <a:pt x="62" y="104"/>
                  <a:pt x="65" y="97"/>
                  <a:pt x="68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71" y="90"/>
                  <a:pt x="74" y="91"/>
                  <a:pt x="77" y="92"/>
                </a:cubicBezTo>
                <a:cubicBezTo>
                  <a:pt x="75" y="93"/>
                  <a:pt x="74" y="95"/>
                  <a:pt x="73" y="97"/>
                </a:cubicBezTo>
                <a:cubicBezTo>
                  <a:pt x="69" y="103"/>
                  <a:pt x="66" y="109"/>
                  <a:pt x="63" y="115"/>
                </a:cubicBezTo>
                <a:moveTo>
                  <a:pt x="50" y="75"/>
                </a:moveTo>
                <a:cubicBezTo>
                  <a:pt x="51" y="75"/>
                  <a:pt x="51" y="74"/>
                  <a:pt x="52" y="74"/>
                </a:cubicBezTo>
                <a:cubicBezTo>
                  <a:pt x="52" y="74"/>
                  <a:pt x="52" y="74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6" y="76"/>
                  <a:pt x="57" y="80"/>
                  <a:pt x="56" y="82"/>
                </a:cubicBezTo>
                <a:cubicBezTo>
                  <a:pt x="56" y="82"/>
                  <a:pt x="60" y="85"/>
                  <a:pt x="60" y="87"/>
                </a:cubicBezTo>
                <a:cubicBezTo>
                  <a:pt x="61" y="87"/>
                  <a:pt x="62" y="87"/>
                  <a:pt x="63" y="87"/>
                </a:cubicBezTo>
                <a:cubicBezTo>
                  <a:pt x="63" y="88"/>
                  <a:pt x="63" y="89"/>
                  <a:pt x="63" y="90"/>
                </a:cubicBezTo>
                <a:cubicBezTo>
                  <a:pt x="63" y="90"/>
                  <a:pt x="64" y="91"/>
                  <a:pt x="64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2" y="97"/>
                  <a:pt x="60" y="102"/>
                  <a:pt x="58" y="108"/>
                </a:cubicBezTo>
                <a:cubicBezTo>
                  <a:pt x="57" y="105"/>
                  <a:pt x="57" y="102"/>
                  <a:pt x="58" y="99"/>
                </a:cubicBezTo>
                <a:cubicBezTo>
                  <a:pt x="58" y="96"/>
                  <a:pt x="58" y="93"/>
                  <a:pt x="61" y="91"/>
                </a:cubicBezTo>
                <a:cubicBezTo>
                  <a:pt x="60" y="91"/>
                  <a:pt x="59" y="90"/>
                  <a:pt x="58" y="89"/>
                </a:cubicBezTo>
                <a:cubicBezTo>
                  <a:pt x="58" y="89"/>
                  <a:pt x="57" y="89"/>
                  <a:pt x="57" y="89"/>
                </a:cubicBezTo>
                <a:cubicBezTo>
                  <a:pt x="56" y="88"/>
                  <a:pt x="57" y="87"/>
                  <a:pt x="57" y="87"/>
                </a:cubicBezTo>
                <a:cubicBezTo>
                  <a:pt x="55" y="87"/>
                  <a:pt x="54" y="84"/>
                  <a:pt x="52" y="83"/>
                </a:cubicBezTo>
                <a:cubicBezTo>
                  <a:pt x="53" y="81"/>
                  <a:pt x="54" y="80"/>
                  <a:pt x="55" y="78"/>
                </a:cubicBezTo>
                <a:cubicBezTo>
                  <a:pt x="55" y="77"/>
                  <a:pt x="55" y="77"/>
                  <a:pt x="54" y="76"/>
                </a:cubicBezTo>
                <a:cubicBezTo>
                  <a:pt x="54" y="76"/>
                  <a:pt x="54" y="76"/>
                  <a:pt x="54" y="76"/>
                </a:cubicBezTo>
                <a:cubicBezTo>
                  <a:pt x="53" y="76"/>
                  <a:pt x="53" y="77"/>
                  <a:pt x="53" y="77"/>
                </a:cubicBezTo>
                <a:cubicBezTo>
                  <a:pt x="52" y="79"/>
                  <a:pt x="51" y="81"/>
                  <a:pt x="50" y="82"/>
                </a:cubicBezTo>
                <a:cubicBezTo>
                  <a:pt x="49" y="82"/>
                  <a:pt x="48" y="81"/>
                  <a:pt x="46" y="81"/>
                </a:cubicBezTo>
                <a:cubicBezTo>
                  <a:pt x="48" y="79"/>
                  <a:pt x="48" y="77"/>
                  <a:pt x="49" y="74"/>
                </a:cubicBezTo>
                <a:cubicBezTo>
                  <a:pt x="50" y="75"/>
                  <a:pt x="50" y="75"/>
                  <a:pt x="50" y="75"/>
                </a:cubicBezTo>
                <a:moveTo>
                  <a:pt x="128" y="82"/>
                </a:moveTo>
                <a:cubicBezTo>
                  <a:pt x="128" y="82"/>
                  <a:pt x="128" y="82"/>
                  <a:pt x="128" y="82"/>
                </a:cubicBezTo>
                <a:cubicBezTo>
                  <a:pt x="128" y="82"/>
                  <a:pt x="128" y="82"/>
                  <a:pt x="128" y="82"/>
                </a:cubicBezTo>
                <a:cubicBezTo>
                  <a:pt x="130" y="75"/>
                  <a:pt x="133" y="68"/>
                  <a:pt x="136" y="62"/>
                </a:cubicBezTo>
                <a:cubicBezTo>
                  <a:pt x="137" y="64"/>
                  <a:pt x="138" y="67"/>
                  <a:pt x="138" y="70"/>
                </a:cubicBezTo>
                <a:cubicBezTo>
                  <a:pt x="138" y="74"/>
                  <a:pt x="137" y="78"/>
                  <a:pt x="137" y="82"/>
                </a:cubicBezTo>
                <a:cubicBezTo>
                  <a:pt x="136" y="83"/>
                  <a:pt x="136" y="85"/>
                  <a:pt x="136" y="86"/>
                </a:cubicBezTo>
                <a:cubicBezTo>
                  <a:pt x="135" y="86"/>
                  <a:pt x="135" y="86"/>
                  <a:pt x="135" y="86"/>
                </a:cubicBezTo>
                <a:cubicBezTo>
                  <a:pt x="135" y="85"/>
                  <a:pt x="134" y="83"/>
                  <a:pt x="133" y="83"/>
                </a:cubicBezTo>
                <a:cubicBezTo>
                  <a:pt x="132" y="82"/>
                  <a:pt x="131" y="82"/>
                  <a:pt x="129" y="82"/>
                </a:cubicBezTo>
                <a:cubicBezTo>
                  <a:pt x="129" y="82"/>
                  <a:pt x="129" y="82"/>
                  <a:pt x="129" y="82"/>
                </a:cubicBezTo>
                <a:cubicBezTo>
                  <a:pt x="129" y="82"/>
                  <a:pt x="128" y="82"/>
                  <a:pt x="128" y="82"/>
                </a:cubicBezTo>
                <a:moveTo>
                  <a:pt x="124" y="83"/>
                </a:moveTo>
                <a:cubicBezTo>
                  <a:pt x="123" y="83"/>
                  <a:pt x="122" y="83"/>
                  <a:pt x="122" y="83"/>
                </a:cubicBezTo>
                <a:cubicBezTo>
                  <a:pt x="122" y="82"/>
                  <a:pt x="121" y="82"/>
                  <a:pt x="121" y="81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1" y="80"/>
                  <a:pt x="121" y="80"/>
                  <a:pt x="121" y="80"/>
                </a:cubicBezTo>
                <a:cubicBezTo>
                  <a:pt x="123" y="72"/>
                  <a:pt x="126" y="65"/>
                  <a:pt x="130" y="57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31" y="57"/>
                  <a:pt x="132" y="57"/>
                  <a:pt x="132" y="56"/>
                </a:cubicBezTo>
                <a:cubicBezTo>
                  <a:pt x="133" y="56"/>
                  <a:pt x="133" y="56"/>
                  <a:pt x="134" y="56"/>
                </a:cubicBezTo>
                <a:cubicBezTo>
                  <a:pt x="134" y="57"/>
                  <a:pt x="134" y="57"/>
                  <a:pt x="134" y="57"/>
                </a:cubicBezTo>
                <a:cubicBezTo>
                  <a:pt x="134" y="58"/>
                  <a:pt x="134" y="58"/>
                  <a:pt x="134" y="58"/>
                </a:cubicBezTo>
                <a:cubicBezTo>
                  <a:pt x="134" y="59"/>
                  <a:pt x="134" y="59"/>
                  <a:pt x="134" y="60"/>
                </a:cubicBezTo>
                <a:cubicBezTo>
                  <a:pt x="131" y="67"/>
                  <a:pt x="128" y="74"/>
                  <a:pt x="125" y="81"/>
                </a:cubicBezTo>
                <a:cubicBezTo>
                  <a:pt x="125" y="81"/>
                  <a:pt x="125" y="82"/>
                  <a:pt x="125" y="82"/>
                </a:cubicBezTo>
                <a:cubicBezTo>
                  <a:pt x="125" y="83"/>
                  <a:pt x="125" y="83"/>
                  <a:pt x="125" y="83"/>
                </a:cubicBezTo>
                <a:cubicBezTo>
                  <a:pt x="125" y="83"/>
                  <a:pt x="125" y="83"/>
                  <a:pt x="124" y="83"/>
                </a:cubicBezTo>
                <a:cubicBezTo>
                  <a:pt x="124" y="83"/>
                  <a:pt x="124" y="83"/>
                  <a:pt x="124" y="83"/>
                </a:cubicBezTo>
                <a:moveTo>
                  <a:pt x="120" y="76"/>
                </a:moveTo>
                <a:cubicBezTo>
                  <a:pt x="120" y="76"/>
                  <a:pt x="120" y="75"/>
                  <a:pt x="120" y="74"/>
                </a:cubicBezTo>
                <a:cubicBezTo>
                  <a:pt x="120" y="72"/>
                  <a:pt x="120" y="70"/>
                  <a:pt x="120" y="68"/>
                </a:cubicBezTo>
                <a:cubicBezTo>
                  <a:pt x="120" y="66"/>
                  <a:pt x="121" y="65"/>
                  <a:pt x="121" y="64"/>
                </a:cubicBezTo>
                <a:cubicBezTo>
                  <a:pt x="122" y="63"/>
                  <a:pt x="123" y="61"/>
                  <a:pt x="124" y="59"/>
                </a:cubicBezTo>
                <a:cubicBezTo>
                  <a:pt x="125" y="58"/>
                  <a:pt x="125" y="57"/>
                  <a:pt x="126" y="57"/>
                </a:cubicBezTo>
                <a:cubicBezTo>
                  <a:pt x="126" y="56"/>
                  <a:pt x="127" y="56"/>
                  <a:pt x="127" y="56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5" y="63"/>
                  <a:pt x="122" y="70"/>
                  <a:pt x="120" y="76"/>
                </a:cubicBezTo>
                <a:moveTo>
                  <a:pt x="75" y="48"/>
                </a:moveTo>
                <a:cubicBezTo>
                  <a:pt x="77" y="44"/>
                  <a:pt x="79" y="40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3" y="37"/>
                  <a:pt x="87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40"/>
                  <a:pt x="82" y="47"/>
                  <a:pt x="84" y="49"/>
                </a:cubicBezTo>
                <a:cubicBezTo>
                  <a:pt x="82" y="48"/>
                  <a:pt x="79" y="48"/>
                  <a:pt x="76" y="48"/>
                </a:cubicBezTo>
                <a:cubicBezTo>
                  <a:pt x="76" y="48"/>
                  <a:pt x="75" y="48"/>
                  <a:pt x="75" y="48"/>
                </a:cubicBezTo>
                <a:moveTo>
                  <a:pt x="44" y="80"/>
                </a:moveTo>
                <a:cubicBezTo>
                  <a:pt x="42" y="79"/>
                  <a:pt x="40" y="78"/>
                  <a:pt x="39" y="77"/>
                </a:cubicBezTo>
                <a:cubicBezTo>
                  <a:pt x="38" y="77"/>
                  <a:pt x="36" y="74"/>
                  <a:pt x="34" y="72"/>
                </a:cubicBezTo>
                <a:cubicBezTo>
                  <a:pt x="41" y="59"/>
                  <a:pt x="48" y="47"/>
                  <a:pt x="56" y="35"/>
                </a:cubicBezTo>
                <a:cubicBezTo>
                  <a:pt x="56" y="35"/>
                  <a:pt x="56" y="35"/>
                  <a:pt x="56" y="35"/>
                </a:cubicBezTo>
                <a:cubicBezTo>
                  <a:pt x="57" y="36"/>
                  <a:pt x="59" y="37"/>
                  <a:pt x="61" y="38"/>
                </a:cubicBezTo>
                <a:cubicBezTo>
                  <a:pt x="56" y="47"/>
                  <a:pt x="51" y="56"/>
                  <a:pt x="46" y="65"/>
                </a:cubicBezTo>
                <a:cubicBezTo>
                  <a:pt x="46" y="66"/>
                  <a:pt x="46" y="66"/>
                  <a:pt x="45" y="66"/>
                </a:cubicBezTo>
                <a:cubicBezTo>
                  <a:pt x="43" y="68"/>
                  <a:pt x="46" y="71"/>
                  <a:pt x="47" y="72"/>
                </a:cubicBezTo>
                <a:cubicBezTo>
                  <a:pt x="47" y="75"/>
                  <a:pt x="46" y="78"/>
                  <a:pt x="44" y="80"/>
                </a:cubicBezTo>
                <a:moveTo>
                  <a:pt x="124" y="37"/>
                </a:moveTo>
                <a:cubicBezTo>
                  <a:pt x="125" y="36"/>
                  <a:pt x="125" y="34"/>
                  <a:pt x="126" y="33"/>
                </a:cubicBezTo>
                <a:cubicBezTo>
                  <a:pt x="127" y="34"/>
                  <a:pt x="128" y="36"/>
                  <a:pt x="128" y="38"/>
                </a:cubicBezTo>
                <a:cubicBezTo>
                  <a:pt x="128" y="37"/>
                  <a:pt x="127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4" y="37"/>
                  <a:pt x="124" y="37"/>
                  <a:pt x="124" y="37"/>
                </a:cubicBezTo>
                <a:moveTo>
                  <a:pt x="33" y="70"/>
                </a:moveTo>
                <a:cubicBezTo>
                  <a:pt x="31" y="68"/>
                  <a:pt x="30" y="66"/>
                  <a:pt x="29" y="64"/>
                </a:cubicBezTo>
                <a:cubicBezTo>
                  <a:pt x="35" y="53"/>
                  <a:pt x="44" y="43"/>
                  <a:pt x="49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2" y="34"/>
                  <a:pt x="53" y="33"/>
                  <a:pt x="54" y="34"/>
                </a:cubicBezTo>
                <a:cubicBezTo>
                  <a:pt x="46" y="45"/>
                  <a:pt x="39" y="57"/>
                  <a:pt x="33" y="70"/>
                </a:cubicBezTo>
                <a:moveTo>
                  <a:pt x="59" y="69"/>
                </a:moveTo>
                <a:cubicBezTo>
                  <a:pt x="58" y="69"/>
                  <a:pt x="58" y="68"/>
                  <a:pt x="57" y="67"/>
                </a:cubicBezTo>
                <a:cubicBezTo>
                  <a:pt x="62" y="54"/>
                  <a:pt x="68" y="43"/>
                  <a:pt x="75" y="31"/>
                </a:cubicBezTo>
                <a:cubicBezTo>
                  <a:pt x="75" y="31"/>
                  <a:pt x="75" y="31"/>
                  <a:pt x="75" y="31"/>
                </a:cubicBezTo>
                <a:cubicBezTo>
                  <a:pt x="77" y="32"/>
                  <a:pt x="80" y="31"/>
                  <a:pt x="81" y="34"/>
                </a:cubicBezTo>
                <a:cubicBezTo>
                  <a:pt x="78" y="39"/>
                  <a:pt x="75" y="43"/>
                  <a:pt x="72" y="48"/>
                </a:cubicBezTo>
                <a:cubicBezTo>
                  <a:pt x="71" y="49"/>
                  <a:pt x="71" y="49"/>
                  <a:pt x="71" y="50"/>
                </a:cubicBezTo>
                <a:cubicBezTo>
                  <a:pt x="71" y="51"/>
                  <a:pt x="59" y="69"/>
                  <a:pt x="59" y="69"/>
                </a:cubicBezTo>
                <a:moveTo>
                  <a:pt x="111" y="30"/>
                </a:move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moveTo>
                  <a:pt x="61" y="32"/>
                </a:moveTo>
                <a:cubicBezTo>
                  <a:pt x="60" y="32"/>
                  <a:pt x="59" y="32"/>
                  <a:pt x="59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0"/>
                  <a:pt x="60" y="30"/>
                  <a:pt x="61" y="29"/>
                </a:cubicBezTo>
                <a:cubicBezTo>
                  <a:pt x="61" y="30"/>
                  <a:pt x="61" y="31"/>
                  <a:pt x="61" y="32"/>
                </a:cubicBezTo>
                <a:moveTo>
                  <a:pt x="50" y="66"/>
                </a:moveTo>
                <a:cubicBezTo>
                  <a:pt x="49" y="65"/>
                  <a:pt x="49" y="65"/>
                  <a:pt x="49" y="65"/>
                </a:cubicBezTo>
                <a:cubicBezTo>
                  <a:pt x="54" y="56"/>
                  <a:pt x="59" y="47"/>
                  <a:pt x="64" y="38"/>
                </a:cubicBezTo>
                <a:cubicBezTo>
                  <a:pt x="65" y="38"/>
                  <a:pt x="66" y="37"/>
                  <a:pt x="65" y="34"/>
                </a:cubicBezTo>
                <a:cubicBezTo>
                  <a:pt x="65" y="29"/>
                  <a:pt x="65" y="28"/>
                  <a:pt x="66" y="28"/>
                </a:cubicBezTo>
                <a:cubicBezTo>
                  <a:pt x="67" y="28"/>
                  <a:pt x="69" y="30"/>
                  <a:pt x="72" y="31"/>
                </a:cubicBezTo>
                <a:cubicBezTo>
                  <a:pt x="66" y="42"/>
                  <a:pt x="60" y="53"/>
                  <a:pt x="55" y="65"/>
                </a:cubicBezTo>
                <a:cubicBezTo>
                  <a:pt x="55" y="65"/>
                  <a:pt x="55" y="65"/>
                  <a:pt x="54" y="65"/>
                </a:cubicBezTo>
                <a:cubicBezTo>
                  <a:pt x="54" y="65"/>
                  <a:pt x="53" y="65"/>
                  <a:pt x="51" y="65"/>
                </a:cubicBezTo>
                <a:cubicBezTo>
                  <a:pt x="51" y="65"/>
                  <a:pt x="50" y="66"/>
                  <a:pt x="50" y="66"/>
                </a:cubicBezTo>
                <a:moveTo>
                  <a:pt x="25" y="47"/>
                </a:moveTo>
                <a:cubicBezTo>
                  <a:pt x="25" y="45"/>
                  <a:pt x="24" y="43"/>
                  <a:pt x="24" y="42"/>
                </a:cubicBezTo>
                <a:cubicBezTo>
                  <a:pt x="27" y="37"/>
                  <a:pt x="34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35" y="33"/>
                  <a:pt x="30" y="40"/>
                  <a:pt x="25" y="47"/>
                </a:cubicBezTo>
                <a:moveTo>
                  <a:pt x="121" y="40"/>
                </a:moveTo>
                <a:cubicBezTo>
                  <a:pt x="121" y="40"/>
                  <a:pt x="120" y="39"/>
                  <a:pt x="120" y="39"/>
                </a:cubicBezTo>
                <a:cubicBezTo>
                  <a:pt x="119" y="38"/>
                  <a:pt x="119" y="37"/>
                  <a:pt x="118" y="35"/>
                </a:cubicBezTo>
                <a:cubicBezTo>
                  <a:pt x="119" y="32"/>
                  <a:pt x="120" y="29"/>
                  <a:pt x="121" y="25"/>
                </a:cubicBezTo>
                <a:cubicBezTo>
                  <a:pt x="122" y="27"/>
                  <a:pt x="123" y="28"/>
                  <a:pt x="124" y="30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23" y="33"/>
                  <a:pt x="122" y="37"/>
                  <a:pt x="121" y="40"/>
                </a:cubicBezTo>
                <a:moveTo>
                  <a:pt x="28" y="61"/>
                </a:moveTo>
                <a:cubicBezTo>
                  <a:pt x="26" y="58"/>
                  <a:pt x="26" y="56"/>
                  <a:pt x="26" y="55"/>
                </a:cubicBezTo>
                <a:cubicBezTo>
                  <a:pt x="26" y="53"/>
                  <a:pt x="26" y="51"/>
                  <a:pt x="26" y="50"/>
                </a:cubicBezTo>
                <a:cubicBezTo>
                  <a:pt x="31" y="42"/>
                  <a:pt x="37" y="35"/>
                  <a:pt x="42" y="27"/>
                </a:cubicBezTo>
                <a:cubicBezTo>
                  <a:pt x="42" y="27"/>
                  <a:pt x="43" y="26"/>
                  <a:pt x="43" y="26"/>
                </a:cubicBezTo>
                <a:cubicBezTo>
                  <a:pt x="46" y="25"/>
                  <a:pt x="52" y="22"/>
                  <a:pt x="55" y="20"/>
                </a:cubicBezTo>
                <a:cubicBezTo>
                  <a:pt x="54" y="21"/>
                  <a:pt x="55" y="21"/>
                  <a:pt x="55" y="22"/>
                </a:cubicBezTo>
                <a:cubicBezTo>
                  <a:pt x="56" y="23"/>
                  <a:pt x="57" y="24"/>
                  <a:pt x="58" y="25"/>
                </a:cubicBezTo>
                <a:cubicBezTo>
                  <a:pt x="59" y="26"/>
                  <a:pt x="52" y="28"/>
                  <a:pt x="50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0"/>
                  <a:pt x="50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8" y="29"/>
                  <a:pt x="48" y="29"/>
                </a:cubicBezTo>
                <a:cubicBezTo>
                  <a:pt x="43" y="41"/>
                  <a:pt x="34" y="50"/>
                  <a:pt x="28" y="61"/>
                </a:cubicBezTo>
                <a:moveTo>
                  <a:pt x="117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116" y="31"/>
                  <a:pt x="116" y="30"/>
                  <a:pt x="115" y="29"/>
                </a:cubicBezTo>
                <a:cubicBezTo>
                  <a:pt x="115" y="28"/>
                  <a:pt x="115" y="28"/>
                  <a:pt x="115" y="28"/>
                </a:cubicBezTo>
                <a:cubicBezTo>
                  <a:pt x="115" y="27"/>
                  <a:pt x="115" y="25"/>
                  <a:pt x="115" y="24"/>
                </a:cubicBezTo>
                <a:cubicBezTo>
                  <a:pt x="115" y="22"/>
                  <a:pt x="115" y="21"/>
                  <a:pt x="115" y="19"/>
                </a:cubicBezTo>
                <a:cubicBezTo>
                  <a:pt x="115" y="19"/>
                  <a:pt x="115" y="19"/>
                  <a:pt x="115" y="19"/>
                </a:cubicBezTo>
                <a:cubicBezTo>
                  <a:pt x="116" y="20"/>
                  <a:pt x="118" y="22"/>
                  <a:pt x="119" y="23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18" y="27"/>
                  <a:pt x="118" y="30"/>
                  <a:pt x="117" y="32"/>
                </a:cubicBezTo>
                <a:moveTo>
                  <a:pt x="38" y="20"/>
                </a:moveTo>
                <a:cubicBezTo>
                  <a:pt x="42" y="20"/>
                  <a:pt x="45" y="18"/>
                  <a:pt x="48" y="17"/>
                </a:cubicBezTo>
                <a:cubicBezTo>
                  <a:pt x="53" y="13"/>
                  <a:pt x="59" y="12"/>
                  <a:pt x="65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71" y="12"/>
                  <a:pt x="76" y="13"/>
                  <a:pt x="81" y="15"/>
                </a:cubicBezTo>
                <a:cubicBezTo>
                  <a:pt x="81" y="15"/>
                  <a:pt x="81" y="16"/>
                  <a:pt x="81" y="16"/>
                </a:cubicBezTo>
                <a:cubicBezTo>
                  <a:pt x="81" y="17"/>
                  <a:pt x="81" y="17"/>
                  <a:pt x="82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3" y="18"/>
                  <a:pt x="83" y="17"/>
                  <a:pt x="83" y="17"/>
                </a:cubicBezTo>
                <a:cubicBezTo>
                  <a:pt x="84" y="16"/>
                  <a:pt x="84" y="16"/>
                  <a:pt x="84" y="16"/>
                </a:cubicBezTo>
                <a:cubicBezTo>
                  <a:pt x="84" y="16"/>
                  <a:pt x="84" y="16"/>
                  <a:pt x="84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7" y="18"/>
                  <a:pt x="89" y="19"/>
                  <a:pt x="91" y="20"/>
                </a:cubicBezTo>
                <a:cubicBezTo>
                  <a:pt x="92" y="20"/>
                  <a:pt x="93" y="20"/>
                  <a:pt x="93" y="21"/>
                </a:cubicBezTo>
                <a:cubicBezTo>
                  <a:pt x="94" y="21"/>
                  <a:pt x="94" y="22"/>
                  <a:pt x="95" y="23"/>
                </a:cubicBezTo>
                <a:cubicBezTo>
                  <a:pt x="95" y="23"/>
                  <a:pt x="96" y="24"/>
                  <a:pt x="97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98" y="23"/>
                  <a:pt x="98" y="23"/>
                  <a:pt x="98" y="23"/>
                </a:cubicBezTo>
                <a:cubicBezTo>
                  <a:pt x="98" y="23"/>
                  <a:pt x="99" y="23"/>
                  <a:pt x="99" y="22"/>
                </a:cubicBezTo>
                <a:cubicBezTo>
                  <a:pt x="99" y="22"/>
                  <a:pt x="101" y="20"/>
                  <a:pt x="102" y="18"/>
                </a:cubicBezTo>
                <a:cubicBezTo>
                  <a:pt x="104" y="17"/>
                  <a:pt x="106" y="16"/>
                  <a:pt x="108" y="15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9" y="15"/>
                  <a:pt x="110" y="16"/>
                  <a:pt x="110" y="16"/>
                </a:cubicBezTo>
                <a:cubicBezTo>
                  <a:pt x="110" y="17"/>
                  <a:pt x="110" y="18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0" y="19"/>
                  <a:pt x="110" y="19"/>
                  <a:pt x="111" y="20"/>
                </a:cubicBezTo>
                <a:cubicBezTo>
                  <a:pt x="111" y="22"/>
                  <a:pt x="111" y="23"/>
                  <a:pt x="111" y="24"/>
                </a:cubicBezTo>
                <a:cubicBezTo>
                  <a:pt x="111" y="25"/>
                  <a:pt x="111" y="27"/>
                  <a:pt x="110" y="27"/>
                </a:cubicBezTo>
                <a:cubicBezTo>
                  <a:pt x="110" y="28"/>
                  <a:pt x="110" y="29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30"/>
                  <a:pt x="111" y="31"/>
                </a:cubicBezTo>
                <a:cubicBezTo>
                  <a:pt x="112" y="32"/>
                  <a:pt x="113" y="35"/>
                  <a:pt x="114" y="38"/>
                </a:cubicBezTo>
                <a:cubicBezTo>
                  <a:pt x="115" y="39"/>
                  <a:pt x="116" y="40"/>
                  <a:pt x="116" y="41"/>
                </a:cubicBezTo>
                <a:cubicBezTo>
                  <a:pt x="117" y="43"/>
                  <a:pt x="118" y="44"/>
                  <a:pt x="118" y="44"/>
                </a:cubicBezTo>
                <a:cubicBezTo>
                  <a:pt x="119" y="45"/>
                  <a:pt x="119" y="45"/>
                  <a:pt x="120" y="46"/>
                </a:cubicBezTo>
                <a:cubicBezTo>
                  <a:pt x="121" y="46"/>
                  <a:pt x="121" y="46"/>
                  <a:pt x="122" y="46"/>
                </a:cubicBezTo>
                <a:cubicBezTo>
                  <a:pt x="122" y="46"/>
                  <a:pt x="122" y="46"/>
                  <a:pt x="122" y="46"/>
                </a:cubicBezTo>
                <a:cubicBezTo>
                  <a:pt x="123" y="46"/>
                  <a:pt x="123" y="46"/>
                  <a:pt x="124" y="46"/>
                </a:cubicBezTo>
                <a:cubicBezTo>
                  <a:pt x="125" y="45"/>
                  <a:pt x="125" y="44"/>
                  <a:pt x="125" y="44"/>
                </a:cubicBezTo>
                <a:cubicBezTo>
                  <a:pt x="126" y="43"/>
                  <a:pt x="126" y="42"/>
                  <a:pt x="126" y="42"/>
                </a:cubicBezTo>
                <a:cubicBezTo>
                  <a:pt x="127" y="42"/>
                  <a:pt x="128" y="42"/>
                  <a:pt x="129" y="43"/>
                </a:cubicBezTo>
                <a:cubicBezTo>
                  <a:pt x="131" y="44"/>
                  <a:pt x="132" y="46"/>
                  <a:pt x="133" y="47"/>
                </a:cubicBezTo>
                <a:cubicBezTo>
                  <a:pt x="134" y="48"/>
                  <a:pt x="134" y="48"/>
                  <a:pt x="135" y="48"/>
                </a:cubicBezTo>
                <a:cubicBezTo>
                  <a:pt x="135" y="49"/>
                  <a:pt x="135" y="51"/>
                  <a:pt x="136" y="52"/>
                </a:cubicBezTo>
                <a:cubicBezTo>
                  <a:pt x="135" y="52"/>
                  <a:pt x="134" y="52"/>
                  <a:pt x="134" y="52"/>
                </a:cubicBezTo>
                <a:cubicBezTo>
                  <a:pt x="133" y="52"/>
                  <a:pt x="132" y="52"/>
                  <a:pt x="132" y="52"/>
                </a:cubicBezTo>
                <a:cubicBezTo>
                  <a:pt x="131" y="52"/>
                  <a:pt x="130" y="52"/>
                  <a:pt x="130" y="52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9" y="52"/>
                  <a:pt x="129" y="52"/>
                  <a:pt x="129" y="52"/>
                </a:cubicBezTo>
                <a:cubicBezTo>
                  <a:pt x="129" y="52"/>
                  <a:pt x="129" y="52"/>
                  <a:pt x="129" y="52"/>
                </a:cubicBezTo>
                <a:cubicBezTo>
                  <a:pt x="129" y="52"/>
                  <a:pt x="128" y="52"/>
                  <a:pt x="127" y="52"/>
                </a:cubicBezTo>
                <a:cubicBezTo>
                  <a:pt x="127" y="52"/>
                  <a:pt x="127" y="52"/>
                  <a:pt x="127" y="52"/>
                </a:cubicBezTo>
                <a:cubicBezTo>
                  <a:pt x="126" y="52"/>
                  <a:pt x="124" y="52"/>
                  <a:pt x="123" y="53"/>
                </a:cubicBezTo>
                <a:cubicBezTo>
                  <a:pt x="122" y="55"/>
                  <a:pt x="120" y="56"/>
                  <a:pt x="119" y="58"/>
                </a:cubicBezTo>
                <a:cubicBezTo>
                  <a:pt x="118" y="60"/>
                  <a:pt x="117" y="61"/>
                  <a:pt x="117" y="63"/>
                </a:cubicBezTo>
                <a:cubicBezTo>
                  <a:pt x="116" y="64"/>
                  <a:pt x="116" y="65"/>
                  <a:pt x="116" y="67"/>
                </a:cubicBezTo>
                <a:cubicBezTo>
                  <a:pt x="115" y="69"/>
                  <a:pt x="115" y="72"/>
                  <a:pt x="115" y="74"/>
                </a:cubicBezTo>
                <a:cubicBezTo>
                  <a:pt x="115" y="77"/>
                  <a:pt x="116" y="80"/>
                  <a:pt x="117" y="83"/>
                </a:cubicBezTo>
                <a:cubicBezTo>
                  <a:pt x="117" y="84"/>
                  <a:pt x="118" y="85"/>
                  <a:pt x="119" y="86"/>
                </a:cubicBezTo>
                <a:cubicBezTo>
                  <a:pt x="121" y="87"/>
                  <a:pt x="122" y="88"/>
                  <a:pt x="124" y="88"/>
                </a:cubicBezTo>
                <a:cubicBezTo>
                  <a:pt x="124" y="88"/>
                  <a:pt x="124" y="88"/>
                  <a:pt x="124" y="88"/>
                </a:cubicBezTo>
                <a:cubicBezTo>
                  <a:pt x="125" y="87"/>
                  <a:pt x="125" y="87"/>
                  <a:pt x="125" y="87"/>
                </a:cubicBezTo>
                <a:cubicBezTo>
                  <a:pt x="125" y="87"/>
                  <a:pt x="125" y="87"/>
                  <a:pt x="125" y="87"/>
                </a:cubicBezTo>
                <a:cubicBezTo>
                  <a:pt x="126" y="87"/>
                  <a:pt x="128" y="87"/>
                  <a:pt x="128" y="86"/>
                </a:cubicBezTo>
                <a:cubicBezTo>
                  <a:pt x="129" y="86"/>
                  <a:pt x="129" y="86"/>
                  <a:pt x="129" y="86"/>
                </a:cubicBezTo>
                <a:cubicBezTo>
                  <a:pt x="129" y="86"/>
                  <a:pt x="129" y="86"/>
                  <a:pt x="129" y="86"/>
                </a:cubicBezTo>
                <a:cubicBezTo>
                  <a:pt x="129" y="86"/>
                  <a:pt x="129" y="86"/>
                  <a:pt x="129" y="86"/>
                </a:cubicBezTo>
                <a:cubicBezTo>
                  <a:pt x="129" y="86"/>
                  <a:pt x="130" y="86"/>
                  <a:pt x="131" y="87"/>
                </a:cubicBezTo>
                <a:cubicBezTo>
                  <a:pt x="131" y="87"/>
                  <a:pt x="131" y="87"/>
                  <a:pt x="131" y="87"/>
                </a:cubicBezTo>
                <a:cubicBezTo>
                  <a:pt x="131" y="88"/>
                  <a:pt x="132" y="88"/>
                  <a:pt x="132" y="89"/>
                </a:cubicBezTo>
                <a:cubicBezTo>
                  <a:pt x="132" y="91"/>
                  <a:pt x="131" y="94"/>
                  <a:pt x="130" y="97"/>
                </a:cubicBezTo>
                <a:cubicBezTo>
                  <a:pt x="130" y="99"/>
                  <a:pt x="129" y="102"/>
                  <a:pt x="128" y="103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22" y="114"/>
                  <a:pt x="113" y="122"/>
                  <a:pt x="102" y="127"/>
                </a:cubicBezTo>
                <a:cubicBezTo>
                  <a:pt x="107" y="122"/>
                  <a:pt x="111" y="117"/>
                  <a:pt x="111" y="111"/>
                </a:cubicBezTo>
                <a:cubicBezTo>
                  <a:pt x="111" y="106"/>
                  <a:pt x="109" y="102"/>
                  <a:pt x="106" y="99"/>
                </a:cubicBezTo>
                <a:cubicBezTo>
                  <a:pt x="105" y="99"/>
                  <a:pt x="104" y="98"/>
                  <a:pt x="103" y="98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1" y="98"/>
                  <a:pt x="101" y="98"/>
                  <a:pt x="100" y="98"/>
                </a:cubicBezTo>
                <a:cubicBezTo>
                  <a:pt x="98" y="98"/>
                  <a:pt x="96" y="98"/>
                  <a:pt x="94" y="98"/>
                </a:cubicBezTo>
                <a:cubicBezTo>
                  <a:pt x="92" y="97"/>
                  <a:pt x="91" y="97"/>
                  <a:pt x="90" y="97"/>
                </a:cubicBezTo>
                <a:cubicBezTo>
                  <a:pt x="87" y="90"/>
                  <a:pt x="74" y="85"/>
                  <a:pt x="68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67" y="84"/>
                  <a:pt x="65" y="83"/>
                  <a:pt x="63" y="83"/>
                </a:cubicBezTo>
                <a:cubicBezTo>
                  <a:pt x="63" y="83"/>
                  <a:pt x="63" y="83"/>
                  <a:pt x="63" y="83"/>
                </a:cubicBezTo>
                <a:cubicBezTo>
                  <a:pt x="63" y="83"/>
                  <a:pt x="63" y="83"/>
                  <a:pt x="63" y="83"/>
                </a:cubicBezTo>
                <a:cubicBezTo>
                  <a:pt x="62" y="82"/>
                  <a:pt x="61" y="81"/>
                  <a:pt x="61" y="80"/>
                </a:cubicBezTo>
                <a:cubicBezTo>
                  <a:pt x="61" y="79"/>
                  <a:pt x="61" y="78"/>
                  <a:pt x="61" y="77"/>
                </a:cubicBezTo>
                <a:cubicBezTo>
                  <a:pt x="60" y="76"/>
                  <a:pt x="60" y="74"/>
                  <a:pt x="59" y="73"/>
                </a:cubicBezTo>
                <a:cubicBezTo>
                  <a:pt x="59" y="73"/>
                  <a:pt x="59" y="73"/>
                  <a:pt x="59" y="73"/>
                </a:cubicBezTo>
                <a:cubicBezTo>
                  <a:pt x="62" y="73"/>
                  <a:pt x="63" y="72"/>
                  <a:pt x="64" y="70"/>
                </a:cubicBezTo>
                <a:cubicBezTo>
                  <a:pt x="65" y="68"/>
                  <a:pt x="68" y="63"/>
                  <a:pt x="70" y="60"/>
                </a:cubicBezTo>
                <a:cubicBezTo>
                  <a:pt x="73" y="56"/>
                  <a:pt x="74" y="54"/>
                  <a:pt x="75" y="52"/>
                </a:cubicBezTo>
                <a:cubicBezTo>
                  <a:pt x="75" y="52"/>
                  <a:pt x="76" y="52"/>
                  <a:pt x="76" y="52"/>
                </a:cubicBezTo>
                <a:cubicBezTo>
                  <a:pt x="79" y="52"/>
                  <a:pt x="82" y="53"/>
                  <a:pt x="83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5" y="53"/>
                  <a:pt x="87" y="52"/>
                  <a:pt x="87" y="51"/>
                </a:cubicBezTo>
                <a:cubicBezTo>
                  <a:pt x="88" y="50"/>
                  <a:pt x="88" y="49"/>
                  <a:pt x="88" y="48"/>
                </a:cubicBezTo>
                <a:cubicBezTo>
                  <a:pt x="88" y="47"/>
                  <a:pt x="89" y="45"/>
                  <a:pt x="91" y="42"/>
                </a:cubicBezTo>
                <a:cubicBezTo>
                  <a:pt x="91" y="42"/>
                  <a:pt x="92" y="41"/>
                  <a:pt x="92" y="41"/>
                </a:cubicBezTo>
                <a:cubicBezTo>
                  <a:pt x="93" y="39"/>
                  <a:pt x="92" y="37"/>
                  <a:pt x="91" y="36"/>
                </a:cubicBezTo>
                <a:cubicBezTo>
                  <a:pt x="90" y="35"/>
                  <a:pt x="89" y="35"/>
                  <a:pt x="88" y="34"/>
                </a:cubicBezTo>
                <a:cubicBezTo>
                  <a:pt x="88" y="34"/>
                  <a:pt x="87" y="34"/>
                  <a:pt x="87" y="34"/>
                </a:cubicBezTo>
                <a:cubicBezTo>
                  <a:pt x="86" y="34"/>
                  <a:pt x="86" y="34"/>
                  <a:pt x="86" y="33"/>
                </a:cubicBezTo>
                <a:cubicBezTo>
                  <a:pt x="84" y="28"/>
                  <a:pt x="80" y="27"/>
                  <a:pt x="77" y="27"/>
                </a:cubicBezTo>
                <a:cubicBezTo>
                  <a:pt x="76" y="27"/>
                  <a:pt x="75" y="27"/>
                  <a:pt x="74" y="27"/>
                </a:cubicBezTo>
                <a:cubicBezTo>
                  <a:pt x="73" y="26"/>
                  <a:pt x="72" y="26"/>
                  <a:pt x="71" y="25"/>
                </a:cubicBezTo>
                <a:cubicBezTo>
                  <a:pt x="69" y="24"/>
                  <a:pt x="68" y="23"/>
                  <a:pt x="66" y="23"/>
                </a:cubicBezTo>
                <a:cubicBezTo>
                  <a:pt x="66" y="23"/>
                  <a:pt x="66" y="23"/>
                  <a:pt x="66" y="23"/>
                </a:cubicBezTo>
                <a:cubicBezTo>
                  <a:pt x="65" y="23"/>
                  <a:pt x="64" y="24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2" y="23"/>
                  <a:pt x="62" y="22"/>
                  <a:pt x="61" y="22"/>
                </a:cubicBezTo>
                <a:cubicBezTo>
                  <a:pt x="60" y="21"/>
                  <a:pt x="60" y="20"/>
                  <a:pt x="59" y="20"/>
                </a:cubicBezTo>
                <a:cubicBezTo>
                  <a:pt x="59" y="18"/>
                  <a:pt x="58" y="17"/>
                  <a:pt x="57" y="17"/>
                </a:cubicBezTo>
                <a:cubicBezTo>
                  <a:pt x="56" y="16"/>
                  <a:pt x="56" y="16"/>
                  <a:pt x="55" y="16"/>
                </a:cubicBezTo>
                <a:cubicBezTo>
                  <a:pt x="54" y="16"/>
                  <a:pt x="53" y="16"/>
                  <a:pt x="52" y="17"/>
                </a:cubicBezTo>
                <a:cubicBezTo>
                  <a:pt x="49" y="19"/>
                  <a:pt x="41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2" y="22"/>
                  <a:pt x="26" y="30"/>
                  <a:pt x="21" y="39"/>
                </a:cubicBezTo>
                <a:cubicBezTo>
                  <a:pt x="20" y="40"/>
                  <a:pt x="20" y="40"/>
                  <a:pt x="20" y="41"/>
                </a:cubicBezTo>
                <a:cubicBezTo>
                  <a:pt x="20" y="43"/>
                  <a:pt x="20" y="45"/>
                  <a:pt x="21" y="48"/>
                </a:cubicBezTo>
                <a:cubicBezTo>
                  <a:pt x="21" y="49"/>
                  <a:pt x="21" y="51"/>
                  <a:pt x="22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3"/>
                  <a:pt x="21" y="53"/>
                  <a:pt x="22" y="53"/>
                </a:cubicBezTo>
                <a:cubicBezTo>
                  <a:pt x="22" y="54"/>
                  <a:pt x="22" y="54"/>
                  <a:pt x="22" y="54"/>
                </a:cubicBezTo>
                <a:cubicBezTo>
                  <a:pt x="21" y="57"/>
                  <a:pt x="22" y="61"/>
                  <a:pt x="25" y="66"/>
                </a:cubicBezTo>
                <a:cubicBezTo>
                  <a:pt x="25" y="67"/>
                  <a:pt x="25" y="68"/>
                  <a:pt x="24" y="68"/>
                </a:cubicBezTo>
                <a:cubicBezTo>
                  <a:pt x="24" y="69"/>
                  <a:pt x="24" y="69"/>
                  <a:pt x="25" y="70"/>
                </a:cubicBezTo>
                <a:cubicBezTo>
                  <a:pt x="25" y="70"/>
                  <a:pt x="25" y="70"/>
                  <a:pt x="25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9"/>
                  <a:pt x="27" y="69"/>
                  <a:pt x="27" y="69"/>
                </a:cubicBezTo>
                <a:cubicBezTo>
                  <a:pt x="27" y="69"/>
                  <a:pt x="27" y="69"/>
                  <a:pt x="27" y="69"/>
                </a:cubicBezTo>
                <a:cubicBezTo>
                  <a:pt x="28" y="71"/>
                  <a:pt x="33" y="79"/>
                  <a:pt x="37" y="81"/>
                </a:cubicBezTo>
                <a:cubicBezTo>
                  <a:pt x="40" y="83"/>
                  <a:pt x="46" y="86"/>
                  <a:pt x="50" y="87"/>
                </a:cubicBezTo>
                <a:cubicBezTo>
                  <a:pt x="51" y="88"/>
                  <a:pt x="51" y="88"/>
                  <a:pt x="51" y="88"/>
                </a:cubicBezTo>
                <a:cubicBezTo>
                  <a:pt x="51" y="89"/>
                  <a:pt x="52" y="89"/>
                  <a:pt x="52" y="90"/>
                </a:cubicBezTo>
                <a:cubicBezTo>
                  <a:pt x="53" y="90"/>
                  <a:pt x="53" y="91"/>
                  <a:pt x="53" y="92"/>
                </a:cubicBezTo>
                <a:cubicBezTo>
                  <a:pt x="54" y="92"/>
                  <a:pt x="54" y="92"/>
                  <a:pt x="54" y="93"/>
                </a:cubicBezTo>
                <a:cubicBezTo>
                  <a:pt x="54" y="94"/>
                  <a:pt x="54" y="96"/>
                  <a:pt x="54" y="97"/>
                </a:cubicBezTo>
                <a:cubicBezTo>
                  <a:pt x="54" y="97"/>
                  <a:pt x="53" y="98"/>
                  <a:pt x="53" y="99"/>
                </a:cubicBezTo>
                <a:cubicBezTo>
                  <a:pt x="53" y="101"/>
                  <a:pt x="52" y="108"/>
                  <a:pt x="55" y="114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5"/>
                  <a:pt x="55" y="115"/>
                  <a:pt x="55" y="116"/>
                </a:cubicBezTo>
                <a:cubicBezTo>
                  <a:pt x="55" y="116"/>
                  <a:pt x="55" y="117"/>
                  <a:pt x="56" y="117"/>
                </a:cubicBezTo>
                <a:cubicBezTo>
                  <a:pt x="56" y="117"/>
                  <a:pt x="56" y="117"/>
                  <a:pt x="56" y="117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7" y="118"/>
                  <a:pt x="57" y="117"/>
                  <a:pt x="58" y="117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59" y="117"/>
                  <a:pt x="60" y="118"/>
                  <a:pt x="61" y="119"/>
                </a:cubicBezTo>
                <a:cubicBezTo>
                  <a:pt x="61" y="119"/>
                  <a:pt x="60" y="120"/>
                  <a:pt x="60" y="121"/>
                </a:cubicBezTo>
                <a:cubicBezTo>
                  <a:pt x="60" y="121"/>
                  <a:pt x="60" y="122"/>
                  <a:pt x="61" y="122"/>
                </a:cubicBezTo>
                <a:cubicBezTo>
                  <a:pt x="61" y="122"/>
                  <a:pt x="61" y="122"/>
                  <a:pt x="61" y="122"/>
                </a:cubicBezTo>
                <a:cubicBezTo>
                  <a:pt x="61" y="122"/>
                  <a:pt x="62" y="122"/>
                  <a:pt x="62" y="121"/>
                </a:cubicBezTo>
                <a:cubicBezTo>
                  <a:pt x="62" y="121"/>
                  <a:pt x="62" y="121"/>
                  <a:pt x="62" y="121"/>
                </a:cubicBezTo>
                <a:cubicBezTo>
                  <a:pt x="63" y="122"/>
                  <a:pt x="62" y="124"/>
                  <a:pt x="61" y="127"/>
                </a:cubicBezTo>
                <a:cubicBezTo>
                  <a:pt x="61" y="129"/>
                  <a:pt x="60" y="131"/>
                  <a:pt x="60" y="132"/>
                </a:cubicBezTo>
                <a:cubicBezTo>
                  <a:pt x="31" y="128"/>
                  <a:pt x="5" y="107"/>
                  <a:pt x="5" y="69"/>
                </a:cubicBezTo>
                <a:cubicBezTo>
                  <a:pt x="5" y="46"/>
                  <a:pt x="15" y="29"/>
                  <a:pt x="29" y="18"/>
                </a:cubicBezTo>
                <a:cubicBezTo>
                  <a:pt x="30" y="19"/>
                  <a:pt x="30" y="19"/>
                  <a:pt x="30" y="19"/>
                </a:cubicBezTo>
                <a:cubicBezTo>
                  <a:pt x="31" y="19"/>
                  <a:pt x="32" y="19"/>
                  <a:pt x="33" y="19"/>
                </a:cubicBezTo>
                <a:cubicBezTo>
                  <a:pt x="34" y="19"/>
                  <a:pt x="35" y="19"/>
                  <a:pt x="35" y="20"/>
                </a:cubicBezTo>
                <a:cubicBezTo>
                  <a:pt x="36" y="20"/>
                  <a:pt x="37" y="20"/>
                  <a:pt x="38" y="20"/>
                </a:cubicBezTo>
                <a:moveTo>
                  <a:pt x="97" y="18"/>
                </a:moveTo>
                <a:cubicBezTo>
                  <a:pt x="96" y="17"/>
                  <a:pt x="96" y="17"/>
                  <a:pt x="96" y="17"/>
                </a:cubicBezTo>
                <a:cubicBezTo>
                  <a:pt x="95" y="17"/>
                  <a:pt x="94" y="16"/>
                  <a:pt x="93" y="16"/>
                </a:cubicBezTo>
                <a:cubicBezTo>
                  <a:pt x="94" y="14"/>
                  <a:pt x="95" y="12"/>
                  <a:pt x="96" y="10"/>
                </a:cubicBezTo>
                <a:cubicBezTo>
                  <a:pt x="98" y="11"/>
                  <a:pt x="100" y="12"/>
                  <a:pt x="102" y="13"/>
                </a:cubicBezTo>
                <a:cubicBezTo>
                  <a:pt x="101" y="14"/>
                  <a:pt x="99" y="15"/>
                  <a:pt x="98" y="16"/>
                </a:cubicBezTo>
                <a:cubicBezTo>
                  <a:pt x="98" y="17"/>
                  <a:pt x="97" y="17"/>
                  <a:pt x="97" y="18"/>
                </a:cubicBezTo>
                <a:moveTo>
                  <a:pt x="38" y="15"/>
                </a:move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7" y="15"/>
                  <a:pt x="37" y="15"/>
                </a:cubicBezTo>
                <a:cubicBezTo>
                  <a:pt x="36" y="15"/>
                  <a:pt x="35" y="15"/>
                  <a:pt x="34" y="15"/>
                </a:cubicBezTo>
                <a:cubicBezTo>
                  <a:pt x="38" y="12"/>
                  <a:pt x="43" y="10"/>
                  <a:pt x="47" y="9"/>
                </a:cubicBezTo>
                <a:cubicBezTo>
                  <a:pt x="47" y="10"/>
                  <a:pt x="46" y="11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3" y="14"/>
                  <a:pt x="41" y="15"/>
                  <a:pt x="38" y="15"/>
                </a:cubicBezTo>
                <a:moveTo>
                  <a:pt x="91" y="15"/>
                </a:moveTo>
                <a:cubicBezTo>
                  <a:pt x="89" y="14"/>
                  <a:pt x="88" y="13"/>
                  <a:pt x="87" y="12"/>
                </a:cubicBezTo>
                <a:cubicBezTo>
                  <a:pt x="87" y="12"/>
                  <a:pt x="86" y="12"/>
                  <a:pt x="85" y="12"/>
                </a:cubicBezTo>
                <a:cubicBezTo>
                  <a:pt x="85" y="12"/>
                  <a:pt x="85" y="12"/>
                  <a:pt x="85" y="12"/>
                </a:cubicBezTo>
                <a:cubicBezTo>
                  <a:pt x="86" y="10"/>
                  <a:pt x="87" y="9"/>
                  <a:pt x="88" y="7"/>
                </a:cubicBezTo>
                <a:cubicBezTo>
                  <a:pt x="90" y="8"/>
                  <a:pt x="92" y="8"/>
                  <a:pt x="94" y="9"/>
                </a:cubicBezTo>
                <a:cubicBezTo>
                  <a:pt x="93" y="11"/>
                  <a:pt x="92" y="13"/>
                  <a:pt x="91" y="15"/>
                </a:cubicBezTo>
                <a:moveTo>
                  <a:pt x="49" y="11"/>
                </a:moveTo>
                <a:cubicBezTo>
                  <a:pt x="49" y="10"/>
                  <a:pt x="49" y="9"/>
                  <a:pt x="49" y="8"/>
                </a:cubicBezTo>
                <a:cubicBezTo>
                  <a:pt x="52" y="7"/>
                  <a:pt x="55" y="7"/>
                  <a:pt x="58" y="6"/>
                </a:cubicBezTo>
                <a:cubicBezTo>
                  <a:pt x="58" y="7"/>
                  <a:pt x="58" y="7"/>
                  <a:pt x="58" y="8"/>
                </a:cubicBezTo>
                <a:cubicBezTo>
                  <a:pt x="55" y="9"/>
                  <a:pt x="52" y="10"/>
                  <a:pt x="49" y="11"/>
                </a:cubicBezTo>
                <a:moveTo>
                  <a:pt x="83" y="11"/>
                </a:moveTo>
                <a:cubicBezTo>
                  <a:pt x="81" y="10"/>
                  <a:pt x="78" y="9"/>
                  <a:pt x="75" y="8"/>
                </a:cubicBezTo>
                <a:cubicBezTo>
                  <a:pt x="75" y="7"/>
                  <a:pt x="76" y="6"/>
                  <a:pt x="77" y="5"/>
                </a:cubicBezTo>
                <a:cubicBezTo>
                  <a:pt x="79" y="6"/>
                  <a:pt x="82" y="6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5" y="7"/>
                  <a:pt x="86" y="7"/>
                </a:cubicBezTo>
                <a:cubicBezTo>
                  <a:pt x="85" y="8"/>
                  <a:pt x="84" y="10"/>
                  <a:pt x="83" y="11"/>
                </a:cubicBezTo>
                <a:moveTo>
                  <a:pt x="61" y="8"/>
                </a:moveTo>
                <a:cubicBezTo>
                  <a:pt x="61" y="7"/>
                  <a:pt x="61" y="6"/>
                  <a:pt x="62" y="6"/>
                </a:cubicBezTo>
                <a:cubicBezTo>
                  <a:pt x="63" y="5"/>
                  <a:pt x="64" y="5"/>
                  <a:pt x="65" y="5"/>
                </a:cubicBezTo>
                <a:cubicBezTo>
                  <a:pt x="66" y="5"/>
                  <a:pt x="68" y="5"/>
                  <a:pt x="69" y="5"/>
                </a:cubicBezTo>
                <a:cubicBezTo>
                  <a:pt x="71" y="5"/>
                  <a:pt x="73" y="5"/>
                  <a:pt x="74" y="5"/>
                </a:cubicBezTo>
                <a:cubicBezTo>
                  <a:pt x="74" y="6"/>
                  <a:pt x="73" y="7"/>
                  <a:pt x="73" y="8"/>
                </a:cubicBezTo>
                <a:cubicBezTo>
                  <a:pt x="70" y="8"/>
                  <a:pt x="67" y="7"/>
                  <a:pt x="65" y="7"/>
                </a:cubicBezTo>
                <a:cubicBezTo>
                  <a:pt x="64" y="7"/>
                  <a:pt x="62" y="7"/>
                  <a:pt x="61" y="8"/>
                </a:cubicBezTo>
                <a:moveTo>
                  <a:pt x="71" y="0"/>
                </a:moveTo>
                <a:cubicBezTo>
                  <a:pt x="69" y="0"/>
                  <a:pt x="68" y="1"/>
                  <a:pt x="66" y="1"/>
                </a:cubicBezTo>
                <a:cubicBezTo>
                  <a:pt x="65" y="1"/>
                  <a:pt x="65" y="1"/>
                  <a:pt x="65" y="1"/>
                </a:cubicBezTo>
                <a:cubicBezTo>
                  <a:pt x="64" y="1"/>
                  <a:pt x="64" y="1"/>
                  <a:pt x="64" y="1"/>
                </a:cubicBezTo>
                <a:cubicBezTo>
                  <a:pt x="53" y="2"/>
                  <a:pt x="41" y="5"/>
                  <a:pt x="27" y="13"/>
                </a:cubicBezTo>
                <a:cubicBezTo>
                  <a:pt x="27" y="14"/>
                  <a:pt x="27" y="14"/>
                  <a:pt x="27" y="14"/>
                </a:cubicBezTo>
                <a:cubicBezTo>
                  <a:pt x="26" y="14"/>
                  <a:pt x="26" y="15"/>
                  <a:pt x="26" y="15"/>
                </a:cubicBezTo>
                <a:cubicBezTo>
                  <a:pt x="25" y="16"/>
                  <a:pt x="24" y="17"/>
                  <a:pt x="23" y="18"/>
                </a:cubicBezTo>
                <a:cubicBezTo>
                  <a:pt x="8" y="30"/>
                  <a:pt x="0" y="48"/>
                  <a:pt x="0" y="69"/>
                </a:cubicBezTo>
                <a:cubicBezTo>
                  <a:pt x="0" y="110"/>
                  <a:pt x="30" y="133"/>
                  <a:pt x="62" y="137"/>
                </a:cubicBezTo>
                <a:cubicBezTo>
                  <a:pt x="62" y="138"/>
                  <a:pt x="63" y="138"/>
                  <a:pt x="64" y="138"/>
                </a:cubicBezTo>
                <a:cubicBezTo>
                  <a:pt x="64" y="138"/>
                  <a:pt x="67" y="138"/>
                  <a:pt x="72" y="138"/>
                </a:cubicBezTo>
                <a:cubicBezTo>
                  <a:pt x="85" y="138"/>
                  <a:pt x="90" y="136"/>
                  <a:pt x="92" y="135"/>
                </a:cubicBezTo>
                <a:cubicBezTo>
                  <a:pt x="103" y="132"/>
                  <a:pt x="112" y="127"/>
                  <a:pt x="120" y="121"/>
                </a:cubicBezTo>
                <a:cubicBezTo>
                  <a:pt x="131" y="111"/>
                  <a:pt x="138" y="98"/>
                  <a:pt x="141" y="82"/>
                </a:cubicBezTo>
                <a:cubicBezTo>
                  <a:pt x="142" y="79"/>
                  <a:pt x="142" y="75"/>
                  <a:pt x="142" y="72"/>
                </a:cubicBezTo>
                <a:cubicBezTo>
                  <a:pt x="142" y="71"/>
                  <a:pt x="142" y="71"/>
                  <a:pt x="142" y="70"/>
                </a:cubicBezTo>
                <a:cubicBezTo>
                  <a:pt x="142" y="69"/>
                  <a:pt x="142" y="69"/>
                  <a:pt x="142" y="69"/>
                </a:cubicBezTo>
                <a:cubicBezTo>
                  <a:pt x="142" y="49"/>
                  <a:pt x="135" y="32"/>
                  <a:pt x="122" y="20"/>
                </a:cubicBezTo>
                <a:cubicBezTo>
                  <a:pt x="122" y="19"/>
                  <a:pt x="122" y="19"/>
                  <a:pt x="122" y="19"/>
                </a:cubicBezTo>
                <a:cubicBezTo>
                  <a:pt x="120" y="18"/>
                  <a:pt x="119" y="17"/>
                  <a:pt x="118" y="16"/>
                </a:cubicBezTo>
                <a:cubicBezTo>
                  <a:pt x="118" y="15"/>
                  <a:pt x="117" y="15"/>
                  <a:pt x="117" y="15"/>
                </a:cubicBezTo>
                <a:cubicBezTo>
                  <a:pt x="104" y="6"/>
                  <a:pt x="88" y="0"/>
                  <a:pt x="7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prstClr val="black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0774261" y="1722467"/>
            <a:ext cx="201534" cy="235028"/>
            <a:chOff x="1924044" y="2721446"/>
            <a:chExt cx="291233" cy="388908"/>
          </a:xfrm>
          <a:solidFill>
            <a:schemeClr val="bg1"/>
          </a:solidFill>
        </p:grpSpPr>
        <p:sp>
          <p:nvSpPr>
            <p:cNvPr id="33" name="Freeform 769"/>
            <p:cNvSpPr>
              <a:spLocks noEditPoints="1"/>
            </p:cNvSpPr>
            <p:nvPr/>
          </p:nvSpPr>
          <p:spPr bwMode="auto">
            <a:xfrm>
              <a:off x="1924044" y="2721446"/>
              <a:ext cx="291233" cy="388908"/>
            </a:xfrm>
            <a:custGeom>
              <a:avLst/>
              <a:gdLst>
                <a:gd name="T0" fmla="*/ 107 w 137"/>
                <a:gd name="T1" fmla="*/ 84 h 183"/>
                <a:gd name="T2" fmla="*/ 125 w 137"/>
                <a:gd name="T3" fmla="*/ 157 h 183"/>
                <a:gd name="T4" fmla="*/ 128 w 137"/>
                <a:gd name="T5" fmla="*/ 169 h 183"/>
                <a:gd name="T6" fmla="*/ 121 w 137"/>
                <a:gd name="T7" fmla="*/ 169 h 183"/>
                <a:gd name="T8" fmla="*/ 116 w 137"/>
                <a:gd name="T9" fmla="*/ 167 h 183"/>
                <a:gd name="T10" fmla="*/ 35 w 137"/>
                <a:gd name="T11" fmla="*/ 172 h 183"/>
                <a:gd name="T12" fmla="*/ 16 w 137"/>
                <a:gd name="T13" fmla="*/ 177 h 183"/>
                <a:gd name="T14" fmla="*/ 5 w 137"/>
                <a:gd name="T15" fmla="*/ 133 h 183"/>
                <a:gd name="T16" fmla="*/ 39 w 137"/>
                <a:gd name="T17" fmla="*/ 62 h 183"/>
                <a:gd name="T18" fmla="*/ 35 w 137"/>
                <a:gd name="T19" fmla="*/ 59 h 183"/>
                <a:gd name="T20" fmla="*/ 122 w 137"/>
                <a:gd name="T21" fmla="*/ 64 h 183"/>
                <a:gd name="T22" fmla="*/ 124 w 137"/>
                <a:gd name="T23" fmla="*/ 64 h 183"/>
                <a:gd name="T24" fmla="*/ 52 w 137"/>
                <a:gd name="T25" fmla="*/ 60 h 183"/>
                <a:gd name="T26" fmla="*/ 115 w 137"/>
                <a:gd name="T27" fmla="*/ 57 h 183"/>
                <a:gd name="T28" fmla="*/ 65 w 137"/>
                <a:gd name="T29" fmla="*/ 56 h 183"/>
                <a:gd name="T30" fmla="*/ 104 w 137"/>
                <a:gd name="T31" fmla="*/ 56 h 183"/>
                <a:gd name="T32" fmla="*/ 76 w 137"/>
                <a:gd name="T33" fmla="*/ 54 h 183"/>
                <a:gd name="T34" fmla="*/ 96 w 137"/>
                <a:gd name="T35" fmla="*/ 54 h 183"/>
                <a:gd name="T36" fmla="*/ 82 w 137"/>
                <a:gd name="T37" fmla="*/ 53 h 183"/>
                <a:gd name="T38" fmla="*/ 81 w 137"/>
                <a:gd name="T39" fmla="*/ 57 h 183"/>
                <a:gd name="T40" fmla="*/ 88 w 137"/>
                <a:gd name="T41" fmla="*/ 55 h 183"/>
                <a:gd name="T42" fmla="*/ 89 w 137"/>
                <a:gd name="T43" fmla="*/ 57 h 183"/>
                <a:gd name="T44" fmla="*/ 38 w 137"/>
                <a:gd name="T45" fmla="*/ 55 h 183"/>
                <a:gd name="T46" fmla="*/ 35 w 137"/>
                <a:gd name="T47" fmla="*/ 49 h 183"/>
                <a:gd name="T48" fmla="*/ 89 w 137"/>
                <a:gd name="T49" fmla="*/ 46 h 183"/>
                <a:gd name="T50" fmla="*/ 51 w 137"/>
                <a:gd name="T51" fmla="*/ 53 h 183"/>
                <a:gd name="T52" fmla="*/ 63 w 137"/>
                <a:gd name="T53" fmla="*/ 52 h 183"/>
                <a:gd name="T54" fmla="*/ 100 w 137"/>
                <a:gd name="T55" fmla="*/ 43 h 183"/>
                <a:gd name="T56" fmla="*/ 73 w 137"/>
                <a:gd name="T57" fmla="*/ 50 h 183"/>
                <a:gd name="T58" fmla="*/ 85 w 137"/>
                <a:gd name="T59" fmla="*/ 45 h 183"/>
                <a:gd name="T60" fmla="*/ 82 w 137"/>
                <a:gd name="T61" fmla="*/ 49 h 183"/>
                <a:gd name="T62" fmla="*/ 111 w 137"/>
                <a:gd name="T63" fmla="*/ 40 h 183"/>
                <a:gd name="T64" fmla="*/ 49 w 137"/>
                <a:gd name="T65" fmla="*/ 28 h 183"/>
                <a:gd name="T66" fmla="*/ 65 w 137"/>
                <a:gd name="T67" fmla="*/ 5 h 183"/>
                <a:gd name="T68" fmla="*/ 63 w 137"/>
                <a:gd name="T69" fmla="*/ 30 h 183"/>
                <a:gd name="T70" fmla="*/ 78 w 137"/>
                <a:gd name="T71" fmla="*/ 8 h 183"/>
                <a:gd name="T72" fmla="*/ 44 w 137"/>
                <a:gd name="T73" fmla="*/ 42 h 183"/>
                <a:gd name="T74" fmla="*/ 41 w 137"/>
                <a:gd name="T75" fmla="*/ 32 h 183"/>
                <a:gd name="T76" fmla="*/ 65 w 137"/>
                <a:gd name="T77" fmla="*/ 0 h 183"/>
                <a:gd name="T78" fmla="*/ 31 w 137"/>
                <a:gd name="T79" fmla="*/ 10 h 183"/>
                <a:gd name="T80" fmla="*/ 34 w 137"/>
                <a:gd name="T81" fmla="*/ 42 h 183"/>
                <a:gd name="T82" fmla="*/ 31 w 137"/>
                <a:gd name="T83" fmla="*/ 59 h 183"/>
                <a:gd name="T84" fmla="*/ 0 w 137"/>
                <a:gd name="T85" fmla="*/ 133 h 183"/>
                <a:gd name="T86" fmla="*/ 12 w 137"/>
                <a:gd name="T87" fmla="*/ 180 h 183"/>
                <a:gd name="T88" fmla="*/ 35 w 137"/>
                <a:gd name="T89" fmla="*/ 177 h 183"/>
                <a:gd name="T90" fmla="*/ 106 w 137"/>
                <a:gd name="T91" fmla="*/ 174 h 183"/>
                <a:gd name="T92" fmla="*/ 131 w 137"/>
                <a:gd name="T93" fmla="*/ 173 h 183"/>
                <a:gd name="T94" fmla="*/ 130 w 137"/>
                <a:gd name="T95" fmla="*/ 157 h 183"/>
                <a:gd name="T96" fmla="*/ 89 w 137"/>
                <a:gd name="T97" fmla="*/ 64 h 183"/>
                <a:gd name="T98" fmla="*/ 124 w 137"/>
                <a:gd name="T99" fmla="*/ 69 h 183"/>
                <a:gd name="T100" fmla="*/ 134 w 137"/>
                <a:gd name="T101" fmla="*/ 54 h 183"/>
                <a:gd name="T102" fmla="*/ 115 w 137"/>
                <a:gd name="T103" fmla="*/ 43 h 183"/>
                <a:gd name="T104" fmla="*/ 112 w 137"/>
                <a:gd name="T105" fmla="*/ 32 h 183"/>
                <a:gd name="T106" fmla="*/ 100 w 137"/>
                <a:gd name="T107" fmla="*/ 15 h 183"/>
                <a:gd name="T108" fmla="*/ 82 w 137"/>
                <a:gd name="T109" fmla="*/ 4 h 183"/>
                <a:gd name="T110" fmla="*/ 69 w 137"/>
                <a:gd name="T11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7" h="183">
                  <a:moveTo>
                    <a:pt x="41" y="66"/>
                  </a:moveTo>
                  <a:cubicBezTo>
                    <a:pt x="43" y="66"/>
                    <a:pt x="45" y="66"/>
                    <a:pt x="45" y="66"/>
                  </a:cubicBezTo>
                  <a:cubicBezTo>
                    <a:pt x="62" y="65"/>
                    <a:pt x="72" y="64"/>
                    <a:pt x="80" y="62"/>
                  </a:cubicBezTo>
                  <a:cubicBezTo>
                    <a:pt x="80" y="63"/>
                    <a:pt x="81" y="64"/>
                    <a:pt x="82" y="65"/>
                  </a:cubicBezTo>
                  <a:cubicBezTo>
                    <a:pt x="84" y="67"/>
                    <a:pt x="87" y="69"/>
                    <a:pt x="90" y="71"/>
                  </a:cubicBezTo>
                  <a:cubicBezTo>
                    <a:pt x="95" y="75"/>
                    <a:pt x="101" y="79"/>
                    <a:pt x="107" y="84"/>
                  </a:cubicBezTo>
                  <a:cubicBezTo>
                    <a:pt x="113" y="88"/>
                    <a:pt x="118" y="93"/>
                    <a:pt x="122" y="98"/>
                  </a:cubicBezTo>
                  <a:cubicBezTo>
                    <a:pt x="128" y="107"/>
                    <a:pt x="131" y="117"/>
                    <a:pt x="131" y="128"/>
                  </a:cubicBezTo>
                  <a:cubicBezTo>
                    <a:pt x="131" y="131"/>
                    <a:pt x="131" y="134"/>
                    <a:pt x="130" y="137"/>
                  </a:cubicBezTo>
                  <a:cubicBezTo>
                    <a:pt x="129" y="141"/>
                    <a:pt x="128" y="143"/>
                    <a:pt x="127" y="146"/>
                  </a:cubicBezTo>
                  <a:cubicBezTo>
                    <a:pt x="126" y="149"/>
                    <a:pt x="125" y="153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8"/>
                    <a:pt x="125" y="159"/>
                    <a:pt x="126" y="160"/>
                  </a:cubicBezTo>
                  <a:cubicBezTo>
                    <a:pt x="126" y="162"/>
                    <a:pt x="126" y="163"/>
                    <a:pt x="127" y="165"/>
                  </a:cubicBezTo>
                  <a:cubicBezTo>
                    <a:pt x="127" y="167"/>
                    <a:pt x="128" y="168"/>
                    <a:pt x="128" y="169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0"/>
                    <a:pt x="127" y="170"/>
                    <a:pt x="127" y="170"/>
                  </a:cubicBezTo>
                  <a:cubicBezTo>
                    <a:pt x="127" y="170"/>
                    <a:pt x="126" y="170"/>
                    <a:pt x="126" y="170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25" y="170"/>
                    <a:pt x="122" y="170"/>
                    <a:pt x="121" y="169"/>
                  </a:cubicBezTo>
                  <a:cubicBezTo>
                    <a:pt x="120" y="168"/>
                    <a:pt x="119" y="168"/>
                    <a:pt x="118" y="168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6" y="167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11" y="168"/>
                    <a:pt x="108" y="168"/>
                    <a:pt x="105" y="169"/>
                  </a:cubicBezTo>
                  <a:cubicBezTo>
                    <a:pt x="102" y="169"/>
                    <a:pt x="99" y="170"/>
                    <a:pt x="94" y="171"/>
                  </a:cubicBezTo>
                  <a:cubicBezTo>
                    <a:pt x="86" y="172"/>
                    <a:pt x="79" y="173"/>
                    <a:pt x="71" y="173"/>
                  </a:cubicBezTo>
                  <a:cubicBezTo>
                    <a:pt x="67" y="173"/>
                    <a:pt x="64" y="173"/>
                    <a:pt x="61" y="173"/>
                  </a:cubicBezTo>
                  <a:cubicBezTo>
                    <a:pt x="56" y="173"/>
                    <a:pt x="51" y="173"/>
                    <a:pt x="46" y="173"/>
                  </a:cubicBezTo>
                  <a:cubicBezTo>
                    <a:pt x="43" y="173"/>
                    <a:pt x="39" y="172"/>
                    <a:pt x="35" y="172"/>
                  </a:cubicBezTo>
                  <a:cubicBezTo>
                    <a:pt x="30" y="172"/>
                    <a:pt x="25" y="173"/>
                    <a:pt x="21" y="176"/>
                  </a:cubicBezTo>
                  <a:cubicBezTo>
                    <a:pt x="20" y="176"/>
                    <a:pt x="19" y="177"/>
                    <a:pt x="19" y="177"/>
                  </a:cubicBezTo>
                  <a:cubicBezTo>
                    <a:pt x="18" y="177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7"/>
                    <a:pt x="16" y="177"/>
                    <a:pt x="16" y="177"/>
                  </a:cubicBezTo>
                  <a:cubicBezTo>
                    <a:pt x="16" y="176"/>
                    <a:pt x="16" y="174"/>
                    <a:pt x="16" y="173"/>
                  </a:cubicBezTo>
                  <a:cubicBezTo>
                    <a:pt x="16" y="172"/>
                    <a:pt x="16" y="172"/>
                    <a:pt x="16" y="171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69"/>
                  </a:cubicBezTo>
                  <a:cubicBezTo>
                    <a:pt x="13" y="162"/>
                    <a:pt x="11" y="157"/>
                    <a:pt x="9" y="151"/>
                  </a:cubicBezTo>
                  <a:cubicBezTo>
                    <a:pt x="7" y="146"/>
                    <a:pt x="6" y="140"/>
                    <a:pt x="5" y="133"/>
                  </a:cubicBezTo>
                  <a:cubicBezTo>
                    <a:pt x="5" y="132"/>
                    <a:pt x="5" y="131"/>
                    <a:pt x="5" y="130"/>
                  </a:cubicBezTo>
                  <a:cubicBezTo>
                    <a:pt x="5" y="117"/>
                    <a:pt x="9" y="103"/>
                    <a:pt x="16" y="92"/>
                  </a:cubicBezTo>
                  <a:cubicBezTo>
                    <a:pt x="20" y="88"/>
                    <a:pt x="24" y="84"/>
                    <a:pt x="28" y="81"/>
                  </a:cubicBezTo>
                  <a:cubicBezTo>
                    <a:pt x="33" y="77"/>
                    <a:pt x="37" y="72"/>
                    <a:pt x="39" y="66"/>
                  </a:cubicBezTo>
                  <a:cubicBezTo>
                    <a:pt x="40" y="66"/>
                    <a:pt x="41" y="66"/>
                    <a:pt x="41" y="66"/>
                  </a:cubicBezTo>
                  <a:moveTo>
                    <a:pt x="39" y="62"/>
                  </a:moveTo>
                  <a:cubicBezTo>
                    <a:pt x="39" y="62"/>
                    <a:pt x="38" y="62"/>
                    <a:pt x="38" y="62"/>
                  </a:cubicBezTo>
                  <a:cubicBezTo>
                    <a:pt x="37" y="61"/>
                    <a:pt x="36" y="61"/>
                    <a:pt x="36" y="61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9"/>
                    <a:pt x="37" y="59"/>
                    <a:pt x="38" y="59"/>
                  </a:cubicBezTo>
                  <a:cubicBezTo>
                    <a:pt x="38" y="59"/>
                    <a:pt x="39" y="59"/>
                    <a:pt x="39" y="59"/>
                  </a:cubicBezTo>
                  <a:cubicBezTo>
                    <a:pt x="40" y="59"/>
                    <a:pt x="40" y="59"/>
                    <a:pt x="41" y="59"/>
                  </a:cubicBezTo>
                  <a:cubicBezTo>
                    <a:pt x="40" y="60"/>
                    <a:pt x="40" y="61"/>
                    <a:pt x="39" y="62"/>
                  </a:cubicBezTo>
                  <a:moveTo>
                    <a:pt x="124" y="64"/>
                  </a:moveTo>
                  <a:cubicBezTo>
                    <a:pt x="123" y="64"/>
                    <a:pt x="123" y="64"/>
                    <a:pt x="122" y="64"/>
                  </a:cubicBezTo>
                  <a:cubicBezTo>
                    <a:pt x="123" y="62"/>
                    <a:pt x="125" y="60"/>
                    <a:pt x="126" y="58"/>
                  </a:cubicBezTo>
                  <a:cubicBezTo>
                    <a:pt x="127" y="58"/>
                    <a:pt x="129" y="58"/>
                    <a:pt x="130" y="58"/>
                  </a:cubicBezTo>
                  <a:cubicBezTo>
                    <a:pt x="130" y="58"/>
                    <a:pt x="131" y="58"/>
                    <a:pt x="131" y="58"/>
                  </a:cubicBezTo>
                  <a:cubicBezTo>
                    <a:pt x="131" y="60"/>
                    <a:pt x="131" y="62"/>
                    <a:pt x="131" y="64"/>
                  </a:cubicBezTo>
                  <a:cubicBezTo>
                    <a:pt x="129" y="64"/>
                    <a:pt x="127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moveTo>
                    <a:pt x="44" y="62"/>
                  </a:moveTo>
                  <a:cubicBezTo>
                    <a:pt x="45" y="61"/>
                    <a:pt x="46" y="60"/>
                    <a:pt x="46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8" y="58"/>
                    <a:pt x="51" y="58"/>
                    <a:pt x="54" y="58"/>
                  </a:cubicBezTo>
                  <a:cubicBezTo>
                    <a:pt x="53" y="59"/>
                    <a:pt x="53" y="59"/>
                    <a:pt x="52" y="60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0" y="61"/>
                    <a:pt x="48" y="61"/>
                    <a:pt x="45" y="62"/>
                  </a:cubicBezTo>
                  <a:cubicBezTo>
                    <a:pt x="44" y="62"/>
                    <a:pt x="44" y="62"/>
                    <a:pt x="44" y="62"/>
                  </a:cubicBezTo>
                  <a:moveTo>
                    <a:pt x="117" y="64"/>
                  </a:moveTo>
                  <a:cubicBezTo>
                    <a:pt x="115" y="64"/>
                    <a:pt x="113" y="63"/>
                    <a:pt x="111" y="63"/>
                  </a:cubicBezTo>
                  <a:cubicBezTo>
                    <a:pt x="112" y="61"/>
                    <a:pt x="113" y="59"/>
                    <a:pt x="115" y="57"/>
                  </a:cubicBezTo>
                  <a:cubicBezTo>
                    <a:pt x="117" y="58"/>
                    <a:pt x="119" y="58"/>
                    <a:pt x="121" y="58"/>
                  </a:cubicBezTo>
                  <a:cubicBezTo>
                    <a:pt x="119" y="60"/>
                    <a:pt x="118" y="62"/>
                    <a:pt x="117" y="64"/>
                  </a:cubicBezTo>
                  <a:moveTo>
                    <a:pt x="57" y="61"/>
                  </a:moveTo>
                  <a:cubicBezTo>
                    <a:pt x="58" y="60"/>
                    <a:pt x="58" y="58"/>
                    <a:pt x="59" y="57"/>
                  </a:cubicBezTo>
                  <a:cubicBezTo>
                    <a:pt x="61" y="57"/>
                    <a:pt x="63" y="56"/>
                    <a:pt x="65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5" y="57"/>
                    <a:pt x="64" y="58"/>
                    <a:pt x="64" y="59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2" y="60"/>
                    <a:pt x="59" y="61"/>
                    <a:pt x="57" y="61"/>
                  </a:cubicBezTo>
                  <a:moveTo>
                    <a:pt x="106" y="62"/>
                  </a:moveTo>
                  <a:cubicBezTo>
                    <a:pt x="104" y="62"/>
                    <a:pt x="102" y="61"/>
                    <a:pt x="100" y="61"/>
                  </a:cubicBezTo>
                  <a:cubicBezTo>
                    <a:pt x="102" y="59"/>
                    <a:pt x="103" y="57"/>
                    <a:pt x="104" y="56"/>
                  </a:cubicBezTo>
                  <a:cubicBezTo>
                    <a:pt x="106" y="56"/>
                    <a:pt x="108" y="57"/>
                    <a:pt x="110" y="57"/>
                  </a:cubicBezTo>
                  <a:cubicBezTo>
                    <a:pt x="109" y="59"/>
                    <a:pt x="107" y="60"/>
                    <a:pt x="106" y="62"/>
                  </a:cubicBezTo>
                  <a:moveTo>
                    <a:pt x="69" y="60"/>
                  </a:moveTo>
                  <a:cubicBezTo>
                    <a:pt x="69" y="58"/>
                    <a:pt x="70" y="57"/>
                    <a:pt x="71" y="56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55"/>
                    <a:pt x="74" y="55"/>
                    <a:pt x="76" y="54"/>
                  </a:cubicBezTo>
                  <a:cubicBezTo>
                    <a:pt x="75" y="56"/>
                    <a:pt x="74" y="57"/>
                    <a:pt x="73" y="58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2" y="59"/>
                    <a:pt x="70" y="59"/>
                    <a:pt x="69" y="60"/>
                  </a:cubicBezTo>
                  <a:moveTo>
                    <a:pt x="96" y="60"/>
                  </a:moveTo>
                  <a:cubicBezTo>
                    <a:pt x="95" y="59"/>
                    <a:pt x="94" y="59"/>
                    <a:pt x="93" y="59"/>
                  </a:cubicBezTo>
                  <a:cubicBezTo>
                    <a:pt x="94" y="57"/>
                    <a:pt x="95" y="55"/>
                    <a:pt x="96" y="54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97" y="54"/>
                    <a:pt x="98" y="55"/>
                    <a:pt x="99" y="55"/>
                  </a:cubicBezTo>
                  <a:cubicBezTo>
                    <a:pt x="98" y="56"/>
                    <a:pt x="97" y="58"/>
                    <a:pt x="96" y="60"/>
                  </a:cubicBezTo>
                  <a:moveTo>
                    <a:pt x="79" y="58"/>
                  </a:moveTo>
                  <a:cubicBezTo>
                    <a:pt x="79" y="56"/>
                    <a:pt x="80" y="55"/>
                    <a:pt x="81" y="5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3"/>
                  </a:cubicBezTo>
                  <a:cubicBezTo>
                    <a:pt x="83" y="54"/>
                    <a:pt x="84" y="55"/>
                    <a:pt x="84" y="55"/>
                  </a:cubicBezTo>
                  <a:cubicBezTo>
                    <a:pt x="84" y="56"/>
                    <a:pt x="83" y="56"/>
                    <a:pt x="83" y="56"/>
                  </a:cubicBezTo>
                  <a:cubicBezTo>
                    <a:pt x="83" y="57"/>
                    <a:pt x="83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8"/>
                    <a:pt x="79" y="58"/>
                    <a:pt x="79" y="58"/>
                  </a:cubicBezTo>
                  <a:moveTo>
                    <a:pt x="89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8" y="56"/>
                    <a:pt x="88" y="56"/>
                    <a:pt x="88" y="55"/>
                  </a:cubicBezTo>
                  <a:cubicBezTo>
                    <a:pt x="88" y="54"/>
                    <a:pt x="87" y="52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8" y="51"/>
                    <a:pt x="88" y="51"/>
                  </a:cubicBezTo>
                  <a:cubicBezTo>
                    <a:pt x="89" y="52"/>
                    <a:pt x="90" y="52"/>
                    <a:pt x="91" y="52"/>
                  </a:cubicBezTo>
                  <a:cubicBezTo>
                    <a:pt x="90" y="54"/>
                    <a:pt x="89" y="55"/>
                    <a:pt x="89" y="57"/>
                  </a:cubicBezTo>
                  <a:moveTo>
                    <a:pt x="37" y="48"/>
                  </a:moveTo>
                  <a:cubicBezTo>
                    <a:pt x="38" y="48"/>
                    <a:pt x="38" y="48"/>
                    <a:pt x="39" y="48"/>
                  </a:cubicBezTo>
                  <a:cubicBezTo>
                    <a:pt x="39" y="47"/>
                    <a:pt x="39" y="47"/>
                    <a:pt x="40" y="47"/>
                  </a:cubicBezTo>
                  <a:cubicBezTo>
                    <a:pt x="40" y="47"/>
                    <a:pt x="41" y="47"/>
                    <a:pt x="41" y="47"/>
                  </a:cubicBezTo>
                  <a:cubicBezTo>
                    <a:pt x="40" y="50"/>
                    <a:pt x="40" y="52"/>
                    <a:pt x="38" y="5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55"/>
                    <a:pt x="36" y="55"/>
                    <a:pt x="35" y="54"/>
                  </a:cubicBezTo>
                  <a:cubicBezTo>
                    <a:pt x="35" y="54"/>
                    <a:pt x="34" y="54"/>
                    <a:pt x="34" y="52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0"/>
                    <a:pt x="35" y="49"/>
                  </a:cubicBezTo>
                  <a:cubicBezTo>
                    <a:pt x="35" y="49"/>
                    <a:pt x="36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moveTo>
                    <a:pt x="91" y="48"/>
                  </a:moveTo>
                  <a:cubicBezTo>
                    <a:pt x="91" y="48"/>
                    <a:pt x="90" y="48"/>
                    <a:pt x="89" y="4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90" y="46"/>
                    <a:pt x="90" y="46"/>
                    <a:pt x="91" y="46"/>
                  </a:cubicBezTo>
                  <a:cubicBezTo>
                    <a:pt x="91" y="47"/>
                    <a:pt x="91" y="47"/>
                    <a:pt x="91" y="48"/>
                  </a:cubicBezTo>
                  <a:moveTo>
                    <a:pt x="43" y="55"/>
                  </a:moveTo>
                  <a:cubicBezTo>
                    <a:pt x="44" y="52"/>
                    <a:pt x="45" y="49"/>
                    <a:pt x="45" y="47"/>
                  </a:cubicBezTo>
                  <a:cubicBezTo>
                    <a:pt x="48" y="46"/>
                    <a:pt x="51" y="46"/>
                    <a:pt x="54" y="45"/>
                  </a:cubicBezTo>
                  <a:cubicBezTo>
                    <a:pt x="53" y="48"/>
                    <a:pt x="52" y="51"/>
                    <a:pt x="51" y="53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48" y="54"/>
                    <a:pt x="45" y="54"/>
                    <a:pt x="43" y="55"/>
                  </a:cubicBezTo>
                  <a:moveTo>
                    <a:pt x="56" y="53"/>
                  </a:moveTo>
                  <a:cubicBezTo>
                    <a:pt x="57" y="50"/>
                    <a:pt x="58" y="48"/>
                    <a:pt x="59" y="45"/>
                  </a:cubicBezTo>
                  <a:cubicBezTo>
                    <a:pt x="61" y="45"/>
                    <a:pt x="64" y="44"/>
                    <a:pt x="66" y="44"/>
                  </a:cubicBezTo>
                  <a:cubicBezTo>
                    <a:pt x="65" y="47"/>
                    <a:pt x="64" y="49"/>
                    <a:pt x="63" y="52"/>
                  </a:cubicBezTo>
                  <a:cubicBezTo>
                    <a:pt x="61" y="52"/>
                    <a:pt x="58" y="53"/>
                    <a:pt x="56" y="53"/>
                  </a:cubicBezTo>
                  <a:moveTo>
                    <a:pt x="96" y="49"/>
                  </a:moveTo>
                  <a:cubicBezTo>
                    <a:pt x="95" y="49"/>
                    <a:pt x="95" y="49"/>
                    <a:pt x="95" y="49"/>
                  </a:cubicBezTo>
                  <a:cubicBezTo>
                    <a:pt x="95" y="49"/>
                    <a:pt x="95" y="48"/>
                    <a:pt x="95" y="48"/>
                  </a:cubicBezTo>
                  <a:cubicBezTo>
                    <a:pt x="95" y="47"/>
                    <a:pt x="96" y="46"/>
                    <a:pt x="96" y="45"/>
                  </a:cubicBezTo>
                  <a:cubicBezTo>
                    <a:pt x="97" y="44"/>
                    <a:pt x="99" y="44"/>
                    <a:pt x="100" y="43"/>
                  </a:cubicBezTo>
                  <a:cubicBezTo>
                    <a:pt x="100" y="45"/>
                    <a:pt x="100" y="46"/>
                    <a:pt x="100" y="48"/>
                  </a:cubicBezTo>
                  <a:cubicBezTo>
                    <a:pt x="99" y="48"/>
                    <a:pt x="98" y="49"/>
                    <a:pt x="96" y="49"/>
                  </a:cubicBezTo>
                  <a:moveTo>
                    <a:pt x="68" y="51"/>
                  </a:moveTo>
                  <a:cubicBezTo>
                    <a:pt x="69" y="49"/>
                    <a:pt x="70" y="46"/>
                    <a:pt x="71" y="43"/>
                  </a:cubicBezTo>
                  <a:cubicBezTo>
                    <a:pt x="73" y="43"/>
                    <a:pt x="75" y="43"/>
                    <a:pt x="76" y="43"/>
                  </a:cubicBezTo>
                  <a:cubicBezTo>
                    <a:pt x="75" y="45"/>
                    <a:pt x="74" y="48"/>
                    <a:pt x="73" y="50"/>
                  </a:cubicBezTo>
                  <a:cubicBezTo>
                    <a:pt x="72" y="51"/>
                    <a:pt x="70" y="51"/>
                    <a:pt x="68" y="51"/>
                  </a:cubicBezTo>
                  <a:moveTo>
                    <a:pt x="78" y="50"/>
                  </a:moveTo>
                  <a:cubicBezTo>
                    <a:pt x="79" y="47"/>
                    <a:pt x="80" y="45"/>
                    <a:pt x="81" y="43"/>
                  </a:cubicBezTo>
                  <a:cubicBezTo>
                    <a:pt x="81" y="43"/>
                    <a:pt x="82" y="43"/>
                    <a:pt x="83" y="43"/>
                  </a:cubicBezTo>
                  <a:cubicBezTo>
                    <a:pt x="83" y="43"/>
                    <a:pt x="84" y="43"/>
                    <a:pt x="84" y="44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3" y="48"/>
                    <a:pt x="83" y="49"/>
                    <a:pt x="82" y="49"/>
                  </a:cubicBezTo>
                  <a:cubicBezTo>
                    <a:pt x="82" y="49"/>
                    <a:pt x="82" y="49"/>
                    <a:pt x="81" y="49"/>
                  </a:cubicBezTo>
                  <a:cubicBezTo>
                    <a:pt x="80" y="49"/>
                    <a:pt x="79" y="49"/>
                    <a:pt x="78" y="50"/>
                  </a:cubicBezTo>
                  <a:moveTo>
                    <a:pt x="104" y="45"/>
                  </a:moveTo>
                  <a:cubicBezTo>
                    <a:pt x="105" y="44"/>
                    <a:pt x="105" y="42"/>
                    <a:pt x="105" y="41"/>
                  </a:cubicBezTo>
                  <a:cubicBezTo>
                    <a:pt x="107" y="40"/>
                    <a:pt x="109" y="39"/>
                    <a:pt x="110" y="37"/>
                  </a:cubicBezTo>
                  <a:cubicBezTo>
                    <a:pt x="111" y="38"/>
                    <a:pt x="111" y="39"/>
                    <a:pt x="111" y="40"/>
                  </a:cubicBezTo>
                  <a:cubicBezTo>
                    <a:pt x="109" y="42"/>
                    <a:pt x="107" y="44"/>
                    <a:pt x="104" y="45"/>
                  </a:cubicBezTo>
                  <a:moveTo>
                    <a:pt x="47" y="35"/>
                  </a:moveTo>
                  <a:cubicBezTo>
                    <a:pt x="48" y="35"/>
                    <a:pt x="48" y="35"/>
                    <a:pt x="48" y="35"/>
                  </a:cubicBezTo>
                  <a:cubicBezTo>
                    <a:pt x="49" y="35"/>
                    <a:pt x="50" y="35"/>
                    <a:pt x="50" y="34"/>
                  </a:cubicBezTo>
                  <a:cubicBezTo>
                    <a:pt x="50" y="33"/>
                    <a:pt x="50" y="32"/>
                    <a:pt x="50" y="32"/>
                  </a:cubicBezTo>
                  <a:cubicBezTo>
                    <a:pt x="50" y="30"/>
                    <a:pt x="50" y="29"/>
                    <a:pt x="49" y="28"/>
                  </a:cubicBezTo>
                  <a:cubicBezTo>
                    <a:pt x="46" y="21"/>
                    <a:pt x="41" y="14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7"/>
                    <a:pt x="39" y="7"/>
                    <a:pt x="40" y="7"/>
                  </a:cubicBezTo>
                  <a:cubicBezTo>
                    <a:pt x="50" y="7"/>
                    <a:pt x="56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8"/>
                    <a:pt x="62" y="11"/>
                    <a:pt x="61" y="14"/>
                  </a:cubicBezTo>
                  <a:cubicBezTo>
                    <a:pt x="61" y="16"/>
                    <a:pt x="60" y="19"/>
                    <a:pt x="60" y="21"/>
                  </a:cubicBezTo>
                  <a:cubicBezTo>
                    <a:pt x="60" y="24"/>
                    <a:pt x="61" y="27"/>
                    <a:pt x="63" y="30"/>
                  </a:cubicBezTo>
                  <a:cubicBezTo>
                    <a:pt x="63" y="31"/>
                    <a:pt x="64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6" y="31"/>
                    <a:pt x="67" y="31"/>
                    <a:pt x="67" y="30"/>
                  </a:cubicBezTo>
                  <a:cubicBezTo>
                    <a:pt x="69" y="26"/>
                    <a:pt x="69" y="23"/>
                    <a:pt x="70" y="19"/>
                  </a:cubicBezTo>
                  <a:cubicBezTo>
                    <a:pt x="71" y="16"/>
                    <a:pt x="72" y="13"/>
                    <a:pt x="74" y="10"/>
                  </a:cubicBezTo>
                  <a:cubicBezTo>
                    <a:pt x="75" y="9"/>
                    <a:pt x="76" y="9"/>
                    <a:pt x="78" y="8"/>
                  </a:cubicBezTo>
                  <a:cubicBezTo>
                    <a:pt x="79" y="9"/>
                    <a:pt x="79" y="9"/>
                    <a:pt x="80" y="10"/>
                  </a:cubicBezTo>
                  <a:cubicBezTo>
                    <a:pt x="85" y="10"/>
                    <a:pt x="90" y="11"/>
                    <a:pt x="94" y="13"/>
                  </a:cubicBezTo>
                  <a:cubicBezTo>
                    <a:pt x="86" y="19"/>
                    <a:pt x="80" y="29"/>
                    <a:pt x="79" y="38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75" y="39"/>
                    <a:pt x="65" y="40"/>
                    <a:pt x="56" y="41"/>
                  </a:cubicBezTo>
                  <a:cubicBezTo>
                    <a:pt x="52" y="41"/>
                    <a:pt x="47" y="42"/>
                    <a:pt x="44" y="42"/>
                  </a:cubicBezTo>
                  <a:cubicBezTo>
                    <a:pt x="42" y="43"/>
                    <a:pt x="40" y="43"/>
                    <a:pt x="39" y="43"/>
                  </a:cubicBezTo>
                  <a:cubicBezTo>
                    <a:pt x="39" y="42"/>
                    <a:pt x="39" y="41"/>
                    <a:pt x="39" y="40"/>
                  </a:cubicBezTo>
                  <a:cubicBezTo>
                    <a:pt x="37" y="35"/>
                    <a:pt x="35" y="31"/>
                    <a:pt x="31" y="27"/>
                  </a:cubicBezTo>
                  <a:cubicBezTo>
                    <a:pt x="29" y="24"/>
                    <a:pt x="25" y="22"/>
                    <a:pt x="21" y="20"/>
                  </a:cubicBezTo>
                  <a:cubicBezTo>
                    <a:pt x="24" y="17"/>
                    <a:pt x="27" y="16"/>
                    <a:pt x="31" y="15"/>
                  </a:cubicBezTo>
                  <a:cubicBezTo>
                    <a:pt x="33" y="18"/>
                    <a:pt x="36" y="24"/>
                    <a:pt x="41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5"/>
                    <a:pt x="46" y="35"/>
                    <a:pt x="47" y="35"/>
                  </a:cubicBezTo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5" y="0"/>
                    <a:pt x="49" y="1"/>
                    <a:pt x="40" y="1"/>
                  </a:cubicBezTo>
                  <a:cubicBezTo>
                    <a:pt x="36" y="1"/>
                    <a:pt x="33" y="4"/>
                    <a:pt x="33" y="8"/>
                  </a:cubicBezTo>
                  <a:cubicBezTo>
                    <a:pt x="33" y="9"/>
                    <a:pt x="33" y="9"/>
                    <a:pt x="34" y="1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0"/>
                    <a:pt x="33" y="10"/>
                    <a:pt x="32" y="10"/>
                  </a:cubicBezTo>
                  <a:cubicBezTo>
                    <a:pt x="32" y="10"/>
                    <a:pt x="32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5" y="10"/>
                    <a:pt x="19" y="14"/>
                    <a:pt x="15" y="19"/>
                  </a:cubicBezTo>
                  <a:cubicBezTo>
                    <a:pt x="15" y="20"/>
                    <a:pt x="15" y="21"/>
                    <a:pt x="16" y="22"/>
                  </a:cubicBezTo>
                  <a:cubicBezTo>
                    <a:pt x="16" y="23"/>
                    <a:pt x="16" y="23"/>
                    <a:pt x="17" y="24"/>
                  </a:cubicBezTo>
                  <a:cubicBezTo>
                    <a:pt x="21" y="26"/>
                    <a:pt x="25" y="28"/>
                    <a:pt x="28" y="31"/>
                  </a:cubicBezTo>
                  <a:cubicBezTo>
                    <a:pt x="30" y="34"/>
                    <a:pt x="32" y="37"/>
                    <a:pt x="34" y="42"/>
                  </a:cubicBezTo>
                  <a:cubicBezTo>
                    <a:pt x="34" y="42"/>
                    <a:pt x="34" y="43"/>
                    <a:pt x="34" y="44"/>
                  </a:cubicBezTo>
                  <a:cubicBezTo>
                    <a:pt x="33" y="45"/>
                    <a:pt x="33" y="46"/>
                    <a:pt x="32" y="46"/>
                  </a:cubicBezTo>
                  <a:cubicBezTo>
                    <a:pt x="31" y="48"/>
                    <a:pt x="30" y="49"/>
                    <a:pt x="30" y="51"/>
                  </a:cubicBezTo>
                  <a:cubicBezTo>
                    <a:pt x="30" y="52"/>
                    <a:pt x="30" y="52"/>
                    <a:pt x="30" y="53"/>
                  </a:cubicBezTo>
                  <a:cubicBezTo>
                    <a:pt x="30" y="54"/>
                    <a:pt x="31" y="56"/>
                    <a:pt x="32" y="57"/>
                  </a:cubicBezTo>
                  <a:cubicBezTo>
                    <a:pt x="31" y="58"/>
                    <a:pt x="31" y="59"/>
                    <a:pt x="31" y="59"/>
                  </a:cubicBezTo>
                  <a:cubicBezTo>
                    <a:pt x="31" y="61"/>
                    <a:pt x="31" y="62"/>
                    <a:pt x="32" y="63"/>
                  </a:cubicBezTo>
                  <a:cubicBezTo>
                    <a:pt x="32" y="63"/>
                    <a:pt x="33" y="64"/>
                    <a:pt x="34" y="65"/>
                  </a:cubicBezTo>
                  <a:cubicBezTo>
                    <a:pt x="32" y="70"/>
                    <a:pt x="29" y="73"/>
                    <a:pt x="25" y="77"/>
                  </a:cubicBezTo>
                  <a:cubicBezTo>
                    <a:pt x="21" y="80"/>
                    <a:pt x="16" y="84"/>
                    <a:pt x="12" y="89"/>
                  </a:cubicBezTo>
                  <a:cubicBezTo>
                    <a:pt x="4" y="101"/>
                    <a:pt x="0" y="116"/>
                    <a:pt x="0" y="130"/>
                  </a:cubicBezTo>
                  <a:cubicBezTo>
                    <a:pt x="0" y="131"/>
                    <a:pt x="0" y="132"/>
                    <a:pt x="0" y="133"/>
                  </a:cubicBezTo>
                  <a:cubicBezTo>
                    <a:pt x="0" y="141"/>
                    <a:pt x="2" y="147"/>
                    <a:pt x="4" y="153"/>
                  </a:cubicBezTo>
                  <a:cubicBezTo>
                    <a:pt x="6" y="159"/>
                    <a:pt x="8" y="164"/>
                    <a:pt x="11" y="171"/>
                  </a:cubicBezTo>
                  <a:cubicBezTo>
                    <a:pt x="11" y="171"/>
                    <a:pt x="11" y="172"/>
                    <a:pt x="11" y="173"/>
                  </a:cubicBezTo>
                  <a:cubicBezTo>
                    <a:pt x="11" y="174"/>
                    <a:pt x="11" y="176"/>
                    <a:pt x="11" y="177"/>
                  </a:cubicBezTo>
                  <a:cubicBezTo>
                    <a:pt x="11" y="178"/>
                    <a:pt x="11" y="178"/>
                    <a:pt x="11" y="179"/>
                  </a:cubicBezTo>
                  <a:cubicBezTo>
                    <a:pt x="11" y="179"/>
                    <a:pt x="12" y="180"/>
                    <a:pt x="12" y="180"/>
                  </a:cubicBezTo>
                  <a:cubicBezTo>
                    <a:pt x="12" y="180"/>
                    <a:pt x="12" y="181"/>
                    <a:pt x="13" y="182"/>
                  </a:cubicBezTo>
                  <a:cubicBezTo>
                    <a:pt x="14" y="183"/>
                    <a:pt x="15" y="183"/>
                    <a:pt x="16" y="183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18" y="183"/>
                    <a:pt x="20" y="182"/>
                    <a:pt x="21" y="182"/>
                  </a:cubicBezTo>
                  <a:cubicBezTo>
                    <a:pt x="22" y="181"/>
                    <a:pt x="23" y="180"/>
                    <a:pt x="24" y="180"/>
                  </a:cubicBezTo>
                  <a:cubicBezTo>
                    <a:pt x="27" y="178"/>
                    <a:pt x="31" y="177"/>
                    <a:pt x="35" y="177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9" y="177"/>
                    <a:pt x="42" y="178"/>
                    <a:pt x="46" y="178"/>
                  </a:cubicBezTo>
                  <a:cubicBezTo>
                    <a:pt x="51" y="178"/>
                    <a:pt x="56" y="179"/>
                    <a:pt x="61" y="179"/>
                  </a:cubicBezTo>
                  <a:cubicBezTo>
                    <a:pt x="64" y="179"/>
                    <a:pt x="67" y="179"/>
                    <a:pt x="71" y="178"/>
                  </a:cubicBezTo>
                  <a:cubicBezTo>
                    <a:pt x="79" y="178"/>
                    <a:pt x="87" y="177"/>
                    <a:pt x="95" y="176"/>
                  </a:cubicBezTo>
                  <a:cubicBezTo>
                    <a:pt x="100" y="175"/>
                    <a:pt x="103" y="175"/>
                    <a:pt x="106" y="174"/>
                  </a:cubicBezTo>
                  <a:cubicBezTo>
                    <a:pt x="109" y="173"/>
                    <a:pt x="112" y="173"/>
                    <a:pt x="116" y="172"/>
                  </a:cubicBezTo>
                  <a:cubicBezTo>
                    <a:pt x="116" y="172"/>
                    <a:pt x="116" y="173"/>
                    <a:pt x="117" y="173"/>
                  </a:cubicBezTo>
                  <a:cubicBezTo>
                    <a:pt x="118" y="173"/>
                    <a:pt x="119" y="174"/>
                    <a:pt x="121" y="174"/>
                  </a:cubicBezTo>
                  <a:cubicBezTo>
                    <a:pt x="122" y="175"/>
                    <a:pt x="124" y="175"/>
                    <a:pt x="126" y="175"/>
                  </a:cubicBezTo>
                  <a:cubicBezTo>
                    <a:pt x="127" y="175"/>
                    <a:pt x="128" y="175"/>
                    <a:pt x="129" y="175"/>
                  </a:cubicBezTo>
                  <a:cubicBezTo>
                    <a:pt x="130" y="175"/>
                    <a:pt x="131" y="174"/>
                    <a:pt x="131" y="173"/>
                  </a:cubicBezTo>
                  <a:cubicBezTo>
                    <a:pt x="133" y="172"/>
                    <a:pt x="133" y="170"/>
                    <a:pt x="133" y="169"/>
                  </a:cubicBezTo>
                  <a:cubicBezTo>
                    <a:pt x="133" y="167"/>
                    <a:pt x="132" y="164"/>
                    <a:pt x="131" y="162"/>
                  </a:cubicBezTo>
                  <a:cubicBezTo>
                    <a:pt x="131" y="161"/>
                    <a:pt x="131" y="160"/>
                    <a:pt x="131" y="159"/>
                  </a:cubicBezTo>
                  <a:cubicBezTo>
                    <a:pt x="130" y="158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3"/>
                    <a:pt x="131" y="151"/>
                    <a:pt x="132" y="148"/>
                  </a:cubicBezTo>
                  <a:cubicBezTo>
                    <a:pt x="133" y="145"/>
                    <a:pt x="134" y="142"/>
                    <a:pt x="135" y="138"/>
                  </a:cubicBezTo>
                  <a:cubicBezTo>
                    <a:pt x="136" y="135"/>
                    <a:pt x="136" y="131"/>
                    <a:pt x="136" y="128"/>
                  </a:cubicBezTo>
                  <a:cubicBezTo>
                    <a:pt x="136" y="116"/>
                    <a:pt x="133" y="105"/>
                    <a:pt x="126" y="95"/>
                  </a:cubicBezTo>
                  <a:cubicBezTo>
                    <a:pt x="120" y="86"/>
                    <a:pt x="110" y="79"/>
                    <a:pt x="101" y="73"/>
                  </a:cubicBezTo>
                  <a:cubicBezTo>
                    <a:pt x="96" y="69"/>
                    <a:pt x="92" y="67"/>
                    <a:pt x="89" y="64"/>
                  </a:cubicBezTo>
                  <a:cubicBezTo>
                    <a:pt x="88" y="63"/>
                    <a:pt x="86" y="62"/>
                    <a:pt x="86" y="61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91" y="63"/>
                    <a:pt x="98" y="65"/>
                    <a:pt x="106" y="67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12" y="68"/>
                    <a:pt x="119" y="69"/>
                    <a:pt x="124" y="69"/>
                  </a:cubicBezTo>
                  <a:cubicBezTo>
                    <a:pt x="128" y="69"/>
                    <a:pt x="131" y="69"/>
                    <a:pt x="133" y="68"/>
                  </a:cubicBezTo>
                  <a:cubicBezTo>
                    <a:pt x="134" y="68"/>
                    <a:pt x="135" y="67"/>
                    <a:pt x="135" y="66"/>
                  </a:cubicBezTo>
                  <a:cubicBezTo>
                    <a:pt x="135" y="65"/>
                    <a:pt x="135" y="65"/>
                    <a:pt x="135" y="64"/>
                  </a:cubicBezTo>
                  <a:cubicBezTo>
                    <a:pt x="135" y="62"/>
                    <a:pt x="135" y="59"/>
                    <a:pt x="136" y="57"/>
                  </a:cubicBezTo>
                  <a:cubicBezTo>
                    <a:pt x="137" y="56"/>
                    <a:pt x="137" y="56"/>
                    <a:pt x="136" y="55"/>
                  </a:cubicBezTo>
                  <a:cubicBezTo>
                    <a:pt x="136" y="54"/>
                    <a:pt x="135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3" y="54"/>
                    <a:pt x="131" y="54"/>
                    <a:pt x="130" y="54"/>
                  </a:cubicBezTo>
                  <a:cubicBezTo>
                    <a:pt x="121" y="54"/>
                    <a:pt x="112" y="53"/>
                    <a:pt x="103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48"/>
                    <a:pt x="111" y="46"/>
                    <a:pt x="115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2"/>
                    <a:pt x="115" y="42"/>
                    <a:pt x="115" y="42"/>
                  </a:cubicBezTo>
                  <a:cubicBezTo>
                    <a:pt x="116" y="42"/>
                    <a:pt x="116" y="42"/>
                    <a:pt x="116" y="41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5" y="37"/>
                    <a:pt x="114" y="35"/>
                    <a:pt x="113" y="33"/>
                  </a:cubicBezTo>
                  <a:cubicBezTo>
                    <a:pt x="113" y="33"/>
                    <a:pt x="112" y="32"/>
                    <a:pt x="112" y="32"/>
                  </a:cubicBezTo>
                  <a:cubicBezTo>
                    <a:pt x="112" y="32"/>
                    <a:pt x="111" y="32"/>
                    <a:pt x="111" y="32"/>
                  </a:cubicBezTo>
                  <a:cubicBezTo>
                    <a:pt x="111" y="32"/>
                    <a:pt x="110" y="32"/>
                    <a:pt x="110" y="32"/>
                  </a:cubicBezTo>
                  <a:cubicBezTo>
                    <a:pt x="103" y="37"/>
                    <a:pt x="96" y="42"/>
                    <a:pt x="88" y="42"/>
                  </a:cubicBezTo>
                  <a:cubicBezTo>
                    <a:pt x="88" y="41"/>
                    <a:pt x="88" y="41"/>
                    <a:pt x="87" y="41"/>
                  </a:cubicBezTo>
                  <a:cubicBezTo>
                    <a:pt x="87" y="40"/>
                    <a:pt x="85" y="39"/>
                    <a:pt x="84" y="39"/>
                  </a:cubicBezTo>
                  <a:cubicBezTo>
                    <a:pt x="85" y="30"/>
                    <a:pt x="92" y="21"/>
                    <a:pt x="100" y="15"/>
                  </a:cubicBezTo>
                  <a:cubicBezTo>
                    <a:pt x="101" y="15"/>
                    <a:pt x="101" y="14"/>
                    <a:pt x="101" y="13"/>
                  </a:cubicBezTo>
                  <a:cubicBezTo>
                    <a:pt x="101" y="12"/>
                    <a:pt x="101" y="11"/>
                    <a:pt x="100" y="11"/>
                  </a:cubicBezTo>
                  <a:cubicBezTo>
                    <a:pt x="95" y="8"/>
                    <a:pt x="90" y="6"/>
                    <a:pt x="84" y="5"/>
                  </a:cubicBezTo>
                  <a:cubicBezTo>
                    <a:pt x="84" y="4"/>
                    <a:pt x="83" y="4"/>
                    <a:pt x="83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1" y="3"/>
                    <a:pt x="81" y="3"/>
                    <a:pt x="80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3"/>
                    <a:pt x="79" y="3"/>
                    <a:pt x="79" y="3"/>
                  </a:cubicBezTo>
                  <a:cubicBezTo>
                    <a:pt x="76" y="3"/>
                    <a:pt x="73" y="4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4"/>
                    <a:pt x="70" y="3"/>
                    <a:pt x="69" y="2"/>
                  </a:cubicBezTo>
                  <a:cubicBezTo>
                    <a:pt x="68" y="1"/>
                    <a:pt x="67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4" name="Freeform 770"/>
            <p:cNvSpPr>
              <a:spLocks noEditPoints="1"/>
            </p:cNvSpPr>
            <p:nvPr/>
          </p:nvSpPr>
          <p:spPr bwMode="auto">
            <a:xfrm>
              <a:off x="2010966" y="2897978"/>
              <a:ext cx="112909" cy="169363"/>
            </a:xfrm>
            <a:custGeom>
              <a:avLst/>
              <a:gdLst>
                <a:gd name="T0" fmla="*/ 26 w 53"/>
                <a:gd name="T1" fmla="*/ 65 h 80"/>
                <a:gd name="T2" fmla="*/ 24 w 53"/>
                <a:gd name="T3" fmla="*/ 43 h 80"/>
                <a:gd name="T4" fmla="*/ 10 w 53"/>
                <a:gd name="T5" fmla="*/ 34 h 80"/>
                <a:gd name="T6" fmla="*/ 8 w 53"/>
                <a:gd name="T7" fmla="*/ 22 h 80"/>
                <a:gd name="T8" fmla="*/ 20 w 53"/>
                <a:gd name="T9" fmla="*/ 13 h 80"/>
                <a:gd name="T10" fmla="*/ 21 w 53"/>
                <a:gd name="T11" fmla="*/ 5 h 80"/>
                <a:gd name="T12" fmla="*/ 25 w 53"/>
                <a:gd name="T13" fmla="*/ 9 h 80"/>
                <a:gd name="T14" fmla="*/ 28 w 53"/>
                <a:gd name="T15" fmla="*/ 11 h 80"/>
                <a:gd name="T16" fmla="*/ 28 w 53"/>
                <a:gd name="T17" fmla="*/ 11 h 80"/>
                <a:gd name="T18" fmla="*/ 31 w 53"/>
                <a:gd name="T19" fmla="*/ 12 h 80"/>
                <a:gd name="T20" fmla="*/ 45 w 53"/>
                <a:gd name="T21" fmla="*/ 17 h 80"/>
                <a:gd name="T22" fmla="*/ 41 w 53"/>
                <a:gd name="T23" fmla="*/ 23 h 80"/>
                <a:gd name="T24" fmla="*/ 35 w 53"/>
                <a:gd name="T25" fmla="*/ 19 h 80"/>
                <a:gd name="T26" fmla="*/ 29 w 53"/>
                <a:gd name="T27" fmla="*/ 16 h 80"/>
                <a:gd name="T28" fmla="*/ 27 w 53"/>
                <a:gd name="T29" fmla="*/ 17 h 80"/>
                <a:gd name="T30" fmla="*/ 27 w 53"/>
                <a:gd name="T31" fmla="*/ 37 h 80"/>
                <a:gd name="T32" fmla="*/ 30 w 53"/>
                <a:gd name="T33" fmla="*/ 39 h 80"/>
                <a:gd name="T34" fmla="*/ 48 w 53"/>
                <a:gd name="T35" fmla="*/ 52 h 80"/>
                <a:gd name="T36" fmla="*/ 46 w 53"/>
                <a:gd name="T37" fmla="*/ 63 h 80"/>
                <a:gd name="T38" fmla="*/ 33 w 53"/>
                <a:gd name="T39" fmla="*/ 69 h 80"/>
                <a:gd name="T40" fmla="*/ 31 w 53"/>
                <a:gd name="T41" fmla="*/ 75 h 80"/>
                <a:gd name="T42" fmla="*/ 28 w 53"/>
                <a:gd name="T43" fmla="*/ 71 h 80"/>
                <a:gd name="T44" fmla="*/ 23 w 53"/>
                <a:gd name="T45" fmla="*/ 69 h 80"/>
                <a:gd name="T46" fmla="*/ 9 w 53"/>
                <a:gd name="T47" fmla="*/ 60 h 80"/>
                <a:gd name="T48" fmla="*/ 24 w 53"/>
                <a:gd name="T49" fmla="*/ 66 h 80"/>
                <a:gd name="T50" fmla="*/ 27 w 53"/>
                <a:gd name="T51" fmla="*/ 0 h 80"/>
                <a:gd name="T52" fmla="*/ 17 w 53"/>
                <a:gd name="T53" fmla="*/ 3 h 80"/>
                <a:gd name="T54" fmla="*/ 7 w 53"/>
                <a:gd name="T55" fmla="*/ 16 h 80"/>
                <a:gd name="T56" fmla="*/ 2 w 53"/>
                <a:gd name="T57" fmla="*/ 27 h 80"/>
                <a:gd name="T58" fmla="*/ 20 w 53"/>
                <a:gd name="T59" fmla="*/ 45 h 80"/>
                <a:gd name="T60" fmla="*/ 9 w 53"/>
                <a:gd name="T61" fmla="*/ 56 h 80"/>
                <a:gd name="T62" fmla="*/ 7 w 53"/>
                <a:gd name="T63" fmla="*/ 55 h 80"/>
                <a:gd name="T64" fmla="*/ 0 w 53"/>
                <a:gd name="T65" fmla="*/ 65 h 80"/>
                <a:gd name="T66" fmla="*/ 1 w 53"/>
                <a:gd name="T67" fmla="*/ 68 h 80"/>
                <a:gd name="T68" fmla="*/ 22 w 53"/>
                <a:gd name="T69" fmla="*/ 73 h 80"/>
                <a:gd name="T70" fmla="*/ 25 w 53"/>
                <a:gd name="T71" fmla="*/ 78 h 80"/>
                <a:gd name="T72" fmla="*/ 27 w 53"/>
                <a:gd name="T73" fmla="*/ 80 h 80"/>
                <a:gd name="T74" fmla="*/ 36 w 53"/>
                <a:gd name="T75" fmla="*/ 77 h 80"/>
                <a:gd name="T76" fmla="*/ 36 w 53"/>
                <a:gd name="T77" fmla="*/ 73 h 80"/>
                <a:gd name="T78" fmla="*/ 53 w 53"/>
                <a:gd name="T79" fmla="*/ 55 h 80"/>
                <a:gd name="T80" fmla="*/ 45 w 53"/>
                <a:gd name="T81" fmla="*/ 42 h 80"/>
                <a:gd name="T82" fmla="*/ 31 w 53"/>
                <a:gd name="T83" fmla="*/ 22 h 80"/>
                <a:gd name="T84" fmla="*/ 41 w 53"/>
                <a:gd name="T85" fmla="*/ 27 h 80"/>
                <a:gd name="T86" fmla="*/ 41 w 53"/>
                <a:gd name="T87" fmla="*/ 27 h 80"/>
                <a:gd name="T88" fmla="*/ 44 w 53"/>
                <a:gd name="T89" fmla="*/ 25 h 80"/>
                <a:gd name="T90" fmla="*/ 49 w 53"/>
                <a:gd name="T91" fmla="*/ 19 h 80"/>
                <a:gd name="T92" fmla="*/ 48 w 53"/>
                <a:gd name="T93" fmla="*/ 14 h 80"/>
                <a:gd name="T94" fmla="*/ 32 w 53"/>
                <a:gd name="T95" fmla="*/ 8 h 80"/>
                <a:gd name="T96" fmla="*/ 29 w 53"/>
                <a:gd name="T97" fmla="*/ 2 h 80"/>
                <a:gd name="T98" fmla="*/ 27 w 53"/>
                <a:gd name="T9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3" h="80">
                  <a:moveTo>
                    <a:pt x="24" y="66"/>
                  </a:moveTo>
                  <a:cubicBezTo>
                    <a:pt x="25" y="66"/>
                    <a:pt x="25" y="66"/>
                    <a:pt x="26" y="65"/>
                  </a:cubicBezTo>
                  <a:cubicBezTo>
                    <a:pt x="26" y="65"/>
                    <a:pt x="27" y="64"/>
                    <a:pt x="27" y="63"/>
                  </a:cubicBezTo>
                  <a:cubicBezTo>
                    <a:pt x="26" y="57"/>
                    <a:pt x="25" y="50"/>
                    <a:pt x="24" y="43"/>
                  </a:cubicBezTo>
                  <a:cubicBezTo>
                    <a:pt x="24" y="42"/>
                    <a:pt x="23" y="41"/>
                    <a:pt x="22" y="41"/>
                  </a:cubicBezTo>
                  <a:cubicBezTo>
                    <a:pt x="16" y="39"/>
                    <a:pt x="12" y="37"/>
                    <a:pt x="10" y="34"/>
                  </a:cubicBezTo>
                  <a:cubicBezTo>
                    <a:pt x="7" y="32"/>
                    <a:pt x="7" y="29"/>
                    <a:pt x="7" y="27"/>
                  </a:cubicBezTo>
                  <a:cubicBezTo>
                    <a:pt x="7" y="25"/>
                    <a:pt x="7" y="24"/>
                    <a:pt x="8" y="22"/>
                  </a:cubicBezTo>
                  <a:cubicBezTo>
                    <a:pt x="8" y="21"/>
                    <a:pt x="9" y="20"/>
                    <a:pt x="10" y="19"/>
                  </a:cubicBezTo>
                  <a:cubicBezTo>
                    <a:pt x="12" y="16"/>
                    <a:pt x="16" y="15"/>
                    <a:pt x="20" y="13"/>
                  </a:cubicBezTo>
                  <a:cubicBezTo>
                    <a:pt x="21" y="13"/>
                    <a:pt x="22" y="12"/>
                    <a:pt x="22" y="11"/>
                  </a:cubicBezTo>
                  <a:cubicBezTo>
                    <a:pt x="22" y="9"/>
                    <a:pt x="21" y="7"/>
                    <a:pt x="21" y="5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5" y="6"/>
                    <a:pt x="25" y="8"/>
                    <a:pt x="25" y="9"/>
                  </a:cubicBezTo>
                  <a:cubicBezTo>
                    <a:pt x="25" y="10"/>
                    <a:pt x="26" y="11"/>
                    <a:pt x="26" y="11"/>
                  </a:cubicBezTo>
                  <a:cubicBezTo>
                    <a:pt x="27" y="11"/>
                    <a:pt x="27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30" y="12"/>
                    <a:pt x="31" y="12"/>
                  </a:cubicBezTo>
                  <a:cubicBezTo>
                    <a:pt x="33" y="13"/>
                    <a:pt x="36" y="13"/>
                    <a:pt x="39" y="14"/>
                  </a:cubicBezTo>
                  <a:cubicBezTo>
                    <a:pt x="41" y="15"/>
                    <a:pt x="43" y="16"/>
                    <a:pt x="45" y="1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9"/>
                    <a:pt x="42" y="21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9" y="22"/>
                    <a:pt x="37" y="20"/>
                    <a:pt x="35" y="19"/>
                  </a:cubicBezTo>
                  <a:cubicBezTo>
                    <a:pt x="34" y="18"/>
                    <a:pt x="32" y="18"/>
                    <a:pt x="31" y="17"/>
                  </a:cubicBezTo>
                  <a:cubicBezTo>
                    <a:pt x="30" y="17"/>
                    <a:pt x="29" y="16"/>
                    <a:pt x="29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7" y="16"/>
                    <a:pt x="27" y="17"/>
                  </a:cubicBezTo>
                  <a:cubicBezTo>
                    <a:pt x="26" y="17"/>
                    <a:pt x="26" y="18"/>
                    <a:pt x="26" y="18"/>
                  </a:cubicBezTo>
                  <a:cubicBezTo>
                    <a:pt x="26" y="25"/>
                    <a:pt x="27" y="31"/>
                    <a:pt x="27" y="37"/>
                  </a:cubicBezTo>
                  <a:cubicBezTo>
                    <a:pt x="27" y="38"/>
                    <a:pt x="28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4" y="41"/>
                    <a:pt x="38" y="43"/>
                    <a:pt x="42" y="46"/>
                  </a:cubicBezTo>
                  <a:cubicBezTo>
                    <a:pt x="45" y="48"/>
                    <a:pt x="47" y="50"/>
                    <a:pt x="48" y="52"/>
                  </a:cubicBezTo>
                  <a:cubicBezTo>
                    <a:pt x="48" y="53"/>
                    <a:pt x="49" y="54"/>
                    <a:pt x="49" y="55"/>
                  </a:cubicBezTo>
                  <a:cubicBezTo>
                    <a:pt x="49" y="58"/>
                    <a:pt x="48" y="61"/>
                    <a:pt x="46" y="63"/>
                  </a:cubicBezTo>
                  <a:cubicBezTo>
                    <a:pt x="43" y="66"/>
                    <a:pt x="40" y="68"/>
                    <a:pt x="35" y="69"/>
                  </a:cubicBezTo>
                  <a:cubicBezTo>
                    <a:pt x="35" y="69"/>
                    <a:pt x="34" y="69"/>
                    <a:pt x="33" y="69"/>
                  </a:cubicBezTo>
                  <a:cubicBezTo>
                    <a:pt x="32" y="69"/>
                    <a:pt x="31" y="71"/>
                    <a:pt x="31" y="72"/>
                  </a:cubicBezTo>
                  <a:cubicBezTo>
                    <a:pt x="31" y="73"/>
                    <a:pt x="31" y="74"/>
                    <a:pt x="31" y="75"/>
                  </a:cubicBezTo>
                  <a:cubicBezTo>
                    <a:pt x="30" y="75"/>
                    <a:pt x="29" y="76"/>
                    <a:pt x="28" y="76"/>
                  </a:cubicBezTo>
                  <a:cubicBezTo>
                    <a:pt x="28" y="74"/>
                    <a:pt x="28" y="73"/>
                    <a:pt x="28" y="71"/>
                  </a:cubicBezTo>
                  <a:cubicBezTo>
                    <a:pt x="28" y="70"/>
                    <a:pt x="27" y="69"/>
                    <a:pt x="26" y="69"/>
                  </a:cubicBezTo>
                  <a:cubicBezTo>
                    <a:pt x="25" y="69"/>
                    <a:pt x="24" y="69"/>
                    <a:pt x="23" y="69"/>
                  </a:cubicBezTo>
                  <a:cubicBezTo>
                    <a:pt x="19" y="69"/>
                    <a:pt x="12" y="68"/>
                    <a:pt x="6" y="66"/>
                  </a:cubicBezTo>
                  <a:cubicBezTo>
                    <a:pt x="7" y="64"/>
                    <a:pt x="8" y="62"/>
                    <a:pt x="9" y="60"/>
                  </a:cubicBezTo>
                  <a:cubicBezTo>
                    <a:pt x="14" y="63"/>
                    <a:pt x="19" y="65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4" y="0"/>
                    <a:pt x="22" y="0"/>
                    <a:pt x="19" y="1"/>
                  </a:cubicBezTo>
                  <a:cubicBezTo>
                    <a:pt x="18" y="1"/>
                    <a:pt x="17" y="2"/>
                    <a:pt x="17" y="3"/>
                  </a:cubicBezTo>
                  <a:cubicBezTo>
                    <a:pt x="17" y="5"/>
                    <a:pt x="17" y="7"/>
                    <a:pt x="17" y="10"/>
                  </a:cubicBezTo>
                  <a:cubicBezTo>
                    <a:pt x="13" y="11"/>
                    <a:pt x="10" y="13"/>
                    <a:pt x="7" y="16"/>
                  </a:cubicBezTo>
                  <a:cubicBezTo>
                    <a:pt x="6" y="17"/>
                    <a:pt x="5" y="19"/>
                    <a:pt x="4" y="20"/>
                  </a:cubicBezTo>
                  <a:cubicBezTo>
                    <a:pt x="3" y="22"/>
                    <a:pt x="2" y="25"/>
                    <a:pt x="2" y="27"/>
                  </a:cubicBezTo>
                  <a:cubicBezTo>
                    <a:pt x="2" y="30"/>
                    <a:pt x="3" y="34"/>
                    <a:pt x="6" y="37"/>
                  </a:cubicBezTo>
                  <a:cubicBezTo>
                    <a:pt x="9" y="40"/>
                    <a:pt x="14" y="43"/>
                    <a:pt x="20" y="45"/>
                  </a:cubicBezTo>
                  <a:cubicBezTo>
                    <a:pt x="20" y="50"/>
                    <a:pt x="21" y="56"/>
                    <a:pt x="22" y="61"/>
                  </a:cubicBezTo>
                  <a:cubicBezTo>
                    <a:pt x="17" y="60"/>
                    <a:pt x="13" y="58"/>
                    <a:pt x="9" y="56"/>
                  </a:cubicBezTo>
                  <a:cubicBezTo>
                    <a:pt x="9" y="55"/>
                    <a:pt x="8" y="55"/>
                    <a:pt x="8" y="55"/>
                  </a:cubicBezTo>
                  <a:cubicBezTo>
                    <a:pt x="8" y="55"/>
                    <a:pt x="8" y="55"/>
                    <a:pt x="7" y="55"/>
                  </a:cubicBezTo>
                  <a:cubicBezTo>
                    <a:pt x="7" y="56"/>
                    <a:pt x="6" y="56"/>
                    <a:pt x="6" y="57"/>
                  </a:cubicBezTo>
                  <a:cubicBezTo>
                    <a:pt x="5" y="60"/>
                    <a:pt x="3" y="62"/>
                    <a:pt x="0" y="65"/>
                  </a:cubicBezTo>
                  <a:cubicBezTo>
                    <a:pt x="0" y="65"/>
                    <a:pt x="0" y="66"/>
                    <a:pt x="0" y="67"/>
                  </a:cubicBezTo>
                  <a:cubicBezTo>
                    <a:pt x="0" y="67"/>
                    <a:pt x="0" y="68"/>
                    <a:pt x="1" y="68"/>
                  </a:cubicBezTo>
                  <a:cubicBezTo>
                    <a:pt x="7" y="71"/>
                    <a:pt x="12" y="72"/>
                    <a:pt x="17" y="73"/>
                  </a:cubicBezTo>
                  <a:cubicBezTo>
                    <a:pt x="19" y="73"/>
                    <a:pt x="21" y="73"/>
                    <a:pt x="22" y="73"/>
                  </a:cubicBezTo>
                  <a:cubicBezTo>
                    <a:pt x="23" y="73"/>
                    <a:pt x="23" y="73"/>
                    <a:pt x="24" y="74"/>
                  </a:cubicBezTo>
                  <a:cubicBezTo>
                    <a:pt x="24" y="75"/>
                    <a:pt x="24" y="77"/>
                    <a:pt x="25" y="78"/>
                  </a:cubicBezTo>
                  <a:cubicBezTo>
                    <a:pt x="25" y="80"/>
                    <a:pt x="26" y="80"/>
                    <a:pt x="27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9" y="80"/>
                    <a:pt x="32" y="80"/>
                    <a:pt x="34" y="79"/>
                  </a:cubicBezTo>
                  <a:cubicBezTo>
                    <a:pt x="35" y="79"/>
                    <a:pt x="36" y="78"/>
                    <a:pt x="36" y="77"/>
                  </a:cubicBezTo>
                  <a:cubicBezTo>
                    <a:pt x="36" y="76"/>
                    <a:pt x="36" y="74"/>
                    <a:pt x="35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41" y="72"/>
                    <a:pt x="46" y="69"/>
                    <a:pt x="49" y="65"/>
                  </a:cubicBezTo>
                  <a:cubicBezTo>
                    <a:pt x="52" y="63"/>
                    <a:pt x="53" y="59"/>
                    <a:pt x="53" y="55"/>
                  </a:cubicBezTo>
                  <a:cubicBezTo>
                    <a:pt x="53" y="54"/>
                    <a:pt x="53" y="52"/>
                    <a:pt x="52" y="50"/>
                  </a:cubicBezTo>
                  <a:cubicBezTo>
                    <a:pt x="50" y="47"/>
                    <a:pt x="47" y="44"/>
                    <a:pt x="45" y="42"/>
                  </a:cubicBezTo>
                  <a:cubicBezTo>
                    <a:pt x="41" y="39"/>
                    <a:pt x="36" y="37"/>
                    <a:pt x="32" y="35"/>
                  </a:cubicBezTo>
                  <a:cubicBezTo>
                    <a:pt x="31" y="31"/>
                    <a:pt x="31" y="26"/>
                    <a:pt x="31" y="22"/>
                  </a:cubicBezTo>
                  <a:cubicBezTo>
                    <a:pt x="33" y="23"/>
                    <a:pt x="37" y="25"/>
                    <a:pt x="38" y="26"/>
                  </a:cubicBezTo>
                  <a:cubicBezTo>
                    <a:pt x="39" y="27"/>
                    <a:pt x="39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3" y="27"/>
                    <a:pt x="43" y="26"/>
                  </a:cubicBezTo>
                  <a:cubicBezTo>
                    <a:pt x="44" y="26"/>
                    <a:pt x="44" y="26"/>
                    <a:pt x="44" y="25"/>
                  </a:cubicBezTo>
                  <a:cubicBezTo>
                    <a:pt x="45" y="24"/>
                    <a:pt x="47" y="22"/>
                    <a:pt x="48" y="20"/>
                  </a:cubicBezTo>
                  <a:cubicBezTo>
                    <a:pt x="48" y="20"/>
                    <a:pt x="48" y="20"/>
                    <a:pt x="49" y="19"/>
                  </a:cubicBezTo>
                  <a:cubicBezTo>
                    <a:pt x="49" y="18"/>
                    <a:pt x="49" y="18"/>
                    <a:pt x="49" y="17"/>
                  </a:cubicBezTo>
                  <a:cubicBezTo>
                    <a:pt x="49" y="16"/>
                    <a:pt x="49" y="15"/>
                    <a:pt x="48" y="14"/>
                  </a:cubicBezTo>
                  <a:cubicBezTo>
                    <a:pt x="46" y="12"/>
                    <a:pt x="42" y="11"/>
                    <a:pt x="38" y="9"/>
                  </a:cubicBezTo>
                  <a:cubicBezTo>
                    <a:pt x="36" y="9"/>
                    <a:pt x="34" y="8"/>
                    <a:pt x="32" y="8"/>
                  </a:cubicBezTo>
                  <a:cubicBezTo>
                    <a:pt x="31" y="8"/>
                    <a:pt x="30" y="7"/>
                    <a:pt x="30" y="7"/>
                  </a:cubicBezTo>
                  <a:cubicBezTo>
                    <a:pt x="29" y="5"/>
                    <a:pt x="29" y="3"/>
                    <a:pt x="29" y="2"/>
                  </a:cubicBezTo>
                  <a:cubicBezTo>
                    <a:pt x="29" y="1"/>
                    <a:pt x="29" y="0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5" name="Freeform 771"/>
            <p:cNvSpPr>
              <a:spLocks noEditPoints="1"/>
            </p:cNvSpPr>
            <p:nvPr/>
          </p:nvSpPr>
          <p:spPr bwMode="auto">
            <a:xfrm>
              <a:off x="2035161" y="2932030"/>
              <a:ext cx="25091" cy="42117"/>
            </a:xfrm>
            <a:custGeom>
              <a:avLst/>
              <a:gdLst>
                <a:gd name="T0" fmla="*/ 7 w 12"/>
                <a:gd name="T1" fmla="*/ 14 h 20"/>
                <a:gd name="T2" fmla="*/ 6 w 12"/>
                <a:gd name="T3" fmla="*/ 13 h 20"/>
                <a:gd name="T4" fmla="*/ 5 w 12"/>
                <a:gd name="T5" fmla="*/ 9 h 20"/>
                <a:gd name="T6" fmla="*/ 5 w 12"/>
                <a:gd name="T7" fmla="*/ 9 h 20"/>
                <a:gd name="T8" fmla="*/ 5 w 12"/>
                <a:gd name="T9" fmla="*/ 8 h 20"/>
                <a:gd name="T10" fmla="*/ 7 w 12"/>
                <a:gd name="T11" fmla="*/ 6 h 20"/>
                <a:gd name="T12" fmla="*/ 7 w 12"/>
                <a:gd name="T13" fmla="*/ 14 h 20"/>
                <a:gd name="T14" fmla="*/ 9 w 12"/>
                <a:gd name="T15" fmla="*/ 0 h 20"/>
                <a:gd name="T16" fmla="*/ 8 w 12"/>
                <a:gd name="T17" fmla="*/ 0 h 20"/>
                <a:gd name="T18" fmla="*/ 6 w 12"/>
                <a:gd name="T19" fmla="*/ 1 h 20"/>
                <a:gd name="T20" fmla="*/ 2 w 12"/>
                <a:gd name="T21" fmla="*/ 4 h 20"/>
                <a:gd name="T22" fmla="*/ 0 w 12"/>
                <a:gd name="T23" fmla="*/ 9 h 20"/>
                <a:gd name="T24" fmla="*/ 0 w 12"/>
                <a:gd name="T25" fmla="*/ 10 h 20"/>
                <a:gd name="T26" fmla="*/ 3 w 12"/>
                <a:gd name="T27" fmla="*/ 15 h 20"/>
                <a:gd name="T28" fmla="*/ 7 w 12"/>
                <a:gd name="T29" fmla="*/ 19 h 20"/>
                <a:gd name="T30" fmla="*/ 9 w 12"/>
                <a:gd name="T31" fmla="*/ 20 h 20"/>
                <a:gd name="T32" fmla="*/ 10 w 12"/>
                <a:gd name="T33" fmla="*/ 20 h 20"/>
                <a:gd name="T34" fmla="*/ 11 w 12"/>
                <a:gd name="T35" fmla="*/ 20 h 20"/>
                <a:gd name="T36" fmla="*/ 12 w 12"/>
                <a:gd name="T37" fmla="*/ 18 h 20"/>
                <a:gd name="T38" fmla="*/ 11 w 12"/>
                <a:gd name="T39" fmla="*/ 2 h 20"/>
                <a:gd name="T40" fmla="*/ 10 w 12"/>
                <a:gd name="T41" fmla="*/ 0 h 20"/>
                <a:gd name="T42" fmla="*/ 9 w 12"/>
                <a:gd name="T4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" h="20">
                  <a:moveTo>
                    <a:pt x="7" y="14"/>
                  </a:moveTo>
                  <a:cubicBezTo>
                    <a:pt x="7" y="13"/>
                    <a:pt x="6" y="13"/>
                    <a:pt x="6" y="13"/>
                  </a:cubicBezTo>
                  <a:cubicBezTo>
                    <a:pt x="5" y="12"/>
                    <a:pt x="5" y="11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7" y="8"/>
                    <a:pt x="7" y="11"/>
                    <a:pt x="7" y="14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5" y="2"/>
                    <a:pt x="3" y="3"/>
                    <a:pt x="2" y="4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4"/>
                    <a:pt x="3" y="15"/>
                  </a:cubicBezTo>
                  <a:cubicBezTo>
                    <a:pt x="4" y="17"/>
                    <a:pt x="6" y="18"/>
                    <a:pt x="7" y="19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9" y="20"/>
                    <a:pt x="10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19"/>
                    <a:pt x="12" y="18"/>
                    <a:pt x="12" y="18"/>
                  </a:cubicBezTo>
                  <a:cubicBezTo>
                    <a:pt x="12" y="12"/>
                    <a:pt x="11" y="7"/>
                    <a:pt x="11" y="2"/>
                  </a:cubicBezTo>
                  <a:cubicBezTo>
                    <a:pt x="11" y="1"/>
                    <a:pt x="11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6" name="Freeform 772"/>
            <p:cNvSpPr>
              <a:spLocks noEditPoints="1"/>
            </p:cNvSpPr>
            <p:nvPr/>
          </p:nvSpPr>
          <p:spPr bwMode="auto">
            <a:xfrm>
              <a:off x="2071005" y="2991173"/>
              <a:ext cx="29571" cy="46597"/>
            </a:xfrm>
            <a:custGeom>
              <a:avLst/>
              <a:gdLst>
                <a:gd name="T0" fmla="*/ 6 w 14"/>
                <a:gd name="T1" fmla="*/ 18 h 22"/>
                <a:gd name="T2" fmla="*/ 5 w 14"/>
                <a:gd name="T3" fmla="*/ 7 h 22"/>
                <a:gd name="T4" fmla="*/ 7 w 14"/>
                <a:gd name="T5" fmla="*/ 9 h 22"/>
                <a:gd name="T6" fmla="*/ 10 w 14"/>
                <a:gd name="T7" fmla="*/ 14 h 22"/>
                <a:gd name="T8" fmla="*/ 10 w 14"/>
                <a:gd name="T9" fmla="*/ 14 h 22"/>
                <a:gd name="T10" fmla="*/ 8 w 14"/>
                <a:gd name="T11" fmla="*/ 16 h 22"/>
                <a:gd name="T12" fmla="*/ 6 w 14"/>
                <a:gd name="T13" fmla="*/ 18 h 22"/>
                <a:gd name="T14" fmla="*/ 2 w 14"/>
                <a:gd name="T15" fmla="*/ 0 h 22"/>
                <a:gd name="T16" fmla="*/ 1 w 14"/>
                <a:gd name="T17" fmla="*/ 1 h 22"/>
                <a:gd name="T18" fmla="*/ 0 w 14"/>
                <a:gd name="T19" fmla="*/ 3 h 22"/>
                <a:gd name="T20" fmla="*/ 2 w 14"/>
                <a:gd name="T21" fmla="*/ 21 h 22"/>
                <a:gd name="T22" fmla="*/ 3 w 14"/>
                <a:gd name="T23" fmla="*/ 22 h 22"/>
                <a:gd name="T24" fmla="*/ 4 w 14"/>
                <a:gd name="T25" fmla="*/ 22 h 22"/>
                <a:gd name="T26" fmla="*/ 5 w 14"/>
                <a:gd name="T27" fmla="*/ 22 h 22"/>
                <a:gd name="T28" fmla="*/ 7 w 14"/>
                <a:gd name="T29" fmla="*/ 22 h 22"/>
                <a:gd name="T30" fmla="*/ 11 w 14"/>
                <a:gd name="T31" fmla="*/ 19 h 22"/>
                <a:gd name="T32" fmla="*/ 14 w 14"/>
                <a:gd name="T33" fmla="*/ 15 h 22"/>
                <a:gd name="T34" fmla="*/ 12 w 14"/>
                <a:gd name="T35" fmla="*/ 15 h 22"/>
                <a:gd name="T36" fmla="*/ 14 w 14"/>
                <a:gd name="T37" fmla="*/ 15 h 22"/>
                <a:gd name="T38" fmla="*/ 14 w 14"/>
                <a:gd name="T39" fmla="*/ 14 h 22"/>
                <a:gd name="T40" fmla="*/ 10 w 14"/>
                <a:gd name="T41" fmla="*/ 6 h 22"/>
                <a:gd name="T42" fmla="*/ 3 w 14"/>
                <a:gd name="T43" fmla="*/ 1 h 22"/>
                <a:gd name="T44" fmla="*/ 2 w 14"/>
                <a:gd name="T4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2">
                  <a:moveTo>
                    <a:pt x="6" y="18"/>
                  </a:moveTo>
                  <a:cubicBezTo>
                    <a:pt x="6" y="14"/>
                    <a:pt x="5" y="10"/>
                    <a:pt x="5" y="7"/>
                  </a:cubicBezTo>
                  <a:cubicBezTo>
                    <a:pt x="6" y="7"/>
                    <a:pt x="7" y="8"/>
                    <a:pt x="7" y="9"/>
                  </a:cubicBezTo>
                  <a:cubicBezTo>
                    <a:pt x="9" y="10"/>
                    <a:pt x="10" y="12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6"/>
                    <a:pt x="8" y="16"/>
                  </a:cubicBezTo>
                  <a:cubicBezTo>
                    <a:pt x="8" y="17"/>
                    <a:pt x="7" y="17"/>
                    <a:pt x="6" y="18"/>
                  </a:cubicBezTo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9"/>
                    <a:pt x="1" y="15"/>
                    <a:pt x="2" y="21"/>
                  </a:cubicBezTo>
                  <a:cubicBezTo>
                    <a:pt x="2" y="21"/>
                    <a:pt x="2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1"/>
                    <a:pt x="10" y="21"/>
                    <a:pt x="11" y="19"/>
                  </a:cubicBezTo>
                  <a:cubicBezTo>
                    <a:pt x="13" y="18"/>
                    <a:pt x="13" y="17"/>
                    <a:pt x="14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4"/>
                    <a:pt x="14" y="14"/>
                  </a:cubicBezTo>
                  <a:cubicBezTo>
                    <a:pt x="14" y="10"/>
                    <a:pt x="12" y="8"/>
                    <a:pt x="10" y="6"/>
                  </a:cubicBezTo>
                  <a:cubicBezTo>
                    <a:pt x="8" y="3"/>
                    <a:pt x="6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570423" y="817969"/>
            <a:ext cx="136423" cy="183041"/>
            <a:chOff x="825425" y="4488558"/>
            <a:chExt cx="197142" cy="302882"/>
          </a:xfrm>
          <a:solidFill>
            <a:schemeClr val="bg1"/>
          </a:solidFill>
        </p:grpSpPr>
        <p:sp>
          <p:nvSpPr>
            <p:cNvPr id="38" name="Freeform 783"/>
            <p:cNvSpPr>
              <a:spLocks noEditPoints="1"/>
            </p:cNvSpPr>
            <p:nvPr/>
          </p:nvSpPr>
          <p:spPr bwMode="auto">
            <a:xfrm>
              <a:off x="848724" y="4499311"/>
              <a:ext cx="153233" cy="60935"/>
            </a:xfrm>
            <a:custGeom>
              <a:avLst/>
              <a:gdLst>
                <a:gd name="T0" fmla="*/ 35 w 72"/>
                <a:gd name="T1" fmla="*/ 25 h 29"/>
                <a:gd name="T2" fmla="*/ 51 w 72"/>
                <a:gd name="T3" fmla="*/ 16 h 29"/>
                <a:gd name="T4" fmla="*/ 56 w 72"/>
                <a:gd name="T5" fmla="*/ 13 h 29"/>
                <a:gd name="T6" fmla="*/ 63 w 72"/>
                <a:gd name="T7" fmla="*/ 16 h 29"/>
                <a:gd name="T8" fmla="*/ 47 w 72"/>
                <a:gd name="T9" fmla="*/ 24 h 29"/>
                <a:gd name="T10" fmla="*/ 48 w 72"/>
                <a:gd name="T11" fmla="*/ 21 h 29"/>
                <a:gd name="T12" fmla="*/ 45 w 72"/>
                <a:gd name="T13" fmla="*/ 17 h 29"/>
                <a:gd name="T14" fmla="*/ 39 w 72"/>
                <a:gd name="T15" fmla="*/ 13 h 29"/>
                <a:gd name="T16" fmla="*/ 41 w 72"/>
                <a:gd name="T17" fmla="*/ 13 h 29"/>
                <a:gd name="T18" fmla="*/ 49 w 72"/>
                <a:gd name="T19" fmla="*/ 16 h 29"/>
                <a:gd name="T20" fmla="*/ 9 w 72"/>
                <a:gd name="T21" fmla="*/ 16 h 29"/>
                <a:gd name="T22" fmla="*/ 26 w 72"/>
                <a:gd name="T23" fmla="*/ 12 h 29"/>
                <a:gd name="T24" fmla="*/ 27 w 72"/>
                <a:gd name="T25" fmla="*/ 14 h 29"/>
                <a:gd name="T26" fmla="*/ 25 w 72"/>
                <a:gd name="T27" fmla="*/ 15 h 29"/>
                <a:gd name="T28" fmla="*/ 17 w 72"/>
                <a:gd name="T29" fmla="*/ 17 h 29"/>
                <a:gd name="T30" fmla="*/ 16 w 72"/>
                <a:gd name="T31" fmla="*/ 19 h 29"/>
                <a:gd name="T32" fmla="*/ 21 w 72"/>
                <a:gd name="T33" fmla="*/ 22 h 29"/>
                <a:gd name="T34" fmla="*/ 23 w 72"/>
                <a:gd name="T35" fmla="*/ 25 h 29"/>
                <a:gd name="T36" fmla="*/ 6 w 72"/>
                <a:gd name="T37" fmla="*/ 19 h 29"/>
                <a:gd name="T38" fmla="*/ 9 w 72"/>
                <a:gd name="T39" fmla="*/ 16 h 29"/>
                <a:gd name="T40" fmla="*/ 41 w 72"/>
                <a:gd name="T41" fmla="*/ 9 h 29"/>
                <a:gd name="T42" fmla="*/ 45 w 72"/>
                <a:gd name="T43" fmla="*/ 8 h 29"/>
                <a:gd name="T44" fmla="*/ 51 w 72"/>
                <a:gd name="T45" fmla="*/ 12 h 29"/>
                <a:gd name="T46" fmla="*/ 50 w 72"/>
                <a:gd name="T47" fmla="*/ 13 h 29"/>
                <a:gd name="T48" fmla="*/ 45 w 72"/>
                <a:gd name="T49" fmla="*/ 12 h 29"/>
                <a:gd name="T50" fmla="*/ 37 w 72"/>
                <a:gd name="T51" fmla="*/ 11 h 29"/>
                <a:gd name="T52" fmla="*/ 36 w 72"/>
                <a:gd name="T53" fmla="*/ 12 h 29"/>
                <a:gd name="T54" fmla="*/ 38 w 72"/>
                <a:gd name="T55" fmla="*/ 16 h 29"/>
                <a:gd name="T56" fmla="*/ 45 w 72"/>
                <a:gd name="T57" fmla="*/ 21 h 29"/>
                <a:gd name="T58" fmla="*/ 38 w 72"/>
                <a:gd name="T59" fmla="*/ 23 h 29"/>
                <a:gd name="T60" fmla="*/ 34 w 72"/>
                <a:gd name="T61" fmla="*/ 23 h 29"/>
                <a:gd name="T62" fmla="*/ 30 w 72"/>
                <a:gd name="T63" fmla="*/ 25 h 29"/>
                <a:gd name="T64" fmla="*/ 29 w 72"/>
                <a:gd name="T65" fmla="*/ 25 h 29"/>
                <a:gd name="T66" fmla="*/ 27 w 72"/>
                <a:gd name="T67" fmla="*/ 23 h 29"/>
                <a:gd name="T68" fmla="*/ 27 w 72"/>
                <a:gd name="T69" fmla="*/ 21 h 29"/>
                <a:gd name="T70" fmla="*/ 24 w 72"/>
                <a:gd name="T71" fmla="*/ 18 h 29"/>
                <a:gd name="T72" fmla="*/ 36 w 72"/>
                <a:gd name="T73" fmla="*/ 20 h 29"/>
                <a:gd name="T74" fmla="*/ 37 w 72"/>
                <a:gd name="T75" fmla="*/ 17 h 29"/>
                <a:gd name="T76" fmla="*/ 30 w 72"/>
                <a:gd name="T77" fmla="*/ 14 h 29"/>
                <a:gd name="T78" fmla="*/ 29 w 72"/>
                <a:gd name="T79" fmla="*/ 13 h 29"/>
                <a:gd name="T80" fmla="*/ 31 w 72"/>
                <a:gd name="T81" fmla="*/ 10 h 29"/>
                <a:gd name="T82" fmla="*/ 37 w 72"/>
                <a:gd name="T83" fmla="*/ 9 h 29"/>
                <a:gd name="T84" fmla="*/ 40 w 72"/>
                <a:gd name="T85" fmla="*/ 9 h 29"/>
                <a:gd name="T86" fmla="*/ 4 w 72"/>
                <a:gd name="T87" fmla="*/ 15 h 29"/>
                <a:gd name="T88" fmla="*/ 61 w 72"/>
                <a:gd name="T89" fmla="*/ 7 h 29"/>
                <a:gd name="T90" fmla="*/ 68 w 72"/>
                <a:gd name="T91" fmla="*/ 15 h 29"/>
                <a:gd name="T92" fmla="*/ 58 w 72"/>
                <a:gd name="T93" fmla="*/ 10 h 29"/>
                <a:gd name="T94" fmla="*/ 49 w 72"/>
                <a:gd name="T95" fmla="*/ 8 h 29"/>
                <a:gd name="T96" fmla="*/ 42 w 72"/>
                <a:gd name="T97" fmla="*/ 5 h 29"/>
                <a:gd name="T98" fmla="*/ 40 w 72"/>
                <a:gd name="T99" fmla="*/ 7 h 29"/>
                <a:gd name="T100" fmla="*/ 31 w 72"/>
                <a:gd name="T101" fmla="*/ 7 h 29"/>
                <a:gd name="T102" fmla="*/ 8 w 72"/>
                <a:gd name="T103" fmla="*/ 12 h 29"/>
                <a:gd name="T104" fmla="*/ 8 w 72"/>
                <a:gd name="T105" fmla="*/ 13 h 29"/>
                <a:gd name="T106" fmla="*/ 4 w 72"/>
                <a:gd name="T107" fmla="*/ 16 h 29"/>
                <a:gd name="T108" fmla="*/ 0 w 72"/>
                <a:gd name="T109" fmla="*/ 14 h 29"/>
                <a:gd name="T110" fmla="*/ 32 w 72"/>
                <a:gd name="T111" fmla="*/ 29 h 29"/>
                <a:gd name="T112" fmla="*/ 71 w 72"/>
                <a:gd name="T113" fmla="*/ 16 h 29"/>
                <a:gd name="T114" fmla="*/ 62 w 72"/>
                <a:gd name="T11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" h="29">
                  <a:moveTo>
                    <a:pt x="35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moveTo>
                    <a:pt x="50" y="16"/>
                  </a:moveTo>
                  <a:cubicBezTo>
                    <a:pt x="50" y="16"/>
                    <a:pt x="51" y="16"/>
                    <a:pt x="51" y="16"/>
                  </a:cubicBezTo>
                  <a:cubicBezTo>
                    <a:pt x="52" y="15"/>
                    <a:pt x="54" y="15"/>
                    <a:pt x="54" y="14"/>
                  </a:cubicBezTo>
                  <a:cubicBezTo>
                    <a:pt x="55" y="14"/>
                    <a:pt x="55" y="14"/>
                    <a:pt x="56" y="14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9" y="14"/>
                    <a:pt x="61" y="15"/>
                    <a:pt x="63" y="16"/>
                  </a:cubicBezTo>
                  <a:cubicBezTo>
                    <a:pt x="64" y="17"/>
                    <a:pt x="64" y="18"/>
                    <a:pt x="64" y="19"/>
                  </a:cubicBezTo>
                  <a:cubicBezTo>
                    <a:pt x="64" y="19"/>
                    <a:pt x="64" y="19"/>
                    <a:pt x="63" y="19"/>
                  </a:cubicBezTo>
                  <a:cubicBezTo>
                    <a:pt x="59" y="22"/>
                    <a:pt x="53" y="23"/>
                    <a:pt x="47" y="24"/>
                  </a:cubicBezTo>
                  <a:cubicBezTo>
                    <a:pt x="47" y="24"/>
                    <a:pt x="46" y="24"/>
                    <a:pt x="45" y="24"/>
                  </a:cubicBezTo>
                  <a:cubicBezTo>
                    <a:pt x="46" y="24"/>
                    <a:pt x="46" y="24"/>
                    <a:pt x="47" y="24"/>
                  </a:cubicBezTo>
                  <a:cubicBezTo>
                    <a:pt x="47" y="23"/>
                    <a:pt x="48" y="22"/>
                    <a:pt x="48" y="21"/>
                  </a:cubicBezTo>
                  <a:cubicBezTo>
                    <a:pt x="48" y="20"/>
                    <a:pt x="47" y="19"/>
                    <a:pt x="47" y="18"/>
                  </a:cubicBezTo>
                  <a:cubicBezTo>
                    <a:pt x="46" y="18"/>
                    <a:pt x="46" y="18"/>
                    <a:pt x="46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3" y="16"/>
                    <a:pt x="41" y="15"/>
                    <a:pt x="40" y="14"/>
                  </a:cubicBezTo>
                  <a:cubicBezTo>
                    <a:pt x="40" y="14"/>
                    <a:pt x="39" y="14"/>
                    <a:pt x="39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2" y="13"/>
                    <a:pt x="44" y="14"/>
                    <a:pt x="45" y="15"/>
                  </a:cubicBezTo>
                  <a:cubicBezTo>
                    <a:pt x="46" y="15"/>
                    <a:pt x="47" y="15"/>
                    <a:pt x="48" y="16"/>
                  </a:cubicBezTo>
                  <a:cubicBezTo>
                    <a:pt x="48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6"/>
                  </a:cubicBezTo>
                  <a:moveTo>
                    <a:pt x="9" y="16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5" y="13"/>
                    <a:pt x="20" y="11"/>
                    <a:pt x="26" y="11"/>
                  </a:cubicBezTo>
                  <a:cubicBezTo>
                    <a:pt x="26" y="11"/>
                    <a:pt x="26" y="12"/>
                    <a:pt x="26" y="1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4"/>
                    <a:pt x="26" y="14"/>
                    <a:pt x="27" y="14"/>
                  </a:cubicBezTo>
                  <a:cubicBezTo>
                    <a:pt x="27" y="15"/>
                    <a:pt x="28" y="16"/>
                    <a:pt x="29" y="16"/>
                  </a:cubicBezTo>
                  <a:cubicBezTo>
                    <a:pt x="28" y="16"/>
                    <a:pt x="26" y="16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5"/>
                    <a:pt x="21" y="15"/>
                    <a:pt x="20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1"/>
                    <a:pt x="19" y="21"/>
                    <a:pt x="21" y="22"/>
                  </a:cubicBezTo>
                  <a:cubicBezTo>
                    <a:pt x="22" y="22"/>
                    <a:pt x="23" y="23"/>
                    <a:pt x="24" y="23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5" y="24"/>
                    <a:pt x="9" y="22"/>
                    <a:pt x="7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8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40" y="9"/>
                  </a:moveTo>
                  <a:cubicBezTo>
                    <a:pt x="40" y="9"/>
                    <a:pt x="41" y="9"/>
                    <a:pt x="41" y="9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4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8"/>
                    <a:pt x="44" y="9"/>
                    <a:pt x="44" y="9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10"/>
                    <a:pt x="49" y="11"/>
                    <a:pt x="51" y="12"/>
                  </a:cubicBezTo>
                  <a:cubicBezTo>
                    <a:pt x="51" y="12"/>
                    <a:pt x="52" y="12"/>
                    <a:pt x="53" y="13"/>
                  </a:cubicBezTo>
                  <a:cubicBezTo>
                    <a:pt x="52" y="13"/>
                    <a:pt x="52" y="13"/>
                    <a:pt x="51" y="13"/>
                  </a:cubicBezTo>
                  <a:cubicBezTo>
                    <a:pt x="51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49" y="13"/>
                    <a:pt x="48" y="13"/>
                  </a:cubicBezTo>
                  <a:cubicBezTo>
                    <a:pt x="47" y="13"/>
                    <a:pt x="46" y="12"/>
                    <a:pt x="45" y="12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4"/>
                    <a:pt x="36" y="14"/>
                    <a:pt x="36" y="15"/>
                  </a:cubicBezTo>
                  <a:cubicBezTo>
                    <a:pt x="37" y="15"/>
                    <a:pt x="37" y="15"/>
                    <a:pt x="38" y="16"/>
                  </a:cubicBezTo>
                  <a:cubicBezTo>
                    <a:pt x="39" y="17"/>
                    <a:pt x="42" y="18"/>
                    <a:pt x="44" y="19"/>
                  </a:cubicBezTo>
                  <a:cubicBezTo>
                    <a:pt x="44" y="19"/>
                    <a:pt x="44" y="19"/>
                    <a:pt x="45" y="20"/>
                  </a:cubicBezTo>
                  <a:cubicBezTo>
                    <a:pt x="45" y="20"/>
                    <a:pt x="45" y="21"/>
                    <a:pt x="45" y="21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3" y="22"/>
                    <a:pt x="42" y="23"/>
                  </a:cubicBezTo>
                  <a:cubicBezTo>
                    <a:pt x="41" y="23"/>
                    <a:pt x="40" y="23"/>
                    <a:pt x="38" y="23"/>
                  </a:cubicBezTo>
                  <a:cubicBezTo>
                    <a:pt x="37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7" y="25"/>
                    <a:pt x="26" y="25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5" y="21"/>
                    <a:pt x="23" y="20"/>
                    <a:pt x="22" y="20"/>
                  </a:cubicBezTo>
                  <a:cubicBezTo>
                    <a:pt x="21" y="19"/>
                    <a:pt x="20" y="19"/>
                    <a:pt x="19" y="19"/>
                  </a:cubicBezTo>
                  <a:cubicBezTo>
                    <a:pt x="21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30" y="19"/>
                    <a:pt x="33" y="20"/>
                    <a:pt x="35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8" y="19"/>
                    <a:pt x="38" y="18"/>
                  </a:cubicBezTo>
                  <a:cubicBezTo>
                    <a:pt x="38" y="18"/>
                    <a:pt x="37" y="18"/>
                    <a:pt x="37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6"/>
                    <a:pt x="33" y="15"/>
                    <a:pt x="31" y="15"/>
                  </a:cubicBezTo>
                  <a:cubicBezTo>
                    <a:pt x="31" y="15"/>
                    <a:pt x="30" y="14"/>
                    <a:pt x="30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2"/>
                    <a:pt x="29" y="11"/>
                    <a:pt x="30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2" y="9"/>
                  </a:cubicBezTo>
                  <a:cubicBezTo>
                    <a:pt x="32" y="9"/>
                    <a:pt x="32" y="9"/>
                    <a:pt x="33" y="9"/>
                  </a:cubicBezTo>
                  <a:cubicBezTo>
                    <a:pt x="34" y="9"/>
                    <a:pt x="35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8" y="9"/>
                    <a:pt x="39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moveTo>
                    <a:pt x="4" y="16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3"/>
                    <a:pt x="5" y="11"/>
                    <a:pt x="7" y="11"/>
                  </a:cubicBezTo>
                  <a:cubicBezTo>
                    <a:pt x="16" y="5"/>
                    <a:pt x="27" y="3"/>
                    <a:pt x="37" y="3"/>
                  </a:cubicBezTo>
                  <a:cubicBezTo>
                    <a:pt x="45" y="3"/>
                    <a:pt x="53" y="4"/>
                    <a:pt x="61" y="7"/>
                  </a:cubicBezTo>
                  <a:cubicBezTo>
                    <a:pt x="63" y="8"/>
                    <a:pt x="65" y="9"/>
                    <a:pt x="66" y="10"/>
                  </a:cubicBezTo>
                  <a:cubicBezTo>
                    <a:pt x="68" y="11"/>
                    <a:pt x="68" y="13"/>
                    <a:pt x="68" y="14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8" y="15"/>
                    <a:pt x="68" y="16"/>
                    <a:pt x="67" y="16"/>
                  </a:cubicBezTo>
                  <a:cubicBezTo>
                    <a:pt x="67" y="15"/>
                    <a:pt x="66" y="14"/>
                    <a:pt x="65" y="14"/>
                  </a:cubicBezTo>
                  <a:cubicBezTo>
                    <a:pt x="63" y="12"/>
                    <a:pt x="61" y="11"/>
                    <a:pt x="58" y="10"/>
                  </a:cubicBezTo>
                  <a:cubicBezTo>
                    <a:pt x="58" y="10"/>
                    <a:pt x="56" y="10"/>
                    <a:pt x="54" y="9"/>
                  </a:cubicBezTo>
                  <a:cubicBezTo>
                    <a:pt x="52" y="9"/>
                    <a:pt x="50" y="8"/>
                    <a:pt x="50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49" y="6"/>
                    <a:pt x="49" y="6"/>
                  </a:cubicBezTo>
                  <a:cubicBezTo>
                    <a:pt x="47" y="5"/>
                    <a:pt x="44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9" y="6"/>
                    <a:pt x="38" y="6"/>
                    <a:pt x="37" y="6"/>
                  </a:cubicBezTo>
                  <a:cubicBezTo>
                    <a:pt x="35" y="6"/>
                    <a:pt x="34" y="6"/>
                    <a:pt x="32" y="7"/>
                  </a:cubicBezTo>
                  <a:cubicBezTo>
                    <a:pt x="32" y="7"/>
                    <a:pt x="32" y="7"/>
                    <a:pt x="31" y="7"/>
                  </a:cubicBezTo>
                  <a:cubicBezTo>
                    <a:pt x="31" y="7"/>
                    <a:pt x="31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2" y="7"/>
                    <a:pt x="15" y="9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3"/>
                    <a:pt x="6" y="14"/>
                    <a:pt x="5" y="14"/>
                  </a:cubicBezTo>
                  <a:cubicBezTo>
                    <a:pt x="5" y="15"/>
                    <a:pt x="4" y="15"/>
                    <a:pt x="4" y="16"/>
                  </a:cubicBezTo>
                  <a:moveTo>
                    <a:pt x="37" y="0"/>
                  </a:moveTo>
                  <a:cubicBezTo>
                    <a:pt x="26" y="0"/>
                    <a:pt x="15" y="2"/>
                    <a:pt x="5" y="8"/>
                  </a:cubicBezTo>
                  <a:cubicBezTo>
                    <a:pt x="3" y="9"/>
                    <a:pt x="1" y="12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8"/>
                    <a:pt x="2" y="20"/>
                    <a:pt x="4" y="21"/>
                  </a:cubicBezTo>
                  <a:cubicBezTo>
                    <a:pt x="8" y="25"/>
                    <a:pt x="17" y="29"/>
                    <a:pt x="32" y="29"/>
                  </a:cubicBezTo>
                  <a:cubicBezTo>
                    <a:pt x="37" y="29"/>
                    <a:pt x="46" y="28"/>
                    <a:pt x="54" y="26"/>
                  </a:cubicBezTo>
                  <a:cubicBezTo>
                    <a:pt x="58" y="25"/>
                    <a:pt x="62" y="24"/>
                    <a:pt x="65" y="22"/>
                  </a:cubicBezTo>
                  <a:cubicBezTo>
                    <a:pt x="68" y="21"/>
                    <a:pt x="70" y="19"/>
                    <a:pt x="71" y="16"/>
                  </a:cubicBezTo>
                  <a:cubicBezTo>
                    <a:pt x="72" y="15"/>
                    <a:pt x="72" y="15"/>
                    <a:pt x="72" y="14"/>
                  </a:cubicBezTo>
                  <a:cubicBezTo>
                    <a:pt x="72" y="11"/>
                    <a:pt x="70" y="9"/>
                    <a:pt x="69" y="8"/>
                  </a:cubicBezTo>
                  <a:cubicBezTo>
                    <a:pt x="67" y="6"/>
                    <a:pt x="64" y="5"/>
                    <a:pt x="62" y="4"/>
                  </a:cubicBezTo>
                  <a:cubicBezTo>
                    <a:pt x="54" y="1"/>
                    <a:pt x="46" y="0"/>
                    <a:pt x="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9" name="Freeform 784"/>
            <p:cNvSpPr>
              <a:spLocks noEditPoints="1"/>
            </p:cNvSpPr>
            <p:nvPr/>
          </p:nvSpPr>
          <p:spPr bwMode="auto">
            <a:xfrm>
              <a:off x="825425" y="4488558"/>
              <a:ext cx="197142" cy="114701"/>
            </a:xfrm>
            <a:custGeom>
              <a:avLst/>
              <a:gdLst>
                <a:gd name="T0" fmla="*/ 43 w 93"/>
                <a:gd name="T1" fmla="*/ 41 h 54"/>
                <a:gd name="T2" fmla="*/ 42 w 93"/>
                <a:gd name="T3" fmla="*/ 51 h 54"/>
                <a:gd name="T4" fmla="*/ 35 w 93"/>
                <a:gd name="T5" fmla="*/ 50 h 54"/>
                <a:gd name="T6" fmla="*/ 41 w 93"/>
                <a:gd name="T7" fmla="*/ 47 h 54"/>
                <a:gd name="T8" fmla="*/ 48 w 93"/>
                <a:gd name="T9" fmla="*/ 41 h 54"/>
                <a:gd name="T10" fmla="*/ 52 w 93"/>
                <a:gd name="T11" fmla="*/ 47 h 54"/>
                <a:gd name="T12" fmla="*/ 54 w 93"/>
                <a:gd name="T13" fmla="*/ 50 h 54"/>
                <a:gd name="T14" fmla="*/ 54 w 93"/>
                <a:gd name="T15" fmla="*/ 47 h 54"/>
                <a:gd name="T16" fmla="*/ 55 w 93"/>
                <a:gd name="T17" fmla="*/ 50 h 54"/>
                <a:gd name="T18" fmla="*/ 28 w 93"/>
                <a:gd name="T19" fmla="*/ 50 h 54"/>
                <a:gd name="T20" fmla="*/ 33 w 93"/>
                <a:gd name="T21" fmla="*/ 41 h 54"/>
                <a:gd name="T22" fmla="*/ 57 w 93"/>
                <a:gd name="T23" fmla="*/ 49 h 54"/>
                <a:gd name="T24" fmla="*/ 58 w 93"/>
                <a:gd name="T25" fmla="*/ 49 h 54"/>
                <a:gd name="T26" fmla="*/ 60 w 93"/>
                <a:gd name="T27" fmla="*/ 39 h 54"/>
                <a:gd name="T28" fmla="*/ 63 w 93"/>
                <a:gd name="T29" fmla="*/ 48 h 54"/>
                <a:gd name="T30" fmla="*/ 26 w 93"/>
                <a:gd name="T31" fmla="*/ 49 h 54"/>
                <a:gd name="T32" fmla="*/ 21 w 93"/>
                <a:gd name="T33" fmla="*/ 38 h 54"/>
                <a:gd name="T34" fmla="*/ 26 w 93"/>
                <a:gd name="T35" fmla="*/ 49 h 54"/>
                <a:gd name="T36" fmla="*/ 64 w 93"/>
                <a:gd name="T37" fmla="*/ 47 h 54"/>
                <a:gd name="T38" fmla="*/ 67 w 93"/>
                <a:gd name="T39" fmla="*/ 43 h 54"/>
                <a:gd name="T40" fmla="*/ 69 w 93"/>
                <a:gd name="T41" fmla="*/ 47 h 54"/>
                <a:gd name="T42" fmla="*/ 70 w 93"/>
                <a:gd name="T43" fmla="*/ 37 h 54"/>
                <a:gd name="T44" fmla="*/ 73 w 93"/>
                <a:gd name="T45" fmla="*/ 46 h 54"/>
                <a:gd name="T46" fmla="*/ 13 w 93"/>
                <a:gd name="T47" fmla="*/ 44 h 54"/>
                <a:gd name="T48" fmla="*/ 19 w 93"/>
                <a:gd name="T49" fmla="*/ 44 h 54"/>
                <a:gd name="T50" fmla="*/ 75 w 93"/>
                <a:gd name="T51" fmla="*/ 45 h 54"/>
                <a:gd name="T52" fmla="*/ 78 w 93"/>
                <a:gd name="T53" fmla="*/ 44 h 54"/>
                <a:gd name="T54" fmla="*/ 9 w 93"/>
                <a:gd name="T55" fmla="*/ 42 h 54"/>
                <a:gd name="T56" fmla="*/ 11 w 93"/>
                <a:gd name="T57" fmla="*/ 35 h 54"/>
                <a:gd name="T58" fmla="*/ 79 w 93"/>
                <a:gd name="T59" fmla="*/ 34 h 54"/>
                <a:gd name="T60" fmla="*/ 84 w 93"/>
                <a:gd name="T61" fmla="*/ 40 h 54"/>
                <a:gd name="T62" fmla="*/ 7 w 93"/>
                <a:gd name="T63" fmla="*/ 40 h 54"/>
                <a:gd name="T64" fmla="*/ 6 w 93"/>
                <a:gd name="T65" fmla="*/ 31 h 54"/>
                <a:gd name="T66" fmla="*/ 4 w 93"/>
                <a:gd name="T67" fmla="*/ 32 h 54"/>
                <a:gd name="T68" fmla="*/ 4 w 93"/>
                <a:gd name="T69" fmla="*/ 29 h 54"/>
                <a:gd name="T70" fmla="*/ 86 w 93"/>
                <a:gd name="T71" fmla="*/ 30 h 54"/>
                <a:gd name="T72" fmla="*/ 89 w 93"/>
                <a:gd name="T73" fmla="*/ 35 h 54"/>
                <a:gd name="T74" fmla="*/ 8 w 93"/>
                <a:gd name="T75" fmla="*/ 28 h 54"/>
                <a:gd name="T76" fmla="*/ 7 w 93"/>
                <a:gd name="T77" fmla="*/ 17 h 54"/>
                <a:gd name="T78" fmla="*/ 79 w 93"/>
                <a:gd name="T79" fmla="*/ 9 h 54"/>
                <a:gd name="T80" fmla="*/ 89 w 93"/>
                <a:gd name="T81" fmla="*/ 21 h 54"/>
                <a:gd name="T82" fmla="*/ 41 w 93"/>
                <a:gd name="T83" fmla="*/ 38 h 54"/>
                <a:gd name="T84" fmla="*/ 10 w 93"/>
                <a:gd name="T85" fmla="*/ 9 h 54"/>
                <a:gd name="T86" fmla="*/ 2 w 93"/>
                <a:gd name="T87" fmla="*/ 21 h 54"/>
                <a:gd name="T88" fmla="*/ 1 w 93"/>
                <a:gd name="T89" fmla="*/ 36 h 54"/>
                <a:gd name="T90" fmla="*/ 41 w 93"/>
                <a:gd name="T91" fmla="*/ 54 h 54"/>
                <a:gd name="T92" fmla="*/ 79 w 93"/>
                <a:gd name="T93" fmla="*/ 47 h 54"/>
                <a:gd name="T94" fmla="*/ 84 w 93"/>
                <a:gd name="T95" fmla="*/ 45 h 54"/>
                <a:gd name="T96" fmla="*/ 86 w 93"/>
                <a:gd name="T97" fmla="*/ 43 h 54"/>
                <a:gd name="T98" fmla="*/ 92 w 93"/>
                <a:gd name="T99" fmla="*/ 32 h 54"/>
                <a:gd name="T100" fmla="*/ 89 w 93"/>
                <a:gd name="T101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3" h="54">
                  <a:moveTo>
                    <a:pt x="42" y="51"/>
                  </a:moveTo>
                  <a:cubicBezTo>
                    <a:pt x="42" y="50"/>
                    <a:pt x="42" y="48"/>
                    <a:pt x="42" y="47"/>
                  </a:cubicBezTo>
                  <a:cubicBezTo>
                    <a:pt x="42" y="45"/>
                    <a:pt x="42" y="43"/>
                    <a:pt x="43" y="41"/>
                  </a:cubicBezTo>
                  <a:cubicBezTo>
                    <a:pt x="44" y="41"/>
                    <a:pt x="45" y="41"/>
                    <a:pt x="47" y="41"/>
                  </a:cubicBezTo>
                  <a:cubicBezTo>
                    <a:pt x="47" y="44"/>
                    <a:pt x="47" y="47"/>
                    <a:pt x="48" y="50"/>
                  </a:cubicBezTo>
                  <a:cubicBezTo>
                    <a:pt x="46" y="51"/>
                    <a:pt x="44" y="51"/>
                    <a:pt x="42" y="51"/>
                  </a:cubicBezTo>
                  <a:moveTo>
                    <a:pt x="41" y="51"/>
                  </a:moveTo>
                  <a:cubicBezTo>
                    <a:pt x="39" y="51"/>
                    <a:pt x="37" y="51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47"/>
                    <a:pt x="35" y="44"/>
                    <a:pt x="35" y="41"/>
                  </a:cubicBezTo>
                  <a:cubicBezTo>
                    <a:pt x="37" y="41"/>
                    <a:pt x="39" y="41"/>
                    <a:pt x="41" y="41"/>
                  </a:cubicBezTo>
                  <a:cubicBezTo>
                    <a:pt x="41" y="43"/>
                    <a:pt x="41" y="45"/>
                    <a:pt x="41" y="47"/>
                  </a:cubicBezTo>
                  <a:cubicBezTo>
                    <a:pt x="41" y="48"/>
                    <a:pt x="41" y="50"/>
                    <a:pt x="41" y="51"/>
                  </a:cubicBezTo>
                  <a:moveTo>
                    <a:pt x="49" y="50"/>
                  </a:moveTo>
                  <a:cubicBezTo>
                    <a:pt x="49" y="47"/>
                    <a:pt x="49" y="44"/>
                    <a:pt x="48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1" y="41"/>
                    <a:pt x="52" y="40"/>
                  </a:cubicBezTo>
                  <a:cubicBezTo>
                    <a:pt x="52" y="42"/>
                    <a:pt x="52" y="45"/>
                    <a:pt x="52" y="47"/>
                  </a:cubicBezTo>
                  <a:cubicBezTo>
                    <a:pt x="52" y="48"/>
                    <a:pt x="52" y="49"/>
                    <a:pt x="52" y="50"/>
                  </a:cubicBezTo>
                  <a:cubicBezTo>
                    <a:pt x="51" y="50"/>
                    <a:pt x="50" y="50"/>
                    <a:pt x="49" y="50"/>
                  </a:cubicBezTo>
                  <a:moveTo>
                    <a:pt x="54" y="50"/>
                  </a:moveTo>
                  <a:cubicBezTo>
                    <a:pt x="54" y="49"/>
                    <a:pt x="54" y="49"/>
                    <a:pt x="54" y="49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4"/>
                    <a:pt x="54" y="42"/>
                    <a:pt x="54" y="40"/>
                  </a:cubicBezTo>
                  <a:cubicBezTo>
                    <a:pt x="54" y="40"/>
                    <a:pt x="55" y="40"/>
                    <a:pt x="55" y="40"/>
                  </a:cubicBezTo>
                  <a:cubicBezTo>
                    <a:pt x="55" y="43"/>
                    <a:pt x="55" y="46"/>
                    <a:pt x="55" y="50"/>
                  </a:cubicBezTo>
                  <a:cubicBezTo>
                    <a:pt x="54" y="50"/>
                    <a:pt x="54" y="50"/>
                    <a:pt x="54" y="50"/>
                  </a:cubicBezTo>
                  <a:moveTo>
                    <a:pt x="34" y="50"/>
                  </a:moveTo>
                  <a:cubicBezTo>
                    <a:pt x="32" y="50"/>
                    <a:pt x="30" y="50"/>
                    <a:pt x="28" y="50"/>
                  </a:cubicBezTo>
                  <a:cubicBezTo>
                    <a:pt x="28" y="48"/>
                    <a:pt x="28" y="47"/>
                    <a:pt x="28" y="46"/>
                  </a:cubicBezTo>
                  <a:cubicBezTo>
                    <a:pt x="28" y="44"/>
                    <a:pt x="28" y="42"/>
                    <a:pt x="28" y="40"/>
                  </a:cubicBezTo>
                  <a:cubicBezTo>
                    <a:pt x="30" y="40"/>
                    <a:pt x="32" y="41"/>
                    <a:pt x="33" y="41"/>
                  </a:cubicBezTo>
                  <a:cubicBezTo>
                    <a:pt x="34" y="44"/>
                    <a:pt x="34" y="47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moveTo>
                    <a:pt x="57" y="49"/>
                  </a:moveTo>
                  <a:cubicBezTo>
                    <a:pt x="57" y="46"/>
                    <a:pt x="57" y="43"/>
                    <a:pt x="57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3"/>
                    <a:pt x="58" y="46"/>
                    <a:pt x="58" y="49"/>
                  </a:cubicBezTo>
                  <a:cubicBezTo>
                    <a:pt x="58" y="49"/>
                    <a:pt x="57" y="49"/>
                    <a:pt x="57" y="49"/>
                  </a:cubicBezTo>
                  <a:moveTo>
                    <a:pt x="60" y="49"/>
                  </a:moveTo>
                  <a:cubicBezTo>
                    <a:pt x="60" y="46"/>
                    <a:pt x="60" y="43"/>
                    <a:pt x="60" y="39"/>
                  </a:cubicBezTo>
                  <a:cubicBezTo>
                    <a:pt x="61" y="39"/>
                    <a:pt x="62" y="39"/>
                    <a:pt x="63" y="39"/>
                  </a:cubicBezTo>
                  <a:cubicBezTo>
                    <a:pt x="63" y="42"/>
                    <a:pt x="63" y="45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2" y="49"/>
                    <a:pt x="61" y="49"/>
                    <a:pt x="60" y="49"/>
                  </a:cubicBezTo>
                  <a:moveTo>
                    <a:pt x="26" y="49"/>
                  </a:moveTo>
                  <a:cubicBezTo>
                    <a:pt x="24" y="49"/>
                    <a:pt x="22" y="48"/>
                    <a:pt x="20" y="48"/>
                  </a:cubicBezTo>
                  <a:cubicBezTo>
                    <a:pt x="20" y="46"/>
                    <a:pt x="20" y="45"/>
                    <a:pt x="20" y="44"/>
                  </a:cubicBezTo>
                  <a:cubicBezTo>
                    <a:pt x="20" y="42"/>
                    <a:pt x="20" y="40"/>
                    <a:pt x="21" y="38"/>
                  </a:cubicBezTo>
                  <a:cubicBezTo>
                    <a:pt x="22" y="39"/>
                    <a:pt x="24" y="39"/>
                    <a:pt x="26" y="40"/>
                  </a:cubicBezTo>
                  <a:cubicBezTo>
                    <a:pt x="26" y="42"/>
                    <a:pt x="26" y="44"/>
                    <a:pt x="26" y="46"/>
                  </a:cubicBezTo>
                  <a:cubicBezTo>
                    <a:pt x="26" y="47"/>
                    <a:pt x="26" y="48"/>
                    <a:pt x="26" y="49"/>
                  </a:cubicBezTo>
                  <a:moveTo>
                    <a:pt x="65" y="48"/>
                  </a:move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4"/>
                    <a:pt x="64" y="42"/>
                    <a:pt x="64" y="39"/>
                  </a:cubicBezTo>
                  <a:cubicBezTo>
                    <a:pt x="65" y="38"/>
                    <a:pt x="66" y="38"/>
                    <a:pt x="67" y="38"/>
                  </a:cubicBezTo>
                  <a:cubicBezTo>
                    <a:pt x="67" y="40"/>
                    <a:pt x="67" y="41"/>
                    <a:pt x="67" y="43"/>
                  </a:cubicBezTo>
                  <a:cubicBezTo>
                    <a:pt x="67" y="44"/>
                    <a:pt x="67" y="46"/>
                    <a:pt x="67" y="47"/>
                  </a:cubicBezTo>
                  <a:cubicBezTo>
                    <a:pt x="66" y="48"/>
                    <a:pt x="66" y="48"/>
                    <a:pt x="65" y="48"/>
                  </a:cubicBezTo>
                  <a:moveTo>
                    <a:pt x="69" y="47"/>
                  </a:moveTo>
                  <a:cubicBezTo>
                    <a:pt x="69" y="46"/>
                    <a:pt x="69" y="44"/>
                    <a:pt x="69" y="43"/>
                  </a:cubicBezTo>
                  <a:cubicBezTo>
                    <a:pt x="69" y="41"/>
                    <a:pt x="69" y="39"/>
                    <a:pt x="69" y="38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1" y="37"/>
                    <a:pt x="72" y="37"/>
                    <a:pt x="73" y="36"/>
                  </a:cubicBezTo>
                  <a:cubicBezTo>
                    <a:pt x="73" y="39"/>
                    <a:pt x="73" y="42"/>
                    <a:pt x="73" y="45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2" y="46"/>
                    <a:pt x="70" y="47"/>
                    <a:pt x="69" y="47"/>
                  </a:cubicBezTo>
                  <a:moveTo>
                    <a:pt x="19" y="47"/>
                  </a:moveTo>
                  <a:cubicBezTo>
                    <a:pt x="17" y="46"/>
                    <a:pt x="15" y="45"/>
                    <a:pt x="13" y="44"/>
                  </a:cubicBezTo>
                  <a:cubicBezTo>
                    <a:pt x="13" y="41"/>
                    <a:pt x="13" y="38"/>
                    <a:pt x="13" y="35"/>
                  </a:cubicBezTo>
                  <a:cubicBezTo>
                    <a:pt x="15" y="36"/>
                    <a:pt x="17" y="37"/>
                    <a:pt x="19" y="38"/>
                  </a:cubicBezTo>
                  <a:cubicBezTo>
                    <a:pt x="19" y="40"/>
                    <a:pt x="19" y="42"/>
                    <a:pt x="19" y="44"/>
                  </a:cubicBezTo>
                  <a:cubicBezTo>
                    <a:pt x="19" y="45"/>
                    <a:pt x="19" y="46"/>
                    <a:pt x="19" y="47"/>
                  </a:cubicBezTo>
                  <a:moveTo>
                    <a:pt x="75" y="45"/>
                  </a:moveTo>
                  <a:cubicBezTo>
                    <a:pt x="75" y="45"/>
                    <a:pt x="75" y="45"/>
                    <a:pt x="75" y="45"/>
                  </a:cubicBezTo>
                  <a:cubicBezTo>
                    <a:pt x="75" y="42"/>
                    <a:pt x="75" y="39"/>
                    <a:pt x="74" y="36"/>
                  </a:cubicBezTo>
                  <a:cubicBezTo>
                    <a:pt x="75" y="36"/>
                    <a:pt x="76" y="35"/>
                    <a:pt x="77" y="35"/>
                  </a:cubicBezTo>
                  <a:cubicBezTo>
                    <a:pt x="78" y="38"/>
                    <a:pt x="78" y="41"/>
                    <a:pt x="78" y="44"/>
                  </a:cubicBezTo>
                  <a:cubicBezTo>
                    <a:pt x="77" y="44"/>
                    <a:pt x="76" y="45"/>
                    <a:pt x="75" y="45"/>
                  </a:cubicBezTo>
                  <a:moveTo>
                    <a:pt x="11" y="43"/>
                  </a:moveTo>
                  <a:cubicBezTo>
                    <a:pt x="10" y="43"/>
                    <a:pt x="10" y="42"/>
                    <a:pt x="9" y="42"/>
                  </a:cubicBezTo>
                  <a:cubicBezTo>
                    <a:pt x="9" y="39"/>
                    <a:pt x="9" y="36"/>
                    <a:pt x="9" y="33"/>
                  </a:cubicBezTo>
                  <a:cubicBezTo>
                    <a:pt x="10" y="33"/>
                    <a:pt x="10" y="34"/>
                    <a:pt x="11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8"/>
                    <a:pt x="11" y="40"/>
                    <a:pt x="11" y="43"/>
                  </a:cubicBezTo>
                  <a:moveTo>
                    <a:pt x="79" y="43"/>
                  </a:moveTo>
                  <a:cubicBezTo>
                    <a:pt x="79" y="40"/>
                    <a:pt x="79" y="37"/>
                    <a:pt x="79" y="34"/>
                  </a:cubicBezTo>
                  <a:cubicBezTo>
                    <a:pt x="81" y="33"/>
                    <a:pt x="82" y="33"/>
                    <a:pt x="84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4"/>
                    <a:pt x="84" y="37"/>
                    <a:pt x="84" y="40"/>
                  </a:cubicBezTo>
                  <a:cubicBezTo>
                    <a:pt x="84" y="41"/>
                    <a:pt x="83" y="41"/>
                    <a:pt x="82" y="42"/>
                  </a:cubicBezTo>
                  <a:cubicBezTo>
                    <a:pt x="81" y="42"/>
                    <a:pt x="80" y="43"/>
                    <a:pt x="79" y="43"/>
                  </a:cubicBezTo>
                  <a:moveTo>
                    <a:pt x="7" y="40"/>
                  </a:moveTo>
                  <a:cubicBezTo>
                    <a:pt x="7" y="40"/>
                    <a:pt x="6" y="39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6"/>
                    <a:pt x="6" y="33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4"/>
                    <a:pt x="7" y="37"/>
                    <a:pt x="7" y="40"/>
                  </a:cubicBezTo>
                  <a:moveTo>
                    <a:pt x="4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4" y="30"/>
                    <a:pt x="4" y="2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1"/>
                    <a:pt x="4" y="32"/>
                  </a:cubicBezTo>
                  <a:moveTo>
                    <a:pt x="86" y="39"/>
                  </a:moveTo>
                  <a:cubicBezTo>
                    <a:pt x="86" y="36"/>
                    <a:pt x="86" y="33"/>
                    <a:pt x="86" y="30"/>
                  </a:cubicBezTo>
                  <a:cubicBezTo>
                    <a:pt x="87" y="30"/>
                    <a:pt x="88" y="29"/>
                    <a:pt x="89" y="28"/>
                  </a:cubicBezTo>
                  <a:cubicBezTo>
                    <a:pt x="89" y="30"/>
                    <a:pt x="89" y="32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8" y="36"/>
                    <a:pt x="87" y="38"/>
                    <a:pt x="86" y="39"/>
                  </a:cubicBezTo>
                  <a:moveTo>
                    <a:pt x="41" y="38"/>
                  </a:moveTo>
                  <a:cubicBezTo>
                    <a:pt x="23" y="38"/>
                    <a:pt x="12" y="32"/>
                    <a:pt x="8" y="28"/>
                  </a:cubicBezTo>
                  <a:cubicBezTo>
                    <a:pt x="6" y="26"/>
                    <a:pt x="5" y="24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6" y="18"/>
                    <a:pt x="7" y="17"/>
                  </a:cubicBezTo>
                  <a:cubicBezTo>
                    <a:pt x="8" y="15"/>
                    <a:pt x="10" y="13"/>
                    <a:pt x="12" y="12"/>
                  </a:cubicBezTo>
                  <a:cubicBezTo>
                    <a:pt x="23" y="6"/>
                    <a:pt x="35" y="3"/>
                    <a:pt x="48" y="3"/>
                  </a:cubicBezTo>
                  <a:cubicBezTo>
                    <a:pt x="58" y="3"/>
                    <a:pt x="69" y="5"/>
                    <a:pt x="79" y="9"/>
                  </a:cubicBezTo>
                  <a:cubicBezTo>
                    <a:pt x="82" y="10"/>
                    <a:pt x="85" y="12"/>
                    <a:pt x="86" y="14"/>
                  </a:cubicBezTo>
                  <a:cubicBezTo>
                    <a:pt x="88" y="16"/>
                    <a:pt x="89" y="18"/>
                    <a:pt x="89" y="20"/>
                  </a:cubicBezTo>
                  <a:cubicBezTo>
                    <a:pt x="89" y="20"/>
                    <a:pt x="89" y="21"/>
                    <a:pt x="89" y="21"/>
                  </a:cubicBezTo>
                  <a:cubicBezTo>
                    <a:pt x="88" y="24"/>
                    <a:pt x="86" y="27"/>
                    <a:pt x="82" y="29"/>
                  </a:cubicBezTo>
                  <a:cubicBezTo>
                    <a:pt x="71" y="35"/>
                    <a:pt x="52" y="38"/>
                    <a:pt x="42" y="38"/>
                  </a:cubicBezTo>
                  <a:cubicBezTo>
                    <a:pt x="42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moveTo>
                    <a:pt x="48" y="0"/>
                  </a:moveTo>
                  <a:cubicBezTo>
                    <a:pt x="35" y="0"/>
                    <a:pt x="22" y="3"/>
                    <a:pt x="10" y="9"/>
                  </a:cubicBezTo>
                  <a:cubicBezTo>
                    <a:pt x="8" y="11"/>
                    <a:pt x="6" y="13"/>
                    <a:pt x="4" y="15"/>
                  </a:cubicBezTo>
                  <a:cubicBezTo>
                    <a:pt x="3" y="17"/>
                    <a:pt x="2" y="19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3"/>
                    <a:pt x="1" y="36"/>
                  </a:cubicBezTo>
                  <a:cubicBezTo>
                    <a:pt x="1" y="37"/>
                    <a:pt x="1" y="37"/>
                    <a:pt x="2" y="37"/>
                  </a:cubicBezTo>
                  <a:cubicBezTo>
                    <a:pt x="2" y="39"/>
                    <a:pt x="4" y="42"/>
                    <a:pt x="5" y="43"/>
                  </a:cubicBezTo>
                  <a:cubicBezTo>
                    <a:pt x="11" y="49"/>
                    <a:pt x="23" y="54"/>
                    <a:pt x="41" y="54"/>
                  </a:cubicBezTo>
                  <a:cubicBezTo>
                    <a:pt x="49" y="54"/>
                    <a:pt x="60" y="53"/>
                    <a:pt x="70" y="50"/>
                  </a:cubicBezTo>
                  <a:cubicBezTo>
                    <a:pt x="73" y="49"/>
                    <a:pt x="76" y="48"/>
                    <a:pt x="79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1" y="46"/>
                    <a:pt x="83" y="45"/>
                    <a:pt x="84" y="45"/>
                  </a:cubicBezTo>
                  <a:cubicBezTo>
                    <a:pt x="84" y="44"/>
                    <a:pt x="85" y="44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9" y="41"/>
                    <a:pt x="91" y="39"/>
                    <a:pt x="92" y="35"/>
                  </a:cubicBezTo>
                  <a:cubicBezTo>
                    <a:pt x="92" y="35"/>
                    <a:pt x="93" y="34"/>
                    <a:pt x="93" y="34"/>
                  </a:cubicBezTo>
                  <a:cubicBezTo>
                    <a:pt x="93" y="33"/>
                    <a:pt x="92" y="33"/>
                    <a:pt x="92" y="32"/>
                  </a:cubicBezTo>
                  <a:cubicBezTo>
                    <a:pt x="92" y="28"/>
                    <a:pt x="93" y="24"/>
                    <a:pt x="93" y="19"/>
                  </a:cubicBezTo>
                  <a:cubicBezTo>
                    <a:pt x="93" y="19"/>
                    <a:pt x="93" y="18"/>
                    <a:pt x="92" y="18"/>
                  </a:cubicBezTo>
                  <a:cubicBezTo>
                    <a:pt x="92" y="16"/>
                    <a:pt x="91" y="13"/>
                    <a:pt x="89" y="12"/>
                  </a:cubicBezTo>
                  <a:cubicBezTo>
                    <a:pt x="86" y="9"/>
                    <a:pt x="83" y="7"/>
                    <a:pt x="80" y="6"/>
                  </a:cubicBezTo>
                  <a:cubicBezTo>
                    <a:pt x="70" y="2"/>
                    <a:pt x="59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0" name="Freeform 785"/>
            <p:cNvSpPr>
              <a:spLocks noEditPoints="1"/>
            </p:cNvSpPr>
            <p:nvPr/>
          </p:nvSpPr>
          <p:spPr bwMode="auto">
            <a:xfrm>
              <a:off x="825425" y="4573688"/>
              <a:ext cx="197142" cy="77961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2 h 37"/>
                <a:gd name="T32" fmla="*/ 63 w 93"/>
                <a:gd name="T33" fmla="*/ 31 h 37"/>
                <a:gd name="T34" fmla="*/ 20 w 93"/>
                <a:gd name="T35" fmla="*/ 31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44 w 93"/>
                <a:gd name="T79" fmla="*/ 20 h 37"/>
                <a:gd name="T80" fmla="*/ 6 w 93"/>
                <a:gd name="T81" fmla="*/ 10 h 37"/>
                <a:gd name="T82" fmla="*/ 4 w 93"/>
                <a:gd name="T83" fmla="*/ 4 h 37"/>
                <a:gd name="T84" fmla="*/ 1 w 93"/>
                <a:gd name="T85" fmla="*/ 4 h 37"/>
                <a:gd name="T86" fmla="*/ 0 w 93"/>
                <a:gd name="T87" fmla="*/ 10 h 37"/>
                <a:gd name="T88" fmla="*/ 5 w 93"/>
                <a:gd name="T89" fmla="*/ 26 h 37"/>
                <a:gd name="T90" fmla="*/ 79 w 93"/>
                <a:gd name="T91" fmla="*/ 30 h 37"/>
                <a:gd name="T92" fmla="*/ 80 w 93"/>
                <a:gd name="T93" fmla="*/ 30 h 37"/>
                <a:gd name="T94" fmla="*/ 86 w 93"/>
                <a:gd name="T95" fmla="*/ 26 h 37"/>
                <a:gd name="T96" fmla="*/ 93 w 93"/>
                <a:gd name="T97" fmla="*/ 17 h 37"/>
                <a:gd name="T98" fmla="*/ 91 w 93"/>
                <a:gd name="T9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6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1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6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5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9"/>
                    <a:pt x="60" y="25"/>
                    <a:pt x="59" y="22"/>
                  </a:cubicBezTo>
                  <a:cubicBezTo>
                    <a:pt x="61" y="22"/>
                    <a:pt x="62" y="22"/>
                    <a:pt x="63" y="22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1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8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8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3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4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4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5"/>
                    <a:pt x="4" y="15"/>
                  </a:cubicBezTo>
                  <a:moveTo>
                    <a:pt x="86" y="22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2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29"/>
                    <a:pt x="83" y="28"/>
                    <a:pt x="84" y="28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1" name="Freeform 786"/>
            <p:cNvSpPr>
              <a:spLocks noEditPoints="1"/>
            </p:cNvSpPr>
            <p:nvPr/>
          </p:nvSpPr>
          <p:spPr bwMode="auto">
            <a:xfrm>
              <a:off x="825425" y="4620285"/>
              <a:ext cx="197142" cy="77961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1 h 37"/>
                <a:gd name="T32" fmla="*/ 63 w 93"/>
                <a:gd name="T33" fmla="*/ 31 h 37"/>
                <a:gd name="T34" fmla="*/ 20 w 93"/>
                <a:gd name="T35" fmla="*/ 30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44 w 93"/>
                <a:gd name="T79" fmla="*/ 20 h 37"/>
                <a:gd name="T80" fmla="*/ 4 w 93"/>
                <a:gd name="T81" fmla="*/ 7 h 37"/>
                <a:gd name="T82" fmla="*/ 3 w 93"/>
                <a:gd name="T83" fmla="*/ 3 h 37"/>
                <a:gd name="T84" fmla="*/ 0 w 93"/>
                <a:gd name="T85" fmla="*/ 6 h 37"/>
                <a:gd name="T86" fmla="*/ 1 w 93"/>
                <a:gd name="T87" fmla="*/ 19 h 37"/>
                <a:gd name="T88" fmla="*/ 41 w 93"/>
                <a:gd name="T89" fmla="*/ 37 h 37"/>
                <a:gd name="T90" fmla="*/ 79 w 93"/>
                <a:gd name="T91" fmla="*/ 30 h 37"/>
                <a:gd name="T92" fmla="*/ 84 w 93"/>
                <a:gd name="T93" fmla="*/ 27 h 37"/>
                <a:gd name="T94" fmla="*/ 86 w 93"/>
                <a:gd name="T95" fmla="*/ 26 h 37"/>
                <a:gd name="T96" fmla="*/ 92 w 93"/>
                <a:gd name="T97" fmla="*/ 15 h 37"/>
                <a:gd name="T98" fmla="*/ 91 w 93"/>
                <a:gd name="T9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6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6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5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8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3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4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4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2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2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2" name="Freeform 787"/>
            <p:cNvSpPr>
              <a:spLocks noEditPoints="1"/>
            </p:cNvSpPr>
            <p:nvPr/>
          </p:nvSpPr>
          <p:spPr bwMode="auto">
            <a:xfrm>
              <a:off x="825425" y="4666882"/>
              <a:ext cx="197142" cy="77961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1 h 37"/>
                <a:gd name="T32" fmla="*/ 63 w 93"/>
                <a:gd name="T33" fmla="*/ 31 h 37"/>
                <a:gd name="T34" fmla="*/ 20 w 93"/>
                <a:gd name="T35" fmla="*/ 30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44 w 93"/>
                <a:gd name="T79" fmla="*/ 20 h 37"/>
                <a:gd name="T80" fmla="*/ 4 w 93"/>
                <a:gd name="T81" fmla="*/ 7 h 37"/>
                <a:gd name="T82" fmla="*/ 3 w 93"/>
                <a:gd name="T83" fmla="*/ 3 h 37"/>
                <a:gd name="T84" fmla="*/ 0 w 93"/>
                <a:gd name="T85" fmla="*/ 6 h 37"/>
                <a:gd name="T86" fmla="*/ 1 w 93"/>
                <a:gd name="T87" fmla="*/ 19 h 37"/>
                <a:gd name="T88" fmla="*/ 41 w 93"/>
                <a:gd name="T89" fmla="*/ 37 h 37"/>
                <a:gd name="T90" fmla="*/ 79 w 93"/>
                <a:gd name="T91" fmla="*/ 30 h 37"/>
                <a:gd name="T92" fmla="*/ 84 w 93"/>
                <a:gd name="T93" fmla="*/ 27 h 37"/>
                <a:gd name="T94" fmla="*/ 86 w 93"/>
                <a:gd name="T95" fmla="*/ 26 h 37"/>
                <a:gd name="T96" fmla="*/ 92 w 93"/>
                <a:gd name="T97" fmla="*/ 15 h 37"/>
                <a:gd name="T98" fmla="*/ 91 w 93"/>
                <a:gd name="T9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5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5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4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7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2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3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3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1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1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3" name="Freeform 788"/>
            <p:cNvSpPr>
              <a:spLocks noEditPoints="1"/>
            </p:cNvSpPr>
            <p:nvPr/>
          </p:nvSpPr>
          <p:spPr bwMode="auto">
            <a:xfrm>
              <a:off x="825425" y="4713479"/>
              <a:ext cx="197142" cy="77961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1 h 37"/>
                <a:gd name="T32" fmla="*/ 63 w 93"/>
                <a:gd name="T33" fmla="*/ 31 h 37"/>
                <a:gd name="T34" fmla="*/ 20 w 93"/>
                <a:gd name="T35" fmla="*/ 30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89 w 93"/>
                <a:gd name="T79" fmla="*/ 6 h 37"/>
                <a:gd name="T80" fmla="*/ 32 w 93"/>
                <a:gd name="T81" fmla="*/ 19 h 37"/>
                <a:gd name="T82" fmla="*/ 4 w 93"/>
                <a:gd name="T83" fmla="*/ 5 h 37"/>
                <a:gd name="T84" fmla="*/ 2 w 93"/>
                <a:gd name="T85" fmla="*/ 3 h 37"/>
                <a:gd name="T86" fmla="*/ 1 w 93"/>
                <a:gd name="T87" fmla="*/ 8 h 37"/>
                <a:gd name="T88" fmla="*/ 2 w 93"/>
                <a:gd name="T89" fmla="*/ 20 h 37"/>
                <a:gd name="T90" fmla="*/ 70 w 93"/>
                <a:gd name="T91" fmla="*/ 33 h 37"/>
                <a:gd name="T92" fmla="*/ 80 w 93"/>
                <a:gd name="T93" fmla="*/ 29 h 37"/>
                <a:gd name="T94" fmla="*/ 86 w 93"/>
                <a:gd name="T95" fmla="*/ 26 h 37"/>
                <a:gd name="T96" fmla="*/ 92 w 93"/>
                <a:gd name="T97" fmla="*/ 18 h 37"/>
                <a:gd name="T98" fmla="*/ 93 w 93"/>
                <a:gd name="T9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5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5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2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2"/>
                    <a:pt x="54" y="32"/>
                    <a:pt x="54" y="32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5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4"/>
                    <a:pt x="28" y="22"/>
                  </a:cubicBezTo>
                  <a:cubicBezTo>
                    <a:pt x="29" y="22"/>
                    <a:pt x="31" y="22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1"/>
                    <a:pt x="60" y="32"/>
                  </a:cubicBezTo>
                  <a:moveTo>
                    <a:pt x="26" y="32"/>
                  </a:moveTo>
                  <a:cubicBezTo>
                    <a:pt x="24" y="31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4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19"/>
                    <a:pt x="71" y="19"/>
                    <a:pt x="73" y="19"/>
                  </a:cubicBezTo>
                  <a:cubicBezTo>
                    <a:pt x="73" y="22"/>
                    <a:pt x="73" y="25"/>
                    <a:pt x="73" y="27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7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7"/>
                    <a:pt x="75" y="27"/>
                    <a:pt x="75" y="27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7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2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3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3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1"/>
                  </a:moveTo>
                  <a:cubicBezTo>
                    <a:pt x="86" y="18"/>
                    <a:pt x="86" y="15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1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44" name="Freeform 789"/>
          <p:cNvSpPr>
            <a:spLocks noEditPoints="1"/>
          </p:cNvSpPr>
          <p:nvPr/>
        </p:nvSpPr>
        <p:spPr bwMode="auto">
          <a:xfrm>
            <a:off x="3794651" y="393558"/>
            <a:ext cx="400311" cy="302168"/>
          </a:xfrm>
          <a:custGeom>
            <a:avLst/>
            <a:gdLst>
              <a:gd name="T0" fmla="*/ 77 w 109"/>
              <a:gd name="T1" fmla="*/ 90 h 94"/>
              <a:gd name="T2" fmla="*/ 60 w 109"/>
              <a:gd name="T3" fmla="*/ 73 h 94"/>
              <a:gd name="T4" fmla="*/ 63 w 109"/>
              <a:gd name="T5" fmla="*/ 70 h 94"/>
              <a:gd name="T6" fmla="*/ 72 w 109"/>
              <a:gd name="T7" fmla="*/ 64 h 94"/>
              <a:gd name="T8" fmla="*/ 77 w 109"/>
              <a:gd name="T9" fmla="*/ 90 h 94"/>
              <a:gd name="T10" fmla="*/ 79 w 109"/>
              <a:gd name="T11" fmla="*/ 84 h 94"/>
              <a:gd name="T12" fmla="*/ 75 w 109"/>
              <a:gd name="T13" fmla="*/ 63 h 94"/>
              <a:gd name="T14" fmla="*/ 75 w 109"/>
              <a:gd name="T15" fmla="*/ 62 h 94"/>
              <a:gd name="T16" fmla="*/ 75 w 109"/>
              <a:gd name="T17" fmla="*/ 61 h 94"/>
              <a:gd name="T18" fmla="*/ 19 w 109"/>
              <a:gd name="T19" fmla="*/ 13 h 94"/>
              <a:gd name="T20" fmla="*/ 55 w 109"/>
              <a:gd name="T21" fmla="*/ 37 h 94"/>
              <a:gd name="T22" fmla="*/ 83 w 109"/>
              <a:gd name="T23" fmla="*/ 56 h 94"/>
              <a:gd name="T24" fmla="*/ 79 w 109"/>
              <a:gd name="T25" fmla="*/ 84 h 94"/>
              <a:gd name="T26" fmla="*/ 43 w 109"/>
              <a:gd name="T27" fmla="*/ 81 h 94"/>
              <a:gd name="T28" fmla="*/ 33 w 109"/>
              <a:gd name="T29" fmla="*/ 64 h 94"/>
              <a:gd name="T30" fmla="*/ 13 w 109"/>
              <a:gd name="T31" fmla="*/ 24 h 94"/>
              <a:gd name="T32" fmla="*/ 5 w 109"/>
              <a:gd name="T33" fmla="*/ 9 h 94"/>
              <a:gd name="T34" fmla="*/ 4 w 109"/>
              <a:gd name="T35" fmla="*/ 5 h 94"/>
              <a:gd name="T36" fmla="*/ 71 w 109"/>
              <a:gd name="T37" fmla="*/ 61 h 94"/>
              <a:gd name="T38" fmla="*/ 57 w 109"/>
              <a:gd name="T39" fmla="*/ 72 h 94"/>
              <a:gd name="T40" fmla="*/ 50 w 109"/>
              <a:gd name="T41" fmla="*/ 78 h 94"/>
              <a:gd name="T42" fmla="*/ 43 w 109"/>
              <a:gd name="T43" fmla="*/ 81 h 94"/>
              <a:gd name="T44" fmla="*/ 85 w 109"/>
              <a:gd name="T45" fmla="*/ 54 h 94"/>
              <a:gd name="T46" fmla="*/ 56 w 109"/>
              <a:gd name="T47" fmla="*/ 35 h 94"/>
              <a:gd name="T48" fmla="*/ 10 w 109"/>
              <a:gd name="T49" fmla="*/ 4 h 94"/>
              <a:gd name="T50" fmla="*/ 35 w 109"/>
              <a:gd name="T51" fmla="*/ 13 h 94"/>
              <a:gd name="T52" fmla="*/ 105 w 109"/>
              <a:gd name="T53" fmla="*/ 42 h 94"/>
              <a:gd name="T54" fmla="*/ 85 w 109"/>
              <a:gd name="T55" fmla="*/ 54 h 94"/>
              <a:gd name="T56" fmla="*/ 2 w 109"/>
              <a:gd name="T57" fmla="*/ 0 h 94"/>
              <a:gd name="T58" fmla="*/ 1 w 109"/>
              <a:gd name="T59" fmla="*/ 1 h 94"/>
              <a:gd name="T60" fmla="*/ 1 w 109"/>
              <a:gd name="T61" fmla="*/ 1 h 94"/>
              <a:gd name="T62" fmla="*/ 0 w 109"/>
              <a:gd name="T63" fmla="*/ 1 h 94"/>
              <a:gd name="T64" fmla="*/ 0 w 109"/>
              <a:gd name="T65" fmla="*/ 1 h 94"/>
              <a:gd name="T66" fmla="*/ 0 w 109"/>
              <a:gd name="T67" fmla="*/ 1 h 94"/>
              <a:gd name="T68" fmla="*/ 0 w 109"/>
              <a:gd name="T69" fmla="*/ 1 h 94"/>
              <a:gd name="T70" fmla="*/ 0 w 109"/>
              <a:gd name="T71" fmla="*/ 1 h 94"/>
              <a:gd name="T72" fmla="*/ 0 w 109"/>
              <a:gd name="T73" fmla="*/ 2 h 94"/>
              <a:gd name="T74" fmla="*/ 0 w 109"/>
              <a:gd name="T75" fmla="*/ 2 h 94"/>
              <a:gd name="T76" fmla="*/ 0 w 109"/>
              <a:gd name="T77" fmla="*/ 3 h 94"/>
              <a:gd name="T78" fmla="*/ 0 w 109"/>
              <a:gd name="T79" fmla="*/ 4 h 94"/>
              <a:gd name="T80" fmla="*/ 19 w 109"/>
              <a:gd name="T81" fmla="*/ 43 h 94"/>
              <a:gd name="T82" fmla="*/ 42 w 109"/>
              <a:gd name="T83" fmla="*/ 83 h 94"/>
              <a:gd name="T84" fmla="*/ 43 w 109"/>
              <a:gd name="T85" fmla="*/ 84 h 94"/>
              <a:gd name="T86" fmla="*/ 43 w 109"/>
              <a:gd name="T87" fmla="*/ 84 h 94"/>
              <a:gd name="T88" fmla="*/ 52 w 109"/>
              <a:gd name="T89" fmla="*/ 80 h 94"/>
              <a:gd name="T90" fmla="*/ 58 w 109"/>
              <a:gd name="T91" fmla="*/ 75 h 94"/>
              <a:gd name="T92" fmla="*/ 77 w 109"/>
              <a:gd name="T93" fmla="*/ 94 h 94"/>
              <a:gd name="T94" fmla="*/ 78 w 109"/>
              <a:gd name="T95" fmla="*/ 94 h 94"/>
              <a:gd name="T96" fmla="*/ 78 w 109"/>
              <a:gd name="T97" fmla="*/ 94 h 94"/>
              <a:gd name="T98" fmla="*/ 79 w 109"/>
              <a:gd name="T99" fmla="*/ 94 h 94"/>
              <a:gd name="T100" fmla="*/ 79 w 109"/>
              <a:gd name="T101" fmla="*/ 94 h 94"/>
              <a:gd name="T102" fmla="*/ 80 w 109"/>
              <a:gd name="T103" fmla="*/ 93 h 94"/>
              <a:gd name="T104" fmla="*/ 86 w 109"/>
              <a:gd name="T105" fmla="*/ 56 h 94"/>
              <a:gd name="T106" fmla="*/ 109 w 109"/>
              <a:gd name="T107" fmla="*/ 43 h 94"/>
              <a:gd name="T108" fmla="*/ 109 w 109"/>
              <a:gd name="T109" fmla="*/ 42 h 94"/>
              <a:gd name="T110" fmla="*/ 109 w 109"/>
              <a:gd name="T111" fmla="*/ 41 h 94"/>
              <a:gd name="T112" fmla="*/ 36 w 109"/>
              <a:gd name="T113" fmla="*/ 11 h 94"/>
              <a:gd name="T114" fmla="*/ 3 w 109"/>
              <a:gd name="T115" fmla="*/ 0 h 94"/>
              <a:gd name="T116" fmla="*/ 2 w 109"/>
              <a:gd name="T117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9" h="94">
                <a:moveTo>
                  <a:pt x="77" y="90"/>
                </a:moveTo>
                <a:cubicBezTo>
                  <a:pt x="71" y="84"/>
                  <a:pt x="66" y="79"/>
                  <a:pt x="60" y="73"/>
                </a:cubicBezTo>
                <a:cubicBezTo>
                  <a:pt x="61" y="72"/>
                  <a:pt x="62" y="71"/>
                  <a:pt x="63" y="70"/>
                </a:cubicBezTo>
                <a:cubicBezTo>
                  <a:pt x="66" y="67"/>
                  <a:pt x="69" y="65"/>
                  <a:pt x="72" y="64"/>
                </a:cubicBezTo>
                <a:cubicBezTo>
                  <a:pt x="74" y="70"/>
                  <a:pt x="75" y="78"/>
                  <a:pt x="77" y="90"/>
                </a:cubicBezTo>
                <a:moveTo>
                  <a:pt x="79" y="84"/>
                </a:moveTo>
                <a:cubicBezTo>
                  <a:pt x="77" y="75"/>
                  <a:pt x="76" y="68"/>
                  <a:pt x="75" y="63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1"/>
                  <a:pt x="75" y="61"/>
                </a:cubicBezTo>
                <a:cubicBezTo>
                  <a:pt x="53" y="42"/>
                  <a:pt x="39" y="29"/>
                  <a:pt x="19" y="13"/>
                </a:cubicBezTo>
                <a:cubicBezTo>
                  <a:pt x="30" y="21"/>
                  <a:pt x="39" y="28"/>
                  <a:pt x="55" y="37"/>
                </a:cubicBezTo>
                <a:cubicBezTo>
                  <a:pt x="64" y="43"/>
                  <a:pt x="75" y="49"/>
                  <a:pt x="83" y="56"/>
                </a:cubicBezTo>
                <a:cubicBezTo>
                  <a:pt x="82" y="65"/>
                  <a:pt x="80" y="75"/>
                  <a:pt x="79" y="84"/>
                </a:cubicBezTo>
                <a:moveTo>
                  <a:pt x="43" y="81"/>
                </a:moveTo>
                <a:cubicBezTo>
                  <a:pt x="41" y="78"/>
                  <a:pt x="37" y="71"/>
                  <a:pt x="33" y="64"/>
                </a:cubicBezTo>
                <a:cubicBezTo>
                  <a:pt x="27" y="52"/>
                  <a:pt x="19" y="37"/>
                  <a:pt x="13" y="24"/>
                </a:cubicBezTo>
                <a:cubicBezTo>
                  <a:pt x="10" y="18"/>
                  <a:pt x="7" y="13"/>
                  <a:pt x="5" y="9"/>
                </a:cubicBezTo>
                <a:cubicBezTo>
                  <a:pt x="5" y="7"/>
                  <a:pt x="4" y="6"/>
                  <a:pt x="4" y="5"/>
                </a:cubicBezTo>
                <a:cubicBezTo>
                  <a:pt x="30" y="24"/>
                  <a:pt x="46" y="39"/>
                  <a:pt x="71" y="61"/>
                </a:cubicBezTo>
                <a:cubicBezTo>
                  <a:pt x="66" y="63"/>
                  <a:pt x="61" y="67"/>
                  <a:pt x="57" y="72"/>
                </a:cubicBezTo>
                <a:cubicBezTo>
                  <a:pt x="55" y="74"/>
                  <a:pt x="53" y="76"/>
                  <a:pt x="50" y="78"/>
                </a:cubicBezTo>
                <a:cubicBezTo>
                  <a:pt x="48" y="80"/>
                  <a:pt x="46" y="81"/>
                  <a:pt x="43" y="81"/>
                </a:cubicBezTo>
                <a:moveTo>
                  <a:pt x="85" y="54"/>
                </a:moveTo>
                <a:cubicBezTo>
                  <a:pt x="76" y="47"/>
                  <a:pt x="66" y="40"/>
                  <a:pt x="56" y="35"/>
                </a:cubicBezTo>
                <a:cubicBezTo>
                  <a:pt x="36" y="23"/>
                  <a:pt x="27" y="14"/>
                  <a:pt x="10" y="4"/>
                </a:cubicBezTo>
                <a:cubicBezTo>
                  <a:pt x="20" y="7"/>
                  <a:pt x="23" y="8"/>
                  <a:pt x="35" y="13"/>
                </a:cubicBezTo>
                <a:cubicBezTo>
                  <a:pt x="59" y="23"/>
                  <a:pt x="84" y="33"/>
                  <a:pt x="105" y="42"/>
                </a:cubicBezTo>
                <a:cubicBezTo>
                  <a:pt x="98" y="46"/>
                  <a:pt x="92" y="49"/>
                  <a:pt x="85" y="54"/>
                </a:cubicBezTo>
                <a:moveTo>
                  <a:pt x="2" y="0"/>
                </a:moveTo>
                <a:cubicBezTo>
                  <a:pt x="2" y="0"/>
                  <a:pt x="1" y="0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4"/>
                  <a:pt x="0" y="4"/>
                </a:cubicBezTo>
                <a:cubicBezTo>
                  <a:pt x="3" y="9"/>
                  <a:pt x="11" y="26"/>
                  <a:pt x="19" y="43"/>
                </a:cubicBezTo>
                <a:cubicBezTo>
                  <a:pt x="28" y="60"/>
                  <a:pt x="37" y="77"/>
                  <a:pt x="42" y="83"/>
                </a:cubicBezTo>
                <a:cubicBezTo>
                  <a:pt x="42" y="84"/>
                  <a:pt x="42" y="84"/>
                  <a:pt x="43" y="84"/>
                </a:cubicBezTo>
                <a:cubicBezTo>
                  <a:pt x="43" y="84"/>
                  <a:pt x="43" y="84"/>
                  <a:pt x="43" y="84"/>
                </a:cubicBezTo>
                <a:cubicBezTo>
                  <a:pt x="46" y="84"/>
                  <a:pt x="49" y="82"/>
                  <a:pt x="52" y="80"/>
                </a:cubicBezTo>
                <a:cubicBezTo>
                  <a:pt x="54" y="79"/>
                  <a:pt x="56" y="77"/>
                  <a:pt x="58" y="75"/>
                </a:cubicBezTo>
                <a:cubicBezTo>
                  <a:pt x="64" y="81"/>
                  <a:pt x="69" y="86"/>
                  <a:pt x="77" y="94"/>
                </a:cubicBezTo>
                <a:cubicBezTo>
                  <a:pt x="77" y="94"/>
                  <a:pt x="78" y="94"/>
                  <a:pt x="78" y="94"/>
                </a:cubicBezTo>
                <a:cubicBezTo>
                  <a:pt x="78" y="94"/>
                  <a:pt x="78" y="94"/>
                  <a:pt x="78" y="94"/>
                </a:cubicBezTo>
                <a:cubicBezTo>
                  <a:pt x="79" y="94"/>
                  <a:pt x="79" y="94"/>
                  <a:pt x="79" y="94"/>
                </a:cubicBezTo>
                <a:cubicBezTo>
                  <a:pt x="79" y="94"/>
                  <a:pt x="79" y="94"/>
                  <a:pt x="79" y="94"/>
                </a:cubicBezTo>
                <a:cubicBezTo>
                  <a:pt x="80" y="94"/>
                  <a:pt x="80" y="94"/>
                  <a:pt x="80" y="93"/>
                </a:cubicBezTo>
                <a:cubicBezTo>
                  <a:pt x="82" y="81"/>
                  <a:pt x="84" y="69"/>
                  <a:pt x="86" y="56"/>
                </a:cubicBezTo>
                <a:cubicBezTo>
                  <a:pt x="94" y="50"/>
                  <a:pt x="100" y="48"/>
                  <a:pt x="109" y="43"/>
                </a:cubicBezTo>
                <a:cubicBezTo>
                  <a:pt x="109" y="43"/>
                  <a:pt x="109" y="43"/>
                  <a:pt x="109" y="42"/>
                </a:cubicBezTo>
                <a:cubicBezTo>
                  <a:pt x="109" y="42"/>
                  <a:pt x="109" y="41"/>
                  <a:pt x="109" y="41"/>
                </a:cubicBezTo>
                <a:cubicBezTo>
                  <a:pt x="87" y="32"/>
                  <a:pt x="61" y="21"/>
                  <a:pt x="36" y="11"/>
                </a:cubicBezTo>
                <a:cubicBezTo>
                  <a:pt x="21" y="5"/>
                  <a:pt x="20" y="4"/>
                  <a:pt x="3" y="0"/>
                </a:cubicBez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prstClr val="black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1711903" y="2713579"/>
            <a:ext cx="242459" cy="187913"/>
            <a:chOff x="848724" y="5337166"/>
            <a:chExt cx="350375" cy="310947"/>
          </a:xfrm>
          <a:solidFill>
            <a:schemeClr val="bg1"/>
          </a:solidFill>
        </p:grpSpPr>
        <p:sp>
          <p:nvSpPr>
            <p:cNvPr id="58" name="Freeform 801"/>
            <p:cNvSpPr>
              <a:spLocks/>
            </p:cNvSpPr>
            <p:nvPr/>
          </p:nvSpPr>
          <p:spPr bwMode="auto">
            <a:xfrm>
              <a:off x="848724" y="5370322"/>
              <a:ext cx="350375" cy="277791"/>
            </a:xfrm>
            <a:custGeom>
              <a:avLst/>
              <a:gdLst>
                <a:gd name="T0" fmla="*/ 15 w 165"/>
                <a:gd name="T1" fmla="*/ 0 h 131"/>
                <a:gd name="T2" fmla="*/ 13 w 165"/>
                <a:gd name="T3" fmla="*/ 2 h 131"/>
                <a:gd name="T4" fmla="*/ 13 w 165"/>
                <a:gd name="T5" fmla="*/ 14 h 131"/>
                <a:gd name="T6" fmla="*/ 9 w 165"/>
                <a:gd name="T7" fmla="*/ 14 h 131"/>
                <a:gd name="T8" fmla="*/ 7 w 165"/>
                <a:gd name="T9" fmla="*/ 16 h 131"/>
                <a:gd name="T10" fmla="*/ 9 w 165"/>
                <a:gd name="T11" fmla="*/ 18 h 131"/>
                <a:gd name="T12" fmla="*/ 13 w 165"/>
                <a:gd name="T13" fmla="*/ 18 h 131"/>
                <a:gd name="T14" fmla="*/ 13 w 165"/>
                <a:gd name="T15" fmla="*/ 29 h 131"/>
                <a:gd name="T16" fmla="*/ 9 w 165"/>
                <a:gd name="T17" fmla="*/ 29 h 131"/>
                <a:gd name="T18" fmla="*/ 7 w 165"/>
                <a:gd name="T19" fmla="*/ 31 h 131"/>
                <a:gd name="T20" fmla="*/ 9 w 165"/>
                <a:gd name="T21" fmla="*/ 32 h 131"/>
                <a:gd name="T22" fmla="*/ 13 w 165"/>
                <a:gd name="T23" fmla="*/ 32 h 131"/>
                <a:gd name="T24" fmla="*/ 13 w 165"/>
                <a:gd name="T25" fmla="*/ 45 h 131"/>
                <a:gd name="T26" fmla="*/ 9 w 165"/>
                <a:gd name="T27" fmla="*/ 45 h 131"/>
                <a:gd name="T28" fmla="*/ 7 w 165"/>
                <a:gd name="T29" fmla="*/ 46 h 131"/>
                <a:gd name="T30" fmla="*/ 9 w 165"/>
                <a:gd name="T31" fmla="*/ 48 h 131"/>
                <a:gd name="T32" fmla="*/ 13 w 165"/>
                <a:gd name="T33" fmla="*/ 48 h 131"/>
                <a:gd name="T34" fmla="*/ 13 w 165"/>
                <a:gd name="T35" fmla="*/ 62 h 131"/>
                <a:gd name="T36" fmla="*/ 9 w 165"/>
                <a:gd name="T37" fmla="*/ 62 h 131"/>
                <a:gd name="T38" fmla="*/ 7 w 165"/>
                <a:gd name="T39" fmla="*/ 64 h 131"/>
                <a:gd name="T40" fmla="*/ 9 w 165"/>
                <a:gd name="T41" fmla="*/ 66 h 131"/>
                <a:gd name="T42" fmla="*/ 13 w 165"/>
                <a:gd name="T43" fmla="*/ 66 h 131"/>
                <a:gd name="T44" fmla="*/ 13 w 165"/>
                <a:gd name="T45" fmla="*/ 79 h 131"/>
                <a:gd name="T46" fmla="*/ 9 w 165"/>
                <a:gd name="T47" fmla="*/ 79 h 131"/>
                <a:gd name="T48" fmla="*/ 7 w 165"/>
                <a:gd name="T49" fmla="*/ 80 h 131"/>
                <a:gd name="T50" fmla="*/ 9 w 165"/>
                <a:gd name="T51" fmla="*/ 82 h 131"/>
                <a:gd name="T52" fmla="*/ 13 w 165"/>
                <a:gd name="T53" fmla="*/ 82 h 131"/>
                <a:gd name="T54" fmla="*/ 13 w 165"/>
                <a:gd name="T55" fmla="*/ 96 h 131"/>
                <a:gd name="T56" fmla="*/ 9 w 165"/>
                <a:gd name="T57" fmla="*/ 96 h 131"/>
                <a:gd name="T58" fmla="*/ 7 w 165"/>
                <a:gd name="T59" fmla="*/ 98 h 131"/>
                <a:gd name="T60" fmla="*/ 9 w 165"/>
                <a:gd name="T61" fmla="*/ 100 h 131"/>
                <a:gd name="T62" fmla="*/ 13 w 165"/>
                <a:gd name="T63" fmla="*/ 100 h 131"/>
                <a:gd name="T64" fmla="*/ 13 w 165"/>
                <a:gd name="T65" fmla="*/ 113 h 131"/>
                <a:gd name="T66" fmla="*/ 2 w 165"/>
                <a:gd name="T67" fmla="*/ 113 h 131"/>
                <a:gd name="T68" fmla="*/ 0 w 165"/>
                <a:gd name="T69" fmla="*/ 115 h 131"/>
                <a:gd name="T70" fmla="*/ 2 w 165"/>
                <a:gd name="T71" fmla="*/ 116 h 131"/>
                <a:gd name="T72" fmla="*/ 13 w 165"/>
                <a:gd name="T73" fmla="*/ 116 h 131"/>
                <a:gd name="T74" fmla="*/ 13 w 165"/>
                <a:gd name="T75" fmla="*/ 129 h 131"/>
                <a:gd name="T76" fmla="*/ 15 w 165"/>
                <a:gd name="T77" fmla="*/ 131 h 131"/>
                <a:gd name="T78" fmla="*/ 16 w 165"/>
                <a:gd name="T79" fmla="*/ 129 h 131"/>
                <a:gd name="T80" fmla="*/ 16 w 165"/>
                <a:gd name="T81" fmla="*/ 116 h 131"/>
                <a:gd name="T82" fmla="*/ 163 w 165"/>
                <a:gd name="T83" fmla="*/ 116 h 131"/>
                <a:gd name="T84" fmla="*/ 165 w 165"/>
                <a:gd name="T85" fmla="*/ 115 h 131"/>
                <a:gd name="T86" fmla="*/ 163 w 165"/>
                <a:gd name="T87" fmla="*/ 113 h 131"/>
                <a:gd name="T88" fmla="*/ 16 w 165"/>
                <a:gd name="T89" fmla="*/ 113 h 131"/>
                <a:gd name="T90" fmla="*/ 16 w 165"/>
                <a:gd name="T91" fmla="*/ 2 h 131"/>
                <a:gd name="T92" fmla="*/ 15 w 165"/>
                <a:gd name="T9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131">
                  <a:moveTo>
                    <a:pt x="15" y="0"/>
                  </a:moveTo>
                  <a:cubicBezTo>
                    <a:pt x="14" y="0"/>
                    <a:pt x="13" y="1"/>
                    <a:pt x="13" y="2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4"/>
                    <a:pt x="10" y="14"/>
                    <a:pt x="9" y="14"/>
                  </a:cubicBezTo>
                  <a:cubicBezTo>
                    <a:pt x="8" y="14"/>
                    <a:pt x="7" y="15"/>
                    <a:pt x="7" y="16"/>
                  </a:cubicBezTo>
                  <a:cubicBezTo>
                    <a:pt x="7" y="17"/>
                    <a:pt x="8" y="18"/>
                    <a:pt x="9" y="18"/>
                  </a:cubicBezTo>
                  <a:cubicBezTo>
                    <a:pt x="10" y="18"/>
                    <a:pt x="11" y="18"/>
                    <a:pt x="13" y="1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1" y="29"/>
                    <a:pt x="10" y="29"/>
                    <a:pt x="9" y="29"/>
                  </a:cubicBezTo>
                  <a:cubicBezTo>
                    <a:pt x="8" y="29"/>
                    <a:pt x="7" y="30"/>
                    <a:pt x="7" y="31"/>
                  </a:cubicBezTo>
                  <a:cubicBezTo>
                    <a:pt x="7" y="32"/>
                    <a:pt x="8" y="32"/>
                    <a:pt x="9" y="32"/>
                  </a:cubicBezTo>
                  <a:cubicBezTo>
                    <a:pt x="10" y="32"/>
                    <a:pt x="11" y="32"/>
                    <a:pt x="13" y="32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1" y="45"/>
                    <a:pt x="10" y="45"/>
                    <a:pt x="9" y="45"/>
                  </a:cubicBezTo>
                  <a:cubicBezTo>
                    <a:pt x="8" y="45"/>
                    <a:pt x="7" y="45"/>
                    <a:pt x="7" y="46"/>
                  </a:cubicBezTo>
                  <a:cubicBezTo>
                    <a:pt x="7" y="47"/>
                    <a:pt x="8" y="48"/>
                    <a:pt x="9" y="48"/>
                  </a:cubicBezTo>
                  <a:cubicBezTo>
                    <a:pt x="10" y="48"/>
                    <a:pt x="11" y="48"/>
                    <a:pt x="13" y="4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1" y="62"/>
                    <a:pt x="10" y="62"/>
                    <a:pt x="9" y="62"/>
                  </a:cubicBezTo>
                  <a:cubicBezTo>
                    <a:pt x="8" y="62"/>
                    <a:pt x="7" y="63"/>
                    <a:pt x="7" y="64"/>
                  </a:cubicBezTo>
                  <a:cubicBezTo>
                    <a:pt x="7" y="65"/>
                    <a:pt x="8" y="66"/>
                    <a:pt x="9" y="66"/>
                  </a:cubicBezTo>
                  <a:cubicBezTo>
                    <a:pt x="10" y="66"/>
                    <a:pt x="11" y="66"/>
                    <a:pt x="13" y="6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1" y="79"/>
                    <a:pt x="10" y="79"/>
                    <a:pt x="9" y="79"/>
                  </a:cubicBezTo>
                  <a:cubicBezTo>
                    <a:pt x="8" y="79"/>
                    <a:pt x="7" y="79"/>
                    <a:pt x="7" y="80"/>
                  </a:cubicBezTo>
                  <a:cubicBezTo>
                    <a:pt x="7" y="81"/>
                    <a:pt x="8" y="82"/>
                    <a:pt x="9" y="82"/>
                  </a:cubicBezTo>
                  <a:cubicBezTo>
                    <a:pt x="10" y="82"/>
                    <a:pt x="11" y="82"/>
                    <a:pt x="13" y="8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1" y="96"/>
                    <a:pt x="10" y="96"/>
                    <a:pt x="9" y="96"/>
                  </a:cubicBezTo>
                  <a:cubicBezTo>
                    <a:pt x="8" y="96"/>
                    <a:pt x="7" y="97"/>
                    <a:pt x="7" y="98"/>
                  </a:cubicBezTo>
                  <a:cubicBezTo>
                    <a:pt x="7" y="99"/>
                    <a:pt x="8" y="100"/>
                    <a:pt x="9" y="100"/>
                  </a:cubicBezTo>
                  <a:cubicBezTo>
                    <a:pt x="10" y="100"/>
                    <a:pt x="11" y="100"/>
                    <a:pt x="13" y="100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1" y="113"/>
                    <a:pt x="0" y="114"/>
                    <a:pt x="0" y="115"/>
                  </a:cubicBezTo>
                  <a:cubicBezTo>
                    <a:pt x="0" y="116"/>
                    <a:pt x="1" y="116"/>
                    <a:pt x="2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3" y="130"/>
                    <a:pt x="14" y="131"/>
                    <a:pt x="15" y="131"/>
                  </a:cubicBezTo>
                  <a:cubicBezTo>
                    <a:pt x="16" y="131"/>
                    <a:pt x="16" y="130"/>
                    <a:pt x="16" y="129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3" y="116"/>
                    <a:pt x="163" y="116"/>
                    <a:pt x="163" y="116"/>
                  </a:cubicBezTo>
                  <a:cubicBezTo>
                    <a:pt x="164" y="116"/>
                    <a:pt x="165" y="116"/>
                    <a:pt x="165" y="115"/>
                  </a:cubicBezTo>
                  <a:cubicBezTo>
                    <a:pt x="165" y="114"/>
                    <a:pt x="164" y="113"/>
                    <a:pt x="163" y="113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9" name="Freeform 802"/>
            <p:cNvSpPr>
              <a:spLocks noEditPoints="1"/>
            </p:cNvSpPr>
            <p:nvPr/>
          </p:nvSpPr>
          <p:spPr bwMode="auto">
            <a:xfrm>
              <a:off x="975970" y="5393620"/>
              <a:ext cx="66311" cy="201623"/>
            </a:xfrm>
            <a:custGeom>
              <a:avLst/>
              <a:gdLst>
                <a:gd name="T0" fmla="*/ 28 w 31"/>
                <a:gd name="T1" fmla="*/ 85 h 95"/>
                <a:gd name="T2" fmla="*/ 27 w 31"/>
                <a:gd name="T3" fmla="*/ 87 h 95"/>
                <a:gd name="T4" fmla="*/ 21 w 31"/>
                <a:gd name="T5" fmla="*/ 88 h 95"/>
                <a:gd name="T6" fmla="*/ 28 w 31"/>
                <a:gd name="T7" fmla="*/ 82 h 95"/>
                <a:gd name="T8" fmla="*/ 27 w 31"/>
                <a:gd name="T9" fmla="*/ 83 h 95"/>
                <a:gd name="T10" fmla="*/ 21 w 31"/>
                <a:gd name="T11" fmla="*/ 91 h 95"/>
                <a:gd name="T12" fmla="*/ 21 w 31"/>
                <a:gd name="T13" fmla="*/ 80 h 95"/>
                <a:gd name="T14" fmla="*/ 28 w 31"/>
                <a:gd name="T15" fmla="*/ 70 h 95"/>
                <a:gd name="T16" fmla="*/ 21 w 31"/>
                <a:gd name="T17" fmla="*/ 84 h 95"/>
                <a:gd name="T18" fmla="*/ 21 w 31"/>
                <a:gd name="T19" fmla="*/ 72 h 95"/>
                <a:gd name="T20" fmla="*/ 27 w 31"/>
                <a:gd name="T21" fmla="*/ 68 h 95"/>
                <a:gd name="T22" fmla="*/ 21 w 31"/>
                <a:gd name="T23" fmla="*/ 77 h 95"/>
                <a:gd name="T24" fmla="*/ 21 w 31"/>
                <a:gd name="T25" fmla="*/ 64 h 95"/>
                <a:gd name="T26" fmla="*/ 27 w 31"/>
                <a:gd name="T27" fmla="*/ 53 h 95"/>
                <a:gd name="T28" fmla="*/ 27 w 31"/>
                <a:gd name="T29" fmla="*/ 59 h 95"/>
                <a:gd name="T30" fmla="*/ 21 w 31"/>
                <a:gd name="T31" fmla="*/ 61 h 95"/>
                <a:gd name="T32" fmla="*/ 27 w 31"/>
                <a:gd name="T33" fmla="*/ 42 h 95"/>
                <a:gd name="T34" fmla="*/ 21 w 31"/>
                <a:gd name="T35" fmla="*/ 61 h 95"/>
                <a:gd name="T36" fmla="*/ 20 w 31"/>
                <a:gd name="T37" fmla="*/ 43 h 95"/>
                <a:gd name="T38" fmla="*/ 27 w 31"/>
                <a:gd name="T39" fmla="*/ 39 h 95"/>
                <a:gd name="T40" fmla="*/ 21 w 31"/>
                <a:gd name="T41" fmla="*/ 49 h 95"/>
                <a:gd name="T42" fmla="*/ 20 w 31"/>
                <a:gd name="T43" fmla="*/ 38 h 95"/>
                <a:gd name="T44" fmla="*/ 21 w 31"/>
                <a:gd name="T45" fmla="*/ 36 h 95"/>
                <a:gd name="T46" fmla="*/ 27 w 31"/>
                <a:gd name="T47" fmla="*/ 26 h 95"/>
                <a:gd name="T48" fmla="*/ 26 w 31"/>
                <a:gd name="T49" fmla="*/ 32 h 95"/>
                <a:gd name="T50" fmla="*/ 17 w 31"/>
                <a:gd name="T51" fmla="*/ 92 h 95"/>
                <a:gd name="T52" fmla="*/ 4 w 31"/>
                <a:gd name="T53" fmla="*/ 57 h 95"/>
                <a:gd name="T54" fmla="*/ 12 w 31"/>
                <a:gd name="T55" fmla="*/ 13 h 95"/>
                <a:gd name="T56" fmla="*/ 17 w 31"/>
                <a:gd name="T57" fmla="*/ 36 h 95"/>
                <a:gd name="T58" fmla="*/ 17 w 31"/>
                <a:gd name="T59" fmla="*/ 92 h 95"/>
                <a:gd name="T60" fmla="*/ 20 w 31"/>
                <a:gd name="T61" fmla="*/ 25 h 95"/>
                <a:gd name="T62" fmla="*/ 27 w 31"/>
                <a:gd name="T63" fmla="*/ 23 h 95"/>
                <a:gd name="T64" fmla="*/ 20 w 31"/>
                <a:gd name="T65" fmla="*/ 21 h 95"/>
                <a:gd name="T66" fmla="*/ 20 w 31"/>
                <a:gd name="T67" fmla="*/ 13 h 95"/>
                <a:gd name="T68" fmla="*/ 27 w 31"/>
                <a:gd name="T69" fmla="*/ 7 h 95"/>
                <a:gd name="T70" fmla="*/ 27 w 31"/>
                <a:gd name="T71" fmla="*/ 10 h 95"/>
                <a:gd name="T72" fmla="*/ 18 w 31"/>
                <a:gd name="T73" fmla="*/ 10 h 95"/>
                <a:gd name="T74" fmla="*/ 14 w 31"/>
                <a:gd name="T75" fmla="*/ 4 h 95"/>
                <a:gd name="T76" fmla="*/ 25 w 31"/>
                <a:gd name="T77" fmla="*/ 4 h 95"/>
                <a:gd name="T78" fmla="*/ 23 w 31"/>
                <a:gd name="T79" fmla="*/ 0 h 95"/>
                <a:gd name="T80" fmla="*/ 12 w 31"/>
                <a:gd name="T81" fmla="*/ 1 h 95"/>
                <a:gd name="T82" fmla="*/ 1 w 31"/>
                <a:gd name="T83" fmla="*/ 10 h 95"/>
                <a:gd name="T84" fmla="*/ 1 w 31"/>
                <a:gd name="T85" fmla="*/ 10 h 95"/>
                <a:gd name="T86" fmla="*/ 0 w 31"/>
                <a:gd name="T87" fmla="*/ 11 h 95"/>
                <a:gd name="T88" fmla="*/ 0 w 31"/>
                <a:gd name="T89" fmla="*/ 11 h 95"/>
                <a:gd name="T90" fmla="*/ 0 w 31"/>
                <a:gd name="T91" fmla="*/ 57 h 95"/>
                <a:gd name="T92" fmla="*/ 1 w 31"/>
                <a:gd name="T93" fmla="*/ 93 h 95"/>
                <a:gd name="T94" fmla="*/ 18 w 31"/>
                <a:gd name="T95" fmla="*/ 95 h 95"/>
                <a:gd name="T96" fmla="*/ 20 w 31"/>
                <a:gd name="T97" fmla="*/ 95 h 95"/>
                <a:gd name="T98" fmla="*/ 30 w 31"/>
                <a:gd name="T99" fmla="*/ 89 h 95"/>
                <a:gd name="T100" fmla="*/ 31 w 31"/>
                <a:gd name="T101" fmla="*/ 88 h 95"/>
                <a:gd name="T102" fmla="*/ 31 w 31"/>
                <a:gd name="T103" fmla="*/ 87 h 95"/>
                <a:gd name="T104" fmla="*/ 31 w 31"/>
                <a:gd name="T105" fmla="*/ 3 h 95"/>
                <a:gd name="T106" fmla="*/ 31 w 31"/>
                <a:gd name="T107" fmla="*/ 2 h 95"/>
                <a:gd name="T108" fmla="*/ 31 w 31"/>
                <a:gd name="T109" fmla="*/ 2 h 95"/>
                <a:gd name="T110" fmla="*/ 31 w 31"/>
                <a:gd name="T111" fmla="*/ 1 h 95"/>
                <a:gd name="T112" fmla="*/ 30 w 31"/>
                <a:gd name="T113" fmla="*/ 1 h 95"/>
                <a:gd name="T114" fmla="*/ 23 w 31"/>
                <a:gd name="T11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" h="95">
                  <a:moveTo>
                    <a:pt x="27" y="87"/>
                  </a:moveTo>
                  <a:cubicBezTo>
                    <a:pt x="27" y="86"/>
                    <a:pt x="27" y="86"/>
                    <a:pt x="28" y="85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7" y="87"/>
                    <a:pt x="27" y="87"/>
                    <a:pt x="27" y="87"/>
                  </a:cubicBezTo>
                  <a:moveTo>
                    <a:pt x="21" y="91"/>
                  </a:moveTo>
                  <a:cubicBezTo>
                    <a:pt x="21" y="90"/>
                    <a:pt x="21" y="89"/>
                    <a:pt x="21" y="88"/>
                  </a:cubicBezTo>
                  <a:cubicBezTo>
                    <a:pt x="22" y="84"/>
                    <a:pt x="25" y="81"/>
                    <a:pt x="28" y="78"/>
                  </a:cubicBezTo>
                  <a:cubicBezTo>
                    <a:pt x="28" y="79"/>
                    <a:pt x="28" y="81"/>
                    <a:pt x="28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3"/>
                    <a:pt x="27" y="83"/>
                  </a:cubicBezTo>
                  <a:cubicBezTo>
                    <a:pt x="26" y="85"/>
                    <a:pt x="24" y="87"/>
                    <a:pt x="23" y="89"/>
                  </a:cubicBezTo>
                  <a:cubicBezTo>
                    <a:pt x="22" y="90"/>
                    <a:pt x="21" y="90"/>
                    <a:pt x="21" y="91"/>
                  </a:cubicBezTo>
                  <a:moveTo>
                    <a:pt x="21" y="84"/>
                  </a:moveTo>
                  <a:cubicBezTo>
                    <a:pt x="21" y="83"/>
                    <a:pt x="21" y="82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3" y="76"/>
                    <a:pt x="25" y="73"/>
                    <a:pt x="28" y="70"/>
                  </a:cubicBezTo>
                  <a:cubicBezTo>
                    <a:pt x="28" y="72"/>
                    <a:pt x="28" y="74"/>
                    <a:pt x="28" y="75"/>
                  </a:cubicBezTo>
                  <a:cubicBezTo>
                    <a:pt x="25" y="78"/>
                    <a:pt x="23" y="81"/>
                    <a:pt x="21" y="84"/>
                  </a:cubicBezTo>
                  <a:moveTo>
                    <a:pt x="21" y="77"/>
                  </a:moveTo>
                  <a:cubicBezTo>
                    <a:pt x="21" y="75"/>
                    <a:pt x="21" y="73"/>
                    <a:pt x="21" y="72"/>
                  </a:cubicBezTo>
                  <a:cubicBezTo>
                    <a:pt x="23" y="68"/>
                    <a:pt x="25" y="65"/>
                    <a:pt x="27" y="61"/>
                  </a:cubicBezTo>
                  <a:cubicBezTo>
                    <a:pt x="27" y="63"/>
                    <a:pt x="27" y="66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71"/>
                    <a:pt x="23" y="74"/>
                    <a:pt x="21" y="77"/>
                  </a:cubicBezTo>
                  <a:moveTo>
                    <a:pt x="21" y="68"/>
                  </a:moveTo>
                  <a:cubicBezTo>
                    <a:pt x="21" y="67"/>
                    <a:pt x="21" y="65"/>
                    <a:pt x="21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3" y="60"/>
                    <a:pt x="25" y="57"/>
                    <a:pt x="27" y="53"/>
                  </a:cubicBezTo>
                  <a:cubicBezTo>
                    <a:pt x="27" y="55"/>
                    <a:pt x="27" y="57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5" y="62"/>
                    <a:pt x="23" y="65"/>
                    <a:pt x="21" y="68"/>
                  </a:cubicBezTo>
                  <a:moveTo>
                    <a:pt x="21" y="61"/>
                  </a:moveTo>
                  <a:cubicBezTo>
                    <a:pt x="21" y="58"/>
                    <a:pt x="21" y="55"/>
                    <a:pt x="21" y="52"/>
                  </a:cubicBezTo>
                  <a:cubicBezTo>
                    <a:pt x="23" y="48"/>
                    <a:pt x="25" y="45"/>
                    <a:pt x="27" y="42"/>
                  </a:cubicBezTo>
                  <a:cubicBezTo>
                    <a:pt x="27" y="45"/>
                    <a:pt x="27" y="47"/>
                    <a:pt x="27" y="50"/>
                  </a:cubicBezTo>
                  <a:cubicBezTo>
                    <a:pt x="25" y="53"/>
                    <a:pt x="23" y="57"/>
                    <a:pt x="21" y="61"/>
                  </a:cubicBezTo>
                  <a:moveTo>
                    <a:pt x="21" y="49"/>
                  </a:moveTo>
                  <a:cubicBezTo>
                    <a:pt x="20" y="47"/>
                    <a:pt x="20" y="45"/>
                    <a:pt x="20" y="43"/>
                  </a:cubicBezTo>
                  <a:cubicBezTo>
                    <a:pt x="23" y="40"/>
                    <a:pt x="25" y="37"/>
                    <a:pt x="27" y="34"/>
                  </a:cubicBezTo>
                  <a:cubicBezTo>
                    <a:pt x="27" y="36"/>
                    <a:pt x="27" y="37"/>
                    <a:pt x="27" y="3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5" y="42"/>
                    <a:pt x="22" y="45"/>
                    <a:pt x="21" y="49"/>
                  </a:cubicBezTo>
                  <a:moveTo>
                    <a:pt x="20" y="40"/>
                  </a:moveTo>
                  <a:cubicBezTo>
                    <a:pt x="20" y="39"/>
                    <a:pt x="20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7"/>
                    <a:pt x="21" y="37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3"/>
                    <a:pt x="25" y="29"/>
                    <a:pt x="27" y="26"/>
                  </a:cubicBezTo>
                  <a:cubicBezTo>
                    <a:pt x="27" y="28"/>
                    <a:pt x="27" y="30"/>
                    <a:pt x="2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4" y="35"/>
                    <a:pt x="22" y="37"/>
                    <a:pt x="20" y="40"/>
                  </a:cubicBezTo>
                  <a:moveTo>
                    <a:pt x="17" y="92"/>
                  </a:moveTo>
                  <a:cubicBezTo>
                    <a:pt x="12" y="91"/>
                    <a:pt x="9" y="91"/>
                    <a:pt x="4" y="91"/>
                  </a:cubicBezTo>
                  <a:cubicBezTo>
                    <a:pt x="4" y="82"/>
                    <a:pt x="4" y="70"/>
                    <a:pt x="4" y="57"/>
                  </a:cubicBezTo>
                  <a:cubicBezTo>
                    <a:pt x="4" y="40"/>
                    <a:pt x="4" y="22"/>
                    <a:pt x="4" y="13"/>
                  </a:cubicBezTo>
                  <a:cubicBezTo>
                    <a:pt x="7" y="13"/>
                    <a:pt x="10" y="13"/>
                    <a:pt x="12" y="13"/>
                  </a:cubicBezTo>
                  <a:cubicBezTo>
                    <a:pt x="14" y="13"/>
                    <a:pt x="16" y="13"/>
                    <a:pt x="17" y="13"/>
                  </a:cubicBezTo>
                  <a:cubicBezTo>
                    <a:pt x="17" y="17"/>
                    <a:pt x="17" y="26"/>
                    <a:pt x="17" y="36"/>
                  </a:cubicBezTo>
                  <a:cubicBezTo>
                    <a:pt x="17" y="50"/>
                    <a:pt x="17" y="67"/>
                    <a:pt x="17" y="79"/>
                  </a:cubicBezTo>
                  <a:cubicBezTo>
                    <a:pt x="17" y="84"/>
                    <a:pt x="17" y="88"/>
                    <a:pt x="17" y="92"/>
                  </a:cubicBezTo>
                  <a:moveTo>
                    <a:pt x="20" y="33"/>
                  </a:moveTo>
                  <a:cubicBezTo>
                    <a:pt x="20" y="30"/>
                    <a:pt x="20" y="27"/>
                    <a:pt x="20" y="25"/>
                  </a:cubicBezTo>
                  <a:cubicBezTo>
                    <a:pt x="23" y="21"/>
                    <a:pt x="25" y="17"/>
                    <a:pt x="27" y="13"/>
                  </a:cubicBezTo>
                  <a:cubicBezTo>
                    <a:pt x="27" y="16"/>
                    <a:pt x="27" y="19"/>
                    <a:pt x="27" y="23"/>
                  </a:cubicBezTo>
                  <a:cubicBezTo>
                    <a:pt x="25" y="26"/>
                    <a:pt x="23" y="30"/>
                    <a:pt x="20" y="33"/>
                  </a:cubicBezTo>
                  <a:moveTo>
                    <a:pt x="20" y="21"/>
                  </a:moveTo>
                  <a:cubicBezTo>
                    <a:pt x="20" y="18"/>
                    <a:pt x="20" y="15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6"/>
                    <a:pt x="27" y="7"/>
                    <a:pt x="27" y="7"/>
                  </a:cubicBezTo>
                  <a:cubicBezTo>
                    <a:pt x="27" y="8"/>
                    <a:pt x="27" y="9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4"/>
                    <a:pt x="22" y="18"/>
                    <a:pt x="20" y="21"/>
                  </a:cubicBezTo>
                  <a:moveTo>
                    <a:pt x="18" y="10"/>
                  </a:moveTo>
                  <a:cubicBezTo>
                    <a:pt x="17" y="10"/>
                    <a:pt x="12" y="10"/>
                    <a:pt x="7" y="10"/>
                  </a:cubicBezTo>
                  <a:cubicBezTo>
                    <a:pt x="10" y="7"/>
                    <a:pt x="13" y="5"/>
                    <a:pt x="14" y="4"/>
                  </a:cubicBezTo>
                  <a:cubicBezTo>
                    <a:pt x="15" y="4"/>
                    <a:pt x="19" y="4"/>
                    <a:pt x="23" y="4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3" y="6"/>
                    <a:pt x="21" y="8"/>
                    <a:pt x="18" y="10"/>
                  </a:cubicBezTo>
                  <a:moveTo>
                    <a:pt x="23" y="0"/>
                  </a:move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0"/>
                    <a:pt x="0" y="39"/>
                    <a:pt x="0" y="57"/>
                  </a:cubicBezTo>
                  <a:cubicBezTo>
                    <a:pt x="0" y="71"/>
                    <a:pt x="0" y="84"/>
                    <a:pt x="0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4"/>
                    <a:pt x="2" y="94"/>
                    <a:pt x="2" y="95"/>
                  </a:cubicBezTo>
                  <a:cubicBezTo>
                    <a:pt x="9" y="95"/>
                    <a:pt x="12" y="95"/>
                    <a:pt x="18" y="95"/>
                  </a:cubicBezTo>
                  <a:cubicBezTo>
                    <a:pt x="18" y="95"/>
                    <a:pt x="19" y="95"/>
                    <a:pt x="19" y="95"/>
                  </a:cubicBezTo>
                  <a:cubicBezTo>
                    <a:pt x="19" y="95"/>
                    <a:pt x="19" y="95"/>
                    <a:pt x="20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3"/>
                    <a:pt x="27" y="91"/>
                    <a:pt x="30" y="89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7"/>
                  </a:cubicBezTo>
                  <a:cubicBezTo>
                    <a:pt x="31" y="72"/>
                    <a:pt x="31" y="23"/>
                    <a:pt x="31" y="7"/>
                  </a:cubicBezTo>
                  <a:cubicBezTo>
                    <a:pt x="31" y="5"/>
                    <a:pt x="31" y="4"/>
                    <a:pt x="31" y="3"/>
                  </a:cubicBezTo>
                  <a:cubicBezTo>
                    <a:pt x="31" y="3"/>
                    <a:pt x="31" y="3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7" y="0"/>
                    <a:pt x="25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0" name="Freeform 803"/>
            <p:cNvSpPr>
              <a:spLocks noEditPoints="1"/>
            </p:cNvSpPr>
            <p:nvPr/>
          </p:nvSpPr>
          <p:spPr bwMode="auto">
            <a:xfrm>
              <a:off x="1048554" y="5337166"/>
              <a:ext cx="65415" cy="258077"/>
            </a:xfrm>
            <a:custGeom>
              <a:avLst/>
              <a:gdLst>
                <a:gd name="T0" fmla="*/ 28 w 31"/>
                <a:gd name="T1" fmla="*/ 109 h 122"/>
                <a:gd name="T2" fmla="*/ 22 w 31"/>
                <a:gd name="T3" fmla="*/ 117 h 122"/>
                <a:gd name="T4" fmla="*/ 21 w 31"/>
                <a:gd name="T5" fmla="*/ 110 h 122"/>
                <a:gd name="T6" fmla="*/ 28 w 31"/>
                <a:gd name="T7" fmla="*/ 101 h 122"/>
                <a:gd name="T8" fmla="*/ 21 w 31"/>
                <a:gd name="T9" fmla="*/ 115 h 122"/>
                <a:gd name="T10" fmla="*/ 21 w 31"/>
                <a:gd name="T11" fmla="*/ 104 h 122"/>
                <a:gd name="T12" fmla="*/ 28 w 31"/>
                <a:gd name="T13" fmla="*/ 94 h 122"/>
                <a:gd name="T14" fmla="*/ 21 w 31"/>
                <a:gd name="T15" fmla="*/ 107 h 122"/>
                <a:gd name="T16" fmla="*/ 21 w 31"/>
                <a:gd name="T17" fmla="*/ 96 h 122"/>
                <a:gd name="T18" fmla="*/ 28 w 31"/>
                <a:gd name="T19" fmla="*/ 91 h 122"/>
                <a:gd name="T20" fmla="*/ 21 w 31"/>
                <a:gd name="T21" fmla="*/ 93 h 122"/>
                <a:gd name="T22" fmla="*/ 28 w 31"/>
                <a:gd name="T23" fmla="*/ 78 h 122"/>
                <a:gd name="T24" fmla="*/ 27 w 31"/>
                <a:gd name="T25" fmla="*/ 84 h 122"/>
                <a:gd name="T26" fmla="*/ 21 w 31"/>
                <a:gd name="T27" fmla="*/ 84 h 122"/>
                <a:gd name="T28" fmla="*/ 28 w 31"/>
                <a:gd name="T29" fmla="*/ 70 h 122"/>
                <a:gd name="T30" fmla="*/ 27 w 31"/>
                <a:gd name="T31" fmla="*/ 75 h 122"/>
                <a:gd name="T32" fmla="*/ 21 w 31"/>
                <a:gd name="T33" fmla="*/ 77 h 122"/>
                <a:gd name="T34" fmla="*/ 27 w 31"/>
                <a:gd name="T35" fmla="*/ 58 h 122"/>
                <a:gd name="T36" fmla="*/ 21 w 31"/>
                <a:gd name="T37" fmla="*/ 77 h 122"/>
                <a:gd name="T38" fmla="*/ 21 w 31"/>
                <a:gd name="T39" fmla="*/ 60 h 122"/>
                <a:gd name="T40" fmla="*/ 21 w 31"/>
                <a:gd name="T41" fmla="*/ 58 h 122"/>
                <a:gd name="T42" fmla="*/ 27 w 31"/>
                <a:gd name="T43" fmla="*/ 48 h 122"/>
                <a:gd name="T44" fmla="*/ 21 w 31"/>
                <a:gd name="T45" fmla="*/ 65 h 122"/>
                <a:gd name="T46" fmla="*/ 20 w 31"/>
                <a:gd name="T47" fmla="*/ 51 h 122"/>
                <a:gd name="T48" fmla="*/ 27 w 31"/>
                <a:gd name="T49" fmla="*/ 45 h 122"/>
                <a:gd name="T50" fmla="*/ 20 w 31"/>
                <a:gd name="T51" fmla="*/ 46 h 122"/>
                <a:gd name="T52" fmla="*/ 21 w 31"/>
                <a:gd name="T53" fmla="*/ 36 h 122"/>
                <a:gd name="T54" fmla="*/ 27 w 31"/>
                <a:gd name="T55" fmla="*/ 34 h 122"/>
                <a:gd name="T56" fmla="*/ 20 w 31"/>
                <a:gd name="T57" fmla="*/ 33 h 122"/>
                <a:gd name="T58" fmla="*/ 27 w 31"/>
                <a:gd name="T59" fmla="*/ 14 h 122"/>
                <a:gd name="T60" fmla="*/ 26 w 31"/>
                <a:gd name="T61" fmla="*/ 26 h 122"/>
                <a:gd name="T62" fmla="*/ 17 w 31"/>
                <a:gd name="T63" fmla="*/ 119 h 122"/>
                <a:gd name="T64" fmla="*/ 4 w 31"/>
                <a:gd name="T65" fmla="*/ 73 h 122"/>
                <a:gd name="T66" fmla="*/ 13 w 31"/>
                <a:gd name="T67" fmla="*/ 13 h 122"/>
                <a:gd name="T68" fmla="*/ 17 w 31"/>
                <a:gd name="T69" fmla="*/ 21 h 122"/>
                <a:gd name="T70" fmla="*/ 17 w 31"/>
                <a:gd name="T71" fmla="*/ 119 h 122"/>
                <a:gd name="T72" fmla="*/ 20 w 31"/>
                <a:gd name="T73" fmla="*/ 13 h 122"/>
                <a:gd name="T74" fmla="*/ 27 w 31"/>
                <a:gd name="T75" fmla="*/ 6 h 122"/>
                <a:gd name="T76" fmla="*/ 20 w 31"/>
                <a:gd name="T77" fmla="*/ 21 h 122"/>
                <a:gd name="T78" fmla="*/ 7 w 31"/>
                <a:gd name="T79" fmla="*/ 9 h 122"/>
                <a:gd name="T80" fmla="*/ 23 w 31"/>
                <a:gd name="T81" fmla="*/ 3 h 122"/>
                <a:gd name="T82" fmla="*/ 18 w 31"/>
                <a:gd name="T83" fmla="*/ 10 h 122"/>
                <a:gd name="T84" fmla="*/ 28 w 31"/>
                <a:gd name="T85" fmla="*/ 0 h 122"/>
                <a:gd name="T86" fmla="*/ 13 w 31"/>
                <a:gd name="T87" fmla="*/ 0 h 122"/>
                <a:gd name="T88" fmla="*/ 9 w 31"/>
                <a:gd name="T89" fmla="*/ 3 h 122"/>
                <a:gd name="T90" fmla="*/ 1 w 31"/>
                <a:gd name="T91" fmla="*/ 10 h 122"/>
                <a:gd name="T92" fmla="*/ 1 w 31"/>
                <a:gd name="T93" fmla="*/ 10 h 122"/>
                <a:gd name="T94" fmla="*/ 0 w 31"/>
                <a:gd name="T95" fmla="*/ 11 h 122"/>
                <a:gd name="T96" fmla="*/ 0 w 31"/>
                <a:gd name="T97" fmla="*/ 11 h 122"/>
                <a:gd name="T98" fmla="*/ 0 w 31"/>
                <a:gd name="T99" fmla="*/ 120 h 122"/>
                <a:gd name="T100" fmla="*/ 2 w 31"/>
                <a:gd name="T101" fmla="*/ 122 h 122"/>
                <a:gd name="T102" fmla="*/ 19 w 31"/>
                <a:gd name="T103" fmla="*/ 122 h 122"/>
                <a:gd name="T104" fmla="*/ 30 w 31"/>
                <a:gd name="T105" fmla="*/ 116 h 122"/>
                <a:gd name="T106" fmla="*/ 31 w 31"/>
                <a:gd name="T107" fmla="*/ 115 h 122"/>
                <a:gd name="T108" fmla="*/ 31 w 31"/>
                <a:gd name="T109" fmla="*/ 114 h 122"/>
                <a:gd name="T110" fmla="*/ 31 w 31"/>
                <a:gd name="T111" fmla="*/ 17 h 122"/>
                <a:gd name="T112" fmla="*/ 29 w 31"/>
                <a:gd name="T11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" h="122">
                  <a:moveTo>
                    <a:pt x="22" y="117"/>
                  </a:moveTo>
                  <a:cubicBezTo>
                    <a:pt x="24" y="114"/>
                    <a:pt x="26" y="111"/>
                    <a:pt x="28" y="109"/>
                  </a:cubicBezTo>
                  <a:cubicBezTo>
                    <a:pt x="28" y="110"/>
                    <a:pt x="28" y="112"/>
                    <a:pt x="28" y="113"/>
                  </a:cubicBezTo>
                  <a:cubicBezTo>
                    <a:pt x="26" y="115"/>
                    <a:pt x="24" y="116"/>
                    <a:pt x="22" y="117"/>
                  </a:cubicBezTo>
                  <a:moveTo>
                    <a:pt x="21" y="115"/>
                  </a:moveTo>
                  <a:cubicBezTo>
                    <a:pt x="21" y="114"/>
                    <a:pt x="21" y="112"/>
                    <a:pt x="21" y="110"/>
                  </a:cubicBezTo>
                  <a:cubicBezTo>
                    <a:pt x="21" y="110"/>
                    <a:pt x="21" y="110"/>
                    <a:pt x="21" y="110"/>
                  </a:cubicBezTo>
                  <a:cubicBezTo>
                    <a:pt x="23" y="107"/>
                    <a:pt x="25" y="104"/>
                    <a:pt x="28" y="101"/>
                  </a:cubicBezTo>
                  <a:cubicBezTo>
                    <a:pt x="28" y="102"/>
                    <a:pt x="28" y="104"/>
                    <a:pt x="28" y="106"/>
                  </a:cubicBezTo>
                  <a:cubicBezTo>
                    <a:pt x="25" y="109"/>
                    <a:pt x="23" y="112"/>
                    <a:pt x="21" y="115"/>
                  </a:cubicBezTo>
                  <a:moveTo>
                    <a:pt x="21" y="107"/>
                  </a:moveTo>
                  <a:cubicBezTo>
                    <a:pt x="21" y="106"/>
                    <a:pt x="21" y="105"/>
                    <a:pt x="21" y="104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23" y="100"/>
                    <a:pt x="25" y="97"/>
                    <a:pt x="28" y="94"/>
                  </a:cubicBezTo>
                  <a:cubicBezTo>
                    <a:pt x="28" y="95"/>
                    <a:pt x="28" y="97"/>
                    <a:pt x="28" y="98"/>
                  </a:cubicBezTo>
                  <a:cubicBezTo>
                    <a:pt x="25" y="101"/>
                    <a:pt x="23" y="104"/>
                    <a:pt x="21" y="107"/>
                  </a:cubicBezTo>
                  <a:moveTo>
                    <a:pt x="21" y="100"/>
                  </a:moveTo>
                  <a:cubicBezTo>
                    <a:pt x="21" y="99"/>
                    <a:pt x="21" y="97"/>
                    <a:pt x="21" y="96"/>
                  </a:cubicBezTo>
                  <a:cubicBezTo>
                    <a:pt x="23" y="93"/>
                    <a:pt x="25" y="89"/>
                    <a:pt x="28" y="86"/>
                  </a:cubicBezTo>
                  <a:cubicBezTo>
                    <a:pt x="28" y="88"/>
                    <a:pt x="28" y="90"/>
                    <a:pt x="28" y="91"/>
                  </a:cubicBezTo>
                  <a:cubicBezTo>
                    <a:pt x="25" y="94"/>
                    <a:pt x="23" y="97"/>
                    <a:pt x="21" y="100"/>
                  </a:cubicBezTo>
                  <a:moveTo>
                    <a:pt x="21" y="93"/>
                  </a:moveTo>
                  <a:cubicBezTo>
                    <a:pt x="21" y="91"/>
                    <a:pt x="21" y="89"/>
                    <a:pt x="21" y="87"/>
                  </a:cubicBezTo>
                  <a:cubicBezTo>
                    <a:pt x="23" y="84"/>
                    <a:pt x="25" y="81"/>
                    <a:pt x="28" y="78"/>
                  </a:cubicBezTo>
                  <a:cubicBezTo>
                    <a:pt x="28" y="80"/>
                    <a:pt x="28" y="82"/>
                    <a:pt x="28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5" y="87"/>
                    <a:pt x="23" y="90"/>
                    <a:pt x="21" y="93"/>
                  </a:cubicBezTo>
                  <a:moveTo>
                    <a:pt x="21" y="84"/>
                  </a:moveTo>
                  <a:cubicBezTo>
                    <a:pt x="21" y="83"/>
                    <a:pt x="21" y="81"/>
                    <a:pt x="21" y="80"/>
                  </a:cubicBezTo>
                  <a:cubicBezTo>
                    <a:pt x="23" y="76"/>
                    <a:pt x="25" y="73"/>
                    <a:pt x="28" y="70"/>
                  </a:cubicBezTo>
                  <a:cubicBezTo>
                    <a:pt x="28" y="72"/>
                    <a:pt x="28" y="74"/>
                    <a:pt x="28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5" y="78"/>
                    <a:pt x="23" y="81"/>
                    <a:pt x="21" y="84"/>
                  </a:cubicBezTo>
                  <a:moveTo>
                    <a:pt x="21" y="77"/>
                  </a:moveTo>
                  <a:cubicBezTo>
                    <a:pt x="21" y="74"/>
                    <a:pt x="21" y="71"/>
                    <a:pt x="21" y="69"/>
                  </a:cubicBezTo>
                  <a:cubicBezTo>
                    <a:pt x="23" y="65"/>
                    <a:pt x="25" y="62"/>
                    <a:pt x="27" y="58"/>
                  </a:cubicBezTo>
                  <a:cubicBezTo>
                    <a:pt x="27" y="61"/>
                    <a:pt x="27" y="65"/>
                    <a:pt x="28" y="68"/>
                  </a:cubicBezTo>
                  <a:cubicBezTo>
                    <a:pt x="25" y="70"/>
                    <a:pt x="23" y="73"/>
                    <a:pt x="21" y="77"/>
                  </a:cubicBezTo>
                  <a:moveTo>
                    <a:pt x="21" y="65"/>
                  </a:moveTo>
                  <a:cubicBezTo>
                    <a:pt x="21" y="63"/>
                    <a:pt x="21" y="62"/>
                    <a:pt x="21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59"/>
                    <a:pt x="22" y="59"/>
                    <a:pt x="21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3" y="55"/>
                    <a:pt x="25" y="52"/>
                    <a:pt x="27" y="48"/>
                  </a:cubicBezTo>
                  <a:cubicBezTo>
                    <a:pt x="27" y="51"/>
                    <a:pt x="27" y="53"/>
                    <a:pt x="27" y="55"/>
                  </a:cubicBezTo>
                  <a:cubicBezTo>
                    <a:pt x="25" y="59"/>
                    <a:pt x="23" y="62"/>
                    <a:pt x="21" y="65"/>
                  </a:cubicBezTo>
                  <a:moveTo>
                    <a:pt x="21" y="56"/>
                  </a:moveTo>
                  <a:cubicBezTo>
                    <a:pt x="21" y="54"/>
                    <a:pt x="21" y="52"/>
                    <a:pt x="20" y="51"/>
                  </a:cubicBezTo>
                  <a:cubicBezTo>
                    <a:pt x="22" y="46"/>
                    <a:pt x="25" y="42"/>
                    <a:pt x="27" y="38"/>
                  </a:cubicBezTo>
                  <a:cubicBezTo>
                    <a:pt x="27" y="40"/>
                    <a:pt x="27" y="42"/>
                    <a:pt x="27" y="45"/>
                  </a:cubicBezTo>
                  <a:cubicBezTo>
                    <a:pt x="25" y="49"/>
                    <a:pt x="23" y="52"/>
                    <a:pt x="21" y="56"/>
                  </a:cubicBezTo>
                  <a:moveTo>
                    <a:pt x="20" y="46"/>
                  </a:moveTo>
                  <a:cubicBezTo>
                    <a:pt x="20" y="43"/>
                    <a:pt x="20" y="39"/>
                    <a:pt x="20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3"/>
                    <a:pt x="25" y="30"/>
                    <a:pt x="27" y="27"/>
                  </a:cubicBezTo>
                  <a:cubicBezTo>
                    <a:pt x="27" y="29"/>
                    <a:pt x="27" y="32"/>
                    <a:pt x="27" y="34"/>
                  </a:cubicBezTo>
                  <a:cubicBezTo>
                    <a:pt x="25" y="38"/>
                    <a:pt x="22" y="42"/>
                    <a:pt x="20" y="46"/>
                  </a:cubicBezTo>
                  <a:moveTo>
                    <a:pt x="20" y="33"/>
                  </a:moveTo>
                  <a:cubicBezTo>
                    <a:pt x="20" y="30"/>
                    <a:pt x="20" y="27"/>
                    <a:pt x="20" y="24"/>
                  </a:cubicBezTo>
                  <a:cubicBezTo>
                    <a:pt x="23" y="21"/>
                    <a:pt x="25" y="17"/>
                    <a:pt x="27" y="14"/>
                  </a:cubicBezTo>
                  <a:cubicBezTo>
                    <a:pt x="27" y="17"/>
                    <a:pt x="27" y="21"/>
                    <a:pt x="27" y="24"/>
                  </a:cubicBezTo>
                  <a:cubicBezTo>
                    <a:pt x="27" y="25"/>
                    <a:pt x="26" y="25"/>
                    <a:pt x="26" y="26"/>
                  </a:cubicBezTo>
                  <a:cubicBezTo>
                    <a:pt x="24" y="28"/>
                    <a:pt x="22" y="31"/>
                    <a:pt x="20" y="33"/>
                  </a:cubicBezTo>
                  <a:moveTo>
                    <a:pt x="17" y="119"/>
                  </a:moveTo>
                  <a:cubicBezTo>
                    <a:pt x="12" y="118"/>
                    <a:pt x="9" y="118"/>
                    <a:pt x="4" y="118"/>
                  </a:cubicBezTo>
                  <a:cubicBezTo>
                    <a:pt x="4" y="109"/>
                    <a:pt x="4" y="91"/>
                    <a:pt x="4" y="73"/>
                  </a:cubicBezTo>
                  <a:cubicBezTo>
                    <a:pt x="4" y="49"/>
                    <a:pt x="4" y="23"/>
                    <a:pt x="4" y="13"/>
                  </a:cubicBezTo>
                  <a:cubicBezTo>
                    <a:pt x="7" y="13"/>
                    <a:pt x="10" y="13"/>
                    <a:pt x="13" y="13"/>
                  </a:cubicBezTo>
                  <a:cubicBezTo>
                    <a:pt x="14" y="13"/>
                    <a:pt x="16" y="13"/>
                    <a:pt x="17" y="13"/>
                  </a:cubicBezTo>
                  <a:cubicBezTo>
                    <a:pt x="17" y="15"/>
                    <a:pt x="17" y="18"/>
                    <a:pt x="17" y="21"/>
                  </a:cubicBezTo>
                  <a:cubicBezTo>
                    <a:pt x="17" y="40"/>
                    <a:pt x="17" y="80"/>
                    <a:pt x="17" y="104"/>
                  </a:cubicBezTo>
                  <a:cubicBezTo>
                    <a:pt x="17" y="110"/>
                    <a:pt x="17" y="115"/>
                    <a:pt x="17" y="119"/>
                  </a:cubicBezTo>
                  <a:moveTo>
                    <a:pt x="20" y="21"/>
                  </a:moveTo>
                  <a:cubicBezTo>
                    <a:pt x="20" y="17"/>
                    <a:pt x="20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9"/>
                    <a:pt x="27" y="11"/>
                  </a:cubicBezTo>
                  <a:cubicBezTo>
                    <a:pt x="25" y="14"/>
                    <a:pt x="23" y="17"/>
                    <a:pt x="20" y="21"/>
                  </a:cubicBezTo>
                  <a:moveTo>
                    <a:pt x="18" y="10"/>
                  </a:moveTo>
                  <a:cubicBezTo>
                    <a:pt x="17" y="10"/>
                    <a:pt x="12" y="9"/>
                    <a:pt x="7" y="9"/>
                  </a:cubicBezTo>
                  <a:cubicBezTo>
                    <a:pt x="10" y="6"/>
                    <a:pt x="13" y="4"/>
                    <a:pt x="14" y="3"/>
                  </a:cubicBezTo>
                  <a:cubicBezTo>
                    <a:pt x="15" y="3"/>
                    <a:pt x="19" y="3"/>
                    <a:pt x="23" y="3"/>
                  </a:cubicBezTo>
                  <a:cubicBezTo>
                    <a:pt x="23" y="3"/>
                    <a:pt x="24" y="3"/>
                    <a:pt x="25" y="3"/>
                  </a:cubicBezTo>
                  <a:cubicBezTo>
                    <a:pt x="23" y="5"/>
                    <a:pt x="21" y="7"/>
                    <a:pt x="18" y="10"/>
                  </a:cubicBezTo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5" y="0"/>
                    <a:pt x="23" y="0"/>
                  </a:cubicBez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1" y="1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9"/>
                    <a:pt x="1" y="47"/>
                    <a:pt x="1" y="73"/>
                  </a:cubicBezTo>
                  <a:cubicBezTo>
                    <a:pt x="1" y="93"/>
                    <a:pt x="1" y="111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1"/>
                    <a:pt x="2" y="121"/>
                    <a:pt x="2" y="122"/>
                  </a:cubicBezTo>
                  <a:cubicBezTo>
                    <a:pt x="9" y="122"/>
                    <a:pt x="12" y="122"/>
                    <a:pt x="18" y="122"/>
                  </a:cubicBezTo>
                  <a:cubicBezTo>
                    <a:pt x="18" y="122"/>
                    <a:pt x="19" y="122"/>
                    <a:pt x="19" y="122"/>
                  </a:cubicBezTo>
                  <a:cubicBezTo>
                    <a:pt x="19" y="122"/>
                    <a:pt x="19" y="122"/>
                    <a:pt x="20" y="122"/>
                  </a:cubicBezTo>
                  <a:cubicBezTo>
                    <a:pt x="23" y="120"/>
                    <a:pt x="27" y="118"/>
                    <a:pt x="30" y="116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4"/>
                  </a:cubicBezTo>
                  <a:cubicBezTo>
                    <a:pt x="31" y="106"/>
                    <a:pt x="31" y="77"/>
                    <a:pt x="31" y="51"/>
                  </a:cubicBezTo>
                  <a:cubicBezTo>
                    <a:pt x="31" y="38"/>
                    <a:pt x="31" y="26"/>
                    <a:pt x="31" y="17"/>
                  </a:cubicBezTo>
                  <a:cubicBezTo>
                    <a:pt x="31" y="7"/>
                    <a:pt x="31" y="1"/>
                    <a:pt x="31" y="1"/>
                  </a:cubicBezTo>
                  <a:cubicBezTo>
                    <a:pt x="31" y="0"/>
                    <a:pt x="30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1" name="Freeform 804"/>
            <p:cNvSpPr>
              <a:spLocks noEditPoints="1"/>
            </p:cNvSpPr>
            <p:nvPr/>
          </p:nvSpPr>
          <p:spPr bwMode="auto">
            <a:xfrm>
              <a:off x="906074" y="5450971"/>
              <a:ext cx="65415" cy="144272"/>
            </a:xfrm>
            <a:custGeom>
              <a:avLst/>
              <a:gdLst>
                <a:gd name="T0" fmla="*/ 21 w 31"/>
                <a:gd name="T1" fmla="*/ 61 h 68"/>
                <a:gd name="T2" fmla="*/ 28 w 31"/>
                <a:gd name="T3" fmla="*/ 56 h 68"/>
                <a:gd name="T4" fmla="*/ 21 w 31"/>
                <a:gd name="T5" fmla="*/ 64 h 68"/>
                <a:gd name="T6" fmla="*/ 21 w 31"/>
                <a:gd name="T7" fmla="*/ 55 h 68"/>
                <a:gd name="T8" fmla="*/ 28 w 31"/>
                <a:gd name="T9" fmla="*/ 43 h 68"/>
                <a:gd name="T10" fmla="*/ 27 w 31"/>
                <a:gd name="T11" fmla="*/ 49 h 68"/>
                <a:gd name="T12" fmla="*/ 21 w 31"/>
                <a:gd name="T13" fmla="*/ 51 h 68"/>
                <a:gd name="T14" fmla="*/ 28 w 31"/>
                <a:gd name="T15" fmla="*/ 34 h 68"/>
                <a:gd name="T16" fmla="*/ 28 w 31"/>
                <a:gd name="T17" fmla="*/ 41 h 68"/>
                <a:gd name="T18" fmla="*/ 26 w 31"/>
                <a:gd name="T19" fmla="*/ 41 h 68"/>
                <a:gd name="T20" fmla="*/ 21 w 31"/>
                <a:gd name="T21" fmla="*/ 42 h 68"/>
                <a:gd name="T22" fmla="*/ 28 w 31"/>
                <a:gd name="T23" fmla="*/ 24 h 68"/>
                <a:gd name="T24" fmla="*/ 26 w 31"/>
                <a:gd name="T25" fmla="*/ 33 h 68"/>
                <a:gd name="T26" fmla="*/ 21 w 31"/>
                <a:gd name="T27" fmla="*/ 32 h 68"/>
                <a:gd name="T28" fmla="*/ 28 w 31"/>
                <a:gd name="T29" fmla="*/ 16 h 68"/>
                <a:gd name="T30" fmla="*/ 27 w 31"/>
                <a:gd name="T31" fmla="*/ 21 h 68"/>
                <a:gd name="T32" fmla="*/ 17 w 31"/>
                <a:gd name="T33" fmla="*/ 65 h 68"/>
                <a:gd name="T34" fmla="*/ 4 w 31"/>
                <a:gd name="T35" fmla="*/ 41 h 68"/>
                <a:gd name="T36" fmla="*/ 13 w 31"/>
                <a:gd name="T37" fmla="*/ 14 h 68"/>
                <a:gd name="T38" fmla="*/ 17 w 31"/>
                <a:gd name="T39" fmla="*/ 26 h 68"/>
                <a:gd name="T40" fmla="*/ 17 w 31"/>
                <a:gd name="T41" fmla="*/ 65 h 68"/>
                <a:gd name="T42" fmla="*/ 21 w 31"/>
                <a:gd name="T43" fmla="*/ 20 h 68"/>
                <a:gd name="T44" fmla="*/ 28 w 31"/>
                <a:gd name="T45" fmla="*/ 13 h 68"/>
                <a:gd name="T46" fmla="*/ 21 w 31"/>
                <a:gd name="T47" fmla="*/ 23 h 68"/>
                <a:gd name="T48" fmla="*/ 20 w 31"/>
                <a:gd name="T49" fmla="*/ 13 h 68"/>
                <a:gd name="T50" fmla="*/ 27 w 31"/>
                <a:gd name="T51" fmla="*/ 8 h 68"/>
                <a:gd name="T52" fmla="*/ 18 w 31"/>
                <a:gd name="T53" fmla="*/ 10 h 68"/>
                <a:gd name="T54" fmla="*/ 14 w 31"/>
                <a:gd name="T55" fmla="*/ 4 h 68"/>
                <a:gd name="T56" fmla="*/ 25 w 31"/>
                <a:gd name="T57" fmla="*/ 4 h 68"/>
                <a:gd name="T58" fmla="*/ 23 w 31"/>
                <a:gd name="T59" fmla="*/ 0 h 68"/>
                <a:gd name="T60" fmla="*/ 12 w 31"/>
                <a:gd name="T61" fmla="*/ 1 h 68"/>
                <a:gd name="T62" fmla="*/ 1 w 31"/>
                <a:gd name="T63" fmla="*/ 10 h 68"/>
                <a:gd name="T64" fmla="*/ 1 w 31"/>
                <a:gd name="T65" fmla="*/ 10 h 68"/>
                <a:gd name="T66" fmla="*/ 1 w 31"/>
                <a:gd name="T67" fmla="*/ 11 h 68"/>
                <a:gd name="T68" fmla="*/ 1 w 31"/>
                <a:gd name="T69" fmla="*/ 11 h 68"/>
                <a:gd name="T70" fmla="*/ 1 w 31"/>
                <a:gd name="T71" fmla="*/ 41 h 68"/>
                <a:gd name="T72" fmla="*/ 1 w 31"/>
                <a:gd name="T73" fmla="*/ 66 h 68"/>
                <a:gd name="T74" fmla="*/ 18 w 31"/>
                <a:gd name="T75" fmla="*/ 68 h 68"/>
                <a:gd name="T76" fmla="*/ 20 w 31"/>
                <a:gd name="T77" fmla="*/ 68 h 68"/>
                <a:gd name="T78" fmla="*/ 23 w 31"/>
                <a:gd name="T79" fmla="*/ 67 h 68"/>
                <a:gd name="T80" fmla="*/ 24 w 31"/>
                <a:gd name="T81" fmla="*/ 66 h 68"/>
                <a:gd name="T82" fmla="*/ 31 w 31"/>
                <a:gd name="T83" fmla="*/ 61 h 68"/>
                <a:gd name="T84" fmla="*/ 31 w 31"/>
                <a:gd name="T85" fmla="*/ 61 h 68"/>
                <a:gd name="T86" fmla="*/ 31 w 31"/>
                <a:gd name="T87" fmla="*/ 5 h 68"/>
                <a:gd name="T88" fmla="*/ 31 w 31"/>
                <a:gd name="T89" fmla="*/ 2 h 68"/>
                <a:gd name="T90" fmla="*/ 31 w 31"/>
                <a:gd name="T91" fmla="*/ 2 h 68"/>
                <a:gd name="T92" fmla="*/ 31 w 31"/>
                <a:gd name="T93" fmla="*/ 2 h 68"/>
                <a:gd name="T94" fmla="*/ 31 w 31"/>
                <a:gd name="T95" fmla="*/ 1 h 68"/>
                <a:gd name="T96" fmla="*/ 29 w 31"/>
                <a:gd name="T9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1" h="68">
                  <a:moveTo>
                    <a:pt x="21" y="64"/>
                  </a:moveTo>
                  <a:cubicBezTo>
                    <a:pt x="21" y="63"/>
                    <a:pt x="21" y="62"/>
                    <a:pt x="21" y="61"/>
                  </a:cubicBezTo>
                  <a:cubicBezTo>
                    <a:pt x="23" y="58"/>
                    <a:pt x="25" y="54"/>
                    <a:pt x="28" y="51"/>
                  </a:cubicBezTo>
                  <a:cubicBezTo>
                    <a:pt x="28" y="53"/>
                    <a:pt x="28" y="55"/>
                    <a:pt x="28" y="56"/>
                  </a:cubicBezTo>
                  <a:cubicBezTo>
                    <a:pt x="27" y="58"/>
                    <a:pt x="25" y="60"/>
                    <a:pt x="24" y="62"/>
                  </a:cubicBezTo>
                  <a:cubicBezTo>
                    <a:pt x="23" y="62"/>
                    <a:pt x="22" y="63"/>
                    <a:pt x="21" y="64"/>
                  </a:cubicBezTo>
                  <a:moveTo>
                    <a:pt x="21" y="58"/>
                  </a:moveTo>
                  <a:cubicBezTo>
                    <a:pt x="21" y="57"/>
                    <a:pt x="21" y="56"/>
                    <a:pt x="21" y="55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3" y="50"/>
                    <a:pt x="25" y="46"/>
                    <a:pt x="28" y="43"/>
                  </a:cubicBezTo>
                  <a:cubicBezTo>
                    <a:pt x="28" y="45"/>
                    <a:pt x="28" y="47"/>
                    <a:pt x="28" y="48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52"/>
                    <a:pt x="23" y="55"/>
                    <a:pt x="21" y="58"/>
                  </a:cubicBezTo>
                  <a:moveTo>
                    <a:pt x="21" y="51"/>
                  </a:moveTo>
                  <a:cubicBezTo>
                    <a:pt x="21" y="49"/>
                    <a:pt x="21" y="47"/>
                    <a:pt x="21" y="46"/>
                  </a:cubicBezTo>
                  <a:cubicBezTo>
                    <a:pt x="23" y="42"/>
                    <a:pt x="25" y="38"/>
                    <a:pt x="28" y="34"/>
                  </a:cubicBezTo>
                  <a:cubicBezTo>
                    <a:pt x="28" y="37"/>
                    <a:pt x="28" y="39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1"/>
                    <a:pt x="26" y="41"/>
                  </a:cubicBezTo>
                  <a:cubicBezTo>
                    <a:pt x="24" y="44"/>
                    <a:pt x="23" y="48"/>
                    <a:pt x="21" y="51"/>
                  </a:cubicBezTo>
                  <a:moveTo>
                    <a:pt x="21" y="42"/>
                  </a:moveTo>
                  <a:cubicBezTo>
                    <a:pt x="21" y="40"/>
                    <a:pt x="21" y="37"/>
                    <a:pt x="21" y="35"/>
                  </a:cubicBezTo>
                  <a:cubicBezTo>
                    <a:pt x="23" y="31"/>
                    <a:pt x="25" y="28"/>
                    <a:pt x="28" y="24"/>
                  </a:cubicBezTo>
                  <a:cubicBezTo>
                    <a:pt x="28" y="26"/>
                    <a:pt x="28" y="29"/>
                    <a:pt x="28" y="31"/>
                  </a:cubicBezTo>
                  <a:cubicBezTo>
                    <a:pt x="27" y="32"/>
                    <a:pt x="27" y="32"/>
                    <a:pt x="26" y="33"/>
                  </a:cubicBezTo>
                  <a:cubicBezTo>
                    <a:pt x="24" y="36"/>
                    <a:pt x="23" y="39"/>
                    <a:pt x="21" y="42"/>
                  </a:cubicBezTo>
                  <a:moveTo>
                    <a:pt x="21" y="32"/>
                  </a:moveTo>
                  <a:cubicBezTo>
                    <a:pt x="21" y="30"/>
                    <a:pt x="21" y="28"/>
                    <a:pt x="21" y="26"/>
                  </a:cubicBezTo>
                  <a:cubicBezTo>
                    <a:pt x="23" y="22"/>
                    <a:pt x="25" y="19"/>
                    <a:pt x="28" y="16"/>
                  </a:cubicBezTo>
                  <a:cubicBezTo>
                    <a:pt x="28" y="18"/>
                    <a:pt x="28" y="19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5"/>
                    <a:pt x="23" y="28"/>
                    <a:pt x="21" y="32"/>
                  </a:cubicBezTo>
                  <a:moveTo>
                    <a:pt x="17" y="65"/>
                  </a:moveTo>
                  <a:cubicBezTo>
                    <a:pt x="12" y="64"/>
                    <a:pt x="9" y="64"/>
                    <a:pt x="4" y="64"/>
                  </a:cubicBezTo>
                  <a:cubicBezTo>
                    <a:pt x="4" y="56"/>
                    <a:pt x="4" y="48"/>
                    <a:pt x="4" y="41"/>
                  </a:cubicBezTo>
                  <a:cubicBezTo>
                    <a:pt x="4" y="31"/>
                    <a:pt x="4" y="21"/>
                    <a:pt x="4" y="13"/>
                  </a:cubicBezTo>
                  <a:cubicBezTo>
                    <a:pt x="7" y="13"/>
                    <a:pt x="10" y="13"/>
                    <a:pt x="13" y="14"/>
                  </a:cubicBezTo>
                  <a:cubicBezTo>
                    <a:pt x="14" y="14"/>
                    <a:pt x="16" y="14"/>
                    <a:pt x="17" y="14"/>
                  </a:cubicBezTo>
                  <a:cubicBezTo>
                    <a:pt x="17" y="16"/>
                    <a:pt x="17" y="21"/>
                    <a:pt x="17" y="26"/>
                  </a:cubicBezTo>
                  <a:cubicBezTo>
                    <a:pt x="17" y="35"/>
                    <a:pt x="17" y="45"/>
                    <a:pt x="17" y="55"/>
                  </a:cubicBezTo>
                  <a:cubicBezTo>
                    <a:pt x="17" y="58"/>
                    <a:pt x="17" y="62"/>
                    <a:pt x="17" y="65"/>
                  </a:cubicBezTo>
                  <a:moveTo>
                    <a:pt x="21" y="23"/>
                  </a:moveTo>
                  <a:cubicBezTo>
                    <a:pt x="21" y="22"/>
                    <a:pt x="21" y="21"/>
                    <a:pt x="21" y="20"/>
                  </a:cubicBezTo>
                  <a:cubicBezTo>
                    <a:pt x="23" y="16"/>
                    <a:pt x="25" y="13"/>
                    <a:pt x="27" y="10"/>
                  </a:cubicBezTo>
                  <a:cubicBezTo>
                    <a:pt x="27" y="11"/>
                    <a:pt x="27" y="12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5" y="16"/>
                    <a:pt x="23" y="20"/>
                    <a:pt x="21" y="23"/>
                  </a:cubicBezTo>
                  <a:moveTo>
                    <a:pt x="20" y="17"/>
                  </a:moveTo>
                  <a:cubicBezTo>
                    <a:pt x="20" y="15"/>
                    <a:pt x="20" y="14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7"/>
                    <a:pt x="27" y="8"/>
                  </a:cubicBezTo>
                  <a:cubicBezTo>
                    <a:pt x="25" y="10"/>
                    <a:pt x="23" y="13"/>
                    <a:pt x="20" y="17"/>
                  </a:cubicBezTo>
                  <a:moveTo>
                    <a:pt x="18" y="10"/>
                  </a:moveTo>
                  <a:cubicBezTo>
                    <a:pt x="17" y="10"/>
                    <a:pt x="12" y="10"/>
                    <a:pt x="7" y="10"/>
                  </a:cubicBezTo>
                  <a:cubicBezTo>
                    <a:pt x="11" y="7"/>
                    <a:pt x="13" y="5"/>
                    <a:pt x="14" y="4"/>
                  </a:cubicBezTo>
                  <a:cubicBezTo>
                    <a:pt x="15" y="4"/>
                    <a:pt x="19" y="4"/>
                    <a:pt x="23" y="4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3" y="6"/>
                    <a:pt x="21" y="8"/>
                    <a:pt x="18" y="10"/>
                  </a:cubicBezTo>
                  <a:moveTo>
                    <a:pt x="23" y="0"/>
                  </a:move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20"/>
                    <a:pt x="1" y="30"/>
                    <a:pt x="1" y="41"/>
                  </a:cubicBezTo>
                  <a:cubicBezTo>
                    <a:pt x="1" y="49"/>
                    <a:pt x="1" y="57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7"/>
                    <a:pt x="3" y="68"/>
                  </a:cubicBezTo>
                  <a:cubicBezTo>
                    <a:pt x="9" y="68"/>
                    <a:pt x="12" y="68"/>
                    <a:pt x="18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0" y="68"/>
                  </a:cubicBezTo>
                  <a:cubicBezTo>
                    <a:pt x="21" y="68"/>
                    <a:pt x="22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6" y="65"/>
                    <a:pt x="28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0"/>
                  </a:cubicBezTo>
                  <a:cubicBezTo>
                    <a:pt x="31" y="45"/>
                    <a:pt x="31" y="15"/>
                    <a:pt x="31" y="5"/>
                  </a:cubicBezTo>
                  <a:cubicBezTo>
                    <a:pt x="31" y="4"/>
                    <a:pt x="31" y="4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2" name="Freeform 805"/>
            <p:cNvSpPr>
              <a:spLocks noEditPoints="1"/>
            </p:cNvSpPr>
            <p:nvPr/>
          </p:nvSpPr>
          <p:spPr bwMode="auto">
            <a:xfrm>
              <a:off x="1122035" y="5427672"/>
              <a:ext cx="66311" cy="167571"/>
            </a:xfrm>
            <a:custGeom>
              <a:avLst/>
              <a:gdLst>
                <a:gd name="T0" fmla="*/ 27 w 31"/>
                <a:gd name="T1" fmla="*/ 67 h 79"/>
                <a:gd name="T2" fmla="*/ 23 w 31"/>
                <a:gd name="T3" fmla="*/ 73 h 79"/>
                <a:gd name="T4" fmla="*/ 20 w 31"/>
                <a:gd name="T5" fmla="*/ 67 h 79"/>
                <a:gd name="T6" fmla="*/ 20 w 31"/>
                <a:gd name="T7" fmla="*/ 67 h 79"/>
                <a:gd name="T8" fmla="*/ 27 w 31"/>
                <a:gd name="T9" fmla="*/ 64 h 79"/>
                <a:gd name="T10" fmla="*/ 20 w 31"/>
                <a:gd name="T11" fmla="*/ 64 h 79"/>
                <a:gd name="T12" fmla="*/ 21 w 31"/>
                <a:gd name="T13" fmla="*/ 59 h 79"/>
                <a:gd name="T14" fmla="*/ 27 w 31"/>
                <a:gd name="T15" fmla="*/ 56 h 79"/>
                <a:gd name="T16" fmla="*/ 20 w 31"/>
                <a:gd name="T17" fmla="*/ 64 h 79"/>
                <a:gd name="T18" fmla="*/ 20 w 31"/>
                <a:gd name="T19" fmla="*/ 51 h 79"/>
                <a:gd name="T20" fmla="*/ 27 w 31"/>
                <a:gd name="T21" fmla="*/ 43 h 79"/>
                <a:gd name="T22" fmla="*/ 26 w 31"/>
                <a:gd name="T23" fmla="*/ 47 h 79"/>
                <a:gd name="T24" fmla="*/ 20 w 31"/>
                <a:gd name="T25" fmla="*/ 48 h 79"/>
                <a:gd name="T26" fmla="*/ 27 w 31"/>
                <a:gd name="T27" fmla="*/ 33 h 79"/>
                <a:gd name="T28" fmla="*/ 27 w 31"/>
                <a:gd name="T29" fmla="*/ 40 h 79"/>
                <a:gd name="T30" fmla="*/ 20 w 31"/>
                <a:gd name="T31" fmla="*/ 39 h 79"/>
                <a:gd name="T32" fmla="*/ 21 w 31"/>
                <a:gd name="T33" fmla="*/ 33 h 79"/>
                <a:gd name="T34" fmla="*/ 27 w 31"/>
                <a:gd name="T35" fmla="*/ 30 h 79"/>
                <a:gd name="T36" fmla="*/ 20 w 31"/>
                <a:gd name="T37" fmla="*/ 39 h 79"/>
                <a:gd name="T38" fmla="*/ 20 w 31"/>
                <a:gd name="T39" fmla="*/ 27 h 79"/>
                <a:gd name="T40" fmla="*/ 22 w 31"/>
                <a:gd name="T41" fmla="*/ 26 h 79"/>
                <a:gd name="T42" fmla="*/ 27 w 31"/>
                <a:gd name="T43" fmla="*/ 19 h 79"/>
                <a:gd name="T44" fmla="*/ 27 w 31"/>
                <a:gd name="T45" fmla="*/ 24 h 79"/>
                <a:gd name="T46" fmla="*/ 26 w 31"/>
                <a:gd name="T47" fmla="*/ 24 h 79"/>
                <a:gd name="T48" fmla="*/ 17 w 31"/>
                <a:gd name="T49" fmla="*/ 76 h 79"/>
                <a:gd name="T50" fmla="*/ 4 w 31"/>
                <a:gd name="T51" fmla="*/ 47 h 79"/>
                <a:gd name="T52" fmla="*/ 12 w 31"/>
                <a:gd name="T53" fmla="*/ 13 h 79"/>
                <a:gd name="T54" fmla="*/ 16 w 31"/>
                <a:gd name="T55" fmla="*/ 30 h 79"/>
                <a:gd name="T56" fmla="*/ 17 w 31"/>
                <a:gd name="T57" fmla="*/ 76 h 79"/>
                <a:gd name="T58" fmla="*/ 20 w 31"/>
                <a:gd name="T59" fmla="*/ 21 h 79"/>
                <a:gd name="T60" fmla="*/ 27 w 31"/>
                <a:gd name="T61" fmla="*/ 17 h 79"/>
                <a:gd name="T62" fmla="*/ 20 w 31"/>
                <a:gd name="T63" fmla="*/ 24 h 79"/>
                <a:gd name="T64" fmla="*/ 20 w 31"/>
                <a:gd name="T65" fmla="*/ 13 h 79"/>
                <a:gd name="T66" fmla="*/ 27 w 31"/>
                <a:gd name="T67" fmla="*/ 9 h 79"/>
                <a:gd name="T68" fmla="*/ 20 w 31"/>
                <a:gd name="T69" fmla="*/ 18 h 79"/>
                <a:gd name="T70" fmla="*/ 6 w 31"/>
                <a:gd name="T71" fmla="*/ 9 h 79"/>
                <a:gd name="T72" fmla="*/ 22 w 31"/>
                <a:gd name="T73" fmla="*/ 3 h 79"/>
                <a:gd name="T74" fmla="*/ 18 w 31"/>
                <a:gd name="T75" fmla="*/ 10 h 79"/>
                <a:gd name="T76" fmla="*/ 12 w 31"/>
                <a:gd name="T77" fmla="*/ 0 h 79"/>
                <a:gd name="T78" fmla="*/ 8 w 31"/>
                <a:gd name="T79" fmla="*/ 3 h 79"/>
                <a:gd name="T80" fmla="*/ 0 w 31"/>
                <a:gd name="T81" fmla="*/ 10 h 79"/>
                <a:gd name="T82" fmla="*/ 0 w 31"/>
                <a:gd name="T83" fmla="*/ 10 h 79"/>
                <a:gd name="T84" fmla="*/ 0 w 31"/>
                <a:gd name="T85" fmla="*/ 11 h 79"/>
                <a:gd name="T86" fmla="*/ 0 w 31"/>
                <a:gd name="T87" fmla="*/ 11 h 79"/>
                <a:gd name="T88" fmla="*/ 0 w 31"/>
                <a:gd name="T89" fmla="*/ 77 h 79"/>
                <a:gd name="T90" fmla="*/ 2 w 31"/>
                <a:gd name="T91" fmla="*/ 79 h 79"/>
                <a:gd name="T92" fmla="*/ 18 w 31"/>
                <a:gd name="T93" fmla="*/ 79 h 79"/>
                <a:gd name="T94" fmla="*/ 30 w 31"/>
                <a:gd name="T95" fmla="*/ 73 h 79"/>
                <a:gd name="T96" fmla="*/ 30 w 31"/>
                <a:gd name="T97" fmla="*/ 72 h 79"/>
                <a:gd name="T98" fmla="*/ 31 w 31"/>
                <a:gd name="T99" fmla="*/ 71 h 79"/>
                <a:gd name="T100" fmla="*/ 30 w 31"/>
                <a:gd name="T101" fmla="*/ 3 h 79"/>
                <a:gd name="T102" fmla="*/ 30 w 31"/>
                <a:gd name="T103" fmla="*/ 2 h 79"/>
                <a:gd name="T104" fmla="*/ 30 w 31"/>
                <a:gd name="T105" fmla="*/ 2 h 79"/>
                <a:gd name="T106" fmla="*/ 30 w 31"/>
                <a:gd name="T107" fmla="*/ 1 h 79"/>
                <a:gd name="T108" fmla="*/ 30 w 31"/>
                <a:gd name="T109" fmla="*/ 1 h 79"/>
                <a:gd name="T110" fmla="*/ 22 w 31"/>
                <a:gd name="T1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" h="79">
                  <a:moveTo>
                    <a:pt x="23" y="73"/>
                  </a:moveTo>
                  <a:cubicBezTo>
                    <a:pt x="24" y="71"/>
                    <a:pt x="26" y="69"/>
                    <a:pt x="27" y="67"/>
                  </a:cubicBezTo>
                  <a:cubicBezTo>
                    <a:pt x="27" y="68"/>
                    <a:pt x="27" y="69"/>
                    <a:pt x="27" y="70"/>
                  </a:cubicBezTo>
                  <a:cubicBezTo>
                    <a:pt x="26" y="71"/>
                    <a:pt x="24" y="72"/>
                    <a:pt x="23" y="73"/>
                  </a:cubicBezTo>
                  <a:moveTo>
                    <a:pt x="20" y="74"/>
                  </a:moveTo>
                  <a:cubicBezTo>
                    <a:pt x="20" y="72"/>
                    <a:pt x="20" y="69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2" y="64"/>
                    <a:pt x="25" y="61"/>
                    <a:pt x="27" y="58"/>
                  </a:cubicBezTo>
                  <a:cubicBezTo>
                    <a:pt x="27" y="60"/>
                    <a:pt x="27" y="62"/>
                    <a:pt x="27" y="64"/>
                  </a:cubicBezTo>
                  <a:cubicBezTo>
                    <a:pt x="25" y="67"/>
                    <a:pt x="22" y="70"/>
                    <a:pt x="20" y="74"/>
                  </a:cubicBezTo>
                  <a:moveTo>
                    <a:pt x="20" y="64"/>
                  </a:moveTo>
                  <a:cubicBezTo>
                    <a:pt x="20" y="62"/>
                    <a:pt x="20" y="61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6"/>
                    <a:pt x="25" y="52"/>
                    <a:pt x="27" y="49"/>
                  </a:cubicBezTo>
                  <a:cubicBezTo>
                    <a:pt x="27" y="52"/>
                    <a:pt x="27" y="54"/>
                    <a:pt x="27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4" y="59"/>
                    <a:pt x="22" y="61"/>
                    <a:pt x="20" y="64"/>
                  </a:cubicBezTo>
                  <a:moveTo>
                    <a:pt x="20" y="56"/>
                  </a:moveTo>
                  <a:cubicBezTo>
                    <a:pt x="20" y="54"/>
                    <a:pt x="20" y="52"/>
                    <a:pt x="20" y="51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3" y="48"/>
                    <a:pt x="25" y="45"/>
                    <a:pt x="27" y="43"/>
                  </a:cubicBezTo>
                  <a:cubicBezTo>
                    <a:pt x="27" y="44"/>
                    <a:pt x="27" y="45"/>
                    <a:pt x="27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4" y="50"/>
                    <a:pt x="22" y="53"/>
                    <a:pt x="20" y="56"/>
                  </a:cubicBezTo>
                  <a:moveTo>
                    <a:pt x="20" y="48"/>
                  </a:moveTo>
                  <a:cubicBezTo>
                    <a:pt x="20" y="46"/>
                    <a:pt x="20" y="44"/>
                    <a:pt x="20" y="41"/>
                  </a:cubicBezTo>
                  <a:cubicBezTo>
                    <a:pt x="22" y="39"/>
                    <a:pt x="25" y="36"/>
                    <a:pt x="27" y="33"/>
                  </a:cubicBezTo>
                  <a:cubicBezTo>
                    <a:pt x="27" y="35"/>
                    <a:pt x="27" y="38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43"/>
                    <a:pt x="22" y="46"/>
                    <a:pt x="20" y="48"/>
                  </a:cubicBezTo>
                  <a:moveTo>
                    <a:pt x="20" y="39"/>
                  </a:moveTo>
                  <a:cubicBezTo>
                    <a:pt x="20" y="37"/>
                    <a:pt x="20" y="35"/>
                    <a:pt x="20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3" y="31"/>
                    <a:pt x="25" y="28"/>
                    <a:pt x="27" y="26"/>
                  </a:cubicBezTo>
                  <a:cubicBezTo>
                    <a:pt x="27" y="27"/>
                    <a:pt x="27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4" y="33"/>
                    <a:pt x="22" y="36"/>
                    <a:pt x="20" y="39"/>
                  </a:cubicBezTo>
                  <a:moveTo>
                    <a:pt x="20" y="32"/>
                  </a:moveTo>
                  <a:cubicBezTo>
                    <a:pt x="20" y="30"/>
                    <a:pt x="20" y="29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3" y="23"/>
                    <a:pt x="25" y="21"/>
                    <a:pt x="27" y="19"/>
                  </a:cubicBezTo>
                  <a:cubicBezTo>
                    <a:pt x="27" y="21"/>
                    <a:pt x="27" y="23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4" y="27"/>
                    <a:pt x="22" y="29"/>
                    <a:pt x="20" y="32"/>
                  </a:cubicBezTo>
                  <a:moveTo>
                    <a:pt x="17" y="76"/>
                  </a:moveTo>
                  <a:cubicBezTo>
                    <a:pt x="12" y="75"/>
                    <a:pt x="8" y="75"/>
                    <a:pt x="4" y="75"/>
                  </a:cubicBezTo>
                  <a:cubicBezTo>
                    <a:pt x="4" y="67"/>
                    <a:pt x="4" y="57"/>
                    <a:pt x="4" y="47"/>
                  </a:cubicBezTo>
                  <a:cubicBezTo>
                    <a:pt x="4" y="34"/>
                    <a:pt x="4" y="22"/>
                    <a:pt x="3" y="13"/>
                  </a:cubicBezTo>
                  <a:cubicBezTo>
                    <a:pt x="6" y="13"/>
                    <a:pt x="9" y="13"/>
                    <a:pt x="12" y="13"/>
                  </a:cubicBezTo>
                  <a:cubicBezTo>
                    <a:pt x="14" y="13"/>
                    <a:pt x="15" y="13"/>
                    <a:pt x="16" y="13"/>
                  </a:cubicBezTo>
                  <a:cubicBezTo>
                    <a:pt x="16" y="16"/>
                    <a:pt x="16" y="22"/>
                    <a:pt x="16" y="30"/>
                  </a:cubicBezTo>
                  <a:cubicBezTo>
                    <a:pt x="16" y="41"/>
                    <a:pt x="17" y="54"/>
                    <a:pt x="17" y="64"/>
                  </a:cubicBezTo>
                  <a:cubicBezTo>
                    <a:pt x="17" y="69"/>
                    <a:pt x="17" y="73"/>
                    <a:pt x="17" y="76"/>
                  </a:cubicBezTo>
                  <a:moveTo>
                    <a:pt x="20" y="24"/>
                  </a:moveTo>
                  <a:cubicBezTo>
                    <a:pt x="20" y="23"/>
                    <a:pt x="20" y="22"/>
                    <a:pt x="20" y="21"/>
                  </a:cubicBezTo>
                  <a:cubicBezTo>
                    <a:pt x="22" y="18"/>
                    <a:pt x="24" y="15"/>
                    <a:pt x="27" y="12"/>
                  </a:cubicBezTo>
                  <a:cubicBezTo>
                    <a:pt x="27" y="13"/>
                    <a:pt x="27" y="15"/>
                    <a:pt x="27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4" y="20"/>
                    <a:pt x="22" y="22"/>
                    <a:pt x="20" y="24"/>
                  </a:cubicBezTo>
                  <a:moveTo>
                    <a:pt x="20" y="18"/>
                  </a:moveTo>
                  <a:cubicBezTo>
                    <a:pt x="20" y="16"/>
                    <a:pt x="20" y="14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8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4" y="12"/>
                    <a:pt x="22" y="15"/>
                    <a:pt x="20" y="18"/>
                  </a:cubicBezTo>
                  <a:moveTo>
                    <a:pt x="18" y="10"/>
                  </a:moveTo>
                  <a:cubicBezTo>
                    <a:pt x="17" y="10"/>
                    <a:pt x="11" y="10"/>
                    <a:pt x="6" y="9"/>
                  </a:cubicBezTo>
                  <a:cubicBezTo>
                    <a:pt x="10" y="7"/>
                    <a:pt x="12" y="4"/>
                    <a:pt x="13" y="4"/>
                  </a:cubicBezTo>
                  <a:cubicBezTo>
                    <a:pt x="15" y="4"/>
                    <a:pt x="18" y="3"/>
                    <a:pt x="22" y="3"/>
                  </a:cubicBezTo>
                  <a:cubicBezTo>
                    <a:pt x="23" y="3"/>
                    <a:pt x="23" y="3"/>
                    <a:pt x="24" y="3"/>
                  </a:cubicBezTo>
                  <a:cubicBezTo>
                    <a:pt x="22" y="5"/>
                    <a:pt x="20" y="7"/>
                    <a:pt x="18" y="10"/>
                  </a:cubicBezTo>
                  <a:moveTo>
                    <a:pt x="22" y="0"/>
                  </a:moveTo>
                  <a:cubicBezTo>
                    <a:pt x="17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1"/>
                    <a:pt x="8" y="3"/>
                  </a:cubicBezTo>
                  <a:cubicBezTo>
                    <a:pt x="6" y="5"/>
                    <a:pt x="4" y="7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0"/>
                    <a:pt x="0" y="33"/>
                    <a:pt x="0" y="47"/>
                  </a:cubicBezTo>
                  <a:cubicBezTo>
                    <a:pt x="0" y="57"/>
                    <a:pt x="0" y="68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8"/>
                    <a:pt x="2" y="79"/>
                  </a:cubicBezTo>
                  <a:cubicBezTo>
                    <a:pt x="8" y="79"/>
                    <a:pt x="11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3" y="77"/>
                    <a:pt x="26" y="75"/>
                    <a:pt x="30" y="73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1" y="72"/>
                    <a:pt x="31" y="71"/>
                  </a:cubicBezTo>
                  <a:cubicBezTo>
                    <a:pt x="31" y="56"/>
                    <a:pt x="30" y="18"/>
                    <a:pt x="30" y="6"/>
                  </a:cubicBezTo>
                  <a:cubicBezTo>
                    <a:pt x="30" y="5"/>
                    <a:pt x="30" y="4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7" y="0"/>
                    <a:pt x="24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1553709" y="1845937"/>
            <a:ext cx="315632" cy="291890"/>
            <a:chOff x="2620314" y="3070030"/>
            <a:chExt cx="456115" cy="482999"/>
          </a:xfrm>
          <a:solidFill>
            <a:schemeClr val="bg1"/>
          </a:solidFill>
        </p:grpSpPr>
        <p:sp>
          <p:nvSpPr>
            <p:cNvPr id="64" name="Freeform 806"/>
            <p:cNvSpPr>
              <a:spLocks noEditPoints="1"/>
            </p:cNvSpPr>
            <p:nvPr/>
          </p:nvSpPr>
          <p:spPr bwMode="auto">
            <a:xfrm>
              <a:off x="2620314" y="3070030"/>
              <a:ext cx="456115" cy="482999"/>
            </a:xfrm>
            <a:custGeom>
              <a:avLst/>
              <a:gdLst>
                <a:gd name="T0" fmla="*/ 155 w 215"/>
                <a:gd name="T1" fmla="*/ 179 h 228"/>
                <a:gd name="T2" fmla="*/ 192 w 215"/>
                <a:gd name="T3" fmla="*/ 133 h 228"/>
                <a:gd name="T4" fmla="*/ 148 w 215"/>
                <a:gd name="T5" fmla="*/ 193 h 228"/>
                <a:gd name="T6" fmla="*/ 6 w 215"/>
                <a:gd name="T7" fmla="*/ 89 h 228"/>
                <a:gd name="T8" fmla="*/ 24 w 215"/>
                <a:gd name="T9" fmla="*/ 105 h 228"/>
                <a:gd name="T10" fmla="*/ 28 w 215"/>
                <a:gd name="T11" fmla="*/ 101 h 228"/>
                <a:gd name="T12" fmla="*/ 27 w 215"/>
                <a:gd name="T13" fmla="*/ 108 h 228"/>
                <a:gd name="T14" fmla="*/ 39 w 215"/>
                <a:gd name="T15" fmla="*/ 126 h 228"/>
                <a:gd name="T16" fmla="*/ 44 w 215"/>
                <a:gd name="T17" fmla="*/ 123 h 228"/>
                <a:gd name="T18" fmla="*/ 45 w 215"/>
                <a:gd name="T19" fmla="*/ 131 h 228"/>
                <a:gd name="T20" fmla="*/ 55 w 215"/>
                <a:gd name="T21" fmla="*/ 149 h 228"/>
                <a:gd name="T22" fmla="*/ 60 w 215"/>
                <a:gd name="T23" fmla="*/ 146 h 228"/>
                <a:gd name="T24" fmla="*/ 63 w 215"/>
                <a:gd name="T25" fmla="*/ 150 h 228"/>
                <a:gd name="T26" fmla="*/ 70 w 215"/>
                <a:gd name="T27" fmla="*/ 171 h 228"/>
                <a:gd name="T28" fmla="*/ 75 w 215"/>
                <a:gd name="T29" fmla="*/ 169 h 228"/>
                <a:gd name="T30" fmla="*/ 75 w 215"/>
                <a:gd name="T31" fmla="*/ 180 h 228"/>
                <a:gd name="T32" fmla="*/ 92 w 215"/>
                <a:gd name="T33" fmla="*/ 208 h 228"/>
                <a:gd name="T34" fmla="*/ 161 w 215"/>
                <a:gd name="T35" fmla="*/ 160 h 228"/>
                <a:gd name="T36" fmla="*/ 133 w 215"/>
                <a:gd name="T37" fmla="*/ 190 h 228"/>
                <a:gd name="T38" fmla="*/ 76 w 215"/>
                <a:gd name="T39" fmla="*/ 188 h 228"/>
                <a:gd name="T40" fmla="*/ 63 w 215"/>
                <a:gd name="T41" fmla="*/ 182 h 228"/>
                <a:gd name="T42" fmla="*/ 53 w 215"/>
                <a:gd name="T43" fmla="*/ 158 h 228"/>
                <a:gd name="T44" fmla="*/ 44 w 215"/>
                <a:gd name="T45" fmla="*/ 145 h 228"/>
                <a:gd name="T46" fmla="*/ 39 w 215"/>
                <a:gd name="T47" fmla="*/ 134 h 228"/>
                <a:gd name="T48" fmla="*/ 29 w 215"/>
                <a:gd name="T49" fmla="*/ 117 h 228"/>
                <a:gd name="T50" fmla="*/ 24 w 215"/>
                <a:gd name="T51" fmla="*/ 111 h 228"/>
                <a:gd name="T52" fmla="*/ 10 w 215"/>
                <a:gd name="T53" fmla="*/ 85 h 228"/>
                <a:gd name="T54" fmla="*/ 103 w 215"/>
                <a:gd name="T55" fmla="*/ 3 h 228"/>
                <a:gd name="T56" fmla="*/ 160 w 215"/>
                <a:gd name="T57" fmla="*/ 158 h 228"/>
                <a:gd name="T58" fmla="*/ 79 w 215"/>
                <a:gd name="T59" fmla="*/ 181 h 228"/>
                <a:gd name="T60" fmla="*/ 70 w 215"/>
                <a:gd name="T61" fmla="*/ 168 h 228"/>
                <a:gd name="T62" fmla="*/ 60 w 215"/>
                <a:gd name="T63" fmla="*/ 144 h 228"/>
                <a:gd name="T64" fmla="*/ 49 w 215"/>
                <a:gd name="T65" fmla="*/ 131 h 228"/>
                <a:gd name="T66" fmla="*/ 44 w 215"/>
                <a:gd name="T67" fmla="*/ 120 h 228"/>
                <a:gd name="T68" fmla="*/ 31 w 215"/>
                <a:gd name="T69" fmla="*/ 100 h 228"/>
                <a:gd name="T70" fmla="*/ 23 w 215"/>
                <a:gd name="T71" fmla="*/ 101 h 228"/>
                <a:gd name="T72" fmla="*/ 3 w 215"/>
                <a:gd name="T73" fmla="*/ 81 h 228"/>
                <a:gd name="T74" fmla="*/ 0 w 215"/>
                <a:gd name="T75" fmla="*/ 92 h 228"/>
                <a:gd name="T76" fmla="*/ 21 w 215"/>
                <a:gd name="T77" fmla="*/ 116 h 228"/>
                <a:gd name="T78" fmla="*/ 25 w 215"/>
                <a:gd name="T79" fmla="*/ 115 h 228"/>
                <a:gd name="T80" fmla="*/ 22 w 215"/>
                <a:gd name="T81" fmla="*/ 121 h 228"/>
                <a:gd name="T82" fmla="*/ 34 w 215"/>
                <a:gd name="T83" fmla="*/ 139 h 228"/>
                <a:gd name="T84" fmla="*/ 42 w 215"/>
                <a:gd name="T85" fmla="*/ 138 h 228"/>
                <a:gd name="T86" fmla="*/ 38 w 215"/>
                <a:gd name="T87" fmla="*/ 145 h 228"/>
                <a:gd name="T88" fmla="*/ 49 w 215"/>
                <a:gd name="T89" fmla="*/ 163 h 228"/>
                <a:gd name="T90" fmla="*/ 53 w 215"/>
                <a:gd name="T91" fmla="*/ 160 h 228"/>
                <a:gd name="T92" fmla="*/ 54 w 215"/>
                <a:gd name="T93" fmla="*/ 169 h 228"/>
                <a:gd name="T94" fmla="*/ 63 w 215"/>
                <a:gd name="T95" fmla="*/ 186 h 228"/>
                <a:gd name="T96" fmla="*/ 73 w 215"/>
                <a:gd name="T97" fmla="*/ 186 h 228"/>
                <a:gd name="T98" fmla="*/ 68 w 215"/>
                <a:gd name="T99" fmla="*/ 196 h 228"/>
                <a:gd name="T100" fmla="*/ 83 w 215"/>
                <a:gd name="T101" fmla="*/ 223 h 228"/>
                <a:gd name="T102" fmla="*/ 98 w 215"/>
                <a:gd name="T103" fmla="*/ 228 h 228"/>
                <a:gd name="T104" fmla="*/ 170 w 215"/>
                <a:gd name="T105" fmla="*/ 182 h 228"/>
                <a:gd name="T106" fmla="*/ 201 w 215"/>
                <a:gd name="T107" fmla="*/ 128 h 228"/>
                <a:gd name="T108" fmla="*/ 124 w 215"/>
                <a:gd name="T109" fmla="*/ 2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5" h="228">
                  <a:moveTo>
                    <a:pt x="99" y="224"/>
                  </a:moveTo>
                  <a:cubicBezTo>
                    <a:pt x="98" y="221"/>
                    <a:pt x="97" y="218"/>
                    <a:pt x="96" y="216"/>
                  </a:cubicBezTo>
                  <a:cubicBezTo>
                    <a:pt x="109" y="208"/>
                    <a:pt x="122" y="200"/>
                    <a:pt x="135" y="192"/>
                  </a:cubicBezTo>
                  <a:cubicBezTo>
                    <a:pt x="142" y="188"/>
                    <a:pt x="148" y="183"/>
                    <a:pt x="155" y="179"/>
                  </a:cubicBezTo>
                  <a:cubicBezTo>
                    <a:pt x="170" y="168"/>
                    <a:pt x="183" y="154"/>
                    <a:pt x="200" y="147"/>
                  </a:cubicBezTo>
                  <a:cubicBezTo>
                    <a:pt x="200" y="147"/>
                    <a:pt x="200" y="147"/>
                    <a:pt x="200" y="146"/>
                  </a:cubicBezTo>
                  <a:cubicBezTo>
                    <a:pt x="201" y="146"/>
                    <a:pt x="201" y="146"/>
                    <a:pt x="200" y="145"/>
                  </a:cubicBezTo>
                  <a:cubicBezTo>
                    <a:pt x="198" y="141"/>
                    <a:pt x="195" y="137"/>
                    <a:pt x="192" y="133"/>
                  </a:cubicBezTo>
                  <a:cubicBezTo>
                    <a:pt x="194" y="132"/>
                    <a:pt x="196" y="130"/>
                    <a:pt x="199" y="129"/>
                  </a:cubicBezTo>
                  <a:cubicBezTo>
                    <a:pt x="203" y="135"/>
                    <a:pt x="207" y="142"/>
                    <a:pt x="212" y="149"/>
                  </a:cubicBezTo>
                  <a:cubicBezTo>
                    <a:pt x="195" y="156"/>
                    <a:pt x="182" y="169"/>
                    <a:pt x="168" y="180"/>
                  </a:cubicBezTo>
                  <a:cubicBezTo>
                    <a:pt x="162" y="185"/>
                    <a:pt x="155" y="189"/>
                    <a:pt x="148" y="193"/>
                  </a:cubicBezTo>
                  <a:cubicBezTo>
                    <a:pt x="132" y="204"/>
                    <a:pt x="116" y="214"/>
                    <a:pt x="99" y="224"/>
                  </a:cubicBezTo>
                  <a:moveTo>
                    <a:pt x="19" y="113"/>
                  </a:moveTo>
                  <a:cubicBezTo>
                    <a:pt x="12" y="103"/>
                    <a:pt x="11" y="102"/>
                    <a:pt x="3" y="91"/>
                  </a:cubicBezTo>
                  <a:cubicBezTo>
                    <a:pt x="4" y="91"/>
                    <a:pt x="5" y="90"/>
                    <a:pt x="6" y="89"/>
                  </a:cubicBezTo>
                  <a:cubicBezTo>
                    <a:pt x="7" y="89"/>
                    <a:pt x="8" y="88"/>
                    <a:pt x="8" y="88"/>
                  </a:cubicBezTo>
                  <a:cubicBezTo>
                    <a:pt x="13" y="93"/>
                    <a:pt x="15" y="95"/>
                    <a:pt x="22" y="104"/>
                  </a:cubicBezTo>
                  <a:cubicBezTo>
                    <a:pt x="22" y="105"/>
                    <a:pt x="23" y="105"/>
                    <a:pt x="23" y="105"/>
                  </a:cubicBezTo>
                  <a:cubicBezTo>
                    <a:pt x="23" y="105"/>
                    <a:pt x="24" y="105"/>
                    <a:pt x="24" y="105"/>
                  </a:cubicBezTo>
                  <a:cubicBezTo>
                    <a:pt x="24" y="105"/>
                    <a:pt x="25" y="104"/>
                    <a:pt x="25" y="103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3"/>
                    <a:pt x="25" y="102"/>
                    <a:pt x="25" y="102"/>
                  </a:cubicBezTo>
                  <a:cubicBezTo>
                    <a:pt x="26" y="101"/>
                    <a:pt x="27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9" y="101"/>
                    <a:pt x="29" y="102"/>
                  </a:cubicBezTo>
                  <a:cubicBezTo>
                    <a:pt x="30" y="102"/>
                    <a:pt x="30" y="103"/>
                    <a:pt x="30" y="104"/>
                  </a:cubicBezTo>
                  <a:cubicBezTo>
                    <a:pt x="30" y="105"/>
                    <a:pt x="29" y="107"/>
                    <a:pt x="27" y="108"/>
                  </a:cubicBezTo>
                  <a:cubicBezTo>
                    <a:pt x="27" y="108"/>
                    <a:pt x="27" y="108"/>
                    <a:pt x="26" y="109"/>
                  </a:cubicBezTo>
                  <a:cubicBezTo>
                    <a:pt x="26" y="109"/>
                    <a:pt x="26" y="110"/>
                    <a:pt x="27" y="110"/>
                  </a:cubicBezTo>
                  <a:cubicBezTo>
                    <a:pt x="29" y="114"/>
                    <a:pt x="35" y="122"/>
                    <a:pt x="37" y="126"/>
                  </a:cubicBezTo>
                  <a:cubicBezTo>
                    <a:pt x="38" y="126"/>
                    <a:pt x="38" y="126"/>
                    <a:pt x="39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6"/>
                    <a:pt x="40" y="126"/>
                    <a:pt x="40" y="125"/>
                  </a:cubicBezTo>
                  <a:cubicBezTo>
                    <a:pt x="40" y="124"/>
                    <a:pt x="42" y="123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3"/>
                    <a:pt x="47" y="123"/>
                    <a:pt x="47" y="124"/>
                  </a:cubicBezTo>
                  <a:cubicBezTo>
                    <a:pt x="48" y="125"/>
                    <a:pt x="48" y="126"/>
                    <a:pt x="48" y="127"/>
                  </a:cubicBezTo>
                  <a:cubicBezTo>
                    <a:pt x="48" y="128"/>
                    <a:pt x="48" y="129"/>
                    <a:pt x="47" y="130"/>
                  </a:cubicBezTo>
                  <a:cubicBezTo>
                    <a:pt x="46" y="131"/>
                    <a:pt x="45" y="131"/>
                    <a:pt x="45" y="131"/>
                  </a:cubicBezTo>
                  <a:cubicBezTo>
                    <a:pt x="44" y="131"/>
                    <a:pt x="44" y="132"/>
                    <a:pt x="43" y="132"/>
                  </a:cubicBezTo>
                  <a:cubicBezTo>
                    <a:pt x="43" y="133"/>
                    <a:pt x="43" y="133"/>
                    <a:pt x="44" y="134"/>
                  </a:cubicBezTo>
                  <a:cubicBezTo>
                    <a:pt x="47" y="137"/>
                    <a:pt x="52" y="144"/>
                    <a:pt x="54" y="149"/>
                  </a:cubicBezTo>
                  <a:cubicBezTo>
                    <a:pt x="54" y="149"/>
                    <a:pt x="55" y="149"/>
                    <a:pt x="55" y="149"/>
                  </a:cubicBezTo>
                  <a:cubicBezTo>
                    <a:pt x="55" y="149"/>
                    <a:pt x="55" y="149"/>
                    <a:pt x="55" y="149"/>
                  </a:cubicBezTo>
                  <a:cubicBezTo>
                    <a:pt x="56" y="149"/>
                    <a:pt x="56" y="149"/>
                    <a:pt x="56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8" y="147"/>
                    <a:pt x="59" y="146"/>
                    <a:pt x="60" y="146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61" y="146"/>
                    <a:pt x="62" y="147"/>
                    <a:pt x="63" y="148"/>
                  </a:cubicBezTo>
                  <a:cubicBezTo>
                    <a:pt x="63" y="148"/>
                    <a:pt x="63" y="149"/>
                    <a:pt x="63" y="150"/>
                  </a:cubicBezTo>
                  <a:cubicBezTo>
                    <a:pt x="63" y="152"/>
                    <a:pt x="62" y="154"/>
                    <a:pt x="61" y="155"/>
                  </a:cubicBezTo>
                  <a:cubicBezTo>
                    <a:pt x="60" y="156"/>
                    <a:pt x="60" y="156"/>
                    <a:pt x="60" y="157"/>
                  </a:cubicBezTo>
                  <a:cubicBezTo>
                    <a:pt x="64" y="162"/>
                    <a:pt x="65" y="165"/>
                    <a:pt x="69" y="170"/>
                  </a:cubicBezTo>
                  <a:cubicBezTo>
                    <a:pt x="69" y="171"/>
                    <a:pt x="70" y="171"/>
                    <a:pt x="70" y="171"/>
                  </a:cubicBezTo>
                  <a:cubicBezTo>
                    <a:pt x="70" y="171"/>
                    <a:pt x="70" y="171"/>
                    <a:pt x="70" y="171"/>
                  </a:cubicBezTo>
                  <a:cubicBezTo>
                    <a:pt x="70" y="171"/>
                    <a:pt x="71" y="171"/>
                    <a:pt x="71" y="171"/>
                  </a:cubicBezTo>
                  <a:cubicBezTo>
                    <a:pt x="72" y="169"/>
                    <a:pt x="74" y="169"/>
                    <a:pt x="75" y="169"/>
                  </a:cubicBezTo>
                  <a:cubicBezTo>
                    <a:pt x="75" y="169"/>
                    <a:pt x="75" y="169"/>
                    <a:pt x="75" y="169"/>
                  </a:cubicBezTo>
                  <a:cubicBezTo>
                    <a:pt x="77" y="169"/>
                    <a:pt x="79" y="170"/>
                    <a:pt x="80" y="171"/>
                  </a:cubicBezTo>
                  <a:cubicBezTo>
                    <a:pt x="80" y="172"/>
                    <a:pt x="80" y="173"/>
                    <a:pt x="80" y="174"/>
                  </a:cubicBezTo>
                  <a:cubicBezTo>
                    <a:pt x="80" y="176"/>
                    <a:pt x="79" y="179"/>
                    <a:pt x="76" y="179"/>
                  </a:cubicBezTo>
                  <a:cubicBezTo>
                    <a:pt x="76" y="179"/>
                    <a:pt x="75" y="180"/>
                    <a:pt x="75" y="180"/>
                  </a:cubicBezTo>
                  <a:cubicBezTo>
                    <a:pt x="75" y="180"/>
                    <a:pt x="75" y="181"/>
                    <a:pt x="75" y="181"/>
                  </a:cubicBezTo>
                  <a:cubicBezTo>
                    <a:pt x="80" y="188"/>
                    <a:pt x="83" y="191"/>
                    <a:pt x="85" y="193"/>
                  </a:cubicBezTo>
                  <a:cubicBezTo>
                    <a:pt x="86" y="196"/>
                    <a:pt x="88" y="200"/>
                    <a:pt x="91" y="207"/>
                  </a:cubicBezTo>
                  <a:cubicBezTo>
                    <a:pt x="91" y="207"/>
                    <a:pt x="92" y="208"/>
                    <a:pt x="92" y="208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3" y="208"/>
                    <a:pt x="93" y="208"/>
                    <a:pt x="93" y="208"/>
                  </a:cubicBezTo>
                  <a:cubicBezTo>
                    <a:pt x="110" y="196"/>
                    <a:pt x="126" y="185"/>
                    <a:pt x="142" y="174"/>
                  </a:cubicBezTo>
                  <a:cubicBezTo>
                    <a:pt x="149" y="169"/>
                    <a:pt x="155" y="165"/>
                    <a:pt x="161" y="160"/>
                  </a:cubicBezTo>
                  <a:cubicBezTo>
                    <a:pt x="171" y="152"/>
                    <a:pt x="180" y="142"/>
                    <a:pt x="190" y="135"/>
                  </a:cubicBezTo>
                  <a:cubicBezTo>
                    <a:pt x="192" y="138"/>
                    <a:pt x="195" y="142"/>
                    <a:pt x="197" y="145"/>
                  </a:cubicBezTo>
                  <a:cubicBezTo>
                    <a:pt x="180" y="152"/>
                    <a:pt x="167" y="166"/>
                    <a:pt x="153" y="177"/>
                  </a:cubicBezTo>
                  <a:cubicBezTo>
                    <a:pt x="147" y="181"/>
                    <a:pt x="140" y="185"/>
                    <a:pt x="133" y="190"/>
                  </a:cubicBezTo>
                  <a:cubicBezTo>
                    <a:pt x="117" y="200"/>
                    <a:pt x="101" y="210"/>
                    <a:pt x="84" y="220"/>
                  </a:cubicBezTo>
                  <a:cubicBezTo>
                    <a:pt x="82" y="214"/>
                    <a:pt x="80" y="210"/>
                    <a:pt x="79" y="207"/>
                  </a:cubicBezTo>
                  <a:cubicBezTo>
                    <a:pt x="77" y="204"/>
                    <a:pt x="75" y="202"/>
                    <a:pt x="71" y="196"/>
                  </a:cubicBezTo>
                  <a:cubicBezTo>
                    <a:pt x="74" y="195"/>
                    <a:pt x="76" y="192"/>
                    <a:pt x="76" y="188"/>
                  </a:cubicBezTo>
                  <a:cubicBezTo>
                    <a:pt x="76" y="187"/>
                    <a:pt x="75" y="186"/>
                    <a:pt x="75" y="185"/>
                  </a:cubicBezTo>
                  <a:cubicBezTo>
                    <a:pt x="73" y="182"/>
                    <a:pt x="71" y="181"/>
                    <a:pt x="68" y="181"/>
                  </a:cubicBezTo>
                  <a:cubicBezTo>
                    <a:pt x="68" y="181"/>
                    <a:pt x="68" y="181"/>
                    <a:pt x="68" y="181"/>
                  </a:cubicBezTo>
                  <a:cubicBezTo>
                    <a:pt x="66" y="181"/>
                    <a:pt x="65" y="181"/>
                    <a:pt x="63" y="182"/>
                  </a:cubicBezTo>
                  <a:cubicBezTo>
                    <a:pt x="61" y="178"/>
                    <a:pt x="59" y="175"/>
                    <a:pt x="57" y="171"/>
                  </a:cubicBezTo>
                  <a:cubicBezTo>
                    <a:pt x="59" y="169"/>
                    <a:pt x="60" y="167"/>
                    <a:pt x="60" y="164"/>
                  </a:cubicBezTo>
                  <a:cubicBezTo>
                    <a:pt x="60" y="163"/>
                    <a:pt x="59" y="161"/>
                    <a:pt x="59" y="160"/>
                  </a:cubicBezTo>
                  <a:cubicBezTo>
                    <a:pt x="57" y="158"/>
                    <a:pt x="55" y="158"/>
                    <a:pt x="53" y="158"/>
                  </a:cubicBezTo>
                  <a:cubicBezTo>
                    <a:pt x="52" y="158"/>
                    <a:pt x="51" y="158"/>
                    <a:pt x="50" y="159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7" y="155"/>
                    <a:pt x="44" y="150"/>
                    <a:pt x="42" y="147"/>
                  </a:cubicBezTo>
                  <a:cubicBezTo>
                    <a:pt x="43" y="146"/>
                    <a:pt x="43" y="146"/>
                    <a:pt x="44" y="145"/>
                  </a:cubicBezTo>
                  <a:cubicBezTo>
                    <a:pt x="45" y="143"/>
                    <a:pt x="46" y="142"/>
                    <a:pt x="46" y="140"/>
                  </a:cubicBezTo>
                  <a:cubicBezTo>
                    <a:pt x="46" y="139"/>
                    <a:pt x="45" y="137"/>
                    <a:pt x="45" y="136"/>
                  </a:cubicBezTo>
                  <a:cubicBezTo>
                    <a:pt x="43" y="134"/>
                    <a:pt x="41" y="134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37" y="134"/>
                    <a:pt x="35" y="134"/>
                    <a:pt x="34" y="136"/>
                  </a:cubicBezTo>
                  <a:cubicBezTo>
                    <a:pt x="31" y="132"/>
                    <a:pt x="28" y="126"/>
                    <a:pt x="26" y="122"/>
                  </a:cubicBezTo>
                  <a:cubicBezTo>
                    <a:pt x="27" y="121"/>
                    <a:pt x="28" y="120"/>
                    <a:pt x="29" y="118"/>
                  </a:cubicBezTo>
                  <a:cubicBezTo>
                    <a:pt x="29" y="118"/>
                    <a:pt x="29" y="117"/>
                    <a:pt x="29" y="117"/>
                  </a:cubicBezTo>
                  <a:cubicBezTo>
                    <a:pt x="29" y="115"/>
                    <a:pt x="28" y="113"/>
                    <a:pt x="27" y="112"/>
                  </a:cubicBezTo>
                  <a:cubicBezTo>
                    <a:pt x="26" y="112"/>
                    <a:pt x="25" y="111"/>
                    <a:pt x="25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2" y="111"/>
                    <a:pt x="21" y="111"/>
                    <a:pt x="20" y="112"/>
                  </a:cubicBezTo>
                  <a:cubicBezTo>
                    <a:pt x="19" y="113"/>
                    <a:pt x="19" y="113"/>
                    <a:pt x="19" y="113"/>
                  </a:cubicBezTo>
                  <a:moveTo>
                    <a:pt x="23" y="101"/>
                  </a:moveTo>
                  <a:cubicBezTo>
                    <a:pt x="17" y="93"/>
                    <a:pt x="15" y="91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8" y="83"/>
                    <a:pt x="7" y="82"/>
                    <a:pt x="6" y="80"/>
                  </a:cubicBezTo>
                  <a:cubicBezTo>
                    <a:pt x="36" y="52"/>
                    <a:pt x="69" y="27"/>
                    <a:pt x="103" y="3"/>
                  </a:cubicBezTo>
                  <a:cubicBezTo>
                    <a:pt x="106" y="9"/>
                    <a:pt x="109" y="12"/>
                    <a:pt x="111" y="15"/>
                  </a:cubicBezTo>
                  <a:cubicBezTo>
                    <a:pt x="114" y="17"/>
                    <a:pt x="117" y="20"/>
                    <a:pt x="122" y="26"/>
                  </a:cubicBezTo>
                  <a:cubicBezTo>
                    <a:pt x="153" y="62"/>
                    <a:pt x="174" y="86"/>
                    <a:pt x="202" y="124"/>
                  </a:cubicBezTo>
                  <a:cubicBezTo>
                    <a:pt x="186" y="132"/>
                    <a:pt x="173" y="146"/>
                    <a:pt x="160" y="158"/>
                  </a:cubicBezTo>
                  <a:cubicBezTo>
                    <a:pt x="154" y="163"/>
                    <a:pt x="147" y="167"/>
                    <a:pt x="141" y="171"/>
                  </a:cubicBezTo>
                  <a:cubicBezTo>
                    <a:pt x="125" y="182"/>
                    <a:pt x="109" y="193"/>
                    <a:pt x="93" y="204"/>
                  </a:cubicBezTo>
                  <a:cubicBezTo>
                    <a:pt x="90" y="198"/>
                    <a:pt x="89" y="195"/>
                    <a:pt x="87" y="192"/>
                  </a:cubicBezTo>
                  <a:cubicBezTo>
                    <a:pt x="85" y="189"/>
                    <a:pt x="83" y="187"/>
                    <a:pt x="79" y="181"/>
                  </a:cubicBezTo>
                  <a:cubicBezTo>
                    <a:pt x="81" y="180"/>
                    <a:pt x="83" y="177"/>
                    <a:pt x="83" y="174"/>
                  </a:cubicBezTo>
                  <a:cubicBezTo>
                    <a:pt x="83" y="172"/>
                    <a:pt x="83" y="171"/>
                    <a:pt x="82" y="170"/>
                  </a:cubicBezTo>
                  <a:cubicBezTo>
                    <a:pt x="81" y="167"/>
                    <a:pt x="78" y="166"/>
                    <a:pt x="75" y="166"/>
                  </a:cubicBezTo>
                  <a:cubicBezTo>
                    <a:pt x="73" y="166"/>
                    <a:pt x="72" y="167"/>
                    <a:pt x="70" y="168"/>
                  </a:cubicBezTo>
                  <a:cubicBezTo>
                    <a:pt x="68" y="164"/>
                    <a:pt x="66" y="161"/>
                    <a:pt x="63" y="156"/>
                  </a:cubicBezTo>
                  <a:cubicBezTo>
                    <a:pt x="65" y="155"/>
                    <a:pt x="66" y="152"/>
                    <a:pt x="66" y="150"/>
                  </a:cubicBezTo>
                  <a:cubicBezTo>
                    <a:pt x="66" y="149"/>
                    <a:pt x="66" y="147"/>
                    <a:pt x="65" y="146"/>
                  </a:cubicBezTo>
                  <a:cubicBezTo>
                    <a:pt x="63" y="144"/>
                    <a:pt x="61" y="144"/>
                    <a:pt x="60" y="144"/>
                  </a:cubicBezTo>
                  <a:cubicBezTo>
                    <a:pt x="58" y="144"/>
                    <a:pt x="57" y="144"/>
                    <a:pt x="56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3" y="141"/>
                    <a:pt x="50" y="137"/>
                    <a:pt x="47" y="133"/>
                  </a:cubicBezTo>
                  <a:cubicBezTo>
                    <a:pt x="48" y="133"/>
                    <a:pt x="49" y="132"/>
                    <a:pt x="49" y="131"/>
                  </a:cubicBezTo>
                  <a:cubicBezTo>
                    <a:pt x="50" y="130"/>
                    <a:pt x="51" y="128"/>
                    <a:pt x="51" y="127"/>
                  </a:cubicBezTo>
                  <a:cubicBezTo>
                    <a:pt x="51" y="125"/>
                    <a:pt x="50" y="124"/>
                    <a:pt x="49" y="123"/>
                  </a:cubicBezTo>
                  <a:cubicBezTo>
                    <a:pt x="48" y="121"/>
                    <a:pt x="46" y="120"/>
                    <a:pt x="44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2" y="120"/>
                    <a:pt x="40" y="121"/>
                    <a:pt x="39" y="123"/>
                  </a:cubicBezTo>
                  <a:cubicBezTo>
                    <a:pt x="36" y="119"/>
                    <a:pt x="32" y="113"/>
                    <a:pt x="30" y="110"/>
                  </a:cubicBezTo>
                  <a:cubicBezTo>
                    <a:pt x="32" y="108"/>
                    <a:pt x="33" y="106"/>
                    <a:pt x="33" y="104"/>
                  </a:cubicBezTo>
                  <a:cubicBezTo>
                    <a:pt x="33" y="102"/>
                    <a:pt x="32" y="101"/>
                    <a:pt x="31" y="100"/>
                  </a:cubicBezTo>
                  <a:cubicBezTo>
                    <a:pt x="30" y="99"/>
                    <a:pt x="29" y="98"/>
                    <a:pt x="28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6" y="98"/>
                    <a:pt x="25" y="99"/>
                    <a:pt x="24" y="100"/>
                  </a:cubicBezTo>
                  <a:cubicBezTo>
                    <a:pt x="23" y="100"/>
                    <a:pt x="23" y="100"/>
                    <a:pt x="23" y="101"/>
                  </a:cubicBezTo>
                  <a:moveTo>
                    <a:pt x="103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67" y="24"/>
                    <a:pt x="34" y="50"/>
                    <a:pt x="3" y="79"/>
                  </a:cubicBezTo>
                  <a:cubicBezTo>
                    <a:pt x="3" y="79"/>
                    <a:pt x="2" y="80"/>
                    <a:pt x="3" y="81"/>
                  </a:cubicBezTo>
                  <a:cubicBezTo>
                    <a:pt x="4" y="83"/>
                    <a:pt x="6" y="84"/>
                    <a:pt x="7" y="85"/>
                  </a:cubicBezTo>
                  <a:cubicBezTo>
                    <a:pt x="6" y="86"/>
                    <a:pt x="5" y="87"/>
                    <a:pt x="4" y="87"/>
                  </a:cubicBezTo>
                  <a:cubicBezTo>
                    <a:pt x="3" y="88"/>
                    <a:pt x="1" y="90"/>
                    <a:pt x="0" y="90"/>
                  </a:cubicBezTo>
                  <a:cubicBezTo>
                    <a:pt x="0" y="91"/>
                    <a:pt x="0" y="91"/>
                    <a:pt x="0" y="92"/>
                  </a:cubicBezTo>
                  <a:cubicBezTo>
                    <a:pt x="9" y="105"/>
                    <a:pt x="9" y="104"/>
                    <a:pt x="18" y="117"/>
                  </a:cubicBezTo>
                  <a:cubicBezTo>
                    <a:pt x="18" y="117"/>
                    <a:pt x="19" y="117"/>
                    <a:pt x="19" y="117"/>
                  </a:cubicBezTo>
                  <a:cubicBezTo>
                    <a:pt x="19" y="117"/>
                    <a:pt x="20" y="117"/>
                    <a:pt x="20" y="117"/>
                  </a:cubicBezTo>
                  <a:cubicBezTo>
                    <a:pt x="20" y="117"/>
                    <a:pt x="21" y="116"/>
                    <a:pt x="21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1" y="115"/>
                    <a:pt x="21" y="115"/>
                    <a:pt x="22" y="114"/>
                  </a:cubicBezTo>
                  <a:cubicBezTo>
                    <a:pt x="22" y="114"/>
                    <a:pt x="23" y="114"/>
                    <a:pt x="24" y="114"/>
                  </a:cubicBezTo>
                  <a:cubicBezTo>
                    <a:pt x="24" y="114"/>
                    <a:pt x="25" y="114"/>
                    <a:pt x="25" y="115"/>
                  </a:cubicBezTo>
                  <a:cubicBezTo>
                    <a:pt x="26" y="115"/>
                    <a:pt x="26" y="116"/>
                    <a:pt x="26" y="117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9"/>
                    <a:pt x="25" y="120"/>
                    <a:pt x="23" y="120"/>
                  </a:cubicBezTo>
                  <a:cubicBezTo>
                    <a:pt x="23" y="120"/>
                    <a:pt x="22" y="121"/>
                    <a:pt x="22" y="121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5" y="126"/>
                    <a:pt x="30" y="135"/>
                    <a:pt x="33" y="139"/>
                  </a:cubicBezTo>
                  <a:cubicBezTo>
                    <a:pt x="33" y="139"/>
                    <a:pt x="33" y="139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5" y="139"/>
                    <a:pt x="35" y="139"/>
                  </a:cubicBezTo>
                  <a:cubicBezTo>
                    <a:pt x="36" y="137"/>
                    <a:pt x="37" y="136"/>
                    <a:pt x="39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2" y="137"/>
                    <a:pt x="42" y="138"/>
                  </a:cubicBezTo>
                  <a:cubicBezTo>
                    <a:pt x="43" y="138"/>
                    <a:pt x="43" y="139"/>
                    <a:pt x="43" y="140"/>
                  </a:cubicBezTo>
                  <a:cubicBezTo>
                    <a:pt x="43" y="141"/>
                    <a:pt x="43" y="142"/>
                    <a:pt x="42" y="143"/>
                  </a:cubicBezTo>
                  <a:cubicBezTo>
                    <a:pt x="41" y="144"/>
                    <a:pt x="40" y="145"/>
                    <a:pt x="39" y="145"/>
                  </a:cubicBezTo>
                  <a:cubicBezTo>
                    <a:pt x="39" y="145"/>
                    <a:pt x="38" y="145"/>
                    <a:pt x="38" y="145"/>
                  </a:cubicBezTo>
                  <a:cubicBezTo>
                    <a:pt x="38" y="146"/>
                    <a:pt x="38" y="146"/>
                    <a:pt x="38" y="147"/>
                  </a:cubicBezTo>
                  <a:cubicBezTo>
                    <a:pt x="41" y="151"/>
                    <a:pt x="46" y="158"/>
                    <a:pt x="48" y="163"/>
                  </a:cubicBezTo>
                  <a:cubicBezTo>
                    <a:pt x="48" y="163"/>
                    <a:pt x="49" y="163"/>
                    <a:pt x="49" y="163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50" y="163"/>
                    <a:pt x="50" y="163"/>
                    <a:pt x="50" y="162"/>
                  </a:cubicBezTo>
                  <a:cubicBezTo>
                    <a:pt x="51" y="162"/>
                    <a:pt x="51" y="161"/>
                    <a:pt x="51" y="161"/>
                  </a:cubicBezTo>
                  <a:cubicBezTo>
                    <a:pt x="52" y="161"/>
                    <a:pt x="53" y="160"/>
                    <a:pt x="53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5" y="160"/>
                    <a:pt x="56" y="161"/>
                    <a:pt x="56" y="162"/>
                  </a:cubicBezTo>
                  <a:cubicBezTo>
                    <a:pt x="57" y="162"/>
                    <a:pt x="57" y="163"/>
                    <a:pt x="57" y="164"/>
                  </a:cubicBezTo>
                  <a:cubicBezTo>
                    <a:pt x="57" y="166"/>
                    <a:pt x="56" y="168"/>
                    <a:pt x="54" y="169"/>
                  </a:cubicBezTo>
                  <a:cubicBezTo>
                    <a:pt x="54" y="170"/>
                    <a:pt x="53" y="170"/>
                    <a:pt x="54" y="171"/>
                  </a:cubicBezTo>
                  <a:cubicBezTo>
                    <a:pt x="57" y="177"/>
                    <a:pt x="59" y="180"/>
                    <a:pt x="62" y="185"/>
                  </a:cubicBezTo>
                  <a:cubicBezTo>
                    <a:pt x="62" y="185"/>
                    <a:pt x="62" y="186"/>
                    <a:pt x="63" y="186"/>
                  </a:cubicBezTo>
                  <a:cubicBezTo>
                    <a:pt x="63" y="186"/>
                    <a:pt x="63" y="186"/>
                    <a:pt x="63" y="186"/>
                  </a:cubicBezTo>
                  <a:cubicBezTo>
                    <a:pt x="63" y="186"/>
                    <a:pt x="64" y="185"/>
                    <a:pt x="64" y="185"/>
                  </a:cubicBezTo>
                  <a:cubicBezTo>
                    <a:pt x="65" y="184"/>
                    <a:pt x="66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70" y="184"/>
                    <a:pt x="72" y="185"/>
                    <a:pt x="73" y="186"/>
                  </a:cubicBezTo>
                  <a:cubicBezTo>
                    <a:pt x="73" y="187"/>
                    <a:pt x="73" y="188"/>
                    <a:pt x="73" y="188"/>
                  </a:cubicBezTo>
                  <a:cubicBezTo>
                    <a:pt x="73" y="191"/>
                    <a:pt x="71" y="194"/>
                    <a:pt x="69" y="194"/>
                  </a:cubicBezTo>
                  <a:cubicBezTo>
                    <a:pt x="68" y="194"/>
                    <a:pt x="68" y="194"/>
                    <a:pt x="68" y="195"/>
                  </a:cubicBezTo>
                  <a:cubicBezTo>
                    <a:pt x="67" y="195"/>
                    <a:pt x="67" y="196"/>
                    <a:pt x="68" y="196"/>
                  </a:cubicBezTo>
                  <a:cubicBezTo>
                    <a:pt x="72" y="203"/>
                    <a:pt x="75" y="206"/>
                    <a:pt x="76" y="209"/>
                  </a:cubicBezTo>
                  <a:cubicBezTo>
                    <a:pt x="78" y="212"/>
                    <a:pt x="79" y="215"/>
                    <a:pt x="82" y="223"/>
                  </a:cubicBezTo>
                  <a:cubicBezTo>
                    <a:pt x="82" y="223"/>
                    <a:pt x="83" y="223"/>
                    <a:pt x="83" y="223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4" y="223"/>
                    <a:pt x="84" y="223"/>
                    <a:pt x="84" y="223"/>
                  </a:cubicBezTo>
                  <a:cubicBezTo>
                    <a:pt x="87" y="221"/>
                    <a:pt x="90" y="219"/>
                    <a:pt x="94" y="217"/>
                  </a:cubicBezTo>
                  <a:cubicBezTo>
                    <a:pt x="95" y="220"/>
                    <a:pt x="96" y="222"/>
                    <a:pt x="98" y="227"/>
                  </a:cubicBezTo>
                  <a:cubicBezTo>
                    <a:pt x="98" y="227"/>
                    <a:pt x="98" y="227"/>
                    <a:pt x="98" y="228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99" y="228"/>
                    <a:pt x="99" y="228"/>
                    <a:pt x="100" y="227"/>
                  </a:cubicBezTo>
                  <a:cubicBezTo>
                    <a:pt x="116" y="217"/>
                    <a:pt x="133" y="206"/>
                    <a:pt x="150" y="195"/>
                  </a:cubicBezTo>
                  <a:cubicBezTo>
                    <a:pt x="157" y="191"/>
                    <a:pt x="163" y="187"/>
                    <a:pt x="170" y="182"/>
                  </a:cubicBezTo>
                  <a:cubicBezTo>
                    <a:pt x="184" y="171"/>
                    <a:pt x="197" y="157"/>
                    <a:pt x="214" y="150"/>
                  </a:cubicBezTo>
                  <a:cubicBezTo>
                    <a:pt x="215" y="150"/>
                    <a:pt x="215" y="150"/>
                    <a:pt x="215" y="150"/>
                  </a:cubicBezTo>
                  <a:cubicBezTo>
                    <a:pt x="215" y="149"/>
                    <a:pt x="215" y="149"/>
                    <a:pt x="215" y="148"/>
                  </a:cubicBezTo>
                  <a:cubicBezTo>
                    <a:pt x="210" y="141"/>
                    <a:pt x="205" y="134"/>
                    <a:pt x="201" y="128"/>
                  </a:cubicBezTo>
                  <a:cubicBezTo>
                    <a:pt x="202" y="127"/>
                    <a:pt x="203" y="127"/>
                    <a:pt x="205" y="126"/>
                  </a:cubicBezTo>
                  <a:cubicBezTo>
                    <a:pt x="205" y="126"/>
                    <a:pt x="205" y="126"/>
                    <a:pt x="206" y="125"/>
                  </a:cubicBezTo>
                  <a:cubicBezTo>
                    <a:pt x="206" y="125"/>
                    <a:pt x="206" y="124"/>
                    <a:pt x="205" y="124"/>
                  </a:cubicBezTo>
                  <a:cubicBezTo>
                    <a:pt x="177" y="85"/>
                    <a:pt x="156" y="60"/>
                    <a:pt x="124" y="24"/>
                  </a:cubicBezTo>
                  <a:cubicBezTo>
                    <a:pt x="119" y="18"/>
                    <a:pt x="116" y="16"/>
                    <a:pt x="113" y="13"/>
                  </a:cubicBezTo>
                  <a:cubicBezTo>
                    <a:pt x="111" y="10"/>
                    <a:pt x="108" y="7"/>
                    <a:pt x="104" y="1"/>
                  </a:cubicBezTo>
                  <a:cubicBezTo>
                    <a:pt x="103" y="0"/>
                    <a:pt x="103" y="0"/>
                    <a:pt x="1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5" name="Freeform 807"/>
            <p:cNvSpPr>
              <a:spLocks/>
            </p:cNvSpPr>
            <p:nvPr/>
          </p:nvSpPr>
          <p:spPr bwMode="auto">
            <a:xfrm>
              <a:off x="2713508" y="3156951"/>
              <a:ext cx="153233" cy="107532"/>
            </a:xfrm>
            <a:custGeom>
              <a:avLst/>
              <a:gdLst>
                <a:gd name="T0" fmla="*/ 71 w 72"/>
                <a:gd name="T1" fmla="*/ 0 h 51"/>
                <a:gd name="T2" fmla="*/ 70 w 72"/>
                <a:gd name="T3" fmla="*/ 0 h 51"/>
                <a:gd name="T4" fmla="*/ 20 w 72"/>
                <a:gd name="T5" fmla="*/ 34 h 51"/>
                <a:gd name="T6" fmla="*/ 1 w 72"/>
                <a:gd name="T7" fmla="*/ 49 h 51"/>
                <a:gd name="T8" fmla="*/ 1 w 72"/>
                <a:gd name="T9" fmla="*/ 50 h 51"/>
                <a:gd name="T10" fmla="*/ 2 w 72"/>
                <a:gd name="T11" fmla="*/ 51 h 51"/>
                <a:gd name="T12" fmla="*/ 3 w 72"/>
                <a:gd name="T13" fmla="*/ 51 h 51"/>
                <a:gd name="T14" fmla="*/ 21 w 72"/>
                <a:gd name="T15" fmla="*/ 36 h 51"/>
                <a:gd name="T16" fmla="*/ 71 w 72"/>
                <a:gd name="T17" fmla="*/ 3 h 51"/>
                <a:gd name="T18" fmla="*/ 72 w 72"/>
                <a:gd name="T19" fmla="*/ 1 h 51"/>
                <a:gd name="T20" fmla="*/ 71 w 72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51">
                  <a:moveTo>
                    <a:pt x="71" y="0"/>
                  </a:moveTo>
                  <a:cubicBezTo>
                    <a:pt x="71" y="0"/>
                    <a:pt x="70" y="0"/>
                    <a:pt x="70" y="0"/>
                  </a:cubicBezTo>
                  <a:cubicBezTo>
                    <a:pt x="52" y="9"/>
                    <a:pt x="36" y="21"/>
                    <a:pt x="20" y="34"/>
                  </a:cubicBezTo>
                  <a:cubicBezTo>
                    <a:pt x="13" y="39"/>
                    <a:pt x="7" y="44"/>
                    <a:pt x="1" y="49"/>
                  </a:cubicBezTo>
                  <a:cubicBezTo>
                    <a:pt x="0" y="49"/>
                    <a:pt x="0" y="50"/>
                    <a:pt x="1" y="50"/>
                  </a:cubicBezTo>
                  <a:cubicBezTo>
                    <a:pt x="1" y="51"/>
                    <a:pt x="1" y="51"/>
                    <a:pt x="2" y="51"/>
                  </a:cubicBezTo>
                  <a:cubicBezTo>
                    <a:pt x="2" y="51"/>
                    <a:pt x="2" y="51"/>
                    <a:pt x="3" y="51"/>
                  </a:cubicBezTo>
                  <a:cubicBezTo>
                    <a:pt x="9" y="46"/>
                    <a:pt x="15" y="41"/>
                    <a:pt x="21" y="36"/>
                  </a:cubicBezTo>
                  <a:cubicBezTo>
                    <a:pt x="37" y="24"/>
                    <a:pt x="53" y="11"/>
                    <a:pt x="71" y="3"/>
                  </a:cubicBezTo>
                  <a:cubicBezTo>
                    <a:pt x="72" y="2"/>
                    <a:pt x="72" y="1"/>
                    <a:pt x="72" y="1"/>
                  </a:cubicBezTo>
                  <a:cubicBezTo>
                    <a:pt x="72" y="0"/>
                    <a:pt x="71" y="0"/>
                    <a:pt x="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6" name="Freeform 808"/>
            <p:cNvSpPr>
              <a:spLocks/>
            </p:cNvSpPr>
            <p:nvPr/>
          </p:nvSpPr>
          <p:spPr bwMode="auto">
            <a:xfrm>
              <a:off x="2741287" y="3197276"/>
              <a:ext cx="139792" cy="96779"/>
            </a:xfrm>
            <a:custGeom>
              <a:avLst/>
              <a:gdLst>
                <a:gd name="T0" fmla="*/ 65 w 66"/>
                <a:gd name="T1" fmla="*/ 0 h 46"/>
                <a:gd name="T2" fmla="*/ 64 w 66"/>
                <a:gd name="T3" fmla="*/ 0 h 46"/>
                <a:gd name="T4" fmla="*/ 1 w 66"/>
                <a:gd name="T5" fmla="*/ 43 h 46"/>
                <a:gd name="T6" fmla="*/ 0 w 66"/>
                <a:gd name="T7" fmla="*/ 45 h 46"/>
                <a:gd name="T8" fmla="*/ 1 w 66"/>
                <a:gd name="T9" fmla="*/ 46 h 46"/>
                <a:gd name="T10" fmla="*/ 2 w 66"/>
                <a:gd name="T11" fmla="*/ 45 h 46"/>
                <a:gd name="T12" fmla="*/ 65 w 66"/>
                <a:gd name="T13" fmla="*/ 2 h 46"/>
                <a:gd name="T14" fmla="*/ 66 w 66"/>
                <a:gd name="T15" fmla="*/ 0 h 46"/>
                <a:gd name="T16" fmla="*/ 65 w 66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6">
                  <a:moveTo>
                    <a:pt x="65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43" y="14"/>
                    <a:pt x="21" y="28"/>
                    <a:pt x="1" y="43"/>
                  </a:cubicBezTo>
                  <a:cubicBezTo>
                    <a:pt x="0" y="44"/>
                    <a:pt x="0" y="44"/>
                    <a:pt x="0" y="45"/>
                  </a:cubicBezTo>
                  <a:cubicBezTo>
                    <a:pt x="1" y="45"/>
                    <a:pt x="1" y="46"/>
                    <a:pt x="1" y="46"/>
                  </a:cubicBezTo>
                  <a:cubicBezTo>
                    <a:pt x="2" y="46"/>
                    <a:pt x="2" y="46"/>
                    <a:pt x="2" y="45"/>
                  </a:cubicBezTo>
                  <a:cubicBezTo>
                    <a:pt x="23" y="31"/>
                    <a:pt x="44" y="16"/>
                    <a:pt x="65" y="2"/>
                  </a:cubicBezTo>
                  <a:cubicBezTo>
                    <a:pt x="66" y="2"/>
                    <a:pt x="66" y="1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7" name="Freeform 809"/>
            <p:cNvSpPr>
              <a:spLocks/>
            </p:cNvSpPr>
            <p:nvPr/>
          </p:nvSpPr>
          <p:spPr bwMode="auto">
            <a:xfrm>
              <a:off x="2764586" y="3217886"/>
              <a:ext cx="144272" cy="112909"/>
            </a:xfrm>
            <a:custGeom>
              <a:avLst/>
              <a:gdLst>
                <a:gd name="T0" fmla="*/ 67 w 68"/>
                <a:gd name="T1" fmla="*/ 0 h 53"/>
                <a:gd name="T2" fmla="*/ 66 w 68"/>
                <a:gd name="T3" fmla="*/ 0 h 53"/>
                <a:gd name="T4" fmla="*/ 46 w 68"/>
                <a:gd name="T5" fmla="*/ 18 h 53"/>
                <a:gd name="T6" fmla="*/ 1 w 68"/>
                <a:gd name="T7" fmla="*/ 50 h 53"/>
                <a:gd name="T8" fmla="*/ 0 w 68"/>
                <a:gd name="T9" fmla="*/ 52 h 53"/>
                <a:gd name="T10" fmla="*/ 1 w 68"/>
                <a:gd name="T11" fmla="*/ 53 h 53"/>
                <a:gd name="T12" fmla="*/ 2 w 68"/>
                <a:gd name="T13" fmla="*/ 53 h 53"/>
                <a:gd name="T14" fmla="*/ 47 w 68"/>
                <a:gd name="T15" fmla="*/ 20 h 53"/>
                <a:gd name="T16" fmla="*/ 68 w 68"/>
                <a:gd name="T17" fmla="*/ 2 h 53"/>
                <a:gd name="T18" fmla="*/ 68 w 68"/>
                <a:gd name="T19" fmla="*/ 0 h 53"/>
                <a:gd name="T20" fmla="*/ 67 w 68"/>
                <a:gd name="T2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53">
                  <a:moveTo>
                    <a:pt x="67" y="0"/>
                  </a:moveTo>
                  <a:cubicBezTo>
                    <a:pt x="67" y="0"/>
                    <a:pt x="66" y="0"/>
                    <a:pt x="66" y="0"/>
                  </a:cubicBezTo>
                  <a:cubicBezTo>
                    <a:pt x="59" y="6"/>
                    <a:pt x="52" y="12"/>
                    <a:pt x="46" y="18"/>
                  </a:cubicBezTo>
                  <a:cubicBezTo>
                    <a:pt x="31" y="30"/>
                    <a:pt x="17" y="42"/>
                    <a:pt x="1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0" y="53"/>
                    <a:pt x="1" y="53"/>
                    <a:pt x="1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9" y="44"/>
                    <a:pt x="33" y="32"/>
                    <a:pt x="47" y="20"/>
                  </a:cubicBezTo>
                  <a:cubicBezTo>
                    <a:pt x="54" y="14"/>
                    <a:pt x="61" y="8"/>
                    <a:pt x="68" y="2"/>
                  </a:cubicBezTo>
                  <a:cubicBezTo>
                    <a:pt x="68" y="2"/>
                    <a:pt x="68" y="1"/>
                    <a:pt x="68" y="0"/>
                  </a:cubicBezTo>
                  <a:cubicBezTo>
                    <a:pt x="68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8" name="Freeform 810"/>
            <p:cNvSpPr>
              <a:spLocks/>
            </p:cNvSpPr>
            <p:nvPr/>
          </p:nvSpPr>
          <p:spPr bwMode="auto">
            <a:xfrm>
              <a:off x="2795949" y="3256419"/>
              <a:ext cx="137999" cy="114701"/>
            </a:xfrm>
            <a:custGeom>
              <a:avLst/>
              <a:gdLst>
                <a:gd name="T0" fmla="*/ 63 w 65"/>
                <a:gd name="T1" fmla="*/ 0 h 54"/>
                <a:gd name="T2" fmla="*/ 62 w 65"/>
                <a:gd name="T3" fmla="*/ 0 h 54"/>
                <a:gd name="T4" fmla="*/ 1 w 65"/>
                <a:gd name="T5" fmla="*/ 52 h 54"/>
                <a:gd name="T6" fmla="*/ 1 w 65"/>
                <a:gd name="T7" fmla="*/ 54 h 54"/>
                <a:gd name="T8" fmla="*/ 2 w 65"/>
                <a:gd name="T9" fmla="*/ 54 h 54"/>
                <a:gd name="T10" fmla="*/ 3 w 65"/>
                <a:gd name="T11" fmla="*/ 54 h 54"/>
                <a:gd name="T12" fmla="*/ 64 w 65"/>
                <a:gd name="T13" fmla="*/ 2 h 54"/>
                <a:gd name="T14" fmla="*/ 64 w 65"/>
                <a:gd name="T15" fmla="*/ 0 h 54"/>
                <a:gd name="T16" fmla="*/ 63 w 65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54">
                  <a:moveTo>
                    <a:pt x="63" y="0"/>
                  </a:moveTo>
                  <a:cubicBezTo>
                    <a:pt x="63" y="0"/>
                    <a:pt x="63" y="0"/>
                    <a:pt x="62" y="0"/>
                  </a:cubicBezTo>
                  <a:cubicBezTo>
                    <a:pt x="42" y="17"/>
                    <a:pt x="21" y="34"/>
                    <a:pt x="1" y="52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1" y="54"/>
                    <a:pt x="1" y="54"/>
                    <a:pt x="2" y="54"/>
                  </a:cubicBezTo>
                  <a:cubicBezTo>
                    <a:pt x="2" y="54"/>
                    <a:pt x="2" y="54"/>
                    <a:pt x="3" y="54"/>
                  </a:cubicBezTo>
                  <a:cubicBezTo>
                    <a:pt x="23" y="37"/>
                    <a:pt x="44" y="19"/>
                    <a:pt x="64" y="2"/>
                  </a:cubicBezTo>
                  <a:cubicBezTo>
                    <a:pt x="65" y="2"/>
                    <a:pt x="65" y="1"/>
                    <a:pt x="64" y="0"/>
                  </a:cubicBezTo>
                  <a:cubicBezTo>
                    <a:pt x="64" y="0"/>
                    <a:pt x="64" y="0"/>
                    <a:pt x="6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9" name="Freeform 811"/>
            <p:cNvSpPr>
              <a:spLocks/>
            </p:cNvSpPr>
            <p:nvPr/>
          </p:nvSpPr>
          <p:spPr bwMode="auto">
            <a:xfrm>
              <a:off x="2819248" y="3287782"/>
              <a:ext cx="142480" cy="117389"/>
            </a:xfrm>
            <a:custGeom>
              <a:avLst/>
              <a:gdLst>
                <a:gd name="T0" fmla="*/ 66 w 67"/>
                <a:gd name="T1" fmla="*/ 0 h 55"/>
                <a:gd name="T2" fmla="*/ 65 w 67"/>
                <a:gd name="T3" fmla="*/ 0 h 55"/>
                <a:gd name="T4" fmla="*/ 1 w 67"/>
                <a:gd name="T5" fmla="*/ 52 h 55"/>
                <a:gd name="T6" fmla="*/ 1 w 67"/>
                <a:gd name="T7" fmla="*/ 54 h 55"/>
                <a:gd name="T8" fmla="*/ 2 w 67"/>
                <a:gd name="T9" fmla="*/ 55 h 55"/>
                <a:gd name="T10" fmla="*/ 3 w 67"/>
                <a:gd name="T11" fmla="*/ 54 h 55"/>
                <a:gd name="T12" fmla="*/ 67 w 67"/>
                <a:gd name="T13" fmla="*/ 2 h 55"/>
                <a:gd name="T14" fmla="*/ 67 w 67"/>
                <a:gd name="T15" fmla="*/ 0 h 55"/>
                <a:gd name="T16" fmla="*/ 66 w 6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55">
                  <a:moveTo>
                    <a:pt x="66" y="0"/>
                  </a:moveTo>
                  <a:cubicBezTo>
                    <a:pt x="66" y="0"/>
                    <a:pt x="65" y="0"/>
                    <a:pt x="65" y="0"/>
                  </a:cubicBezTo>
                  <a:cubicBezTo>
                    <a:pt x="44" y="17"/>
                    <a:pt x="22" y="35"/>
                    <a:pt x="1" y="52"/>
                  </a:cubicBezTo>
                  <a:cubicBezTo>
                    <a:pt x="0" y="53"/>
                    <a:pt x="0" y="53"/>
                    <a:pt x="1" y="54"/>
                  </a:cubicBezTo>
                  <a:cubicBezTo>
                    <a:pt x="1" y="54"/>
                    <a:pt x="1" y="55"/>
                    <a:pt x="2" y="55"/>
                  </a:cubicBezTo>
                  <a:cubicBezTo>
                    <a:pt x="2" y="55"/>
                    <a:pt x="2" y="54"/>
                    <a:pt x="3" y="54"/>
                  </a:cubicBezTo>
                  <a:cubicBezTo>
                    <a:pt x="24" y="37"/>
                    <a:pt x="45" y="19"/>
                    <a:pt x="67" y="2"/>
                  </a:cubicBezTo>
                  <a:cubicBezTo>
                    <a:pt x="67" y="2"/>
                    <a:pt x="67" y="1"/>
                    <a:pt x="67" y="0"/>
                  </a:cubicBezTo>
                  <a:cubicBezTo>
                    <a:pt x="67" y="0"/>
                    <a:pt x="66" y="0"/>
                    <a:pt x="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0" name="Freeform 812"/>
            <p:cNvSpPr>
              <a:spLocks/>
            </p:cNvSpPr>
            <p:nvPr/>
          </p:nvSpPr>
          <p:spPr bwMode="auto">
            <a:xfrm>
              <a:off x="2843443" y="3321834"/>
              <a:ext cx="141584" cy="110220"/>
            </a:xfrm>
            <a:custGeom>
              <a:avLst/>
              <a:gdLst>
                <a:gd name="T0" fmla="*/ 65 w 67"/>
                <a:gd name="T1" fmla="*/ 0 h 52"/>
                <a:gd name="T2" fmla="*/ 64 w 67"/>
                <a:gd name="T3" fmla="*/ 0 h 52"/>
                <a:gd name="T4" fmla="*/ 1 w 67"/>
                <a:gd name="T5" fmla="*/ 50 h 52"/>
                <a:gd name="T6" fmla="*/ 1 w 67"/>
                <a:gd name="T7" fmla="*/ 52 h 52"/>
                <a:gd name="T8" fmla="*/ 2 w 67"/>
                <a:gd name="T9" fmla="*/ 52 h 52"/>
                <a:gd name="T10" fmla="*/ 3 w 67"/>
                <a:gd name="T11" fmla="*/ 52 h 52"/>
                <a:gd name="T12" fmla="*/ 66 w 67"/>
                <a:gd name="T13" fmla="*/ 2 h 52"/>
                <a:gd name="T14" fmla="*/ 66 w 67"/>
                <a:gd name="T15" fmla="*/ 0 h 52"/>
                <a:gd name="T16" fmla="*/ 65 w 67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52">
                  <a:moveTo>
                    <a:pt x="65" y="0"/>
                  </a:moveTo>
                  <a:cubicBezTo>
                    <a:pt x="65" y="0"/>
                    <a:pt x="64" y="0"/>
                    <a:pt x="64" y="0"/>
                  </a:cubicBezTo>
                  <a:cubicBezTo>
                    <a:pt x="43" y="17"/>
                    <a:pt x="22" y="33"/>
                    <a:pt x="1" y="50"/>
                  </a:cubicBezTo>
                  <a:cubicBezTo>
                    <a:pt x="0" y="50"/>
                    <a:pt x="0" y="51"/>
                    <a:pt x="1" y="52"/>
                  </a:cubicBezTo>
                  <a:cubicBezTo>
                    <a:pt x="1" y="52"/>
                    <a:pt x="1" y="52"/>
                    <a:pt x="2" y="52"/>
                  </a:cubicBezTo>
                  <a:cubicBezTo>
                    <a:pt x="2" y="52"/>
                    <a:pt x="2" y="52"/>
                    <a:pt x="3" y="52"/>
                  </a:cubicBezTo>
                  <a:cubicBezTo>
                    <a:pt x="24" y="35"/>
                    <a:pt x="45" y="19"/>
                    <a:pt x="66" y="2"/>
                  </a:cubicBezTo>
                  <a:cubicBezTo>
                    <a:pt x="66" y="2"/>
                    <a:pt x="67" y="1"/>
                    <a:pt x="66" y="0"/>
                  </a:cubicBezTo>
                  <a:cubicBezTo>
                    <a:pt x="66" y="0"/>
                    <a:pt x="65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968152" y="5514321"/>
            <a:ext cx="293250" cy="253387"/>
            <a:chOff x="846932" y="3642638"/>
            <a:chExt cx="169363" cy="167571"/>
          </a:xfrm>
          <a:solidFill>
            <a:schemeClr val="bg1"/>
          </a:solidFill>
        </p:grpSpPr>
        <p:sp>
          <p:nvSpPr>
            <p:cNvPr id="72" name="Freeform 813"/>
            <p:cNvSpPr>
              <a:spLocks noEditPoints="1"/>
            </p:cNvSpPr>
            <p:nvPr/>
          </p:nvSpPr>
          <p:spPr bwMode="auto">
            <a:xfrm>
              <a:off x="846932" y="3642638"/>
              <a:ext cx="169363" cy="167571"/>
            </a:xfrm>
            <a:custGeom>
              <a:avLst/>
              <a:gdLst>
                <a:gd name="T0" fmla="*/ 6 w 80"/>
                <a:gd name="T1" fmla="*/ 69 h 79"/>
                <a:gd name="T2" fmla="*/ 21 w 80"/>
                <a:gd name="T3" fmla="*/ 14 h 79"/>
                <a:gd name="T4" fmla="*/ 38 w 80"/>
                <a:gd name="T5" fmla="*/ 17 h 79"/>
                <a:gd name="T6" fmla="*/ 35 w 80"/>
                <a:gd name="T7" fmla="*/ 23 h 79"/>
                <a:gd name="T8" fmla="*/ 34 w 80"/>
                <a:gd name="T9" fmla="*/ 25 h 79"/>
                <a:gd name="T10" fmla="*/ 36 w 80"/>
                <a:gd name="T11" fmla="*/ 26 h 79"/>
                <a:gd name="T12" fmla="*/ 48 w 80"/>
                <a:gd name="T13" fmla="*/ 28 h 79"/>
                <a:gd name="T14" fmla="*/ 49 w 80"/>
                <a:gd name="T15" fmla="*/ 28 h 79"/>
                <a:gd name="T16" fmla="*/ 51 w 80"/>
                <a:gd name="T17" fmla="*/ 28 h 79"/>
                <a:gd name="T18" fmla="*/ 51 w 80"/>
                <a:gd name="T19" fmla="*/ 28 h 79"/>
                <a:gd name="T20" fmla="*/ 53 w 80"/>
                <a:gd name="T21" fmla="*/ 25 h 79"/>
                <a:gd name="T22" fmla="*/ 57 w 80"/>
                <a:gd name="T23" fmla="*/ 17 h 79"/>
                <a:gd name="T24" fmla="*/ 76 w 80"/>
                <a:gd name="T25" fmla="*/ 18 h 79"/>
                <a:gd name="T26" fmla="*/ 72 w 80"/>
                <a:gd name="T27" fmla="*/ 45 h 79"/>
                <a:gd name="T28" fmla="*/ 62 w 80"/>
                <a:gd name="T29" fmla="*/ 73 h 79"/>
                <a:gd name="T30" fmla="*/ 62 w 80"/>
                <a:gd name="T31" fmla="*/ 75 h 79"/>
                <a:gd name="T32" fmla="*/ 61 w 80"/>
                <a:gd name="T33" fmla="*/ 76 h 79"/>
                <a:gd name="T34" fmla="*/ 61 w 80"/>
                <a:gd name="T35" fmla="*/ 76 h 79"/>
                <a:gd name="T36" fmla="*/ 61 w 80"/>
                <a:gd name="T37" fmla="*/ 76 h 79"/>
                <a:gd name="T38" fmla="*/ 60 w 80"/>
                <a:gd name="T39" fmla="*/ 76 h 79"/>
                <a:gd name="T40" fmla="*/ 25 w 80"/>
                <a:gd name="T41" fmla="*/ 71 h 79"/>
                <a:gd name="T42" fmla="*/ 7 w 80"/>
                <a:gd name="T43" fmla="*/ 69 h 79"/>
                <a:gd name="T44" fmla="*/ 6 w 80"/>
                <a:gd name="T45" fmla="*/ 69 h 79"/>
                <a:gd name="T46" fmla="*/ 49 w 80"/>
                <a:gd name="T47" fmla="*/ 24 h 79"/>
                <a:gd name="T48" fmla="*/ 48 w 80"/>
                <a:gd name="T49" fmla="*/ 24 h 79"/>
                <a:gd name="T50" fmla="*/ 39 w 80"/>
                <a:gd name="T51" fmla="*/ 23 h 79"/>
                <a:gd name="T52" fmla="*/ 48 w 80"/>
                <a:gd name="T53" fmla="*/ 3 h 79"/>
                <a:gd name="T54" fmla="*/ 58 w 80"/>
                <a:gd name="T55" fmla="*/ 6 h 79"/>
                <a:gd name="T56" fmla="*/ 50 w 80"/>
                <a:gd name="T57" fmla="*/ 23 h 79"/>
                <a:gd name="T58" fmla="*/ 50 w 80"/>
                <a:gd name="T59" fmla="*/ 24 h 79"/>
                <a:gd name="T60" fmla="*/ 49 w 80"/>
                <a:gd name="T61" fmla="*/ 24 h 79"/>
                <a:gd name="T62" fmla="*/ 49 w 80"/>
                <a:gd name="T63" fmla="*/ 24 h 79"/>
                <a:gd name="T64" fmla="*/ 47 w 80"/>
                <a:gd name="T65" fmla="*/ 0 h 79"/>
                <a:gd name="T66" fmla="*/ 45 w 80"/>
                <a:gd name="T67" fmla="*/ 1 h 79"/>
                <a:gd name="T68" fmla="*/ 40 w 80"/>
                <a:gd name="T69" fmla="*/ 13 h 79"/>
                <a:gd name="T70" fmla="*/ 21 w 80"/>
                <a:gd name="T71" fmla="*/ 10 h 79"/>
                <a:gd name="T72" fmla="*/ 20 w 80"/>
                <a:gd name="T73" fmla="*/ 9 h 79"/>
                <a:gd name="T74" fmla="*/ 19 w 80"/>
                <a:gd name="T75" fmla="*/ 10 h 79"/>
                <a:gd name="T76" fmla="*/ 18 w 80"/>
                <a:gd name="T77" fmla="*/ 11 h 79"/>
                <a:gd name="T78" fmla="*/ 1 w 80"/>
                <a:gd name="T79" fmla="*/ 70 h 79"/>
                <a:gd name="T80" fmla="*/ 1 w 80"/>
                <a:gd name="T81" fmla="*/ 72 h 79"/>
                <a:gd name="T82" fmla="*/ 2 w 80"/>
                <a:gd name="T83" fmla="*/ 73 h 79"/>
                <a:gd name="T84" fmla="*/ 2 w 80"/>
                <a:gd name="T85" fmla="*/ 73 h 79"/>
                <a:gd name="T86" fmla="*/ 7 w 80"/>
                <a:gd name="T87" fmla="*/ 72 h 79"/>
                <a:gd name="T88" fmla="*/ 7 w 80"/>
                <a:gd name="T89" fmla="*/ 72 h 79"/>
                <a:gd name="T90" fmla="*/ 24 w 80"/>
                <a:gd name="T91" fmla="*/ 74 h 79"/>
                <a:gd name="T92" fmla="*/ 59 w 80"/>
                <a:gd name="T93" fmla="*/ 79 h 79"/>
                <a:gd name="T94" fmla="*/ 59 w 80"/>
                <a:gd name="T95" fmla="*/ 79 h 79"/>
                <a:gd name="T96" fmla="*/ 61 w 80"/>
                <a:gd name="T97" fmla="*/ 79 h 79"/>
                <a:gd name="T98" fmla="*/ 63 w 80"/>
                <a:gd name="T99" fmla="*/ 79 h 79"/>
                <a:gd name="T100" fmla="*/ 64 w 80"/>
                <a:gd name="T101" fmla="*/ 78 h 79"/>
                <a:gd name="T102" fmla="*/ 65 w 80"/>
                <a:gd name="T103" fmla="*/ 76 h 79"/>
                <a:gd name="T104" fmla="*/ 65 w 80"/>
                <a:gd name="T105" fmla="*/ 75 h 79"/>
                <a:gd name="T106" fmla="*/ 76 w 80"/>
                <a:gd name="T107" fmla="*/ 45 h 79"/>
                <a:gd name="T108" fmla="*/ 80 w 80"/>
                <a:gd name="T109" fmla="*/ 17 h 79"/>
                <a:gd name="T110" fmla="*/ 80 w 80"/>
                <a:gd name="T111" fmla="*/ 16 h 79"/>
                <a:gd name="T112" fmla="*/ 79 w 80"/>
                <a:gd name="T113" fmla="*/ 15 h 79"/>
                <a:gd name="T114" fmla="*/ 58 w 80"/>
                <a:gd name="T115" fmla="*/ 13 h 79"/>
                <a:gd name="T116" fmla="*/ 62 w 80"/>
                <a:gd name="T117" fmla="*/ 5 h 79"/>
                <a:gd name="T118" fmla="*/ 62 w 80"/>
                <a:gd name="T119" fmla="*/ 4 h 79"/>
                <a:gd name="T120" fmla="*/ 61 w 80"/>
                <a:gd name="T121" fmla="*/ 3 h 79"/>
                <a:gd name="T122" fmla="*/ 47 w 80"/>
                <a:gd name="T123" fmla="*/ 0 h 79"/>
                <a:gd name="T124" fmla="*/ 47 w 80"/>
                <a:gd name="T12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0" h="79">
                  <a:moveTo>
                    <a:pt x="6" y="69"/>
                  </a:moveTo>
                  <a:cubicBezTo>
                    <a:pt x="16" y="52"/>
                    <a:pt x="18" y="30"/>
                    <a:pt x="21" y="14"/>
                  </a:cubicBezTo>
                  <a:cubicBezTo>
                    <a:pt x="27" y="16"/>
                    <a:pt x="32" y="17"/>
                    <a:pt x="38" y="17"/>
                  </a:cubicBezTo>
                  <a:cubicBezTo>
                    <a:pt x="37" y="19"/>
                    <a:pt x="36" y="21"/>
                    <a:pt x="35" y="23"/>
                  </a:cubicBezTo>
                  <a:cubicBezTo>
                    <a:pt x="34" y="24"/>
                    <a:pt x="34" y="24"/>
                    <a:pt x="34" y="25"/>
                  </a:cubicBezTo>
                  <a:cubicBezTo>
                    <a:pt x="35" y="25"/>
                    <a:pt x="35" y="26"/>
                    <a:pt x="36" y="26"/>
                  </a:cubicBezTo>
                  <a:cubicBezTo>
                    <a:pt x="40" y="27"/>
                    <a:pt x="44" y="27"/>
                    <a:pt x="48" y="28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50" y="28"/>
                    <a:pt x="50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4" y="22"/>
                    <a:pt x="56" y="20"/>
                    <a:pt x="57" y="17"/>
                  </a:cubicBezTo>
                  <a:cubicBezTo>
                    <a:pt x="63" y="17"/>
                    <a:pt x="70" y="17"/>
                    <a:pt x="76" y="18"/>
                  </a:cubicBezTo>
                  <a:cubicBezTo>
                    <a:pt x="74" y="26"/>
                    <a:pt x="74" y="35"/>
                    <a:pt x="72" y="45"/>
                  </a:cubicBezTo>
                  <a:cubicBezTo>
                    <a:pt x="70" y="55"/>
                    <a:pt x="68" y="65"/>
                    <a:pt x="62" y="73"/>
                  </a:cubicBezTo>
                  <a:cubicBezTo>
                    <a:pt x="62" y="74"/>
                    <a:pt x="62" y="75"/>
                    <a:pt x="62" y="75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0" y="76"/>
                    <a:pt x="60" y="76"/>
                  </a:cubicBezTo>
                  <a:cubicBezTo>
                    <a:pt x="48" y="74"/>
                    <a:pt x="36" y="72"/>
                    <a:pt x="25" y="71"/>
                  </a:cubicBezTo>
                  <a:cubicBezTo>
                    <a:pt x="19" y="70"/>
                    <a:pt x="13" y="69"/>
                    <a:pt x="7" y="69"/>
                  </a:cubicBezTo>
                  <a:cubicBezTo>
                    <a:pt x="7" y="69"/>
                    <a:pt x="6" y="69"/>
                    <a:pt x="6" y="69"/>
                  </a:cubicBezTo>
                  <a:moveTo>
                    <a:pt x="49" y="24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5" y="24"/>
                    <a:pt x="42" y="23"/>
                    <a:pt x="39" y="23"/>
                  </a:cubicBezTo>
                  <a:cubicBezTo>
                    <a:pt x="43" y="17"/>
                    <a:pt x="46" y="10"/>
                    <a:pt x="48" y="3"/>
                  </a:cubicBezTo>
                  <a:cubicBezTo>
                    <a:pt x="51" y="4"/>
                    <a:pt x="55" y="4"/>
                    <a:pt x="58" y="6"/>
                  </a:cubicBezTo>
                  <a:cubicBezTo>
                    <a:pt x="55" y="11"/>
                    <a:pt x="53" y="17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moveTo>
                    <a:pt x="47" y="0"/>
                  </a:moveTo>
                  <a:cubicBezTo>
                    <a:pt x="46" y="0"/>
                    <a:pt x="45" y="0"/>
                    <a:pt x="45" y="1"/>
                  </a:cubicBezTo>
                  <a:cubicBezTo>
                    <a:pt x="44" y="5"/>
                    <a:pt x="42" y="9"/>
                    <a:pt x="40" y="13"/>
                  </a:cubicBezTo>
                  <a:cubicBezTo>
                    <a:pt x="33" y="13"/>
                    <a:pt x="26" y="13"/>
                    <a:pt x="21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19" y="9"/>
                    <a:pt x="19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5" y="28"/>
                    <a:pt x="13" y="53"/>
                    <a:pt x="1" y="70"/>
                  </a:cubicBezTo>
                  <a:cubicBezTo>
                    <a:pt x="0" y="70"/>
                    <a:pt x="0" y="71"/>
                    <a:pt x="1" y="72"/>
                  </a:cubicBezTo>
                  <a:cubicBezTo>
                    <a:pt x="1" y="72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3"/>
                    <a:pt x="6" y="72"/>
                    <a:pt x="7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3" y="72"/>
                    <a:pt x="18" y="73"/>
                    <a:pt x="24" y="74"/>
                  </a:cubicBezTo>
                  <a:cubicBezTo>
                    <a:pt x="36" y="76"/>
                    <a:pt x="48" y="78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0" y="79"/>
                    <a:pt x="60" y="79"/>
                    <a:pt x="61" y="79"/>
                  </a:cubicBezTo>
                  <a:cubicBezTo>
                    <a:pt x="61" y="79"/>
                    <a:pt x="62" y="79"/>
                    <a:pt x="63" y="79"/>
                  </a:cubicBezTo>
                  <a:cubicBezTo>
                    <a:pt x="63" y="79"/>
                    <a:pt x="64" y="78"/>
                    <a:pt x="64" y="78"/>
                  </a:cubicBezTo>
                  <a:cubicBezTo>
                    <a:pt x="65" y="77"/>
                    <a:pt x="65" y="77"/>
                    <a:pt x="65" y="76"/>
                  </a:cubicBezTo>
                  <a:cubicBezTo>
                    <a:pt x="65" y="76"/>
                    <a:pt x="65" y="75"/>
                    <a:pt x="65" y="75"/>
                  </a:cubicBezTo>
                  <a:cubicBezTo>
                    <a:pt x="71" y="66"/>
                    <a:pt x="74" y="56"/>
                    <a:pt x="76" y="45"/>
                  </a:cubicBezTo>
                  <a:cubicBezTo>
                    <a:pt x="77" y="35"/>
                    <a:pt x="78" y="25"/>
                    <a:pt x="80" y="17"/>
                  </a:cubicBezTo>
                  <a:cubicBezTo>
                    <a:pt x="80" y="17"/>
                    <a:pt x="80" y="16"/>
                    <a:pt x="80" y="16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1" y="14"/>
                    <a:pt x="65" y="14"/>
                    <a:pt x="58" y="13"/>
                  </a:cubicBezTo>
                  <a:cubicBezTo>
                    <a:pt x="60" y="11"/>
                    <a:pt x="61" y="8"/>
                    <a:pt x="62" y="5"/>
                  </a:cubicBezTo>
                  <a:cubicBezTo>
                    <a:pt x="62" y="5"/>
                    <a:pt x="62" y="4"/>
                    <a:pt x="62" y="4"/>
                  </a:cubicBezTo>
                  <a:cubicBezTo>
                    <a:pt x="62" y="3"/>
                    <a:pt x="61" y="3"/>
                    <a:pt x="61" y="3"/>
                  </a:cubicBezTo>
                  <a:cubicBezTo>
                    <a:pt x="56" y="1"/>
                    <a:pt x="52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3" name="Freeform 814"/>
            <p:cNvSpPr>
              <a:spLocks/>
            </p:cNvSpPr>
            <p:nvPr/>
          </p:nvSpPr>
          <p:spPr bwMode="auto">
            <a:xfrm>
              <a:off x="899802" y="3712534"/>
              <a:ext cx="82441" cy="14338"/>
            </a:xfrm>
            <a:custGeom>
              <a:avLst/>
              <a:gdLst>
                <a:gd name="T0" fmla="*/ 2 w 39"/>
                <a:gd name="T1" fmla="*/ 0 h 7"/>
                <a:gd name="T2" fmla="*/ 1 w 39"/>
                <a:gd name="T3" fmla="*/ 1 h 7"/>
                <a:gd name="T4" fmla="*/ 2 w 39"/>
                <a:gd name="T5" fmla="*/ 4 h 7"/>
                <a:gd name="T6" fmla="*/ 37 w 39"/>
                <a:gd name="T7" fmla="*/ 7 h 7"/>
                <a:gd name="T8" fmla="*/ 37 w 39"/>
                <a:gd name="T9" fmla="*/ 7 h 7"/>
                <a:gd name="T10" fmla="*/ 39 w 39"/>
                <a:gd name="T11" fmla="*/ 6 h 7"/>
                <a:gd name="T12" fmla="*/ 37 w 39"/>
                <a:gd name="T13" fmla="*/ 4 h 7"/>
                <a:gd name="T14" fmla="*/ 3 w 39"/>
                <a:gd name="T15" fmla="*/ 0 h 7"/>
                <a:gd name="T16" fmla="*/ 2 w 39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7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13" y="6"/>
                    <a:pt x="25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9" y="7"/>
                    <a:pt x="39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26" y="4"/>
                    <a:pt x="14" y="2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4" name="Freeform 815"/>
            <p:cNvSpPr>
              <a:spLocks/>
            </p:cNvSpPr>
            <p:nvPr/>
          </p:nvSpPr>
          <p:spPr bwMode="auto">
            <a:xfrm>
              <a:off x="890841" y="3735833"/>
              <a:ext cx="83337" cy="17026"/>
            </a:xfrm>
            <a:custGeom>
              <a:avLst/>
              <a:gdLst>
                <a:gd name="T0" fmla="*/ 2 w 39"/>
                <a:gd name="T1" fmla="*/ 0 h 8"/>
                <a:gd name="T2" fmla="*/ 0 w 39"/>
                <a:gd name="T3" fmla="*/ 2 h 8"/>
                <a:gd name="T4" fmla="*/ 2 w 39"/>
                <a:gd name="T5" fmla="*/ 4 h 8"/>
                <a:gd name="T6" fmla="*/ 2 w 39"/>
                <a:gd name="T7" fmla="*/ 4 h 8"/>
                <a:gd name="T8" fmla="*/ 37 w 39"/>
                <a:gd name="T9" fmla="*/ 8 h 8"/>
                <a:gd name="T10" fmla="*/ 37 w 39"/>
                <a:gd name="T11" fmla="*/ 8 h 8"/>
                <a:gd name="T12" fmla="*/ 39 w 39"/>
                <a:gd name="T13" fmla="*/ 6 h 8"/>
                <a:gd name="T14" fmla="*/ 37 w 39"/>
                <a:gd name="T15" fmla="*/ 4 h 8"/>
                <a:gd name="T16" fmla="*/ 3 w 39"/>
                <a:gd name="T17" fmla="*/ 0 h 8"/>
                <a:gd name="T18" fmla="*/ 2 w 39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8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3" y="6"/>
                    <a:pt x="25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8"/>
                    <a:pt x="39" y="7"/>
                    <a:pt x="39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25" y="4"/>
                    <a:pt x="14" y="3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5" name="Freeform 816"/>
            <p:cNvSpPr>
              <a:spLocks/>
            </p:cNvSpPr>
            <p:nvPr/>
          </p:nvSpPr>
          <p:spPr bwMode="auto">
            <a:xfrm>
              <a:off x="889049" y="3756443"/>
              <a:ext cx="29571" cy="13442"/>
            </a:xfrm>
            <a:custGeom>
              <a:avLst/>
              <a:gdLst>
                <a:gd name="T0" fmla="*/ 4 w 14"/>
                <a:gd name="T1" fmla="*/ 0 h 6"/>
                <a:gd name="T2" fmla="*/ 1 w 14"/>
                <a:gd name="T3" fmla="*/ 0 h 6"/>
                <a:gd name="T4" fmla="*/ 0 w 14"/>
                <a:gd name="T5" fmla="*/ 2 h 6"/>
                <a:gd name="T6" fmla="*/ 1 w 14"/>
                <a:gd name="T7" fmla="*/ 4 h 6"/>
                <a:gd name="T8" fmla="*/ 2 w 14"/>
                <a:gd name="T9" fmla="*/ 4 h 6"/>
                <a:gd name="T10" fmla="*/ 4 w 14"/>
                <a:gd name="T11" fmla="*/ 3 h 6"/>
                <a:gd name="T12" fmla="*/ 4 w 14"/>
                <a:gd name="T13" fmla="*/ 3 h 6"/>
                <a:gd name="T14" fmla="*/ 11 w 14"/>
                <a:gd name="T15" fmla="*/ 5 h 6"/>
                <a:gd name="T16" fmla="*/ 12 w 14"/>
                <a:gd name="T17" fmla="*/ 6 h 6"/>
                <a:gd name="T18" fmla="*/ 14 w 14"/>
                <a:gd name="T19" fmla="*/ 5 h 6"/>
                <a:gd name="T20" fmla="*/ 13 w 14"/>
                <a:gd name="T21" fmla="*/ 2 h 6"/>
                <a:gd name="T22" fmla="*/ 4 w 14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6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3"/>
                    <a:pt x="9" y="4"/>
                    <a:pt x="11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5"/>
                    <a:pt x="14" y="5"/>
                  </a:cubicBezTo>
                  <a:cubicBezTo>
                    <a:pt x="14" y="4"/>
                    <a:pt x="14" y="3"/>
                    <a:pt x="13" y="2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0281062" y="1214066"/>
            <a:ext cx="198432" cy="164086"/>
            <a:chOff x="2448263" y="5239491"/>
            <a:chExt cx="286752" cy="271519"/>
          </a:xfrm>
          <a:solidFill>
            <a:schemeClr val="bg1"/>
          </a:solidFill>
        </p:grpSpPr>
        <p:sp>
          <p:nvSpPr>
            <p:cNvPr id="77" name="Freeform 821"/>
            <p:cNvSpPr>
              <a:spLocks/>
            </p:cNvSpPr>
            <p:nvPr/>
          </p:nvSpPr>
          <p:spPr bwMode="auto">
            <a:xfrm>
              <a:off x="2522639" y="5334478"/>
              <a:ext cx="122766" cy="29571"/>
            </a:xfrm>
            <a:custGeom>
              <a:avLst/>
              <a:gdLst>
                <a:gd name="T0" fmla="*/ 2 w 58"/>
                <a:gd name="T1" fmla="*/ 0 h 14"/>
                <a:gd name="T2" fmla="*/ 0 w 58"/>
                <a:gd name="T3" fmla="*/ 1 h 14"/>
                <a:gd name="T4" fmla="*/ 1 w 58"/>
                <a:gd name="T5" fmla="*/ 4 h 14"/>
                <a:gd name="T6" fmla="*/ 13 w 58"/>
                <a:gd name="T7" fmla="*/ 8 h 14"/>
                <a:gd name="T8" fmla="*/ 39 w 58"/>
                <a:gd name="T9" fmla="*/ 12 h 14"/>
                <a:gd name="T10" fmla="*/ 50 w 58"/>
                <a:gd name="T11" fmla="*/ 14 h 14"/>
                <a:gd name="T12" fmla="*/ 56 w 58"/>
                <a:gd name="T13" fmla="*/ 14 h 14"/>
                <a:gd name="T14" fmla="*/ 56 w 58"/>
                <a:gd name="T15" fmla="*/ 14 h 14"/>
                <a:gd name="T16" fmla="*/ 58 w 58"/>
                <a:gd name="T17" fmla="*/ 12 h 14"/>
                <a:gd name="T18" fmla="*/ 56 w 58"/>
                <a:gd name="T19" fmla="*/ 10 h 14"/>
                <a:gd name="T20" fmla="*/ 56 w 58"/>
                <a:gd name="T21" fmla="*/ 10 h 14"/>
                <a:gd name="T22" fmla="*/ 56 w 58"/>
                <a:gd name="T23" fmla="*/ 10 h 14"/>
                <a:gd name="T24" fmla="*/ 56 w 58"/>
                <a:gd name="T25" fmla="*/ 10 h 14"/>
                <a:gd name="T26" fmla="*/ 47 w 58"/>
                <a:gd name="T27" fmla="*/ 9 h 14"/>
                <a:gd name="T28" fmla="*/ 22 w 58"/>
                <a:gd name="T29" fmla="*/ 5 h 14"/>
                <a:gd name="T30" fmla="*/ 10 w 58"/>
                <a:gd name="T31" fmla="*/ 3 h 14"/>
                <a:gd name="T32" fmla="*/ 3 w 58"/>
                <a:gd name="T33" fmla="*/ 0 h 14"/>
                <a:gd name="T34" fmla="*/ 2 w 58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" h="1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4" y="5"/>
                    <a:pt x="8" y="6"/>
                    <a:pt x="13" y="8"/>
                  </a:cubicBezTo>
                  <a:cubicBezTo>
                    <a:pt x="21" y="9"/>
                    <a:pt x="31" y="11"/>
                    <a:pt x="39" y="12"/>
                  </a:cubicBezTo>
                  <a:cubicBezTo>
                    <a:pt x="43" y="13"/>
                    <a:pt x="47" y="13"/>
                    <a:pt x="50" y="14"/>
                  </a:cubicBezTo>
                  <a:cubicBezTo>
                    <a:pt x="53" y="14"/>
                    <a:pt x="55" y="14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7" y="14"/>
                    <a:pt x="58" y="13"/>
                    <a:pt x="58" y="12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1" y="10"/>
                    <a:pt x="47" y="9"/>
                  </a:cubicBezTo>
                  <a:cubicBezTo>
                    <a:pt x="40" y="8"/>
                    <a:pt x="31" y="7"/>
                    <a:pt x="22" y="5"/>
                  </a:cubicBezTo>
                  <a:cubicBezTo>
                    <a:pt x="18" y="4"/>
                    <a:pt x="14" y="4"/>
                    <a:pt x="10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8" name="Freeform 822"/>
            <p:cNvSpPr>
              <a:spLocks/>
            </p:cNvSpPr>
            <p:nvPr/>
          </p:nvSpPr>
          <p:spPr bwMode="auto">
            <a:xfrm>
              <a:off x="2518158" y="5357776"/>
              <a:ext cx="110220" cy="35844"/>
            </a:xfrm>
            <a:custGeom>
              <a:avLst/>
              <a:gdLst>
                <a:gd name="T0" fmla="*/ 2 w 52"/>
                <a:gd name="T1" fmla="*/ 0 h 17"/>
                <a:gd name="T2" fmla="*/ 0 w 52"/>
                <a:gd name="T3" fmla="*/ 1 h 17"/>
                <a:gd name="T4" fmla="*/ 1 w 52"/>
                <a:gd name="T5" fmla="*/ 4 h 17"/>
                <a:gd name="T6" fmla="*/ 12 w 52"/>
                <a:gd name="T7" fmla="*/ 7 h 17"/>
                <a:gd name="T8" fmla="*/ 36 w 52"/>
                <a:gd name="T9" fmla="*/ 12 h 17"/>
                <a:gd name="T10" fmla="*/ 45 w 52"/>
                <a:gd name="T11" fmla="*/ 15 h 17"/>
                <a:gd name="T12" fmla="*/ 48 w 52"/>
                <a:gd name="T13" fmla="*/ 16 h 17"/>
                <a:gd name="T14" fmla="*/ 49 w 52"/>
                <a:gd name="T15" fmla="*/ 16 h 17"/>
                <a:gd name="T16" fmla="*/ 49 w 52"/>
                <a:gd name="T17" fmla="*/ 16 h 17"/>
                <a:gd name="T18" fmla="*/ 49 w 52"/>
                <a:gd name="T19" fmla="*/ 16 h 17"/>
                <a:gd name="T20" fmla="*/ 50 w 52"/>
                <a:gd name="T21" fmla="*/ 17 h 17"/>
                <a:gd name="T22" fmla="*/ 52 w 52"/>
                <a:gd name="T23" fmla="*/ 16 h 17"/>
                <a:gd name="T24" fmla="*/ 52 w 52"/>
                <a:gd name="T25" fmla="*/ 13 h 17"/>
                <a:gd name="T26" fmla="*/ 50 w 52"/>
                <a:gd name="T27" fmla="*/ 12 h 17"/>
                <a:gd name="T28" fmla="*/ 41 w 52"/>
                <a:gd name="T29" fmla="*/ 10 h 17"/>
                <a:gd name="T30" fmla="*/ 19 w 52"/>
                <a:gd name="T31" fmla="*/ 4 h 17"/>
                <a:gd name="T32" fmla="*/ 3 w 52"/>
                <a:gd name="T33" fmla="*/ 0 h 17"/>
                <a:gd name="T34" fmla="*/ 2 w 52"/>
                <a:gd name="T3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7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3" y="5"/>
                    <a:pt x="7" y="6"/>
                    <a:pt x="12" y="7"/>
                  </a:cubicBezTo>
                  <a:cubicBezTo>
                    <a:pt x="19" y="9"/>
                    <a:pt x="28" y="11"/>
                    <a:pt x="36" y="12"/>
                  </a:cubicBezTo>
                  <a:cubicBezTo>
                    <a:pt x="39" y="13"/>
                    <a:pt x="43" y="14"/>
                    <a:pt x="45" y="15"/>
                  </a:cubicBezTo>
                  <a:cubicBezTo>
                    <a:pt x="46" y="15"/>
                    <a:pt x="47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50" y="17"/>
                    <a:pt x="50" y="17"/>
                  </a:cubicBezTo>
                  <a:cubicBezTo>
                    <a:pt x="51" y="17"/>
                    <a:pt x="51" y="16"/>
                    <a:pt x="52" y="16"/>
                  </a:cubicBezTo>
                  <a:cubicBezTo>
                    <a:pt x="52" y="15"/>
                    <a:pt x="52" y="14"/>
                    <a:pt x="52" y="13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49" y="12"/>
                    <a:pt x="45" y="11"/>
                    <a:pt x="41" y="10"/>
                  </a:cubicBezTo>
                  <a:cubicBezTo>
                    <a:pt x="35" y="8"/>
                    <a:pt x="27" y="6"/>
                    <a:pt x="19" y="4"/>
                  </a:cubicBezTo>
                  <a:cubicBezTo>
                    <a:pt x="12" y="3"/>
                    <a:pt x="5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9" name="Freeform 823"/>
            <p:cNvSpPr>
              <a:spLocks/>
            </p:cNvSpPr>
            <p:nvPr/>
          </p:nvSpPr>
          <p:spPr bwMode="auto">
            <a:xfrm>
              <a:off x="2507405" y="5379283"/>
              <a:ext cx="32260" cy="17026"/>
            </a:xfrm>
            <a:custGeom>
              <a:avLst/>
              <a:gdLst>
                <a:gd name="T0" fmla="*/ 2 w 15"/>
                <a:gd name="T1" fmla="*/ 0 h 8"/>
                <a:gd name="T2" fmla="*/ 1 w 15"/>
                <a:gd name="T3" fmla="*/ 1 h 8"/>
                <a:gd name="T4" fmla="*/ 1 w 15"/>
                <a:gd name="T5" fmla="*/ 3 h 8"/>
                <a:gd name="T6" fmla="*/ 4 w 15"/>
                <a:gd name="T7" fmla="*/ 6 h 8"/>
                <a:gd name="T8" fmla="*/ 9 w 15"/>
                <a:gd name="T9" fmla="*/ 6 h 8"/>
                <a:gd name="T10" fmla="*/ 11 w 15"/>
                <a:gd name="T11" fmla="*/ 7 h 8"/>
                <a:gd name="T12" fmla="*/ 11 w 15"/>
                <a:gd name="T13" fmla="*/ 7 h 8"/>
                <a:gd name="T14" fmla="*/ 13 w 15"/>
                <a:gd name="T15" fmla="*/ 8 h 8"/>
                <a:gd name="T16" fmla="*/ 14 w 15"/>
                <a:gd name="T17" fmla="*/ 8 h 8"/>
                <a:gd name="T18" fmla="*/ 15 w 15"/>
                <a:gd name="T19" fmla="*/ 5 h 8"/>
                <a:gd name="T20" fmla="*/ 11 w 15"/>
                <a:gd name="T21" fmla="*/ 3 h 8"/>
                <a:gd name="T22" fmla="*/ 6 w 15"/>
                <a:gd name="T23" fmla="*/ 2 h 8"/>
                <a:gd name="T24" fmla="*/ 5 w 15"/>
                <a:gd name="T25" fmla="*/ 2 h 8"/>
                <a:gd name="T26" fmla="*/ 4 w 15"/>
                <a:gd name="T27" fmla="*/ 1 h 8"/>
                <a:gd name="T28" fmla="*/ 2 w 15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8">
                  <a:moveTo>
                    <a:pt x="2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3" y="5"/>
                    <a:pt x="4" y="6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10" y="6"/>
                    <a:pt x="10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5" y="7"/>
                    <a:pt x="15" y="6"/>
                    <a:pt x="15" y="5"/>
                  </a:cubicBezTo>
                  <a:cubicBezTo>
                    <a:pt x="14" y="4"/>
                    <a:pt x="12" y="3"/>
                    <a:pt x="11" y="3"/>
                  </a:cubicBezTo>
                  <a:cubicBezTo>
                    <a:pt x="9" y="2"/>
                    <a:pt x="8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0" name="Freeform 824"/>
            <p:cNvSpPr>
              <a:spLocks noEditPoints="1"/>
            </p:cNvSpPr>
            <p:nvPr/>
          </p:nvSpPr>
          <p:spPr bwMode="auto">
            <a:xfrm>
              <a:off x="2448263" y="5239491"/>
              <a:ext cx="286752" cy="271519"/>
            </a:xfrm>
            <a:custGeom>
              <a:avLst/>
              <a:gdLst>
                <a:gd name="T0" fmla="*/ 22 w 135"/>
                <a:gd name="T1" fmla="*/ 91 h 128"/>
                <a:gd name="T2" fmla="*/ 91 w 135"/>
                <a:gd name="T3" fmla="*/ 124 h 128"/>
                <a:gd name="T4" fmla="*/ 88 w 135"/>
                <a:gd name="T5" fmla="*/ 122 h 128"/>
                <a:gd name="T6" fmla="*/ 86 w 135"/>
                <a:gd name="T7" fmla="*/ 121 h 128"/>
                <a:gd name="T8" fmla="*/ 84 w 135"/>
                <a:gd name="T9" fmla="*/ 119 h 128"/>
                <a:gd name="T10" fmla="*/ 34 w 135"/>
                <a:gd name="T11" fmla="*/ 102 h 128"/>
                <a:gd name="T12" fmla="*/ 17 w 135"/>
                <a:gd name="T13" fmla="*/ 99 h 128"/>
                <a:gd name="T14" fmla="*/ 119 w 135"/>
                <a:gd name="T15" fmla="*/ 37 h 128"/>
                <a:gd name="T16" fmla="*/ 116 w 135"/>
                <a:gd name="T17" fmla="*/ 63 h 128"/>
                <a:gd name="T18" fmla="*/ 20 w 135"/>
                <a:gd name="T19" fmla="*/ 87 h 128"/>
                <a:gd name="T20" fmla="*/ 42 w 135"/>
                <a:gd name="T21" fmla="*/ 11 h 128"/>
                <a:gd name="T22" fmla="*/ 64 w 135"/>
                <a:gd name="T23" fmla="*/ 17 h 128"/>
                <a:gd name="T24" fmla="*/ 60 w 135"/>
                <a:gd name="T25" fmla="*/ 31 h 128"/>
                <a:gd name="T26" fmla="*/ 77 w 135"/>
                <a:gd name="T27" fmla="*/ 36 h 128"/>
                <a:gd name="T28" fmla="*/ 85 w 135"/>
                <a:gd name="T29" fmla="*/ 33 h 128"/>
                <a:gd name="T30" fmla="*/ 88 w 135"/>
                <a:gd name="T31" fmla="*/ 21 h 128"/>
                <a:gd name="T32" fmla="*/ 118 w 135"/>
                <a:gd name="T33" fmla="*/ 24 h 128"/>
                <a:gd name="T34" fmla="*/ 95 w 135"/>
                <a:gd name="T35" fmla="*/ 110 h 128"/>
                <a:gd name="T36" fmla="*/ 22 w 135"/>
                <a:gd name="T37" fmla="*/ 86 h 128"/>
                <a:gd name="T38" fmla="*/ 20 w 135"/>
                <a:gd name="T39" fmla="*/ 87 h 128"/>
                <a:gd name="T40" fmla="*/ 74 w 135"/>
                <a:gd name="T41" fmla="*/ 4 h 128"/>
                <a:gd name="T42" fmla="*/ 87 w 135"/>
                <a:gd name="T43" fmla="*/ 6 h 128"/>
                <a:gd name="T44" fmla="*/ 84 w 135"/>
                <a:gd name="T45" fmla="*/ 23 h 128"/>
                <a:gd name="T46" fmla="*/ 81 w 135"/>
                <a:gd name="T47" fmla="*/ 31 h 128"/>
                <a:gd name="T48" fmla="*/ 77 w 135"/>
                <a:gd name="T49" fmla="*/ 32 h 128"/>
                <a:gd name="T50" fmla="*/ 77 w 135"/>
                <a:gd name="T51" fmla="*/ 32 h 128"/>
                <a:gd name="T52" fmla="*/ 64 w 135"/>
                <a:gd name="T53" fmla="*/ 29 h 128"/>
                <a:gd name="T54" fmla="*/ 72 w 135"/>
                <a:gd name="T55" fmla="*/ 4 h 128"/>
                <a:gd name="T56" fmla="*/ 74 w 135"/>
                <a:gd name="T57" fmla="*/ 0 h 128"/>
                <a:gd name="T58" fmla="*/ 67 w 135"/>
                <a:gd name="T59" fmla="*/ 5 h 128"/>
                <a:gd name="T60" fmla="*/ 44 w 135"/>
                <a:gd name="T61" fmla="*/ 7 h 128"/>
                <a:gd name="T62" fmla="*/ 42 w 135"/>
                <a:gd name="T63" fmla="*/ 6 h 128"/>
                <a:gd name="T64" fmla="*/ 39 w 135"/>
                <a:gd name="T65" fmla="*/ 7 h 128"/>
                <a:gd name="T66" fmla="*/ 0 w 135"/>
                <a:gd name="T67" fmla="*/ 86 h 128"/>
                <a:gd name="T68" fmla="*/ 17 w 135"/>
                <a:gd name="T69" fmla="*/ 90 h 128"/>
                <a:gd name="T70" fmla="*/ 12 w 135"/>
                <a:gd name="T71" fmla="*/ 102 h 128"/>
                <a:gd name="T72" fmla="*/ 14 w 135"/>
                <a:gd name="T73" fmla="*/ 103 h 128"/>
                <a:gd name="T74" fmla="*/ 17 w 135"/>
                <a:gd name="T75" fmla="*/ 103 h 128"/>
                <a:gd name="T76" fmla="*/ 84 w 135"/>
                <a:gd name="T77" fmla="*/ 125 h 128"/>
                <a:gd name="T78" fmla="*/ 91 w 135"/>
                <a:gd name="T79" fmla="*/ 128 h 128"/>
                <a:gd name="T80" fmla="*/ 94 w 135"/>
                <a:gd name="T81" fmla="*/ 127 h 128"/>
                <a:gd name="T82" fmla="*/ 134 w 135"/>
                <a:gd name="T83" fmla="*/ 40 h 128"/>
                <a:gd name="T84" fmla="*/ 133 w 135"/>
                <a:gd name="T85" fmla="*/ 37 h 128"/>
                <a:gd name="T86" fmla="*/ 124 w 135"/>
                <a:gd name="T87" fmla="*/ 26 h 128"/>
                <a:gd name="T88" fmla="*/ 125 w 135"/>
                <a:gd name="T89" fmla="*/ 24 h 128"/>
                <a:gd name="T90" fmla="*/ 126 w 135"/>
                <a:gd name="T91" fmla="*/ 22 h 128"/>
                <a:gd name="T92" fmla="*/ 124 w 135"/>
                <a:gd name="T93" fmla="*/ 20 h 128"/>
                <a:gd name="T94" fmla="*/ 122 w 135"/>
                <a:gd name="T95" fmla="*/ 20 h 128"/>
                <a:gd name="T96" fmla="*/ 119 w 135"/>
                <a:gd name="T97" fmla="*/ 20 h 128"/>
                <a:gd name="T98" fmla="*/ 89 w 135"/>
                <a:gd name="T99" fmla="*/ 17 h 128"/>
                <a:gd name="T100" fmla="*/ 92 w 135"/>
                <a:gd name="T101" fmla="*/ 5 h 128"/>
                <a:gd name="T102" fmla="*/ 90 w 135"/>
                <a:gd name="T103" fmla="*/ 2 h 128"/>
                <a:gd name="T104" fmla="*/ 74 w 135"/>
                <a:gd name="T10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5" h="128">
                  <a:moveTo>
                    <a:pt x="17" y="99"/>
                  </a:moveTo>
                  <a:cubicBezTo>
                    <a:pt x="19" y="96"/>
                    <a:pt x="20" y="94"/>
                    <a:pt x="22" y="91"/>
                  </a:cubicBezTo>
                  <a:cubicBezTo>
                    <a:pt x="47" y="96"/>
                    <a:pt x="71" y="104"/>
                    <a:pt x="95" y="114"/>
                  </a:cubicBezTo>
                  <a:cubicBezTo>
                    <a:pt x="93" y="117"/>
                    <a:pt x="92" y="120"/>
                    <a:pt x="91" y="124"/>
                  </a:cubicBezTo>
                  <a:cubicBezTo>
                    <a:pt x="90" y="123"/>
                    <a:pt x="90" y="123"/>
                    <a:pt x="89" y="123"/>
                  </a:cubicBezTo>
                  <a:cubicBezTo>
                    <a:pt x="89" y="123"/>
                    <a:pt x="89" y="122"/>
                    <a:pt x="88" y="122"/>
                  </a:cubicBezTo>
                  <a:cubicBezTo>
                    <a:pt x="88" y="122"/>
                    <a:pt x="87" y="121"/>
                    <a:pt x="86" y="121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6" y="120"/>
                    <a:pt x="85" y="119"/>
                    <a:pt x="84" y="119"/>
                  </a:cubicBezTo>
                  <a:cubicBezTo>
                    <a:pt x="84" y="119"/>
                    <a:pt x="84" y="119"/>
                    <a:pt x="84" y="119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67" y="114"/>
                    <a:pt x="50" y="108"/>
                    <a:pt x="34" y="102"/>
                  </a:cubicBezTo>
                  <a:cubicBezTo>
                    <a:pt x="29" y="101"/>
                    <a:pt x="23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moveTo>
                    <a:pt x="100" y="101"/>
                  </a:moveTo>
                  <a:cubicBezTo>
                    <a:pt x="104" y="79"/>
                    <a:pt x="111" y="57"/>
                    <a:pt x="119" y="37"/>
                  </a:cubicBezTo>
                  <a:cubicBezTo>
                    <a:pt x="122" y="38"/>
                    <a:pt x="125" y="40"/>
                    <a:pt x="129" y="40"/>
                  </a:cubicBezTo>
                  <a:cubicBezTo>
                    <a:pt x="123" y="47"/>
                    <a:pt x="120" y="55"/>
                    <a:pt x="116" y="63"/>
                  </a:cubicBezTo>
                  <a:cubicBezTo>
                    <a:pt x="111" y="76"/>
                    <a:pt x="106" y="88"/>
                    <a:pt x="100" y="101"/>
                  </a:cubicBezTo>
                  <a:moveTo>
                    <a:pt x="20" y="87"/>
                  </a:moveTo>
                  <a:cubicBezTo>
                    <a:pt x="15" y="86"/>
                    <a:pt x="10" y="85"/>
                    <a:pt x="5" y="84"/>
                  </a:cubicBezTo>
                  <a:cubicBezTo>
                    <a:pt x="20" y="61"/>
                    <a:pt x="33" y="37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50" y="13"/>
                    <a:pt x="57" y="15"/>
                    <a:pt x="64" y="17"/>
                  </a:cubicBezTo>
                  <a:cubicBezTo>
                    <a:pt x="63" y="21"/>
                    <a:pt x="61" y="25"/>
                    <a:pt x="59" y="29"/>
                  </a:cubicBezTo>
                  <a:cubicBezTo>
                    <a:pt x="59" y="30"/>
                    <a:pt x="59" y="31"/>
                    <a:pt x="60" y="31"/>
                  </a:cubicBezTo>
                  <a:cubicBezTo>
                    <a:pt x="61" y="33"/>
                    <a:pt x="64" y="34"/>
                    <a:pt x="67" y="35"/>
                  </a:cubicBezTo>
                  <a:cubicBezTo>
                    <a:pt x="71" y="35"/>
                    <a:pt x="74" y="36"/>
                    <a:pt x="77" y="36"/>
                  </a:cubicBezTo>
                  <a:cubicBezTo>
                    <a:pt x="79" y="36"/>
                    <a:pt x="80" y="36"/>
                    <a:pt x="81" y="36"/>
                  </a:cubicBezTo>
                  <a:cubicBezTo>
                    <a:pt x="83" y="35"/>
                    <a:pt x="84" y="35"/>
                    <a:pt x="85" y="33"/>
                  </a:cubicBezTo>
                  <a:cubicBezTo>
                    <a:pt x="85" y="33"/>
                    <a:pt x="86" y="32"/>
                    <a:pt x="86" y="31"/>
                  </a:cubicBezTo>
                  <a:cubicBezTo>
                    <a:pt x="87" y="28"/>
                    <a:pt x="88" y="25"/>
                    <a:pt x="88" y="21"/>
                  </a:cubicBezTo>
                  <a:cubicBezTo>
                    <a:pt x="98" y="23"/>
                    <a:pt x="108" y="23"/>
                    <a:pt x="118" y="24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9" y="24"/>
                    <a:pt x="119" y="24"/>
                    <a:pt x="120" y="24"/>
                  </a:cubicBezTo>
                  <a:cubicBezTo>
                    <a:pt x="108" y="51"/>
                    <a:pt x="99" y="80"/>
                    <a:pt x="95" y="110"/>
                  </a:cubicBezTo>
                  <a:cubicBezTo>
                    <a:pt x="71" y="100"/>
                    <a:pt x="47" y="92"/>
                    <a:pt x="23" y="87"/>
                  </a:cubicBezTo>
                  <a:cubicBezTo>
                    <a:pt x="23" y="87"/>
                    <a:pt x="23" y="87"/>
                    <a:pt x="22" y="86"/>
                  </a:cubicBezTo>
                  <a:cubicBezTo>
                    <a:pt x="22" y="86"/>
                    <a:pt x="21" y="86"/>
                    <a:pt x="21" y="86"/>
                  </a:cubicBezTo>
                  <a:cubicBezTo>
                    <a:pt x="21" y="86"/>
                    <a:pt x="20" y="86"/>
                    <a:pt x="20" y="87"/>
                  </a:cubicBezTo>
                  <a:moveTo>
                    <a:pt x="72" y="4"/>
                  </a:moveTo>
                  <a:cubicBezTo>
                    <a:pt x="73" y="4"/>
                    <a:pt x="73" y="4"/>
                    <a:pt x="74" y="4"/>
                  </a:cubicBezTo>
                  <a:cubicBezTo>
                    <a:pt x="74" y="4"/>
                    <a:pt x="75" y="4"/>
                    <a:pt x="76" y="4"/>
                  </a:cubicBezTo>
                  <a:cubicBezTo>
                    <a:pt x="80" y="5"/>
                    <a:pt x="83" y="5"/>
                    <a:pt x="87" y="6"/>
                  </a:cubicBezTo>
                  <a:cubicBezTo>
                    <a:pt x="87" y="7"/>
                    <a:pt x="87" y="8"/>
                    <a:pt x="86" y="10"/>
                  </a:cubicBezTo>
                  <a:cubicBezTo>
                    <a:pt x="85" y="14"/>
                    <a:pt x="85" y="18"/>
                    <a:pt x="84" y="23"/>
                  </a:cubicBezTo>
                  <a:cubicBezTo>
                    <a:pt x="83" y="25"/>
                    <a:pt x="83" y="27"/>
                    <a:pt x="82" y="28"/>
                  </a:cubicBezTo>
                  <a:cubicBezTo>
                    <a:pt x="82" y="30"/>
                    <a:pt x="82" y="31"/>
                    <a:pt x="81" y="31"/>
                  </a:cubicBezTo>
                  <a:cubicBezTo>
                    <a:pt x="81" y="31"/>
                    <a:pt x="81" y="31"/>
                    <a:pt x="80" y="32"/>
                  </a:cubicBezTo>
                  <a:cubicBezTo>
                    <a:pt x="80" y="32"/>
                    <a:pt x="79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5" y="32"/>
                    <a:pt x="71" y="31"/>
                    <a:pt x="69" y="31"/>
                  </a:cubicBezTo>
                  <a:cubicBezTo>
                    <a:pt x="67" y="30"/>
                    <a:pt x="65" y="29"/>
                    <a:pt x="64" y="29"/>
                  </a:cubicBezTo>
                  <a:cubicBezTo>
                    <a:pt x="67" y="21"/>
                    <a:pt x="70" y="11"/>
                    <a:pt x="71" y="5"/>
                  </a:cubicBezTo>
                  <a:cubicBezTo>
                    <a:pt x="71" y="5"/>
                    <a:pt x="72" y="5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moveTo>
                    <a:pt x="74" y="0"/>
                  </a:moveTo>
                  <a:cubicBezTo>
                    <a:pt x="73" y="0"/>
                    <a:pt x="71" y="0"/>
                    <a:pt x="70" y="1"/>
                  </a:cubicBezTo>
                  <a:cubicBezTo>
                    <a:pt x="69" y="2"/>
                    <a:pt x="68" y="3"/>
                    <a:pt x="67" y="5"/>
                  </a:cubicBezTo>
                  <a:cubicBezTo>
                    <a:pt x="67" y="7"/>
                    <a:pt x="66" y="10"/>
                    <a:pt x="65" y="13"/>
                  </a:cubicBezTo>
                  <a:cubicBezTo>
                    <a:pt x="58" y="11"/>
                    <a:pt x="51" y="9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2" y="6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0" y="6"/>
                    <a:pt x="39" y="6"/>
                    <a:pt x="39" y="7"/>
                  </a:cubicBezTo>
                  <a:cubicBezTo>
                    <a:pt x="29" y="34"/>
                    <a:pt x="16" y="60"/>
                    <a:pt x="0" y="84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7"/>
                    <a:pt x="1" y="88"/>
                    <a:pt x="1" y="88"/>
                  </a:cubicBezTo>
                  <a:cubicBezTo>
                    <a:pt x="7" y="88"/>
                    <a:pt x="12" y="89"/>
                    <a:pt x="17" y="90"/>
                  </a:cubicBezTo>
                  <a:cubicBezTo>
                    <a:pt x="15" y="94"/>
                    <a:pt x="14" y="97"/>
                    <a:pt x="12" y="100"/>
                  </a:cubicBezTo>
                  <a:cubicBezTo>
                    <a:pt x="11" y="101"/>
                    <a:pt x="11" y="102"/>
                    <a:pt x="12" y="102"/>
                  </a:cubicBezTo>
                  <a:cubicBezTo>
                    <a:pt x="12" y="103"/>
                    <a:pt x="13" y="103"/>
                    <a:pt x="13" y="103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5" y="103"/>
                    <a:pt x="16" y="103"/>
                    <a:pt x="17" y="103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22" y="103"/>
                    <a:pt x="27" y="105"/>
                    <a:pt x="32" y="106"/>
                  </a:cubicBezTo>
                  <a:cubicBezTo>
                    <a:pt x="50" y="112"/>
                    <a:pt x="67" y="118"/>
                    <a:pt x="84" y="125"/>
                  </a:cubicBezTo>
                  <a:cubicBezTo>
                    <a:pt x="85" y="125"/>
                    <a:pt x="85" y="126"/>
                    <a:pt x="86" y="126"/>
                  </a:cubicBezTo>
                  <a:cubicBezTo>
                    <a:pt x="88" y="127"/>
                    <a:pt x="90" y="128"/>
                    <a:pt x="91" y="128"/>
                  </a:cubicBezTo>
                  <a:cubicBezTo>
                    <a:pt x="91" y="128"/>
                    <a:pt x="92" y="128"/>
                    <a:pt x="92" y="128"/>
                  </a:cubicBezTo>
                  <a:cubicBezTo>
                    <a:pt x="93" y="128"/>
                    <a:pt x="93" y="128"/>
                    <a:pt x="94" y="127"/>
                  </a:cubicBezTo>
                  <a:cubicBezTo>
                    <a:pt x="102" y="106"/>
                    <a:pt x="111" y="86"/>
                    <a:pt x="120" y="65"/>
                  </a:cubicBezTo>
                  <a:cubicBezTo>
                    <a:pt x="124" y="56"/>
                    <a:pt x="128" y="47"/>
                    <a:pt x="134" y="40"/>
                  </a:cubicBezTo>
                  <a:cubicBezTo>
                    <a:pt x="135" y="40"/>
                    <a:pt x="135" y="39"/>
                    <a:pt x="134" y="38"/>
                  </a:cubicBezTo>
                  <a:cubicBezTo>
                    <a:pt x="134" y="37"/>
                    <a:pt x="133" y="37"/>
                    <a:pt x="133" y="37"/>
                  </a:cubicBezTo>
                  <a:cubicBezTo>
                    <a:pt x="129" y="36"/>
                    <a:pt x="125" y="35"/>
                    <a:pt x="121" y="33"/>
                  </a:cubicBezTo>
                  <a:cubicBezTo>
                    <a:pt x="122" y="30"/>
                    <a:pt x="123" y="28"/>
                    <a:pt x="124" y="26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5" y="24"/>
                    <a:pt x="125" y="24"/>
                    <a:pt x="126" y="23"/>
                  </a:cubicBezTo>
                  <a:cubicBezTo>
                    <a:pt x="126" y="23"/>
                    <a:pt x="126" y="23"/>
                    <a:pt x="126" y="22"/>
                  </a:cubicBezTo>
                  <a:cubicBezTo>
                    <a:pt x="126" y="22"/>
                    <a:pt x="126" y="21"/>
                    <a:pt x="126" y="21"/>
                  </a:cubicBezTo>
                  <a:cubicBezTo>
                    <a:pt x="125" y="20"/>
                    <a:pt x="124" y="20"/>
                    <a:pt x="124" y="2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1" y="20"/>
                  </a:cubicBezTo>
                  <a:cubicBezTo>
                    <a:pt x="120" y="20"/>
                    <a:pt x="120" y="20"/>
                    <a:pt x="119" y="20"/>
                  </a:cubicBezTo>
                  <a:cubicBezTo>
                    <a:pt x="108" y="19"/>
                    <a:pt x="99" y="19"/>
                    <a:pt x="89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4"/>
                    <a:pt x="90" y="12"/>
                    <a:pt x="91" y="10"/>
                  </a:cubicBezTo>
                  <a:cubicBezTo>
                    <a:pt x="91" y="8"/>
                    <a:pt x="92" y="6"/>
                    <a:pt x="92" y="5"/>
                  </a:cubicBezTo>
                  <a:cubicBezTo>
                    <a:pt x="92" y="4"/>
                    <a:pt x="92" y="4"/>
                    <a:pt x="92" y="3"/>
                  </a:cubicBezTo>
                  <a:cubicBezTo>
                    <a:pt x="92" y="3"/>
                    <a:pt x="91" y="2"/>
                    <a:pt x="90" y="2"/>
                  </a:cubicBezTo>
                  <a:cubicBezTo>
                    <a:pt x="86" y="1"/>
                    <a:pt x="81" y="1"/>
                    <a:pt x="76" y="0"/>
                  </a:cubicBezTo>
                  <a:cubicBezTo>
                    <a:pt x="76" y="0"/>
                    <a:pt x="75" y="0"/>
                    <a:pt x="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9272494" y="4773124"/>
            <a:ext cx="285649" cy="223177"/>
            <a:chOff x="513583" y="4823700"/>
            <a:chExt cx="517945" cy="440881"/>
          </a:xfrm>
          <a:solidFill>
            <a:schemeClr val="bg1"/>
          </a:solidFill>
        </p:grpSpPr>
        <p:sp>
          <p:nvSpPr>
            <p:cNvPr id="102" name="Freeform 773"/>
            <p:cNvSpPr>
              <a:spLocks noEditPoints="1"/>
            </p:cNvSpPr>
            <p:nvPr/>
          </p:nvSpPr>
          <p:spPr bwMode="auto">
            <a:xfrm>
              <a:off x="861269" y="4846998"/>
              <a:ext cx="170259" cy="169363"/>
            </a:xfrm>
            <a:custGeom>
              <a:avLst/>
              <a:gdLst>
                <a:gd name="T0" fmla="*/ 48 w 80"/>
                <a:gd name="T1" fmla="*/ 76 h 80"/>
                <a:gd name="T2" fmla="*/ 43 w 80"/>
                <a:gd name="T3" fmla="*/ 76 h 80"/>
                <a:gd name="T4" fmla="*/ 43 w 80"/>
                <a:gd name="T5" fmla="*/ 77 h 80"/>
                <a:gd name="T6" fmla="*/ 37 w 80"/>
                <a:gd name="T7" fmla="*/ 77 h 80"/>
                <a:gd name="T8" fmla="*/ 39 w 80"/>
                <a:gd name="T9" fmla="*/ 77 h 80"/>
                <a:gd name="T10" fmla="*/ 35 w 80"/>
                <a:gd name="T11" fmla="*/ 74 h 80"/>
                <a:gd name="T12" fmla="*/ 32 w 80"/>
                <a:gd name="T13" fmla="*/ 76 h 80"/>
                <a:gd name="T14" fmla="*/ 34 w 80"/>
                <a:gd name="T15" fmla="*/ 74 h 80"/>
                <a:gd name="T16" fmla="*/ 27 w 80"/>
                <a:gd name="T17" fmla="*/ 75 h 80"/>
                <a:gd name="T18" fmla="*/ 29 w 80"/>
                <a:gd name="T19" fmla="*/ 75 h 80"/>
                <a:gd name="T20" fmla="*/ 27 w 80"/>
                <a:gd name="T21" fmla="*/ 70 h 80"/>
                <a:gd name="T22" fmla="*/ 23 w 80"/>
                <a:gd name="T23" fmla="*/ 73 h 80"/>
                <a:gd name="T24" fmla="*/ 25 w 80"/>
                <a:gd name="T25" fmla="*/ 69 h 80"/>
                <a:gd name="T26" fmla="*/ 13 w 80"/>
                <a:gd name="T27" fmla="*/ 64 h 80"/>
                <a:gd name="T28" fmla="*/ 16 w 80"/>
                <a:gd name="T29" fmla="*/ 68 h 80"/>
                <a:gd name="T30" fmla="*/ 13 w 80"/>
                <a:gd name="T31" fmla="*/ 55 h 80"/>
                <a:gd name="T32" fmla="*/ 9 w 80"/>
                <a:gd name="T33" fmla="*/ 58 h 80"/>
                <a:gd name="T34" fmla="*/ 11 w 80"/>
                <a:gd name="T35" fmla="*/ 50 h 80"/>
                <a:gd name="T36" fmla="*/ 9 w 80"/>
                <a:gd name="T37" fmla="*/ 58 h 80"/>
                <a:gd name="T38" fmla="*/ 9 w 80"/>
                <a:gd name="T39" fmla="*/ 44 h 80"/>
                <a:gd name="T40" fmla="*/ 6 w 80"/>
                <a:gd name="T41" fmla="*/ 53 h 80"/>
                <a:gd name="T42" fmla="*/ 7 w 80"/>
                <a:gd name="T43" fmla="*/ 36 h 80"/>
                <a:gd name="T44" fmla="*/ 9 w 80"/>
                <a:gd name="T45" fmla="*/ 42 h 80"/>
                <a:gd name="T46" fmla="*/ 4 w 80"/>
                <a:gd name="T47" fmla="*/ 34 h 80"/>
                <a:gd name="T48" fmla="*/ 6 w 80"/>
                <a:gd name="T49" fmla="*/ 35 h 80"/>
                <a:gd name="T50" fmla="*/ 5 w 80"/>
                <a:gd name="T51" fmla="*/ 29 h 80"/>
                <a:gd name="T52" fmla="*/ 4 w 80"/>
                <a:gd name="T53" fmla="*/ 31 h 80"/>
                <a:gd name="T54" fmla="*/ 10 w 80"/>
                <a:gd name="T55" fmla="*/ 21 h 80"/>
                <a:gd name="T56" fmla="*/ 5 w 80"/>
                <a:gd name="T57" fmla="*/ 27 h 80"/>
                <a:gd name="T58" fmla="*/ 12 w 80"/>
                <a:gd name="T59" fmla="*/ 17 h 80"/>
                <a:gd name="T60" fmla="*/ 9 w 80"/>
                <a:gd name="T61" fmla="*/ 20 h 80"/>
                <a:gd name="T62" fmla="*/ 15 w 80"/>
                <a:gd name="T63" fmla="*/ 50 h 80"/>
                <a:gd name="T64" fmla="*/ 32 w 80"/>
                <a:gd name="T65" fmla="*/ 5 h 80"/>
                <a:gd name="T66" fmla="*/ 75 w 80"/>
                <a:gd name="T67" fmla="*/ 30 h 80"/>
                <a:gd name="T68" fmla="*/ 55 w 80"/>
                <a:gd name="T69" fmla="*/ 72 h 80"/>
                <a:gd name="T70" fmla="*/ 40 w 80"/>
                <a:gd name="T71" fmla="*/ 0 h 80"/>
                <a:gd name="T72" fmla="*/ 22 w 80"/>
                <a:gd name="T73" fmla="*/ 6 h 80"/>
                <a:gd name="T74" fmla="*/ 8 w 80"/>
                <a:gd name="T75" fmla="*/ 14 h 80"/>
                <a:gd name="T76" fmla="*/ 0 w 80"/>
                <a:gd name="T77" fmla="*/ 39 h 80"/>
                <a:gd name="T78" fmla="*/ 34 w 80"/>
                <a:gd name="T79" fmla="*/ 80 h 80"/>
                <a:gd name="T80" fmla="*/ 41 w 80"/>
                <a:gd name="T81" fmla="*/ 80 h 80"/>
                <a:gd name="T82" fmla="*/ 46 w 80"/>
                <a:gd name="T83" fmla="*/ 80 h 80"/>
                <a:gd name="T84" fmla="*/ 48 w 80"/>
                <a:gd name="T85" fmla="*/ 80 h 80"/>
                <a:gd name="T86" fmla="*/ 74 w 80"/>
                <a:gd name="T87" fmla="*/ 62 h 80"/>
                <a:gd name="T88" fmla="*/ 63 w 80"/>
                <a:gd name="T89" fmla="*/ 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" h="80">
                  <a:moveTo>
                    <a:pt x="46" y="77"/>
                  </a:moveTo>
                  <a:cubicBezTo>
                    <a:pt x="47" y="76"/>
                    <a:pt x="47" y="76"/>
                    <a:pt x="47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6"/>
                    <a:pt x="46" y="77"/>
                    <a:pt x="46" y="77"/>
                  </a:cubicBezTo>
                  <a:moveTo>
                    <a:pt x="41" y="77"/>
                  </a:moveTo>
                  <a:cubicBezTo>
                    <a:pt x="42" y="77"/>
                    <a:pt x="42" y="76"/>
                    <a:pt x="43" y="76"/>
                  </a:cubicBezTo>
                  <a:cubicBezTo>
                    <a:pt x="43" y="76"/>
                    <a:pt x="44" y="76"/>
                    <a:pt x="44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2" y="77"/>
                    <a:pt x="41" y="77"/>
                  </a:cubicBezTo>
                  <a:moveTo>
                    <a:pt x="39" y="77"/>
                  </a:moveTo>
                  <a:cubicBezTo>
                    <a:pt x="39" y="77"/>
                    <a:pt x="38" y="77"/>
                    <a:pt x="37" y="77"/>
                  </a:cubicBezTo>
                  <a:cubicBezTo>
                    <a:pt x="38" y="76"/>
                    <a:pt x="38" y="76"/>
                    <a:pt x="39" y="75"/>
                  </a:cubicBezTo>
                  <a:cubicBezTo>
                    <a:pt x="39" y="75"/>
                    <a:pt x="40" y="75"/>
                    <a:pt x="41" y="75"/>
                  </a:cubicBezTo>
                  <a:cubicBezTo>
                    <a:pt x="40" y="76"/>
                    <a:pt x="40" y="77"/>
                    <a:pt x="39" y="77"/>
                  </a:cubicBezTo>
                  <a:moveTo>
                    <a:pt x="35" y="77"/>
                  </a:moveTo>
                  <a:cubicBezTo>
                    <a:pt x="35" y="77"/>
                    <a:pt x="34" y="77"/>
                    <a:pt x="34" y="76"/>
                  </a:cubicBezTo>
                  <a:cubicBezTo>
                    <a:pt x="34" y="76"/>
                    <a:pt x="35" y="75"/>
                    <a:pt x="35" y="74"/>
                  </a:cubicBezTo>
                  <a:cubicBezTo>
                    <a:pt x="36" y="74"/>
                    <a:pt x="36" y="74"/>
                    <a:pt x="37" y="75"/>
                  </a:cubicBezTo>
                  <a:cubicBezTo>
                    <a:pt x="36" y="75"/>
                    <a:pt x="36" y="76"/>
                    <a:pt x="35" y="77"/>
                  </a:cubicBezTo>
                  <a:moveTo>
                    <a:pt x="32" y="76"/>
                  </a:moveTo>
                  <a:cubicBezTo>
                    <a:pt x="31" y="76"/>
                    <a:pt x="31" y="76"/>
                    <a:pt x="31" y="76"/>
                  </a:cubicBezTo>
                  <a:cubicBezTo>
                    <a:pt x="32" y="75"/>
                    <a:pt x="32" y="74"/>
                    <a:pt x="33" y="73"/>
                  </a:cubicBezTo>
                  <a:cubicBezTo>
                    <a:pt x="33" y="73"/>
                    <a:pt x="33" y="73"/>
                    <a:pt x="34" y="74"/>
                  </a:cubicBezTo>
                  <a:cubicBezTo>
                    <a:pt x="33" y="74"/>
                    <a:pt x="33" y="75"/>
                    <a:pt x="32" y="76"/>
                  </a:cubicBezTo>
                  <a:moveTo>
                    <a:pt x="29" y="75"/>
                  </a:moveTo>
                  <a:cubicBezTo>
                    <a:pt x="28" y="75"/>
                    <a:pt x="28" y="75"/>
                    <a:pt x="27" y="75"/>
                  </a:cubicBezTo>
                  <a:cubicBezTo>
                    <a:pt x="28" y="74"/>
                    <a:pt x="29" y="73"/>
                    <a:pt x="29" y="71"/>
                  </a:cubicBezTo>
                  <a:cubicBezTo>
                    <a:pt x="30" y="72"/>
                    <a:pt x="30" y="72"/>
                    <a:pt x="31" y="72"/>
                  </a:cubicBezTo>
                  <a:cubicBezTo>
                    <a:pt x="31" y="73"/>
                    <a:pt x="30" y="74"/>
                    <a:pt x="29" y="75"/>
                  </a:cubicBezTo>
                  <a:moveTo>
                    <a:pt x="25" y="74"/>
                  </a:moveTo>
                  <a:cubicBezTo>
                    <a:pt x="25" y="74"/>
                    <a:pt x="24" y="74"/>
                    <a:pt x="24" y="73"/>
                  </a:cubicBezTo>
                  <a:cubicBezTo>
                    <a:pt x="25" y="72"/>
                    <a:pt x="26" y="71"/>
                    <a:pt x="27" y="70"/>
                  </a:cubicBezTo>
                  <a:cubicBezTo>
                    <a:pt x="27" y="70"/>
                    <a:pt x="28" y="70"/>
                    <a:pt x="28" y="71"/>
                  </a:cubicBezTo>
                  <a:cubicBezTo>
                    <a:pt x="27" y="72"/>
                    <a:pt x="26" y="73"/>
                    <a:pt x="25" y="74"/>
                  </a:cubicBezTo>
                  <a:moveTo>
                    <a:pt x="23" y="73"/>
                  </a:moveTo>
                  <a:cubicBezTo>
                    <a:pt x="21" y="72"/>
                    <a:pt x="19" y="70"/>
                    <a:pt x="17" y="69"/>
                  </a:cubicBezTo>
                  <a:cubicBezTo>
                    <a:pt x="18" y="68"/>
                    <a:pt x="19" y="66"/>
                    <a:pt x="21" y="65"/>
                  </a:cubicBezTo>
                  <a:cubicBezTo>
                    <a:pt x="22" y="66"/>
                    <a:pt x="24" y="68"/>
                    <a:pt x="25" y="69"/>
                  </a:cubicBezTo>
                  <a:cubicBezTo>
                    <a:pt x="24" y="70"/>
                    <a:pt x="23" y="71"/>
                    <a:pt x="23" y="73"/>
                  </a:cubicBezTo>
                  <a:moveTo>
                    <a:pt x="16" y="68"/>
                  </a:moveTo>
                  <a:cubicBezTo>
                    <a:pt x="15" y="67"/>
                    <a:pt x="14" y="66"/>
                    <a:pt x="13" y="64"/>
                  </a:cubicBezTo>
                  <a:cubicBezTo>
                    <a:pt x="13" y="63"/>
                    <a:pt x="15" y="61"/>
                    <a:pt x="16" y="59"/>
                  </a:cubicBezTo>
                  <a:cubicBezTo>
                    <a:pt x="17" y="61"/>
                    <a:pt x="18" y="62"/>
                    <a:pt x="19" y="64"/>
                  </a:cubicBezTo>
                  <a:cubicBezTo>
                    <a:pt x="18" y="65"/>
                    <a:pt x="17" y="67"/>
                    <a:pt x="16" y="68"/>
                  </a:cubicBezTo>
                  <a:moveTo>
                    <a:pt x="11" y="63"/>
                  </a:moveTo>
                  <a:cubicBezTo>
                    <a:pt x="11" y="62"/>
                    <a:pt x="10" y="61"/>
                    <a:pt x="9" y="60"/>
                  </a:cubicBezTo>
                  <a:cubicBezTo>
                    <a:pt x="11" y="58"/>
                    <a:pt x="12" y="57"/>
                    <a:pt x="13" y="55"/>
                  </a:cubicBezTo>
                  <a:cubicBezTo>
                    <a:pt x="14" y="56"/>
                    <a:pt x="14" y="57"/>
                    <a:pt x="15" y="58"/>
                  </a:cubicBezTo>
                  <a:cubicBezTo>
                    <a:pt x="14" y="59"/>
                    <a:pt x="12" y="61"/>
                    <a:pt x="11" y="63"/>
                  </a:cubicBezTo>
                  <a:moveTo>
                    <a:pt x="9" y="58"/>
                  </a:moveTo>
                  <a:cubicBezTo>
                    <a:pt x="8" y="57"/>
                    <a:pt x="7" y="56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8" y="53"/>
                    <a:pt x="10" y="51"/>
                    <a:pt x="11" y="50"/>
                  </a:cubicBezTo>
                  <a:cubicBezTo>
                    <a:pt x="11" y="50"/>
                    <a:pt x="11" y="51"/>
                    <a:pt x="12" y="52"/>
                  </a:cubicBezTo>
                  <a:cubicBezTo>
                    <a:pt x="12" y="52"/>
                    <a:pt x="12" y="53"/>
                    <a:pt x="12" y="53"/>
                  </a:cubicBezTo>
                  <a:cubicBezTo>
                    <a:pt x="11" y="55"/>
                    <a:pt x="10" y="57"/>
                    <a:pt x="9" y="58"/>
                  </a:cubicBezTo>
                  <a:moveTo>
                    <a:pt x="6" y="53"/>
                  </a:moveTo>
                  <a:cubicBezTo>
                    <a:pt x="6" y="51"/>
                    <a:pt x="5" y="50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10" y="45"/>
                    <a:pt x="10" y="47"/>
                    <a:pt x="10" y="48"/>
                  </a:cubicBezTo>
                  <a:cubicBezTo>
                    <a:pt x="9" y="49"/>
                    <a:pt x="8" y="50"/>
                    <a:pt x="8" y="51"/>
                  </a:cubicBezTo>
                  <a:cubicBezTo>
                    <a:pt x="7" y="52"/>
                    <a:pt x="7" y="52"/>
                    <a:pt x="6" y="53"/>
                  </a:cubicBezTo>
                  <a:moveTo>
                    <a:pt x="5" y="47"/>
                  </a:moveTo>
                  <a:cubicBezTo>
                    <a:pt x="4" y="44"/>
                    <a:pt x="4" y="41"/>
                    <a:pt x="4" y="39"/>
                  </a:cubicBezTo>
                  <a:cubicBezTo>
                    <a:pt x="5" y="38"/>
                    <a:pt x="6" y="37"/>
                    <a:pt x="7" y="36"/>
                  </a:cubicBezTo>
                  <a:cubicBezTo>
                    <a:pt x="7" y="36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7"/>
                    <a:pt x="9" y="40"/>
                    <a:pt x="9" y="42"/>
                  </a:cubicBezTo>
                  <a:cubicBezTo>
                    <a:pt x="8" y="44"/>
                    <a:pt x="6" y="45"/>
                    <a:pt x="5" y="47"/>
                  </a:cubicBezTo>
                  <a:moveTo>
                    <a:pt x="4" y="37"/>
                  </a:moveTo>
                  <a:cubicBezTo>
                    <a:pt x="4" y="36"/>
                    <a:pt x="4" y="35"/>
                    <a:pt x="4" y="34"/>
                  </a:cubicBezTo>
                  <a:cubicBezTo>
                    <a:pt x="6" y="33"/>
                    <a:pt x="7" y="31"/>
                    <a:pt x="9" y="30"/>
                  </a:cubicBezTo>
                  <a:cubicBezTo>
                    <a:pt x="9" y="31"/>
                    <a:pt x="9" y="31"/>
                    <a:pt x="9" y="32"/>
                  </a:cubicBezTo>
                  <a:cubicBezTo>
                    <a:pt x="8" y="33"/>
                    <a:pt x="7" y="34"/>
                    <a:pt x="6" y="35"/>
                  </a:cubicBezTo>
                  <a:cubicBezTo>
                    <a:pt x="5" y="36"/>
                    <a:pt x="4" y="36"/>
                    <a:pt x="4" y="37"/>
                  </a:cubicBezTo>
                  <a:moveTo>
                    <a:pt x="4" y="31"/>
                  </a:moveTo>
                  <a:cubicBezTo>
                    <a:pt x="5" y="31"/>
                    <a:pt x="5" y="30"/>
                    <a:pt x="5" y="29"/>
                  </a:cubicBezTo>
                  <a:cubicBezTo>
                    <a:pt x="6" y="28"/>
                    <a:pt x="8" y="27"/>
                    <a:pt x="9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6" y="30"/>
                    <a:pt x="4" y="31"/>
                  </a:cubicBezTo>
                  <a:moveTo>
                    <a:pt x="5" y="27"/>
                  </a:moveTo>
                  <a:cubicBezTo>
                    <a:pt x="6" y="26"/>
                    <a:pt x="6" y="25"/>
                    <a:pt x="7" y="24"/>
                  </a:cubicBezTo>
                  <a:cubicBezTo>
                    <a:pt x="8" y="23"/>
                    <a:pt x="9" y="22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2"/>
                    <a:pt x="10" y="23"/>
                    <a:pt x="10" y="24"/>
                  </a:cubicBezTo>
                  <a:cubicBezTo>
                    <a:pt x="8" y="25"/>
                    <a:pt x="7" y="26"/>
                    <a:pt x="5" y="27"/>
                  </a:cubicBezTo>
                  <a:moveTo>
                    <a:pt x="8" y="21"/>
                  </a:moveTo>
                  <a:cubicBezTo>
                    <a:pt x="8" y="20"/>
                    <a:pt x="9" y="19"/>
                    <a:pt x="9" y="19"/>
                  </a:cubicBezTo>
                  <a:cubicBezTo>
                    <a:pt x="10" y="18"/>
                    <a:pt x="11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8"/>
                    <a:pt x="11" y="19"/>
                  </a:cubicBezTo>
                  <a:cubicBezTo>
                    <a:pt x="11" y="19"/>
                    <a:pt x="10" y="20"/>
                    <a:pt x="9" y="20"/>
                  </a:cubicBezTo>
                  <a:cubicBezTo>
                    <a:pt x="9" y="20"/>
                    <a:pt x="8" y="21"/>
                    <a:pt x="8" y="21"/>
                  </a:cubicBezTo>
                  <a:moveTo>
                    <a:pt x="47" y="73"/>
                  </a:moveTo>
                  <a:cubicBezTo>
                    <a:pt x="34" y="73"/>
                    <a:pt x="20" y="63"/>
                    <a:pt x="15" y="50"/>
                  </a:cubicBezTo>
                  <a:cubicBezTo>
                    <a:pt x="13" y="46"/>
                    <a:pt x="12" y="40"/>
                    <a:pt x="12" y="35"/>
                  </a:cubicBezTo>
                  <a:cubicBezTo>
                    <a:pt x="12" y="28"/>
                    <a:pt x="13" y="21"/>
                    <a:pt x="17" y="16"/>
                  </a:cubicBezTo>
                  <a:cubicBezTo>
                    <a:pt x="20" y="10"/>
                    <a:pt x="25" y="6"/>
                    <a:pt x="32" y="5"/>
                  </a:cubicBezTo>
                  <a:cubicBezTo>
                    <a:pt x="35" y="4"/>
                    <a:pt x="37" y="4"/>
                    <a:pt x="40" y="4"/>
                  </a:cubicBezTo>
                  <a:cubicBezTo>
                    <a:pt x="48" y="4"/>
                    <a:pt x="55" y="7"/>
                    <a:pt x="61" y="11"/>
                  </a:cubicBezTo>
                  <a:cubicBezTo>
                    <a:pt x="67" y="16"/>
                    <a:pt x="72" y="23"/>
                    <a:pt x="75" y="30"/>
                  </a:cubicBezTo>
                  <a:cubicBezTo>
                    <a:pt x="76" y="34"/>
                    <a:pt x="77" y="38"/>
                    <a:pt x="77" y="42"/>
                  </a:cubicBezTo>
                  <a:cubicBezTo>
                    <a:pt x="77" y="48"/>
                    <a:pt x="75" y="55"/>
                    <a:pt x="71" y="61"/>
                  </a:cubicBezTo>
                  <a:cubicBezTo>
                    <a:pt x="67" y="66"/>
                    <a:pt x="62" y="70"/>
                    <a:pt x="55" y="72"/>
                  </a:cubicBezTo>
                  <a:cubicBezTo>
                    <a:pt x="53" y="73"/>
                    <a:pt x="50" y="73"/>
                    <a:pt x="48" y="73"/>
                  </a:cubicBezTo>
                  <a:cubicBezTo>
                    <a:pt x="48" y="73"/>
                    <a:pt x="48" y="73"/>
                    <a:pt x="47" y="73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7" y="0"/>
                    <a:pt x="34" y="1"/>
                    <a:pt x="31" y="1"/>
                  </a:cubicBezTo>
                  <a:cubicBezTo>
                    <a:pt x="28" y="2"/>
                    <a:pt x="24" y="4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7" y="8"/>
                    <a:pt x="13" y="10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22"/>
                    <a:pt x="0" y="30"/>
                    <a:pt x="0" y="39"/>
                  </a:cubicBezTo>
                  <a:cubicBezTo>
                    <a:pt x="0" y="44"/>
                    <a:pt x="1" y="50"/>
                    <a:pt x="3" y="55"/>
                  </a:cubicBezTo>
                  <a:cubicBezTo>
                    <a:pt x="9" y="68"/>
                    <a:pt x="20" y="78"/>
                    <a:pt x="34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7" y="80"/>
                    <a:pt x="39" y="80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2" y="80"/>
                    <a:pt x="44" y="80"/>
                    <a:pt x="45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52" y="78"/>
                    <a:pt x="58" y="75"/>
                    <a:pt x="62" y="73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7" y="70"/>
                    <a:pt x="71" y="66"/>
                    <a:pt x="74" y="62"/>
                  </a:cubicBezTo>
                  <a:cubicBezTo>
                    <a:pt x="78" y="56"/>
                    <a:pt x="80" y="49"/>
                    <a:pt x="80" y="42"/>
                  </a:cubicBezTo>
                  <a:cubicBezTo>
                    <a:pt x="80" y="37"/>
                    <a:pt x="79" y="33"/>
                    <a:pt x="78" y="29"/>
                  </a:cubicBezTo>
                  <a:cubicBezTo>
                    <a:pt x="75" y="21"/>
                    <a:pt x="70" y="14"/>
                    <a:pt x="63" y="9"/>
                  </a:cubicBezTo>
                  <a:cubicBezTo>
                    <a:pt x="57" y="4"/>
                    <a:pt x="49" y="0"/>
                    <a:pt x="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3" name="Freeform 774"/>
            <p:cNvSpPr>
              <a:spLocks noEditPoints="1"/>
            </p:cNvSpPr>
            <p:nvPr/>
          </p:nvSpPr>
          <p:spPr bwMode="auto">
            <a:xfrm>
              <a:off x="893529" y="4861336"/>
              <a:ext cx="124558" cy="131727"/>
            </a:xfrm>
            <a:custGeom>
              <a:avLst/>
              <a:gdLst>
                <a:gd name="T0" fmla="*/ 55 w 59"/>
                <a:gd name="T1" fmla="*/ 37 h 62"/>
                <a:gd name="T2" fmla="*/ 55 w 59"/>
                <a:gd name="T3" fmla="*/ 38 h 62"/>
                <a:gd name="T4" fmla="*/ 55 w 59"/>
                <a:gd name="T5" fmla="*/ 32 h 62"/>
                <a:gd name="T6" fmla="*/ 55 w 59"/>
                <a:gd name="T7" fmla="*/ 34 h 62"/>
                <a:gd name="T8" fmla="*/ 55 w 59"/>
                <a:gd name="T9" fmla="*/ 35 h 62"/>
                <a:gd name="T10" fmla="*/ 53 w 59"/>
                <a:gd name="T11" fmla="*/ 27 h 62"/>
                <a:gd name="T12" fmla="*/ 55 w 59"/>
                <a:gd name="T13" fmla="*/ 29 h 62"/>
                <a:gd name="T14" fmla="*/ 54 w 59"/>
                <a:gd name="T15" fmla="*/ 30 h 62"/>
                <a:gd name="T16" fmla="*/ 55 w 59"/>
                <a:gd name="T17" fmla="*/ 24 h 62"/>
                <a:gd name="T18" fmla="*/ 53 w 59"/>
                <a:gd name="T19" fmla="*/ 25 h 62"/>
                <a:gd name="T20" fmla="*/ 52 w 59"/>
                <a:gd name="T21" fmla="*/ 21 h 62"/>
                <a:gd name="T22" fmla="*/ 53 w 59"/>
                <a:gd name="T23" fmla="*/ 25 h 62"/>
                <a:gd name="T24" fmla="*/ 48 w 59"/>
                <a:gd name="T25" fmla="*/ 17 h 62"/>
                <a:gd name="T26" fmla="*/ 51 w 59"/>
                <a:gd name="T27" fmla="*/ 20 h 62"/>
                <a:gd name="T28" fmla="*/ 47 w 59"/>
                <a:gd name="T29" fmla="*/ 16 h 62"/>
                <a:gd name="T30" fmla="*/ 45 w 59"/>
                <a:gd name="T31" fmla="*/ 12 h 62"/>
                <a:gd name="T32" fmla="*/ 47 w 59"/>
                <a:gd name="T33" fmla="*/ 16 h 62"/>
                <a:gd name="T34" fmla="*/ 41 w 59"/>
                <a:gd name="T35" fmla="*/ 10 h 62"/>
                <a:gd name="T36" fmla="*/ 41 w 59"/>
                <a:gd name="T37" fmla="*/ 8 h 62"/>
                <a:gd name="T38" fmla="*/ 44 w 59"/>
                <a:gd name="T39" fmla="*/ 10 h 62"/>
                <a:gd name="T40" fmla="*/ 32 w 59"/>
                <a:gd name="T41" fmla="*/ 59 h 62"/>
                <a:gd name="T42" fmla="*/ 3 w 59"/>
                <a:gd name="T43" fmla="*/ 28 h 62"/>
                <a:gd name="T44" fmla="*/ 11 w 59"/>
                <a:gd name="T45" fmla="*/ 8 h 62"/>
                <a:gd name="T46" fmla="*/ 16 w 59"/>
                <a:gd name="T47" fmla="*/ 7 h 62"/>
                <a:gd name="T48" fmla="*/ 39 w 59"/>
                <a:gd name="T49" fmla="*/ 12 h 62"/>
                <a:gd name="T50" fmla="*/ 40 w 59"/>
                <a:gd name="T51" fmla="*/ 14 h 62"/>
                <a:gd name="T52" fmla="*/ 50 w 59"/>
                <a:gd name="T53" fmla="*/ 28 h 62"/>
                <a:gd name="T54" fmla="*/ 44 w 59"/>
                <a:gd name="T55" fmla="*/ 56 h 62"/>
                <a:gd name="T56" fmla="*/ 38 w 59"/>
                <a:gd name="T57" fmla="*/ 58 h 62"/>
                <a:gd name="T58" fmla="*/ 32 w 59"/>
                <a:gd name="T59" fmla="*/ 59 h 62"/>
                <a:gd name="T60" fmla="*/ 36 w 59"/>
                <a:gd name="T61" fmla="*/ 6 h 62"/>
                <a:gd name="T62" fmla="*/ 39 w 59"/>
                <a:gd name="T63" fmla="*/ 7 h 62"/>
                <a:gd name="T64" fmla="*/ 34 w 59"/>
                <a:gd name="T65" fmla="*/ 5 h 62"/>
                <a:gd name="T66" fmla="*/ 32 w 59"/>
                <a:gd name="T67" fmla="*/ 4 h 62"/>
                <a:gd name="T68" fmla="*/ 34 w 59"/>
                <a:gd name="T69" fmla="*/ 5 h 62"/>
                <a:gd name="T70" fmla="*/ 30 w 59"/>
                <a:gd name="T71" fmla="*/ 4 h 62"/>
                <a:gd name="T72" fmla="*/ 30 w 59"/>
                <a:gd name="T73" fmla="*/ 4 h 62"/>
                <a:gd name="T74" fmla="*/ 26 w 59"/>
                <a:gd name="T75" fmla="*/ 0 h 62"/>
                <a:gd name="T76" fmla="*/ 4 w 59"/>
                <a:gd name="T77" fmla="*/ 11 h 62"/>
                <a:gd name="T78" fmla="*/ 2 w 59"/>
                <a:gd name="T79" fmla="*/ 42 h 62"/>
                <a:gd name="T80" fmla="*/ 39 w 59"/>
                <a:gd name="T81" fmla="*/ 62 h 62"/>
                <a:gd name="T82" fmla="*/ 59 w 59"/>
                <a:gd name="T83" fmla="*/ 34 h 62"/>
                <a:gd name="T84" fmla="*/ 45 w 59"/>
                <a:gd name="T8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" h="62">
                  <a:moveTo>
                    <a:pt x="55" y="38"/>
                  </a:move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moveTo>
                    <a:pt x="55" y="35"/>
                  </a:moveTo>
                  <a:cubicBezTo>
                    <a:pt x="55" y="34"/>
                    <a:pt x="55" y="33"/>
                    <a:pt x="55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3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5"/>
                    <a:pt x="55" y="35"/>
                    <a:pt x="55" y="35"/>
                  </a:cubicBezTo>
                  <a:moveTo>
                    <a:pt x="54" y="30"/>
                  </a:moveTo>
                  <a:cubicBezTo>
                    <a:pt x="54" y="29"/>
                    <a:pt x="54" y="28"/>
                    <a:pt x="53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7"/>
                    <a:pt x="55" y="28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moveTo>
                    <a:pt x="55" y="25"/>
                  </a:moveTo>
                  <a:cubicBezTo>
                    <a:pt x="55" y="24"/>
                    <a:pt x="55" y="24"/>
                    <a:pt x="55" y="24"/>
                  </a:cubicBezTo>
                  <a:cubicBezTo>
                    <a:pt x="55" y="25"/>
                    <a:pt x="55" y="25"/>
                    <a:pt x="55" y="25"/>
                  </a:cubicBezTo>
                  <a:moveTo>
                    <a:pt x="53" y="25"/>
                  </a:moveTo>
                  <a:cubicBezTo>
                    <a:pt x="52" y="24"/>
                    <a:pt x="52" y="23"/>
                    <a:pt x="51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2"/>
                    <a:pt x="53" y="23"/>
                    <a:pt x="53" y="24"/>
                  </a:cubicBezTo>
                  <a:cubicBezTo>
                    <a:pt x="53" y="25"/>
                    <a:pt x="53" y="25"/>
                    <a:pt x="53" y="25"/>
                  </a:cubicBezTo>
                  <a:moveTo>
                    <a:pt x="50" y="20"/>
                  </a:moveTo>
                  <a:cubicBezTo>
                    <a:pt x="49" y="19"/>
                    <a:pt x="49" y="18"/>
                    <a:pt x="48" y="1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8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moveTo>
                    <a:pt x="47" y="16"/>
                  </a:moveTo>
                  <a:cubicBezTo>
                    <a:pt x="46" y="14"/>
                    <a:pt x="45" y="13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3"/>
                    <a:pt x="47" y="14"/>
                    <a:pt x="48" y="15"/>
                  </a:cubicBezTo>
                  <a:cubicBezTo>
                    <a:pt x="47" y="16"/>
                    <a:pt x="47" y="16"/>
                    <a:pt x="47" y="16"/>
                  </a:cubicBezTo>
                  <a:moveTo>
                    <a:pt x="43" y="11"/>
                  </a:moveTo>
                  <a:cubicBezTo>
                    <a:pt x="42" y="11"/>
                    <a:pt x="42" y="10"/>
                    <a:pt x="41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9"/>
                    <a:pt x="42" y="9"/>
                    <a:pt x="43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3" y="11"/>
                    <a:pt x="43" y="11"/>
                    <a:pt x="43" y="11"/>
                  </a:cubicBezTo>
                  <a:moveTo>
                    <a:pt x="32" y="59"/>
                  </a:moveTo>
                  <a:cubicBezTo>
                    <a:pt x="21" y="59"/>
                    <a:pt x="9" y="51"/>
                    <a:pt x="5" y="41"/>
                  </a:cubicBezTo>
                  <a:cubicBezTo>
                    <a:pt x="4" y="37"/>
                    <a:pt x="3" y="33"/>
                    <a:pt x="3" y="28"/>
                  </a:cubicBezTo>
                  <a:cubicBezTo>
                    <a:pt x="3" y="23"/>
                    <a:pt x="4" y="17"/>
                    <a:pt x="7" y="13"/>
                  </a:cubicBezTo>
                  <a:cubicBezTo>
                    <a:pt x="8" y="11"/>
                    <a:pt x="10" y="10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4" y="7"/>
                    <a:pt x="16" y="7"/>
                  </a:cubicBezTo>
                  <a:cubicBezTo>
                    <a:pt x="18" y="6"/>
                    <a:pt x="20" y="6"/>
                    <a:pt x="22" y="6"/>
                  </a:cubicBezTo>
                  <a:cubicBezTo>
                    <a:pt x="28" y="6"/>
                    <a:pt x="34" y="8"/>
                    <a:pt x="39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5" y="18"/>
                    <a:pt x="48" y="22"/>
                    <a:pt x="50" y="28"/>
                  </a:cubicBezTo>
                  <a:cubicBezTo>
                    <a:pt x="51" y="30"/>
                    <a:pt x="52" y="33"/>
                    <a:pt x="52" y="36"/>
                  </a:cubicBezTo>
                  <a:cubicBezTo>
                    <a:pt x="52" y="44"/>
                    <a:pt x="49" y="51"/>
                    <a:pt x="44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2" y="57"/>
                    <a:pt x="40" y="58"/>
                    <a:pt x="38" y="58"/>
                  </a:cubicBezTo>
                  <a:cubicBezTo>
                    <a:pt x="36" y="59"/>
                    <a:pt x="34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moveTo>
                    <a:pt x="39" y="8"/>
                  </a:moveTo>
                  <a:cubicBezTo>
                    <a:pt x="38" y="7"/>
                    <a:pt x="37" y="7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7" y="6"/>
                    <a:pt x="38" y="7"/>
                    <a:pt x="39" y="7"/>
                  </a:cubicBezTo>
                  <a:cubicBezTo>
                    <a:pt x="39" y="8"/>
                    <a:pt x="39" y="8"/>
                    <a:pt x="39" y="8"/>
                  </a:cubicBezTo>
                  <a:moveTo>
                    <a:pt x="34" y="5"/>
                  </a:moveTo>
                  <a:cubicBezTo>
                    <a:pt x="33" y="5"/>
                    <a:pt x="33" y="5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moveTo>
                    <a:pt x="3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21" y="0"/>
                    <a:pt x="19" y="1"/>
                  </a:cubicBezTo>
                  <a:cubicBezTo>
                    <a:pt x="12" y="2"/>
                    <a:pt x="7" y="6"/>
                    <a:pt x="4" y="11"/>
                  </a:cubicBezTo>
                  <a:cubicBezTo>
                    <a:pt x="1" y="16"/>
                    <a:pt x="0" y="22"/>
                    <a:pt x="0" y="28"/>
                  </a:cubicBezTo>
                  <a:cubicBezTo>
                    <a:pt x="0" y="33"/>
                    <a:pt x="1" y="38"/>
                    <a:pt x="2" y="42"/>
                  </a:cubicBezTo>
                  <a:cubicBezTo>
                    <a:pt x="7" y="54"/>
                    <a:pt x="19" y="62"/>
                    <a:pt x="32" y="62"/>
                  </a:cubicBezTo>
                  <a:cubicBezTo>
                    <a:pt x="34" y="62"/>
                    <a:pt x="37" y="62"/>
                    <a:pt x="39" y="62"/>
                  </a:cubicBezTo>
                  <a:cubicBezTo>
                    <a:pt x="45" y="60"/>
                    <a:pt x="50" y="56"/>
                    <a:pt x="53" y="51"/>
                  </a:cubicBezTo>
                  <a:cubicBezTo>
                    <a:pt x="57" y="46"/>
                    <a:pt x="59" y="40"/>
                    <a:pt x="59" y="34"/>
                  </a:cubicBezTo>
                  <a:cubicBezTo>
                    <a:pt x="59" y="31"/>
                    <a:pt x="58" y="27"/>
                    <a:pt x="57" y="24"/>
                  </a:cubicBezTo>
                  <a:cubicBezTo>
                    <a:pt x="54" y="17"/>
                    <a:pt x="50" y="11"/>
                    <a:pt x="45" y="7"/>
                  </a:cubicBezTo>
                  <a:cubicBezTo>
                    <a:pt x="39" y="3"/>
                    <a:pt x="33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4" name="Freeform 775"/>
            <p:cNvSpPr>
              <a:spLocks noEditPoints="1"/>
            </p:cNvSpPr>
            <p:nvPr/>
          </p:nvSpPr>
          <p:spPr bwMode="auto">
            <a:xfrm>
              <a:off x="916828" y="4884635"/>
              <a:ext cx="69896" cy="91402"/>
            </a:xfrm>
            <a:custGeom>
              <a:avLst/>
              <a:gdLst>
                <a:gd name="T0" fmla="*/ 4 w 33"/>
                <a:gd name="T1" fmla="*/ 19 h 43"/>
                <a:gd name="T2" fmla="*/ 4 w 33"/>
                <a:gd name="T3" fmla="*/ 12 h 43"/>
                <a:gd name="T4" fmla="*/ 7 w 33"/>
                <a:gd name="T5" fmla="*/ 8 h 43"/>
                <a:gd name="T6" fmla="*/ 6 w 33"/>
                <a:gd name="T7" fmla="*/ 4 h 43"/>
                <a:gd name="T8" fmla="*/ 7 w 33"/>
                <a:gd name="T9" fmla="*/ 3 h 43"/>
                <a:gd name="T10" fmla="*/ 8 w 33"/>
                <a:gd name="T11" fmla="*/ 4 h 43"/>
                <a:gd name="T12" fmla="*/ 11 w 33"/>
                <a:gd name="T13" fmla="*/ 8 h 43"/>
                <a:gd name="T14" fmla="*/ 15 w 33"/>
                <a:gd name="T15" fmla="*/ 7 h 43"/>
                <a:gd name="T16" fmla="*/ 18 w 33"/>
                <a:gd name="T17" fmla="*/ 10 h 43"/>
                <a:gd name="T18" fmla="*/ 15 w 33"/>
                <a:gd name="T19" fmla="*/ 9 h 43"/>
                <a:gd name="T20" fmla="*/ 8 w 33"/>
                <a:gd name="T21" fmla="*/ 13 h 43"/>
                <a:gd name="T22" fmla="*/ 9 w 33"/>
                <a:gd name="T23" fmla="*/ 20 h 43"/>
                <a:gd name="T24" fmla="*/ 13 w 33"/>
                <a:gd name="T25" fmla="*/ 20 h 43"/>
                <a:gd name="T26" fmla="*/ 27 w 33"/>
                <a:gd name="T27" fmla="*/ 21 h 43"/>
                <a:gd name="T28" fmla="*/ 30 w 33"/>
                <a:gd name="T29" fmla="*/ 27 h 43"/>
                <a:gd name="T30" fmla="*/ 27 w 33"/>
                <a:gd name="T31" fmla="*/ 33 h 43"/>
                <a:gd name="T32" fmla="*/ 27 w 33"/>
                <a:gd name="T33" fmla="*/ 36 h 43"/>
                <a:gd name="T34" fmla="*/ 29 w 33"/>
                <a:gd name="T35" fmla="*/ 39 h 43"/>
                <a:gd name="T36" fmla="*/ 26 w 33"/>
                <a:gd name="T37" fmla="*/ 36 h 43"/>
                <a:gd name="T38" fmla="*/ 22 w 33"/>
                <a:gd name="T39" fmla="*/ 36 h 43"/>
                <a:gd name="T40" fmla="*/ 14 w 33"/>
                <a:gd name="T41" fmla="*/ 34 h 43"/>
                <a:gd name="T42" fmla="*/ 24 w 33"/>
                <a:gd name="T43" fmla="*/ 32 h 43"/>
                <a:gd name="T44" fmla="*/ 21 w 33"/>
                <a:gd name="T45" fmla="*/ 22 h 43"/>
                <a:gd name="T46" fmla="*/ 12 w 33"/>
                <a:gd name="T47" fmla="*/ 23 h 43"/>
                <a:gd name="T48" fmla="*/ 12 w 33"/>
                <a:gd name="T49" fmla="*/ 23 h 43"/>
                <a:gd name="T50" fmla="*/ 3 w 33"/>
                <a:gd name="T51" fmla="*/ 2 h 43"/>
                <a:gd name="T52" fmla="*/ 2 w 33"/>
                <a:gd name="T53" fmla="*/ 3 h 43"/>
                <a:gd name="T54" fmla="*/ 3 w 33"/>
                <a:gd name="T55" fmla="*/ 8 h 43"/>
                <a:gd name="T56" fmla="*/ 0 w 33"/>
                <a:gd name="T57" fmla="*/ 15 h 43"/>
                <a:gd name="T58" fmla="*/ 12 w 33"/>
                <a:gd name="T59" fmla="*/ 26 h 43"/>
                <a:gd name="T60" fmla="*/ 20 w 33"/>
                <a:gd name="T61" fmla="*/ 25 h 43"/>
                <a:gd name="T62" fmla="*/ 23 w 33"/>
                <a:gd name="T63" fmla="*/ 26 h 43"/>
                <a:gd name="T64" fmla="*/ 20 w 33"/>
                <a:gd name="T65" fmla="*/ 30 h 43"/>
                <a:gd name="T66" fmla="*/ 17 w 33"/>
                <a:gd name="T67" fmla="*/ 29 h 43"/>
                <a:gd name="T68" fmla="*/ 11 w 33"/>
                <a:gd name="T69" fmla="*/ 32 h 43"/>
                <a:gd name="T70" fmla="*/ 23 w 33"/>
                <a:gd name="T71" fmla="*/ 39 h 43"/>
                <a:gd name="T72" fmla="*/ 26 w 33"/>
                <a:gd name="T73" fmla="*/ 42 h 43"/>
                <a:gd name="T74" fmla="*/ 28 w 33"/>
                <a:gd name="T75" fmla="*/ 43 h 43"/>
                <a:gd name="T76" fmla="*/ 29 w 33"/>
                <a:gd name="T77" fmla="*/ 43 h 43"/>
                <a:gd name="T78" fmla="*/ 33 w 33"/>
                <a:gd name="T79" fmla="*/ 40 h 43"/>
                <a:gd name="T80" fmla="*/ 31 w 33"/>
                <a:gd name="T81" fmla="*/ 35 h 43"/>
                <a:gd name="T82" fmla="*/ 33 w 33"/>
                <a:gd name="T83" fmla="*/ 27 h 43"/>
                <a:gd name="T84" fmla="*/ 21 w 33"/>
                <a:gd name="T85" fmla="*/ 17 h 43"/>
                <a:gd name="T86" fmla="*/ 12 w 33"/>
                <a:gd name="T87" fmla="*/ 17 h 43"/>
                <a:gd name="T88" fmla="*/ 10 w 33"/>
                <a:gd name="T89" fmla="*/ 16 h 43"/>
                <a:gd name="T90" fmla="*/ 15 w 33"/>
                <a:gd name="T91" fmla="*/ 12 h 43"/>
                <a:gd name="T92" fmla="*/ 16 w 33"/>
                <a:gd name="T93" fmla="*/ 13 h 43"/>
                <a:gd name="T94" fmla="*/ 18 w 33"/>
                <a:gd name="T95" fmla="*/ 13 h 43"/>
                <a:gd name="T96" fmla="*/ 24 w 33"/>
                <a:gd name="T97" fmla="*/ 9 h 43"/>
                <a:gd name="T98" fmla="*/ 11 w 33"/>
                <a:gd name="T99" fmla="*/ 4 h 43"/>
                <a:gd name="T100" fmla="*/ 8 w 33"/>
                <a:gd name="T101" fmla="*/ 0 h 43"/>
                <a:gd name="T102" fmla="*/ 8 w 33"/>
                <a:gd name="T10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43">
                  <a:moveTo>
                    <a:pt x="12" y="23"/>
                  </a:moveTo>
                  <a:cubicBezTo>
                    <a:pt x="11" y="23"/>
                    <a:pt x="9" y="22"/>
                    <a:pt x="7" y="21"/>
                  </a:cubicBezTo>
                  <a:cubicBezTo>
                    <a:pt x="6" y="21"/>
                    <a:pt x="5" y="20"/>
                    <a:pt x="4" y="19"/>
                  </a:cubicBezTo>
                  <a:cubicBezTo>
                    <a:pt x="4" y="18"/>
                    <a:pt x="3" y="17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6" y="6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9" y="7"/>
                    <a:pt x="10" y="7"/>
                  </a:cubicBezTo>
                  <a:cubicBezTo>
                    <a:pt x="10" y="7"/>
                    <a:pt x="10" y="8"/>
                    <a:pt x="11" y="8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2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19" y="7"/>
                    <a:pt x="20" y="9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9"/>
                    <a:pt x="16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9"/>
                    <a:pt x="11" y="10"/>
                    <a:pt x="10" y="11"/>
                  </a:cubicBezTo>
                  <a:cubicBezTo>
                    <a:pt x="9" y="12"/>
                    <a:pt x="8" y="12"/>
                    <a:pt x="8" y="13"/>
                  </a:cubicBezTo>
                  <a:cubicBezTo>
                    <a:pt x="7" y="14"/>
                    <a:pt x="6" y="15"/>
                    <a:pt x="6" y="16"/>
                  </a:cubicBezTo>
                  <a:cubicBezTo>
                    <a:pt x="6" y="16"/>
                    <a:pt x="7" y="17"/>
                    <a:pt x="7" y="17"/>
                  </a:cubicBezTo>
                  <a:cubicBezTo>
                    <a:pt x="7" y="19"/>
                    <a:pt x="8" y="20"/>
                    <a:pt x="9" y="20"/>
                  </a:cubicBezTo>
                  <a:cubicBezTo>
                    <a:pt x="10" y="20"/>
                    <a:pt x="12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5" y="20"/>
                    <a:pt x="18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3" y="20"/>
                    <a:pt x="25" y="20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30" y="25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8" y="31"/>
                  </a:cubicBezTo>
                  <a:cubicBezTo>
                    <a:pt x="28" y="31"/>
                    <a:pt x="28" y="32"/>
                    <a:pt x="27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4"/>
                    <a:pt x="26" y="35"/>
                    <a:pt x="27" y="35"/>
                  </a:cubicBezTo>
                  <a:cubicBezTo>
                    <a:pt x="27" y="35"/>
                    <a:pt x="27" y="36"/>
                    <a:pt x="27" y="36"/>
                  </a:cubicBezTo>
                  <a:cubicBezTo>
                    <a:pt x="28" y="36"/>
                    <a:pt x="28" y="37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8" y="39"/>
                    <a:pt x="28" y="39"/>
                  </a:cubicBezTo>
                  <a:cubicBezTo>
                    <a:pt x="27" y="38"/>
                    <a:pt x="27" y="38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3" y="35"/>
                    <a:pt x="22" y="36"/>
                    <a:pt x="22" y="36"/>
                  </a:cubicBezTo>
                  <a:cubicBezTo>
                    <a:pt x="21" y="36"/>
                    <a:pt x="20" y="36"/>
                    <a:pt x="20" y="36"/>
                  </a:cubicBezTo>
                  <a:cubicBezTo>
                    <a:pt x="20" y="36"/>
                    <a:pt x="20" y="36"/>
                    <a:pt x="19" y="36"/>
                  </a:cubicBezTo>
                  <a:cubicBezTo>
                    <a:pt x="17" y="36"/>
                    <a:pt x="15" y="35"/>
                    <a:pt x="14" y="34"/>
                  </a:cubicBezTo>
                  <a:cubicBezTo>
                    <a:pt x="15" y="33"/>
                    <a:pt x="15" y="33"/>
                    <a:pt x="16" y="33"/>
                  </a:cubicBezTo>
                  <a:cubicBezTo>
                    <a:pt x="17" y="33"/>
                    <a:pt x="18" y="33"/>
                    <a:pt x="20" y="33"/>
                  </a:cubicBezTo>
                  <a:cubicBezTo>
                    <a:pt x="21" y="33"/>
                    <a:pt x="23" y="33"/>
                    <a:pt x="24" y="32"/>
                  </a:cubicBezTo>
                  <a:cubicBezTo>
                    <a:pt x="26" y="31"/>
                    <a:pt x="27" y="29"/>
                    <a:pt x="27" y="27"/>
                  </a:cubicBezTo>
                  <a:cubicBezTo>
                    <a:pt x="27" y="25"/>
                    <a:pt x="27" y="24"/>
                    <a:pt x="26" y="23"/>
                  </a:cubicBezTo>
                  <a:cubicBezTo>
                    <a:pt x="24" y="22"/>
                    <a:pt x="23" y="22"/>
                    <a:pt x="21" y="22"/>
                  </a:cubicBezTo>
                  <a:cubicBezTo>
                    <a:pt x="21" y="22"/>
                    <a:pt x="20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7" y="22"/>
                    <a:pt x="15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7" y="0"/>
                  </a:moveTo>
                  <a:cubicBezTo>
                    <a:pt x="6" y="0"/>
                    <a:pt x="5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9"/>
                    <a:pt x="2" y="9"/>
                    <a:pt x="2" y="10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8"/>
                    <a:pt x="1" y="19"/>
                    <a:pt x="2" y="21"/>
                  </a:cubicBezTo>
                  <a:cubicBezTo>
                    <a:pt x="3" y="23"/>
                    <a:pt x="5" y="24"/>
                    <a:pt x="7" y="25"/>
                  </a:cubicBezTo>
                  <a:cubicBezTo>
                    <a:pt x="9" y="26"/>
                    <a:pt x="11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5" y="26"/>
                    <a:pt x="17" y="25"/>
                    <a:pt x="20" y="25"/>
                  </a:cubicBezTo>
                  <a:cubicBezTo>
                    <a:pt x="20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2" y="25"/>
                    <a:pt x="23" y="25"/>
                    <a:pt x="23" y="26"/>
                  </a:cubicBezTo>
                  <a:cubicBezTo>
                    <a:pt x="24" y="26"/>
                    <a:pt x="24" y="26"/>
                    <a:pt x="24" y="27"/>
                  </a:cubicBezTo>
                  <a:cubicBezTo>
                    <a:pt x="24" y="28"/>
                    <a:pt x="23" y="29"/>
                    <a:pt x="22" y="29"/>
                  </a:cubicBezTo>
                  <a:cubicBezTo>
                    <a:pt x="22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8" y="30"/>
                    <a:pt x="17" y="29"/>
                  </a:cubicBezTo>
                  <a:cubicBezTo>
                    <a:pt x="17" y="29"/>
                    <a:pt x="16" y="29"/>
                    <a:pt x="16" y="29"/>
                  </a:cubicBezTo>
                  <a:cubicBezTo>
                    <a:pt x="16" y="29"/>
                    <a:pt x="15" y="29"/>
                    <a:pt x="15" y="29"/>
                  </a:cubicBezTo>
                  <a:cubicBezTo>
                    <a:pt x="14" y="30"/>
                    <a:pt x="12" y="31"/>
                    <a:pt x="11" y="32"/>
                  </a:cubicBezTo>
                  <a:cubicBezTo>
                    <a:pt x="10" y="33"/>
                    <a:pt x="10" y="33"/>
                    <a:pt x="10" y="34"/>
                  </a:cubicBezTo>
                  <a:cubicBezTo>
                    <a:pt x="12" y="38"/>
                    <a:pt x="16" y="39"/>
                    <a:pt x="20" y="39"/>
                  </a:cubicBezTo>
                  <a:cubicBezTo>
                    <a:pt x="21" y="39"/>
                    <a:pt x="22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40"/>
                    <a:pt x="25" y="41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2"/>
                    <a:pt x="30" y="42"/>
                    <a:pt x="30" y="42"/>
                  </a:cubicBezTo>
                  <a:cubicBezTo>
                    <a:pt x="31" y="42"/>
                    <a:pt x="32" y="41"/>
                    <a:pt x="32" y="41"/>
                  </a:cubicBezTo>
                  <a:cubicBezTo>
                    <a:pt x="33" y="41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39"/>
                    <a:pt x="33" y="39"/>
                    <a:pt x="33" y="38"/>
                  </a:cubicBezTo>
                  <a:cubicBezTo>
                    <a:pt x="32" y="37"/>
                    <a:pt x="31" y="36"/>
                    <a:pt x="31" y="35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1" y="33"/>
                    <a:pt x="31" y="33"/>
                  </a:cubicBezTo>
                  <a:cubicBezTo>
                    <a:pt x="32" y="31"/>
                    <a:pt x="33" y="29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3"/>
                    <a:pt x="31" y="20"/>
                    <a:pt x="28" y="18"/>
                  </a:cubicBezTo>
                  <a:cubicBezTo>
                    <a:pt x="26" y="17"/>
                    <a:pt x="23" y="17"/>
                    <a:pt x="21" y="17"/>
                  </a:cubicBezTo>
                  <a:cubicBezTo>
                    <a:pt x="18" y="17"/>
                    <a:pt x="15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5"/>
                  </a:cubicBezTo>
                  <a:cubicBezTo>
                    <a:pt x="11" y="15"/>
                    <a:pt x="11" y="14"/>
                    <a:pt x="12" y="14"/>
                  </a:cubicBezTo>
                  <a:cubicBezTo>
                    <a:pt x="13" y="13"/>
                    <a:pt x="14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8" y="14"/>
                    <a:pt x="18" y="14"/>
                  </a:cubicBezTo>
                  <a:cubicBezTo>
                    <a:pt x="18" y="14"/>
                    <a:pt x="18" y="14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2"/>
                    <a:pt x="23" y="11"/>
                    <a:pt x="24" y="9"/>
                  </a:cubicBezTo>
                  <a:cubicBezTo>
                    <a:pt x="24" y="9"/>
                    <a:pt x="24" y="8"/>
                    <a:pt x="24" y="7"/>
                  </a:cubicBezTo>
                  <a:cubicBezTo>
                    <a:pt x="22" y="5"/>
                    <a:pt x="18" y="3"/>
                    <a:pt x="15" y="3"/>
                  </a:cubicBezTo>
                  <a:cubicBezTo>
                    <a:pt x="14" y="3"/>
                    <a:pt x="13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5" name="Freeform 776"/>
            <p:cNvSpPr>
              <a:spLocks noEditPoints="1"/>
            </p:cNvSpPr>
            <p:nvPr/>
          </p:nvSpPr>
          <p:spPr bwMode="auto">
            <a:xfrm>
              <a:off x="751049" y="5092530"/>
              <a:ext cx="167571" cy="172051"/>
            </a:xfrm>
            <a:custGeom>
              <a:avLst/>
              <a:gdLst>
                <a:gd name="T0" fmla="*/ 19 w 79"/>
                <a:gd name="T1" fmla="*/ 70 h 81"/>
                <a:gd name="T2" fmla="*/ 15 w 79"/>
                <a:gd name="T3" fmla="*/ 67 h 81"/>
                <a:gd name="T4" fmla="*/ 17 w 79"/>
                <a:gd name="T5" fmla="*/ 69 h 81"/>
                <a:gd name="T6" fmla="*/ 16 w 79"/>
                <a:gd name="T7" fmla="*/ 69 h 81"/>
                <a:gd name="T8" fmla="*/ 14 w 79"/>
                <a:gd name="T9" fmla="*/ 64 h 81"/>
                <a:gd name="T10" fmla="*/ 11 w 79"/>
                <a:gd name="T11" fmla="*/ 63 h 81"/>
                <a:gd name="T12" fmla="*/ 13 w 79"/>
                <a:gd name="T13" fmla="*/ 62 h 81"/>
                <a:gd name="T14" fmla="*/ 8 w 79"/>
                <a:gd name="T15" fmla="*/ 59 h 81"/>
                <a:gd name="T16" fmla="*/ 9 w 79"/>
                <a:gd name="T17" fmla="*/ 60 h 81"/>
                <a:gd name="T18" fmla="*/ 11 w 79"/>
                <a:gd name="T19" fmla="*/ 55 h 81"/>
                <a:gd name="T20" fmla="*/ 6 w 79"/>
                <a:gd name="T21" fmla="*/ 53 h 81"/>
                <a:gd name="T22" fmla="*/ 10 w 79"/>
                <a:gd name="T23" fmla="*/ 53 h 81"/>
                <a:gd name="T24" fmla="*/ 4 w 79"/>
                <a:gd name="T25" fmla="*/ 45 h 81"/>
                <a:gd name="T26" fmla="*/ 9 w 79"/>
                <a:gd name="T27" fmla="*/ 50 h 81"/>
                <a:gd name="T28" fmla="*/ 4 w 79"/>
                <a:gd name="T29" fmla="*/ 42 h 81"/>
                <a:gd name="T30" fmla="*/ 9 w 79"/>
                <a:gd name="T31" fmla="*/ 42 h 81"/>
                <a:gd name="T32" fmla="*/ 5 w 79"/>
                <a:gd name="T33" fmla="*/ 32 h 81"/>
                <a:gd name="T34" fmla="*/ 4 w 79"/>
                <a:gd name="T35" fmla="*/ 36 h 81"/>
                <a:gd name="T36" fmla="*/ 11 w 79"/>
                <a:gd name="T37" fmla="*/ 26 h 81"/>
                <a:gd name="T38" fmla="*/ 12 w 79"/>
                <a:gd name="T39" fmla="*/ 30 h 81"/>
                <a:gd name="T40" fmla="*/ 10 w 79"/>
                <a:gd name="T41" fmla="*/ 21 h 81"/>
                <a:gd name="T42" fmla="*/ 10 w 79"/>
                <a:gd name="T43" fmla="*/ 25 h 81"/>
                <a:gd name="T44" fmla="*/ 11 w 79"/>
                <a:gd name="T45" fmla="*/ 20 h 81"/>
                <a:gd name="T46" fmla="*/ 23 w 79"/>
                <a:gd name="T47" fmla="*/ 14 h 81"/>
                <a:gd name="T48" fmla="*/ 20 w 79"/>
                <a:gd name="T49" fmla="*/ 12 h 81"/>
                <a:gd name="T50" fmla="*/ 26 w 79"/>
                <a:gd name="T51" fmla="*/ 11 h 81"/>
                <a:gd name="T52" fmla="*/ 22 w 79"/>
                <a:gd name="T53" fmla="*/ 9 h 81"/>
                <a:gd name="T54" fmla="*/ 28 w 79"/>
                <a:gd name="T55" fmla="*/ 10 h 81"/>
                <a:gd name="T56" fmla="*/ 28 w 79"/>
                <a:gd name="T57" fmla="*/ 74 h 81"/>
                <a:gd name="T58" fmla="*/ 29 w 79"/>
                <a:gd name="T59" fmla="*/ 13 h 81"/>
                <a:gd name="T60" fmla="*/ 61 w 79"/>
                <a:gd name="T61" fmla="*/ 10 h 81"/>
                <a:gd name="T62" fmla="*/ 42 w 79"/>
                <a:gd name="T63" fmla="*/ 78 h 81"/>
                <a:gd name="T64" fmla="*/ 29 w 79"/>
                <a:gd name="T65" fmla="*/ 5 h 81"/>
                <a:gd name="T66" fmla="*/ 31 w 79"/>
                <a:gd name="T67" fmla="*/ 8 h 81"/>
                <a:gd name="T68" fmla="*/ 32 w 79"/>
                <a:gd name="T69" fmla="*/ 4 h 81"/>
                <a:gd name="T70" fmla="*/ 38 w 79"/>
                <a:gd name="T71" fmla="*/ 5 h 81"/>
                <a:gd name="T72" fmla="*/ 37 w 79"/>
                <a:gd name="T73" fmla="*/ 0 h 81"/>
                <a:gd name="T74" fmla="*/ 35 w 79"/>
                <a:gd name="T75" fmla="*/ 0 h 81"/>
                <a:gd name="T76" fmla="*/ 8 w 79"/>
                <a:gd name="T77" fmla="*/ 64 h 81"/>
                <a:gd name="T78" fmla="*/ 15 w 79"/>
                <a:gd name="T79" fmla="*/ 72 h 81"/>
                <a:gd name="T80" fmla="*/ 16 w 79"/>
                <a:gd name="T81" fmla="*/ 73 h 81"/>
                <a:gd name="T82" fmla="*/ 33 w 79"/>
                <a:gd name="T83" fmla="*/ 80 h 81"/>
                <a:gd name="T84" fmla="*/ 74 w 79"/>
                <a:gd name="T85" fmla="*/ 60 h 81"/>
                <a:gd name="T86" fmla="*/ 52 w 79"/>
                <a:gd name="T87" fmla="*/ 4 h 81"/>
                <a:gd name="T88" fmla="*/ 37 w 79"/>
                <a:gd name="T8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81">
                  <a:moveTo>
                    <a:pt x="20" y="71"/>
                  </a:moveTo>
                  <a:cubicBezTo>
                    <a:pt x="19" y="71"/>
                    <a:pt x="19" y="71"/>
                    <a:pt x="18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0" y="71"/>
                    <a:pt x="20" y="71"/>
                    <a:pt x="20" y="71"/>
                  </a:cubicBezTo>
                  <a:moveTo>
                    <a:pt x="16" y="69"/>
                  </a:moveTo>
                  <a:cubicBezTo>
                    <a:pt x="16" y="68"/>
                    <a:pt x="15" y="68"/>
                    <a:pt x="15" y="67"/>
                  </a:cubicBezTo>
                  <a:cubicBezTo>
                    <a:pt x="15" y="67"/>
                    <a:pt x="16" y="67"/>
                    <a:pt x="16" y="67"/>
                  </a:cubicBezTo>
                  <a:cubicBezTo>
                    <a:pt x="17" y="68"/>
                    <a:pt x="17" y="68"/>
                    <a:pt x="18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69"/>
                    <a:pt x="16" y="69"/>
                    <a:pt x="16" y="69"/>
                  </a:cubicBezTo>
                  <a:moveTo>
                    <a:pt x="13" y="66"/>
                  </a:moveTo>
                  <a:cubicBezTo>
                    <a:pt x="13" y="65"/>
                    <a:pt x="12" y="65"/>
                    <a:pt x="12" y="64"/>
                  </a:cubicBezTo>
                  <a:cubicBezTo>
                    <a:pt x="13" y="64"/>
                    <a:pt x="14" y="64"/>
                    <a:pt x="14" y="64"/>
                  </a:cubicBezTo>
                  <a:cubicBezTo>
                    <a:pt x="15" y="65"/>
                    <a:pt x="15" y="65"/>
                    <a:pt x="15" y="66"/>
                  </a:cubicBezTo>
                  <a:cubicBezTo>
                    <a:pt x="15" y="66"/>
                    <a:pt x="14" y="66"/>
                    <a:pt x="13" y="66"/>
                  </a:cubicBezTo>
                  <a:moveTo>
                    <a:pt x="11" y="63"/>
                  </a:moveTo>
                  <a:cubicBezTo>
                    <a:pt x="10" y="62"/>
                    <a:pt x="10" y="62"/>
                    <a:pt x="10" y="61"/>
                  </a:cubicBezTo>
                  <a:cubicBezTo>
                    <a:pt x="11" y="61"/>
                    <a:pt x="12" y="61"/>
                    <a:pt x="13" y="61"/>
                  </a:cubicBezTo>
                  <a:cubicBezTo>
                    <a:pt x="13" y="61"/>
                    <a:pt x="13" y="62"/>
                    <a:pt x="13" y="62"/>
                  </a:cubicBezTo>
                  <a:cubicBezTo>
                    <a:pt x="13" y="62"/>
                    <a:pt x="12" y="63"/>
                    <a:pt x="11" y="63"/>
                  </a:cubicBezTo>
                  <a:moveTo>
                    <a:pt x="9" y="60"/>
                  </a:moveTo>
                  <a:cubicBezTo>
                    <a:pt x="8" y="59"/>
                    <a:pt x="8" y="59"/>
                    <a:pt x="8" y="59"/>
                  </a:cubicBezTo>
                  <a:cubicBezTo>
                    <a:pt x="9" y="59"/>
                    <a:pt x="10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1" y="60"/>
                    <a:pt x="10" y="60"/>
                    <a:pt x="9" y="60"/>
                  </a:cubicBezTo>
                  <a:moveTo>
                    <a:pt x="7" y="57"/>
                  </a:moveTo>
                  <a:cubicBezTo>
                    <a:pt x="7" y="57"/>
                    <a:pt x="7" y="56"/>
                    <a:pt x="6" y="55"/>
                  </a:cubicBezTo>
                  <a:cubicBezTo>
                    <a:pt x="8" y="55"/>
                    <a:pt x="9" y="55"/>
                    <a:pt x="11" y="55"/>
                  </a:cubicBezTo>
                  <a:cubicBezTo>
                    <a:pt x="11" y="55"/>
                    <a:pt x="11" y="56"/>
                    <a:pt x="11" y="56"/>
                  </a:cubicBezTo>
                  <a:cubicBezTo>
                    <a:pt x="10" y="57"/>
                    <a:pt x="9" y="57"/>
                    <a:pt x="7" y="57"/>
                  </a:cubicBezTo>
                  <a:moveTo>
                    <a:pt x="6" y="53"/>
                  </a:moveTo>
                  <a:cubicBezTo>
                    <a:pt x="6" y="53"/>
                    <a:pt x="5" y="53"/>
                    <a:pt x="5" y="52"/>
                  </a:cubicBezTo>
                  <a:cubicBezTo>
                    <a:pt x="7" y="52"/>
                    <a:pt x="8" y="52"/>
                    <a:pt x="10" y="52"/>
                  </a:cubicBezTo>
                  <a:cubicBezTo>
                    <a:pt x="10" y="52"/>
                    <a:pt x="10" y="53"/>
                    <a:pt x="10" y="53"/>
                  </a:cubicBezTo>
                  <a:cubicBezTo>
                    <a:pt x="9" y="53"/>
                    <a:pt x="7" y="53"/>
                    <a:pt x="6" y="53"/>
                  </a:cubicBezTo>
                  <a:moveTo>
                    <a:pt x="5" y="51"/>
                  </a:moveTo>
                  <a:cubicBezTo>
                    <a:pt x="4" y="49"/>
                    <a:pt x="4" y="47"/>
                    <a:pt x="4" y="45"/>
                  </a:cubicBezTo>
                  <a:cubicBezTo>
                    <a:pt x="6" y="44"/>
                    <a:pt x="7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6"/>
                    <a:pt x="9" y="48"/>
                    <a:pt x="9" y="50"/>
                  </a:cubicBezTo>
                  <a:cubicBezTo>
                    <a:pt x="8" y="50"/>
                    <a:pt x="6" y="50"/>
                    <a:pt x="5" y="51"/>
                  </a:cubicBezTo>
                  <a:moveTo>
                    <a:pt x="4" y="43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0"/>
                    <a:pt x="4" y="39"/>
                    <a:pt x="4" y="38"/>
                  </a:cubicBezTo>
                  <a:cubicBezTo>
                    <a:pt x="6" y="37"/>
                    <a:pt x="8" y="37"/>
                    <a:pt x="10" y="36"/>
                  </a:cubicBezTo>
                  <a:cubicBezTo>
                    <a:pt x="9" y="38"/>
                    <a:pt x="9" y="40"/>
                    <a:pt x="9" y="42"/>
                  </a:cubicBezTo>
                  <a:cubicBezTo>
                    <a:pt x="7" y="42"/>
                    <a:pt x="6" y="43"/>
                    <a:pt x="4" y="43"/>
                  </a:cubicBezTo>
                  <a:moveTo>
                    <a:pt x="4" y="36"/>
                  </a:moveTo>
                  <a:cubicBezTo>
                    <a:pt x="4" y="35"/>
                    <a:pt x="5" y="33"/>
                    <a:pt x="5" y="32"/>
                  </a:cubicBezTo>
                  <a:cubicBezTo>
                    <a:pt x="7" y="32"/>
                    <a:pt x="9" y="32"/>
                    <a:pt x="11" y="32"/>
                  </a:cubicBezTo>
                  <a:cubicBezTo>
                    <a:pt x="11" y="33"/>
                    <a:pt x="10" y="34"/>
                    <a:pt x="10" y="35"/>
                  </a:cubicBezTo>
                  <a:cubicBezTo>
                    <a:pt x="8" y="35"/>
                    <a:pt x="6" y="35"/>
                    <a:pt x="4" y="36"/>
                  </a:cubicBezTo>
                  <a:moveTo>
                    <a:pt x="5" y="31"/>
                  </a:moveTo>
                  <a:cubicBezTo>
                    <a:pt x="6" y="29"/>
                    <a:pt x="6" y="28"/>
                    <a:pt x="7" y="27"/>
                  </a:cubicBezTo>
                  <a:cubicBezTo>
                    <a:pt x="8" y="27"/>
                    <a:pt x="9" y="26"/>
                    <a:pt x="11" y="26"/>
                  </a:cubicBezTo>
                  <a:cubicBezTo>
                    <a:pt x="11" y="26"/>
                    <a:pt x="12" y="26"/>
                    <a:pt x="13" y="26"/>
                  </a:cubicBezTo>
                  <a:cubicBezTo>
                    <a:pt x="13" y="27"/>
                    <a:pt x="13" y="28"/>
                    <a:pt x="12" y="28"/>
                  </a:cubicBezTo>
                  <a:cubicBezTo>
                    <a:pt x="12" y="29"/>
                    <a:pt x="12" y="29"/>
                    <a:pt x="12" y="30"/>
                  </a:cubicBezTo>
                  <a:cubicBezTo>
                    <a:pt x="9" y="30"/>
                    <a:pt x="7" y="30"/>
                    <a:pt x="5" y="31"/>
                  </a:cubicBezTo>
                  <a:moveTo>
                    <a:pt x="8" y="25"/>
                  </a:moveTo>
                  <a:cubicBezTo>
                    <a:pt x="9" y="24"/>
                    <a:pt x="9" y="22"/>
                    <a:pt x="10" y="21"/>
                  </a:cubicBezTo>
                  <a:cubicBezTo>
                    <a:pt x="12" y="21"/>
                    <a:pt x="14" y="21"/>
                    <a:pt x="16" y="22"/>
                  </a:cubicBezTo>
                  <a:cubicBezTo>
                    <a:pt x="16" y="23"/>
                    <a:pt x="15" y="24"/>
                    <a:pt x="14" y="25"/>
                  </a:cubicBezTo>
                  <a:cubicBezTo>
                    <a:pt x="13" y="25"/>
                    <a:pt x="11" y="25"/>
                    <a:pt x="10" y="25"/>
                  </a:cubicBezTo>
                  <a:cubicBezTo>
                    <a:pt x="9" y="25"/>
                    <a:pt x="9" y="25"/>
                    <a:pt x="8" y="25"/>
                  </a:cubicBezTo>
                  <a:moveTo>
                    <a:pt x="17" y="20"/>
                  </a:moveTo>
                  <a:cubicBezTo>
                    <a:pt x="15" y="20"/>
                    <a:pt x="13" y="20"/>
                    <a:pt x="11" y="20"/>
                  </a:cubicBezTo>
                  <a:cubicBezTo>
                    <a:pt x="13" y="18"/>
                    <a:pt x="14" y="15"/>
                    <a:pt x="16" y="14"/>
                  </a:cubicBezTo>
                  <a:cubicBezTo>
                    <a:pt x="17" y="14"/>
                    <a:pt x="19" y="14"/>
                    <a:pt x="20" y="14"/>
                  </a:cubicBezTo>
                  <a:cubicBezTo>
                    <a:pt x="21" y="14"/>
                    <a:pt x="22" y="14"/>
                    <a:pt x="23" y="14"/>
                  </a:cubicBezTo>
                  <a:cubicBezTo>
                    <a:pt x="21" y="16"/>
                    <a:pt x="19" y="18"/>
                    <a:pt x="17" y="20"/>
                  </a:cubicBezTo>
                  <a:moveTo>
                    <a:pt x="24" y="13"/>
                  </a:moveTo>
                  <a:cubicBezTo>
                    <a:pt x="23" y="12"/>
                    <a:pt x="22" y="12"/>
                    <a:pt x="20" y="12"/>
                  </a:cubicBezTo>
                  <a:cubicBezTo>
                    <a:pt x="19" y="12"/>
                    <a:pt x="19" y="12"/>
                    <a:pt x="18" y="12"/>
                  </a:cubicBezTo>
                  <a:cubicBezTo>
                    <a:pt x="19" y="12"/>
                    <a:pt x="19" y="11"/>
                    <a:pt x="20" y="10"/>
                  </a:cubicBezTo>
                  <a:cubicBezTo>
                    <a:pt x="22" y="11"/>
                    <a:pt x="24" y="11"/>
                    <a:pt x="26" y="11"/>
                  </a:cubicBezTo>
                  <a:cubicBezTo>
                    <a:pt x="25" y="12"/>
                    <a:pt x="25" y="12"/>
                    <a:pt x="24" y="13"/>
                  </a:cubicBezTo>
                  <a:moveTo>
                    <a:pt x="28" y="10"/>
                  </a:moveTo>
                  <a:cubicBezTo>
                    <a:pt x="26" y="9"/>
                    <a:pt x="24" y="9"/>
                    <a:pt x="22" y="9"/>
                  </a:cubicBezTo>
                  <a:cubicBezTo>
                    <a:pt x="23" y="9"/>
                    <a:pt x="23" y="8"/>
                    <a:pt x="24" y="8"/>
                  </a:cubicBezTo>
                  <a:cubicBezTo>
                    <a:pt x="25" y="8"/>
                    <a:pt x="27" y="9"/>
                    <a:pt x="29" y="9"/>
                  </a:cubicBezTo>
                  <a:cubicBezTo>
                    <a:pt x="28" y="10"/>
                    <a:pt x="28" y="10"/>
                    <a:pt x="28" y="10"/>
                  </a:cubicBezTo>
                  <a:moveTo>
                    <a:pt x="42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37" y="78"/>
                    <a:pt x="32" y="76"/>
                    <a:pt x="28" y="74"/>
                  </a:cubicBezTo>
                  <a:cubicBezTo>
                    <a:pt x="18" y="67"/>
                    <a:pt x="12" y="56"/>
                    <a:pt x="12" y="44"/>
                  </a:cubicBezTo>
                  <a:cubicBezTo>
                    <a:pt x="12" y="39"/>
                    <a:pt x="13" y="34"/>
                    <a:pt x="15" y="30"/>
                  </a:cubicBezTo>
                  <a:cubicBezTo>
                    <a:pt x="18" y="23"/>
                    <a:pt x="23" y="18"/>
                    <a:pt x="29" y="13"/>
                  </a:cubicBezTo>
                  <a:cubicBezTo>
                    <a:pt x="34" y="9"/>
                    <a:pt x="41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52" y="6"/>
                    <a:pt x="56" y="7"/>
                    <a:pt x="61" y="10"/>
                  </a:cubicBezTo>
                  <a:cubicBezTo>
                    <a:pt x="71" y="17"/>
                    <a:pt x="76" y="28"/>
                    <a:pt x="76" y="39"/>
                  </a:cubicBezTo>
                  <a:cubicBezTo>
                    <a:pt x="76" y="46"/>
                    <a:pt x="74" y="53"/>
                    <a:pt x="71" y="59"/>
                  </a:cubicBezTo>
                  <a:cubicBezTo>
                    <a:pt x="66" y="70"/>
                    <a:pt x="54" y="78"/>
                    <a:pt x="42" y="78"/>
                  </a:cubicBezTo>
                  <a:moveTo>
                    <a:pt x="31" y="8"/>
                  </a:moveTo>
                  <a:cubicBezTo>
                    <a:pt x="29" y="7"/>
                    <a:pt x="28" y="7"/>
                    <a:pt x="26" y="7"/>
                  </a:cubicBezTo>
                  <a:cubicBezTo>
                    <a:pt x="27" y="6"/>
                    <a:pt x="28" y="6"/>
                    <a:pt x="29" y="5"/>
                  </a:cubicBezTo>
                  <a:cubicBezTo>
                    <a:pt x="30" y="6"/>
                    <a:pt x="32" y="6"/>
                    <a:pt x="33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7"/>
                    <a:pt x="32" y="7"/>
                    <a:pt x="31" y="8"/>
                  </a:cubicBezTo>
                  <a:moveTo>
                    <a:pt x="36" y="5"/>
                  </a:moveTo>
                  <a:cubicBezTo>
                    <a:pt x="35" y="5"/>
                    <a:pt x="34" y="5"/>
                    <a:pt x="34" y="5"/>
                  </a:cubicBezTo>
                  <a:cubicBezTo>
                    <a:pt x="33" y="4"/>
                    <a:pt x="33" y="4"/>
                    <a:pt x="32" y="4"/>
                  </a:cubicBezTo>
                  <a:cubicBezTo>
                    <a:pt x="33" y="4"/>
                    <a:pt x="34" y="4"/>
                    <a:pt x="34" y="4"/>
                  </a:cubicBezTo>
                  <a:cubicBezTo>
                    <a:pt x="35" y="4"/>
                    <a:pt x="37" y="4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7" y="5"/>
                    <a:pt x="37" y="5"/>
                    <a:pt x="36" y="5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2" y="2"/>
                    <a:pt x="10" y="12"/>
                    <a:pt x="4" y="25"/>
                  </a:cubicBezTo>
                  <a:cubicBezTo>
                    <a:pt x="2" y="30"/>
                    <a:pt x="0" y="36"/>
                    <a:pt x="0" y="42"/>
                  </a:cubicBezTo>
                  <a:cubicBezTo>
                    <a:pt x="0" y="49"/>
                    <a:pt x="3" y="57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10" y="67"/>
                    <a:pt x="13" y="70"/>
                    <a:pt x="15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22" y="76"/>
                    <a:pt x="27" y="78"/>
                    <a:pt x="32" y="80"/>
                  </a:cubicBezTo>
                  <a:cubicBezTo>
                    <a:pt x="32" y="80"/>
                    <a:pt x="33" y="80"/>
                    <a:pt x="3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6" y="80"/>
                    <a:pt x="39" y="81"/>
                    <a:pt x="42" y="81"/>
                  </a:cubicBezTo>
                  <a:cubicBezTo>
                    <a:pt x="55" y="81"/>
                    <a:pt x="69" y="73"/>
                    <a:pt x="74" y="60"/>
                  </a:cubicBezTo>
                  <a:cubicBezTo>
                    <a:pt x="78" y="54"/>
                    <a:pt x="79" y="47"/>
                    <a:pt x="79" y="39"/>
                  </a:cubicBezTo>
                  <a:cubicBezTo>
                    <a:pt x="79" y="27"/>
                    <a:pt x="74" y="15"/>
                    <a:pt x="62" y="8"/>
                  </a:cubicBezTo>
                  <a:cubicBezTo>
                    <a:pt x="59" y="5"/>
                    <a:pt x="56" y="4"/>
                    <a:pt x="52" y="4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8" y="2"/>
                    <a:pt x="43" y="1"/>
                    <a:pt x="38" y="0"/>
                  </a:cubicBezTo>
                  <a:cubicBezTo>
                    <a:pt x="38" y="0"/>
                    <a:pt x="37" y="0"/>
                    <a:pt x="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6" name="Freeform 777"/>
            <p:cNvSpPr>
              <a:spLocks noEditPoints="1"/>
            </p:cNvSpPr>
            <p:nvPr/>
          </p:nvSpPr>
          <p:spPr bwMode="auto">
            <a:xfrm>
              <a:off x="783309" y="5114037"/>
              <a:ext cx="122766" cy="136207"/>
            </a:xfrm>
            <a:custGeom>
              <a:avLst/>
              <a:gdLst>
                <a:gd name="T0" fmla="*/ 43 w 58"/>
                <a:gd name="T1" fmla="*/ 55 h 64"/>
                <a:gd name="T2" fmla="*/ 43 w 58"/>
                <a:gd name="T3" fmla="*/ 56 h 64"/>
                <a:gd name="T4" fmla="*/ 45 w 58"/>
                <a:gd name="T5" fmla="*/ 53 h 64"/>
                <a:gd name="T6" fmla="*/ 48 w 58"/>
                <a:gd name="T7" fmla="*/ 51 h 64"/>
                <a:gd name="T8" fmla="*/ 48 w 58"/>
                <a:gd name="T9" fmla="*/ 49 h 64"/>
                <a:gd name="T10" fmla="*/ 51 w 58"/>
                <a:gd name="T11" fmla="*/ 47 h 64"/>
                <a:gd name="T12" fmla="*/ 48 w 58"/>
                <a:gd name="T13" fmla="*/ 49 h 64"/>
                <a:gd name="T14" fmla="*/ 51 w 58"/>
                <a:gd name="T15" fmla="*/ 45 h 64"/>
                <a:gd name="T16" fmla="*/ 52 w 58"/>
                <a:gd name="T17" fmla="*/ 41 h 64"/>
                <a:gd name="T18" fmla="*/ 51 w 58"/>
                <a:gd name="T19" fmla="*/ 45 h 64"/>
                <a:gd name="T20" fmla="*/ 52 w 58"/>
                <a:gd name="T21" fmla="*/ 40 h 64"/>
                <a:gd name="T22" fmla="*/ 54 w 58"/>
                <a:gd name="T23" fmla="*/ 36 h 64"/>
                <a:gd name="T24" fmla="*/ 54 w 58"/>
                <a:gd name="T25" fmla="*/ 35 h 64"/>
                <a:gd name="T26" fmla="*/ 54 w 58"/>
                <a:gd name="T27" fmla="*/ 30 h 64"/>
                <a:gd name="T28" fmla="*/ 55 w 58"/>
                <a:gd name="T29" fmla="*/ 30 h 64"/>
                <a:gd name="T30" fmla="*/ 55 w 58"/>
                <a:gd name="T31" fmla="*/ 28 h 64"/>
                <a:gd name="T32" fmla="*/ 53 w 58"/>
                <a:gd name="T33" fmla="*/ 25 h 64"/>
                <a:gd name="T34" fmla="*/ 55 w 58"/>
                <a:gd name="T35" fmla="*/ 28 h 64"/>
                <a:gd name="T36" fmla="*/ 53 w 58"/>
                <a:gd name="T37" fmla="*/ 23 h 64"/>
                <a:gd name="T38" fmla="*/ 53 w 58"/>
                <a:gd name="T39" fmla="*/ 20 h 64"/>
                <a:gd name="T40" fmla="*/ 52 w 58"/>
                <a:gd name="T41" fmla="*/ 18 h 64"/>
                <a:gd name="T42" fmla="*/ 51 w 58"/>
                <a:gd name="T43" fmla="*/ 16 h 64"/>
                <a:gd name="T44" fmla="*/ 52 w 58"/>
                <a:gd name="T45" fmla="*/ 18 h 64"/>
                <a:gd name="T46" fmla="*/ 50 w 58"/>
                <a:gd name="T47" fmla="*/ 14 h 64"/>
                <a:gd name="T48" fmla="*/ 50 w 58"/>
                <a:gd name="T49" fmla="*/ 14 h 64"/>
                <a:gd name="T50" fmla="*/ 22 w 58"/>
                <a:gd name="T51" fmla="*/ 60 h 64"/>
                <a:gd name="T52" fmla="*/ 4 w 58"/>
                <a:gd name="T53" fmla="*/ 34 h 64"/>
                <a:gd name="T54" fmla="*/ 17 w 58"/>
                <a:gd name="T55" fmla="*/ 9 h 64"/>
                <a:gd name="T56" fmla="*/ 32 w 58"/>
                <a:gd name="T57" fmla="*/ 3 h 64"/>
                <a:gd name="T58" fmla="*/ 34 w 58"/>
                <a:gd name="T59" fmla="*/ 4 h 64"/>
                <a:gd name="T60" fmla="*/ 50 w 58"/>
                <a:gd name="T61" fmla="*/ 28 h 64"/>
                <a:gd name="T62" fmla="*/ 50 w 58"/>
                <a:gd name="T63" fmla="*/ 29 h 64"/>
                <a:gd name="T64" fmla="*/ 23 w 58"/>
                <a:gd name="T65" fmla="*/ 60 h 64"/>
                <a:gd name="T66" fmla="*/ 22 w 58"/>
                <a:gd name="T67" fmla="*/ 60 h 64"/>
                <a:gd name="T68" fmla="*/ 32 w 58"/>
                <a:gd name="T69" fmla="*/ 0 h 64"/>
                <a:gd name="T70" fmla="*/ 15 w 58"/>
                <a:gd name="T71" fmla="*/ 6 h 64"/>
                <a:gd name="T72" fmla="*/ 0 w 58"/>
                <a:gd name="T73" fmla="*/ 34 h 64"/>
                <a:gd name="T74" fmla="*/ 28 w 58"/>
                <a:gd name="T75" fmla="*/ 64 h 64"/>
                <a:gd name="T76" fmla="*/ 58 w 58"/>
                <a:gd name="T77" fmla="*/ 30 h 64"/>
                <a:gd name="T78" fmla="*/ 32 w 58"/>
                <a:gd name="T7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" h="64">
                  <a:moveTo>
                    <a:pt x="43" y="56"/>
                  </a:move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6"/>
                    <a:pt x="43" y="56"/>
                    <a:pt x="43" y="56"/>
                  </a:cubicBezTo>
                  <a:moveTo>
                    <a:pt x="45" y="53"/>
                  </a:moveTo>
                  <a:cubicBezTo>
                    <a:pt x="45" y="53"/>
                    <a:pt x="45" y="53"/>
                    <a:pt x="45" y="53"/>
                  </a:cubicBezTo>
                  <a:cubicBezTo>
                    <a:pt x="46" y="53"/>
                    <a:pt x="46" y="52"/>
                    <a:pt x="47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7" y="52"/>
                    <a:pt x="46" y="53"/>
                    <a:pt x="45" y="53"/>
                  </a:cubicBezTo>
                  <a:moveTo>
                    <a:pt x="48" y="49"/>
                  </a:moveTo>
                  <a:cubicBezTo>
                    <a:pt x="49" y="48"/>
                    <a:pt x="49" y="48"/>
                    <a:pt x="50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9"/>
                    <a:pt x="49" y="50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moveTo>
                    <a:pt x="51" y="45"/>
                  </a:moveTo>
                  <a:cubicBezTo>
                    <a:pt x="51" y="45"/>
                    <a:pt x="51" y="45"/>
                    <a:pt x="50" y="45"/>
                  </a:cubicBezTo>
                  <a:cubicBezTo>
                    <a:pt x="51" y="44"/>
                    <a:pt x="51" y="43"/>
                    <a:pt x="52" y="41"/>
                  </a:cubicBezTo>
                  <a:cubicBezTo>
                    <a:pt x="52" y="42"/>
                    <a:pt x="52" y="42"/>
                    <a:pt x="53" y="42"/>
                  </a:cubicBezTo>
                  <a:cubicBezTo>
                    <a:pt x="52" y="43"/>
                    <a:pt x="52" y="44"/>
                    <a:pt x="51" y="45"/>
                  </a:cubicBezTo>
                  <a:moveTo>
                    <a:pt x="53" y="40"/>
                  </a:moveTo>
                  <a:cubicBezTo>
                    <a:pt x="53" y="40"/>
                    <a:pt x="52" y="40"/>
                    <a:pt x="52" y="40"/>
                  </a:cubicBezTo>
                  <a:cubicBezTo>
                    <a:pt x="52" y="39"/>
                    <a:pt x="53" y="37"/>
                    <a:pt x="53" y="36"/>
                  </a:cubicBezTo>
                  <a:cubicBezTo>
                    <a:pt x="53" y="36"/>
                    <a:pt x="54" y="36"/>
                    <a:pt x="54" y="36"/>
                  </a:cubicBezTo>
                  <a:cubicBezTo>
                    <a:pt x="54" y="38"/>
                    <a:pt x="54" y="39"/>
                    <a:pt x="53" y="40"/>
                  </a:cubicBezTo>
                  <a:moveTo>
                    <a:pt x="54" y="35"/>
                  </a:moveTo>
                  <a:cubicBezTo>
                    <a:pt x="54" y="34"/>
                    <a:pt x="54" y="34"/>
                    <a:pt x="53" y="34"/>
                  </a:cubicBezTo>
                  <a:cubicBezTo>
                    <a:pt x="53" y="33"/>
                    <a:pt x="54" y="31"/>
                    <a:pt x="54" y="30"/>
                  </a:cubicBezTo>
                  <a:cubicBezTo>
                    <a:pt x="54" y="30"/>
                    <a:pt x="54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2"/>
                    <a:pt x="55" y="33"/>
                    <a:pt x="54" y="35"/>
                  </a:cubicBezTo>
                  <a:moveTo>
                    <a:pt x="55" y="28"/>
                  </a:moveTo>
                  <a:cubicBezTo>
                    <a:pt x="54" y="28"/>
                    <a:pt x="54" y="28"/>
                    <a:pt x="54" y="28"/>
                  </a:cubicBezTo>
                  <a:cubicBezTo>
                    <a:pt x="54" y="27"/>
                    <a:pt x="53" y="26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6"/>
                    <a:pt x="55" y="27"/>
                    <a:pt x="55" y="28"/>
                  </a:cubicBezTo>
                  <a:moveTo>
                    <a:pt x="54" y="23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1"/>
                    <a:pt x="52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1"/>
                    <a:pt x="54" y="22"/>
                    <a:pt x="54" y="23"/>
                  </a:cubicBezTo>
                  <a:moveTo>
                    <a:pt x="52" y="18"/>
                  </a:moveTo>
                  <a:cubicBezTo>
                    <a:pt x="52" y="18"/>
                    <a:pt x="52" y="18"/>
                    <a:pt x="52" y="18"/>
                  </a:cubicBezTo>
                  <a:cubicBezTo>
                    <a:pt x="51" y="17"/>
                    <a:pt x="51" y="17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8"/>
                  </a:cubicBezTo>
                  <a:moveTo>
                    <a:pt x="50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moveTo>
                    <a:pt x="22" y="60"/>
                  </a:moveTo>
                  <a:cubicBezTo>
                    <a:pt x="20" y="59"/>
                    <a:pt x="18" y="59"/>
                    <a:pt x="16" y="57"/>
                  </a:cubicBezTo>
                  <a:cubicBezTo>
                    <a:pt x="8" y="53"/>
                    <a:pt x="4" y="43"/>
                    <a:pt x="4" y="34"/>
                  </a:cubicBezTo>
                  <a:cubicBezTo>
                    <a:pt x="4" y="30"/>
                    <a:pt x="4" y="26"/>
                    <a:pt x="6" y="22"/>
                  </a:cubicBezTo>
                  <a:cubicBezTo>
                    <a:pt x="8" y="17"/>
                    <a:pt x="12" y="12"/>
                    <a:pt x="17" y="9"/>
                  </a:cubicBezTo>
                  <a:cubicBezTo>
                    <a:pt x="21" y="6"/>
                    <a:pt x="27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3" y="3"/>
                    <a:pt x="34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4"/>
                    <a:pt x="37" y="5"/>
                    <a:pt x="38" y="6"/>
                  </a:cubicBezTo>
                  <a:cubicBezTo>
                    <a:pt x="46" y="11"/>
                    <a:pt x="50" y="19"/>
                    <a:pt x="50" y="28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35"/>
                    <a:pt x="49" y="40"/>
                    <a:pt x="47" y="45"/>
                  </a:cubicBezTo>
                  <a:cubicBezTo>
                    <a:pt x="43" y="54"/>
                    <a:pt x="33" y="60"/>
                    <a:pt x="23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3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3"/>
                    <a:pt x="15" y="6"/>
                  </a:cubicBezTo>
                  <a:cubicBezTo>
                    <a:pt x="10" y="10"/>
                    <a:pt x="6" y="15"/>
                    <a:pt x="3" y="21"/>
                  </a:cubicBezTo>
                  <a:cubicBezTo>
                    <a:pt x="1" y="25"/>
                    <a:pt x="0" y="29"/>
                    <a:pt x="0" y="34"/>
                  </a:cubicBezTo>
                  <a:cubicBezTo>
                    <a:pt x="0" y="44"/>
                    <a:pt x="5" y="55"/>
                    <a:pt x="14" y="60"/>
                  </a:cubicBezTo>
                  <a:cubicBezTo>
                    <a:pt x="19" y="63"/>
                    <a:pt x="23" y="64"/>
                    <a:pt x="28" y="64"/>
                  </a:cubicBezTo>
                  <a:cubicBezTo>
                    <a:pt x="39" y="64"/>
                    <a:pt x="49" y="57"/>
                    <a:pt x="54" y="47"/>
                  </a:cubicBezTo>
                  <a:cubicBezTo>
                    <a:pt x="57" y="42"/>
                    <a:pt x="58" y="36"/>
                    <a:pt x="58" y="30"/>
                  </a:cubicBezTo>
                  <a:cubicBezTo>
                    <a:pt x="58" y="20"/>
                    <a:pt x="54" y="10"/>
                    <a:pt x="44" y="4"/>
                  </a:cubicBezTo>
                  <a:cubicBezTo>
                    <a:pt x="40" y="1"/>
                    <a:pt x="36" y="0"/>
                    <a:pt x="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7" name="Freeform 778"/>
            <p:cNvSpPr>
              <a:spLocks noEditPoints="1"/>
            </p:cNvSpPr>
            <p:nvPr/>
          </p:nvSpPr>
          <p:spPr bwMode="auto">
            <a:xfrm>
              <a:off x="812880" y="5132855"/>
              <a:ext cx="61831" cy="102156"/>
            </a:xfrm>
            <a:custGeom>
              <a:avLst/>
              <a:gdLst>
                <a:gd name="T0" fmla="*/ 17 w 29"/>
                <a:gd name="T1" fmla="*/ 7 h 48"/>
                <a:gd name="T2" fmla="*/ 19 w 29"/>
                <a:gd name="T3" fmla="*/ 4 h 48"/>
                <a:gd name="T4" fmla="*/ 20 w 29"/>
                <a:gd name="T5" fmla="*/ 6 h 48"/>
                <a:gd name="T6" fmla="*/ 20 w 29"/>
                <a:gd name="T7" fmla="*/ 10 h 48"/>
                <a:gd name="T8" fmla="*/ 23 w 29"/>
                <a:gd name="T9" fmla="*/ 16 h 48"/>
                <a:gd name="T10" fmla="*/ 20 w 29"/>
                <a:gd name="T11" fmla="*/ 13 h 48"/>
                <a:gd name="T12" fmla="*/ 12 w 29"/>
                <a:gd name="T13" fmla="*/ 11 h 48"/>
                <a:gd name="T14" fmla="*/ 12 w 29"/>
                <a:gd name="T15" fmla="*/ 19 h 48"/>
                <a:gd name="T16" fmla="*/ 21 w 29"/>
                <a:gd name="T17" fmla="*/ 32 h 48"/>
                <a:gd name="T18" fmla="*/ 13 w 29"/>
                <a:gd name="T19" fmla="*/ 38 h 48"/>
                <a:gd name="T20" fmla="*/ 11 w 29"/>
                <a:gd name="T21" fmla="*/ 40 h 48"/>
                <a:gd name="T22" fmla="*/ 10 w 29"/>
                <a:gd name="T23" fmla="*/ 44 h 48"/>
                <a:gd name="T24" fmla="*/ 9 w 29"/>
                <a:gd name="T25" fmla="*/ 40 h 48"/>
                <a:gd name="T26" fmla="*/ 3 w 29"/>
                <a:gd name="T27" fmla="*/ 30 h 48"/>
                <a:gd name="T28" fmla="*/ 11 w 29"/>
                <a:gd name="T29" fmla="*/ 36 h 48"/>
                <a:gd name="T30" fmla="*/ 19 w 29"/>
                <a:gd name="T31" fmla="*/ 31 h 48"/>
                <a:gd name="T32" fmla="*/ 15 w 29"/>
                <a:gd name="T33" fmla="*/ 25 h 48"/>
                <a:gd name="T34" fmla="*/ 7 w 29"/>
                <a:gd name="T35" fmla="*/ 14 h 48"/>
                <a:gd name="T36" fmla="*/ 13 w 29"/>
                <a:gd name="T37" fmla="*/ 7 h 48"/>
                <a:gd name="T38" fmla="*/ 17 w 29"/>
                <a:gd name="T39" fmla="*/ 0 h 48"/>
                <a:gd name="T40" fmla="*/ 15 w 29"/>
                <a:gd name="T41" fmla="*/ 3 h 48"/>
                <a:gd name="T42" fmla="*/ 8 w 29"/>
                <a:gd name="T43" fmla="*/ 6 h 48"/>
                <a:gd name="T44" fmla="*/ 8 w 29"/>
                <a:gd name="T45" fmla="*/ 23 h 48"/>
                <a:gd name="T46" fmla="*/ 15 w 29"/>
                <a:gd name="T47" fmla="*/ 31 h 48"/>
                <a:gd name="T48" fmla="*/ 13 w 29"/>
                <a:gd name="T49" fmla="*/ 33 h 48"/>
                <a:gd name="T50" fmla="*/ 8 w 29"/>
                <a:gd name="T51" fmla="*/ 29 h 48"/>
                <a:gd name="T52" fmla="*/ 2 w 29"/>
                <a:gd name="T53" fmla="*/ 26 h 48"/>
                <a:gd name="T54" fmla="*/ 6 w 29"/>
                <a:gd name="T55" fmla="*/ 40 h 48"/>
                <a:gd name="T56" fmla="*/ 5 w 29"/>
                <a:gd name="T57" fmla="*/ 44 h 48"/>
                <a:gd name="T58" fmla="*/ 6 w 29"/>
                <a:gd name="T59" fmla="*/ 46 h 48"/>
                <a:gd name="T60" fmla="*/ 10 w 29"/>
                <a:gd name="T61" fmla="*/ 48 h 48"/>
                <a:gd name="T62" fmla="*/ 13 w 29"/>
                <a:gd name="T63" fmla="*/ 47 h 48"/>
                <a:gd name="T64" fmla="*/ 16 w 29"/>
                <a:gd name="T65" fmla="*/ 41 h 48"/>
                <a:gd name="T66" fmla="*/ 24 w 29"/>
                <a:gd name="T67" fmla="*/ 29 h 48"/>
                <a:gd name="T68" fmla="*/ 13 w 29"/>
                <a:gd name="T69" fmla="*/ 15 h 48"/>
                <a:gd name="T70" fmla="*/ 14 w 29"/>
                <a:gd name="T71" fmla="*/ 14 h 48"/>
                <a:gd name="T72" fmla="*/ 20 w 29"/>
                <a:gd name="T73" fmla="*/ 17 h 48"/>
                <a:gd name="T74" fmla="*/ 21 w 29"/>
                <a:gd name="T75" fmla="*/ 19 h 48"/>
                <a:gd name="T76" fmla="*/ 26 w 29"/>
                <a:gd name="T77" fmla="*/ 20 h 48"/>
                <a:gd name="T78" fmla="*/ 29 w 29"/>
                <a:gd name="T79" fmla="*/ 17 h 48"/>
                <a:gd name="T80" fmla="*/ 24 w 29"/>
                <a:gd name="T81" fmla="*/ 4 h 48"/>
                <a:gd name="T82" fmla="*/ 20 w 29"/>
                <a:gd name="T83" fmla="*/ 0 h 48"/>
                <a:gd name="T84" fmla="*/ 18 w 29"/>
                <a:gd name="T8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" h="48">
                  <a:moveTo>
                    <a:pt x="15" y="8"/>
                  </a:moveTo>
                  <a:cubicBezTo>
                    <a:pt x="15" y="8"/>
                    <a:pt x="16" y="8"/>
                    <a:pt x="16" y="8"/>
                  </a:cubicBezTo>
                  <a:cubicBezTo>
                    <a:pt x="16" y="8"/>
                    <a:pt x="17" y="7"/>
                    <a:pt x="17" y="7"/>
                  </a:cubicBezTo>
                  <a:cubicBezTo>
                    <a:pt x="17" y="6"/>
                    <a:pt x="18" y="5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5"/>
                  </a:cubicBezTo>
                  <a:cubicBezTo>
                    <a:pt x="20" y="5"/>
                    <a:pt x="20" y="6"/>
                    <a:pt x="20" y="6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9"/>
                    <a:pt x="20" y="10"/>
                  </a:cubicBezTo>
                  <a:cubicBezTo>
                    <a:pt x="23" y="11"/>
                    <a:pt x="25" y="14"/>
                    <a:pt x="25" y="17"/>
                  </a:cubicBezTo>
                  <a:cubicBezTo>
                    <a:pt x="25" y="17"/>
                    <a:pt x="24" y="17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1" y="13"/>
                    <a:pt x="20" y="13"/>
                  </a:cubicBezTo>
                  <a:cubicBezTo>
                    <a:pt x="19" y="12"/>
                    <a:pt x="18" y="11"/>
                    <a:pt x="17" y="11"/>
                  </a:cubicBezTo>
                  <a:cubicBezTo>
                    <a:pt x="16" y="11"/>
                    <a:pt x="15" y="11"/>
                    <a:pt x="14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9" y="14"/>
                    <a:pt x="9" y="14"/>
                    <a:pt x="9" y="15"/>
                  </a:cubicBezTo>
                  <a:cubicBezTo>
                    <a:pt x="9" y="17"/>
                    <a:pt x="11" y="18"/>
                    <a:pt x="12" y="19"/>
                  </a:cubicBezTo>
                  <a:cubicBezTo>
                    <a:pt x="14" y="21"/>
                    <a:pt x="16" y="23"/>
                    <a:pt x="17" y="25"/>
                  </a:cubicBezTo>
                  <a:cubicBezTo>
                    <a:pt x="19" y="26"/>
                    <a:pt x="20" y="28"/>
                    <a:pt x="21" y="30"/>
                  </a:cubicBezTo>
                  <a:cubicBezTo>
                    <a:pt x="21" y="31"/>
                    <a:pt x="21" y="31"/>
                    <a:pt x="21" y="32"/>
                  </a:cubicBezTo>
                  <a:cubicBezTo>
                    <a:pt x="21" y="34"/>
                    <a:pt x="20" y="35"/>
                    <a:pt x="19" y="37"/>
                  </a:cubicBezTo>
                  <a:cubicBezTo>
                    <a:pt x="19" y="37"/>
                    <a:pt x="17" y="38"/>
                    <a:pt x="15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8"/>
                    <a:pt x="11" y="39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0" y="42"/>
                    <a:pt x="10" y="43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9" y="44"/>
                    <a:pt x="9" y="44"/>
                  </a:cubicBezTo>
                  <a:cubicBezTo>
                    <a:pt x="9" y="43"/>
                    <a:pt x="9" y="42"/>
                    <a:pt x="9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9"/>
                    <a:pt x="9" y="39"/>
                    <a:pt x="9" y="38"/>
                  </a:cubicBezTo>
                  <a:cubicBezTo>
                    <a:pt x="8" y="37"/>
                    <a:pt x="8" y="37"/>
                    <a:pt x="7" y="37"/>
                  </a:cubicBezTo>
                  <a:cubicBezTo>
                    <a:pt x="5" y="36"/>
                    <a:pt x="3" y="33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5" y="30"/>
                    <a:pt x="5" y="30"/>
                  </a:cubicBezTo>
                  <a:cubicBezTo>
                    <a:pt x="6" y="33"/>
                    <a:pt x="9" y="35"/>
                    <a:pt x="11" y="36"/>
                  </a:cubicBezTo>
                  <a:cubicBezTo>
                    <a:pt x="12" y="36"/>
                    <a:pt x="12" y="36"/>
                    <a:pt x="13" y="36"/>
                  </a:cubicBezTo>
                  <a:cubicBezTo>
                    <a:pt x="14" y="36"/>
                    <a:pt x="15" y="36"/>
                    <a:pt x="17" y="35"/>
                  </a:cubicBezTo>
                  <a:cubicBezTo>
                    <a:pt x="18" y="34"/>
                    <a:pt x="19" y="33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29"/>
                    <a:pt x="18" y="28"/>
                    <a:pt x="17" y="27"/>
                  </a:cubicBezTo>
                  <a:cubicBezTo>
                    <a:pt x="17" y="27"/>
                    <a:pt x="16" y="26"/>
                    <a:pt x="15" y="25"/>
                  </a:cubicBezTo>
                  <a:cubicBezTo>
                    <a:pt x="13" y="24"/>
                    <a:pt x="12" y="22"/>
                    <a:pt x="10" y="21"/>
                  </a:cubicBezTo>
                  <a:cubicBezTo>
                    <a:pt x="10" y="21"/>
                    <a:pt x="9" y="20"/>
                    <a:pt x="8" y="18"/>
                  </a:cubicBezTo>
                  <a:cubicBezTo>
                    <a:pt x="7" y="17"/>
                    <a:pt x="7" y="16"/>
                    <a:pt x="7" y="14"/>
                  </a:cubicBezTo>
                  <a:cubicBezTo>
                    <a:pt x="7" y="12"/>
                    <a:pt x="7" y="11"/>
                    <a:pt x="10" y="9"/>
                  </a:cubicBezTo>
                  <a:cubicBezTo>
                    <a:pt x="11" y="8"/>
                    <a:pt x="12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5" y="2"/>
                    <a:pt x="15" y="3"/>
                  </a:cubicBezTo>
                  <a:cubicBezTo>
                    <a:pt x="15" y="3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1" y="4"/>
                    <a:pt x="9" y="5"/>
                    <a:pt x="8" y="6"/>
                  </a:cubicBezTo>
                  <a:cubicBezTo>
                    <a:pt x="5" y="8"/>
                    <a:pt x="3" y="11"/>
                    <a:pt x="3" y="14"/>
                  </a:cubicBezTo>
                  <a:cubicBezTo>
                    <a:pt x="3" y="16"/>
                    <a:pt x="4" y="18"/>
                    <a:pt x="5" y="20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10" y="25"/>
                    <a:pt x="11" y="26"/>
                    <a:pt x="13" y="28"/>
                  </a:cubicBezTo>
                  <a:cubicBezTo>
                    <a:pt x="14" y="28"/>
                    <a:pt x="14" y="29"/>
                    <a:pt x="15" y="29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2"/>
                    <a:pt x="15" y="32"/>
                  </a:cubicBezTo>
                  <a:cubicBezTo>
                    <a:pt x="14" y="32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0" y="32"/>
                    <a:pt x="9" y="31"/>
                    <a:pt x="8" y="29"/>
                  </a:cubicBezTo>
                  <a:cubicBezTo>
                    <a:pt x="8" y="28"/>
                    <a:pt x="8" y="28"/>
                    <a:pt x="7" y="27"/>
                  </a:cubicBezTo>
                  <a:cubicBezTo>
                    <a:pt x="5" y="27"/>
                    <a:pt x="4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0" y="27"/>
                    <a:pt x="0" y="27"/>
                  </a:cubicBezTo>
                  <a:cubicBezTo>
                    <a:pt x="0" y="28"/>
                    <a:pt x="0" y="29"/>
                    <a:pt x="0" y="30"/>
                  </a:cubicBezTo>
                  <a:cubicBezTo>
                    <a:pt x="0" y="34"/>
                    <a:pt x="2" y="38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1"/>
                    <a:pt x="6" y="43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6" y="46"/>
                    <a:pt x="6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7"/>
                    <a:pt x="9" y="48"/>
                    <a:pt x="1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7"/>
                    <a:pt x="13" y="47"/>
                    <a:pt x="13" y="47"/>
                  </a:cubicBezTo>
                  <a:cubicBezTo>
                    <a:pt x="13" y="45"/>
                    <a:pt x="13" y="44"/>
                    <a:pt x="14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5" y="41"/>
                    <a:pt x="16" y="41"/>
                  </a:cubicBezTo>
                  <a:cubicBezTo>
                    <a:pt x="18" y="41"/>
                    <a:pt x="20" y="40"/>
                    <a:pt x="21" y="39"/>
                  </a:cubicBezTo>
                  <a:cubicBezTo>
                    <a:pt x="23" y="37"/>
                    <a:pt x="24" y="34"/>
                    <a:pt x="24" y="32"/>
                  </a:cubicBezTo>
                  <a:cubicBezTo>
                    <a:pt x="24" y="31"/>
                    <a:pt x="24" y="30"/>
                    <a:pt x="24" y="29"/>
                  </a:cubicBezTo>
                  <a:cubicBezTo>
                    <a:pt x="23" y="26"/>
                    <a:pt x="21" y="24"/>
                    <a:pt x="20" y="22"/>
                  </a:cubicBezTo>
                  <a:cubicBezTo>
                    <a:pt x="18" y="20"/>
                    <a:pt x="16" y="19"/>
                    <a:pt x="14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7" y="14"/>
                    <a:pt x="18" y="15"/>
                    <a:pt x="19" y="15"/>
                  </a:cubicBezTo>
                  <a:cubicBezTo>
                    <a:pt x="19" y="16"/>
                    <a:pt x="20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4" y="20"/>
                    <a:pt x="26" y="20"/>
                  </a:cubicBezTo>
                  <a:cubicBezTo>
                    <a:pt x="26" y="20"/>
                    <a:pt x="27" y="20"/>
                    <a:pt x="27" y="20"/>
                  </a:cubicBezTo>
                  <a:cubicBezTo>
                    <a:pt x="28" y="20"/>
                    <a:pt x="29" y="19"/>
                    <a:pt x="29" y="19"/>
                  </a:cubicBezTo>
                  <a:cubicBezTo>
                    <a:pt x="29" y="18"/>
                    <a:pt x="29" y="18"/>
                    <a:pt x="29" y="17"/>
                  </a:cubicBezTo>
                  <a:cubicBezTo>
                    <a:pt x="29" y="13"/>
                    <a:pt x="26" y="9"/>
                    <a:pt x="23" y="7"/>
                  </a:cubicBezTo>
                  <a:cubicBezTo>
                    <a:pt x="23" y="7"/>
                    <a:pt x="23" y="6"/>
                    <a:pt x="23" y="6"/>
                  </a:cubicBezTo>
                  <a:cubicBezTo>
                    <a:pt x="23" y="5"/>
                    <a:pt x="23" y="5"/>
                    <a:pt x="24" y="4"/>
                  </a:cubicBezTo>
                  <a:cubicBezTo>
                    <a:pt x="24" y="3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0" y="0"/>
                    <a:pt x="20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8" name="Rectangle 779"/>
            <p:cNvSpPr>
              <a:spLocks noChangeArrowheads="1"/>
            </p:cNvSpPr>
            <p:nvPr/>
          </p:nvSpPr>
          <p:spPr bwMode="auto">
            <a:xfrm>
              <a:off x="831698" y="5213504"/>
              <a:ext cx="896" cy="8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9" name="Freeform 780"/>
            <p:cNvSpPr>
              <a:spLocks/>
            </p:cNvSpPr>
            <p:nvPr/>
          </p:nvSpPr>
          <p:spPr bwMode="auto">
            <a:xfrm>
              <a:off x="831698" y="52135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0" name="Freeform 781"/>
            <p:cNvSpPr>
              <a:spLocks/>
            </p:cNvSpPr>
            <p:nvPr/>
          </p:nvSpPr>
          <p:spPr bwMode="auto">
            <a:xfrm>
              <a:off x="834386" y="51606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1" name="Freeform 782"/>
            <p:cNvSpPr>
              <a:spLocks/>
            </p:cNvSpPr>
            <p:nvPr/>
          </p:nvSpPr>
          <p:spPr bwMode="auto">
            <a:xfrm>
              <a:off x="834386" y="51606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2" name="Freeform 847"/>
            <p:cNvSpPr>
              <a:spLocks noEditPoints="1"/>
            </p:cNvSpPr>
            <p:nvPr/>
          </p:nvSpPr>
          <p:spPr bwMode="auto">
            <a:xfrm>
              <a:off x="586167" y="4857752"/>
              <a:ext cx="211480" cy="201623"/>
            </a:xfrm>
            <a:custGeom>
              <a:avLst/>
              <a:gdLst>
                <a:gd name="T0" fmla="*/ 51 w 100"/>
                <a:gd name="T1" fmla="*/ 88 h 95"/>
                <a:gd name="T2" fmla="*/ 11 w 100"/>
                <a:gd name="T3" fmla="*/ 35 h 95"/>
                <a:gd name="T4" fmla="*/ 49 w 100"/>
                <a:gd name="T5" fmla="*/ 6 h 95"/>
                <a:gd name="T6" fmla="*/ 89 w 100"/>
                <a:gd name="T7" fmla="*/ 59 h 95"/>
                <a:gd name="T8" fmla="*/ 51 w 100"/>
                <a:gd name="T9" fmla="*/ 88 h 95"/>
                <a:gd name="T10" fmla="*/ 49 w 100"/>
                <a:gd name="T11" fmla="*/ 0 h 95"/>
                <a:gd name="T12" fmla="*/ 5 w 100"/>
                <a:gd name="T13" fmla="*/ 33 h 95"/>
                <a:gd name="T14" fmla="*/ 11 w 100"/>
                <a:gd name="T15" fmla="*/ 75 h 95"/>
                <a:gd name="T16" fmla="*/ 51 w 100"/>
                <a:gd name="T17" fmla="*/ 95 h 95"/>
                <a:gd name="T18" fmla="*/ 95 w 100"/>
                <a:gd name="T19" fmla="*/ 61 h 95"/>
                <a:gd name="T20" fmla="*/ 89 w 100"/>
                <a:gd name="T21" fmla="*/ 19 h 95"/>
                <a:gd name="T22" fmla="*/ 49 w 100"/>
                <a:gd name="T2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0" h="95">
                  <a:moveTo>
                    <a:pt x="51" y="88"/>
                  </a:moveTo>
                  <a:cubicBezTo>
                    <a:pt x="26" y="88"/>
                    <a:pt x="1" y="67"/>
                    <a:pt x="11" y="35"/>
                  </a:cubicBezTo>
                  <a:cubicBezTo>
                    <a:pt x="17" y="14"/>
                    <a:pt x="33" y="6"/>
                    <a:pt x="49" y="6"/>
                  </a:cubicBezTo>
                  <a:cubicBezTo>
                    <a:pt x="74" y="6"/>
                    <a:pt x="99" y="27"/>
                    <a:pt x="89" y="59"/>
                  </a:cubicBezTo>
                  <a:cubicBezTo>
                    <a:pt x="83" y="80"/>
                    <a:pt x="67" y="88"/>
                    <a:pt x="51" y="88"/>
                  </a:cubicBezTo>
                  <a:moveTo>
                    <a:pt x="49" y="0"/>
                  </a:moveTo>
                  <a:cubicBezTo>
                    <a:pt x="28" y="0"/>
                    <a:pt x="11" y="12"/>
                    <a:pt x="5" y="33"/>
                  </a:cubicBezTo>
                  <a:cubicBezTo>
                    <a:pt x="0" y="48"/>
                    <a:pt x="2" y="63"/>
                    <a:pt x="11" y="75"/>
                  </a:cubicBezTo>
                  <a:cubicBezTo>
                    <a:pt x="20" y="87"/>
                    <a:pt x="35" y="95"/>
                    <a:pt x="51" y="95"/>
                  </a:cubicBezTo>
                  <a:cubicBezTo>
                    <a:pt x="72" y="95"/>
                    <a:pt x="88" y="82"/>
                    <a:pt x="95" y="61"/>
                  </a:cubicBezTo>
                  <a:cubicBezTo>
                    <a:pt x="100" y="46"/>
                    <a:pt x="98" y="31"/>
                    <a:pt x="89" y="19"/>
                  </a:cubicBezTo>
                  <a:cubicBezTo>
                    <a:pt x="80" y="7"/>
                    <a:pt x="65" y="0"/>
                    <a:pt x="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3" name="Freeform 848"/>
            <p:cNvSpPr>
              <a:spLocks noEditPoints="1"/>
            </p:cNvSpPr>
            <p:nvPr/>
          </p:nvSpPr>
          <p:spPr bwMode="auto">
            <a:xfrm>
              <a:off x="513583" y="4823700"/>
              <a:ext cx="330661" cy="423856"/>
            </a:xfrm>
            <a:custGeom>
              <a:avLst/>
              <a:gdLst>
                <a:gd name="T0" fmla="*/ 13 w 156"/>
                <a:gd name="T1" fmla="*/ 191 h 200"/>
                <a:gd name="T2" fmla="*/ 15 w 156"/>
                <a:gd name="T3" fmla="*/ 191 h 200"/>
                <a:gd name="T4" fmla="*/ 21 w 156"/>
                <a:gd name="T5" fmla="*/ 194 h 200"/>
                <a:gd name="T6" fmla="*/ 21 w 156"/>
                <a:gd name="T7" fmla="*/ 162 h 200"/>
                <a:gd name="T8" fmla="*/ 33 w 156"/>
                <a:gd name="T9" fmla="*/ 141 h 200"/>
                <a:gd name="T10" fmla="*/ 44 w 156"/>
                <a:gd name="T11" fmla="*/ 144 h 200"/>
                <a:gd name="T12" fmla="*/ 40 w 156"/>
                <a:gd name="T13" fmla="*/ 146 h 200"/>
                <a:gd name="T14" fmla="*/ 47 w 156"/>
                <a:gd name="T15" fmla="*/ 146 h 200"/>
                <a:gd name="T16" fmla="*/ 49 w 156"/>
                <a:gd name="T17" fmla="*/ 148 h 200"/>
                <a:gd name="T18" fmla="*/ 48 w 156"/>
                <a:gd name="T19" fmla="*/ 148 h 200"/>
                <a:gd name="T20" fmla="*/ 39 w 156"/>
                <a:gd name="T21" fmla="*/ 155 h 200"/>
                <a:gd name="T22" fmla="*/ 45 w 156"/>
                <a:gd name="T23" fmla="*/ 156 h 200"/>
                <a:gd name="T24" fmla="*/ 35 w 156"/>
                <a:gd name="T25" fmla="*/ 159 h 200"/>
                <a:gd name="T26" fmla="*/ 43 w 156"/>
                <a:gd name="T27" fmla="*/ 159 h 200"/>
                <a:gd name="T28" fmla="*/ 40 w 156"/>
                <a:gd name="T29" fmla="*/ 161 h 200"/>
                <a:gd name="T30" fmla="*/ 32 w 156"/>
                <a:gd name="T31" fmla="*/ 169 h 200"/>
                <a:gd name="T32" fmla="*/ 38 w 156"/>
                <a:gd name="T33" fmla="*/ 169 h 200"/>
                <a:gd name="T34" fmla="*/ 27 w 156"/>
                <a:gd name="T35" fmla="*/ 173 h 200"/>
                <a:gd name="T36" fmla="*/ 37 w 156"/>
                <a:gd name="T37" fmla="*/ 171 h 200"/>
                <a:gd name="T38" fmla="*/ 34 w 156"/>
                <a:gd name="T39" fmla="*/ 177 h 200"/>
                <a:gd name="T40" fmla="*/ 24 w 156"/>
                <a:gd name="T41" fmla="*/ 180 h 200"/>
                <a:gd name="T42" fmla="*/ 33 w 156"/>
                <a:gd name="T43" fmla="*/ 179 h 200"/>
                <a:gd name="T44" fmla="*/ 30 w 156"/>
                <a:gd name="T45" fmla="*/ 183 h 200"/>
                <a:gd name="T46" fmla="*/ 21 w 156"/>
                <a:gd name="T47" fmla="*/ 189 h 200"/>
                <a:gd name="T48" fmla="*/ 28 w 156"/>
                <a:gd name="T49" fmla="*/ 188 h 200"/>
                <a:gd name="T50" fmla="*/ 25 w 156"/>
                <a:gd name="T51" fmla="*/ 193 h 200"/>
                <a:gd name="T52" fmla="*/ 24 w 156"/>
                <a:gd name="T53" fmla="*/ 193 h 200"/>
                <a:gd name="T54" fmla="*/ 15 w 156"/>
                <a:gd name="T55" fmla="*/ 187 h 200"/>
                <a:gd name="T56" fmla="*/ 7 w 156"/>
                <a:gd name="T57" fmla="*/ 187 h 200"/>
                <a:gd name="T58" fmla="*/ 7 w 156"/>
                <a:gd name="T59" fmla="*/ 188 h 200"/>
                <a:gd name="T60" fmla="*/ 7 w 156"/>
                <a:gd name="T61" fmla="*/ 185 h 200"/>
                <a:gd name="T62" fmla="*/ 7 w 156"/>
                <a:gd name="T63" fmla="*/ 185 h 200"/>
                <a:gd name="T64" fmla="*/ 43 w 156"/>
                <a:gd name="T65" fmla="*/ 137 h 200"/>
                <a:gd name="T66" fmla="*/ 46 w 156"/>
                <a:gd name="T67" fmla="*/ 123 h 200"/>
                <a:gd name="T68" fmla="*/ 49 w 156"/>
                <a:gd name="T69" fmla="*/ 115 h 200"/>
                <a:gd name="T70" fmla="*/ 49 w 156"/>
                <a:gd name="T71" fmla="*/ 140 h 200"/>
                <a:gd name="T72" fmla="*/ 50 w 156"/>
                <a:gd name="T73" fmla="*/ 108 h 200"/>
                <a:gd name="T74" fmla="*/ 50 w 156"/>
                <a:gd name="T75" fmla="*/ 108 h 200"/>
                <a:gd name="T76" fmla="*/ 82 w 156"/>
                <a:gd name="T77" fmla="*/ 6 h 200"/>
                <a:gd name="T78" fmla="*/ 86 w 156"/>
                <a:gd name="T79" fmla="*/ 120 h 200"/>
                <a:gd name="T80" fmla="*/ 28 w 156"/>
                <a:gd name="T81" fmla="*/ 35 h 200"/>
                <a:gd name="T82" fmla="*/ 44 w 156"/>
                <a:gd name="T83" fmla="*/ 111 h 200"/>
                <a:gd name="T84" fmla="*/ 33 w 156"/>
                <a:gd name="T85" fmla="*/ 135 h 200"/>
                <a:gd name="T86" fmla="*/ 27 w 156"/>
                <a:gd name="T87" fmla="*/ 136 h 200"/>
                <a:gd name="T88" fmla="*/ 27 w 156"/>
                <a:gd name="T89" fmla="*/ 136 h 200"/>
                <a:gd name="T90" fmla="*/ 27 w 156"/>
                <a:gd name="T91" fmla="*/ 137 h 200"/>
                <a:gd name="T92" fmla="*/ 3 w 156"/>
                <a:gd name="T93" fmla="*/ 179 h 200"/>
                <a:gd name="T94" fmla="*/ 2 w 156"/>
                <a:gd name="T95" fmla="*/ 182 h 200"/>
                <a:gd name="T96" fmla="*/ 0 w 156"/>
                <a:gd name="T97" fmla="*/ 188 h 200"/>
                <a:gd name="T98" fmla="*/ 1 w 156"/>
                <a:gd name="T99" fmla="*/ 190 h 200"/>
                <a:gd name="T100" fmla="*/ 13 w 156"/>
                <a:gd name="T101" fmla="*/ 198 h 200"/>
                <a:gd name="T102" fmla="*/ 28 w 156"/>
                <a:gd name="T103" fmla="*/ 199 h 200"/>
                <a:gd name="T104" fmla="*/ 32 w 156"/>
                <a:gd name="T105" fmla="*/ 194 h 200"/>
                <a:gd name="T106" fmla="*/ 56 w 156"/>
                <a:gd name="T107" fmla="*/ 148 h 200"/>
                <a:gd name="T108" fmla="*/ 56 w 156"/>
                <a:gd name="T109" fmla="*/ 148 h 200"/>
                <a:gd name="T110" fmla="*/ 56 w 156"/>
                <a:gd name="T111" fmla="*/ 148 h 200"/>
                <a:gd name="T112" fmla="*/ 66 w 156"/>
                <a:gd name="T113" fmla="*/ 123 h 200"/>
                <a:gd name="T114" fmla="*/ 140 w 156"/>
                <a:gd name="T115" fmla="*/ 91 h 200"/>
                <a:gd name="T116" fmla="*/ 82 w 156"/>
                <a:gd name="T11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" h="200">
                  <a:moveTo>
                    <a:pt x="21" y="194"/>
                  </a:moveTo>
                  <a:cubicBezTo>
                    <a:pt x="18" y="194"/>
                    <a:pt x="15" y="193"/>
                    <a:pt x="13" y="191"/>
                  </a:cubicBezTo>
                  <a:cubicBezTo>
                    <a:pt x="12" y="191"/>
                    <a:pt x="11" y="190"/>
                    <a:pt x="10" y="190"/>
                  </a:cubicBezTo>
                  <a:cubicBezTo>
                    <a:pt x="12" y="190"/>
                    <a:pt x="13" y="190"/>
                    <a:pt x="15" y="191"/>
                  </a:cubicBezTo>
                  <a:cubicBezTo>
                    <a:pt x="16" y="191"/>
                    <a:pt x="17" y="191"/>
                    <a:pt x="18" y="191"/>
                  </a:cubicBezTo>
                  <a:cubicBezTo>
                    <a:pt x="19" y="192"/>
                    <a:pt x="20" y="193"/>
                    <a:pt x="21" y="194"/>
                  </a:cubicBezTo>
                  <a:moveTo>
                    <a:pt x="7" y="185"/>
                  </a:moveTo>
                  <a:cubicBezTo>
                    <a:pt x="13" y="175"/>
                    <a:pt x="17" y="169"/>
                    <a:pt x="21" y="162"/>
                  </a:cubicBezTo>
                  <a:cubicBezTo>
                    <a:pt x="25" y="156"/>
                    <a:pt x="28" y="150"/>
                    <a:pt x="32" y="141"/>
                  </a:cubicBezTo>
                  <a:cubicBezTo>
                    <a:pt x="32" y="141"/>
                    <a:pt x="33" y="141"/>
                    <a:pt x="33" y="141"/>
                  </a:cubicBezTo>
                  <a:cubicBezTo>
                    <a:pt x="33" y="141"/>
                    <a:pt x="33" y="141"/>
                    <a:pt x="33" y="141"/>
                  </a:cubicBezTo>
                  <a:cubicBezTo>
                    <a:pt x="36" y="141"/>
                    <a:pt x="40" y="142"/>
                    <a:pt x="44" y="144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5"/>
                    <a:pt x="41" y="146"/>
                    <a:pt x="40" y="146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3" y="148"/>
                    <a:pt x="45" y="147"/>
                    <a:pt x="47" y="146"/>
                  </a:cubicBezTo>
                  <a:cubicBezTo>
                    <a:pt x="48" y="147"/>
                    <a:pt x="48" y="147"/>
                    <a:pt x="48" y="147"/>
                  </a:cubicBezTo>
                  <a:cubicBezTo>
                    <a:pt x="48" y="147"/>
                    <a:pt x="49" y="148"/>
                    <a:pt x="49" y="148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4" y="149"/>
                    <a:pt x="41" y="151"/>
                    <a:pt x="37" y="152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1" y="154"/>
                    <a:pt x="44" y="153"/>
                    <a:pt x="47" y="151"/>
                  </a:cubicBezTo>
                  <a:cubicBezTo>
                    <a:pt x="46" y="153"/>
                    <a:pt x="45" y="154"/>
                    <a:pt x="45" y="156"/>
                  </a:cubicBezTo>
                  <a:cubicBezTo>
                    <a:pt x="44" y="155"/>
                    <a:pt x="44" y="155"/>
                    <a:pt x="44" y="155"/>
                  </a:cubicBezTo>
                  <a:cubicBezTo>
                    <a:pt x="41" y="156"/>
                    <a:pt x="38" y="158"/>
                    <a:pt x="35" y="159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8" y="161"/>
                    <a:pt x="41" y="160"/>
                    <a:pt x="43" y="159"/>
                  </a:cubicBezTo>
                  <a:cubicBezTo>
                    <a:pt x="42" y="160"/>
                    <a:pt x="42" y="162"/>
                    <a:pt x="41" y="163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7" y="163"/>
                    <a:pt x="33" y="164"/>
                    <a:pt x="30" y="166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34" y="167"/>
                    <a:pt x="37" y="166"/>
                    <a:pt x="40" y="165"/>
                  </a:cubicBezTo>
                  <a:cubicBezTo>
                    <a:pt x="40" y="166"/>
                    <a:pt x="39" y="167"/>
                    <a:pt x="38" y="169"/>
                  </a:cubicBezTo>
                  <a:cubicBezTo>
                    <a:pt x="38" y="167"/>
                    <a:pt x="38" y="167"/>
                    <a:pt x="38" y="167"/>
                  </a:cubicBezTo>
                  <a:cubicBezTo>
                    <a:pt x="34" y="168"/>
                    <a:pt x="30" y="170"/>
                    <a:pt x="27" y="173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31" y="173"/>
                    <a:pt x="34" y="172"/>
                    <a:pt x="37" y="171"/>
                  </a:cubicBezTo>
                  <a:cubicBezTo>
                    <a:pt x="36" y="172"/>
                    <a:pt x="36" y="174"/>
                    <a:pt x="35" y="175"/>
                  </a:cubicBezTo>
                  <a:cubicBezTo>
                    <a:pt x="35" y="176"/>
                    <a:pt x="34" y="176"/>
                    <a:pt x="34" y="177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0" y="177"/>
                    <a:pt x="27" y="178"/>
                    <a:pt x="24" y="180"/>
                  </a:cubicBezTo>
                  <a:cubicBezTo>
                    <a:pt x="26" y="183"/>
                    <a:pt x="26" y="183"/>
                    <a:pt x="26" y="183"/>
                  </a:cubicBezTo>
                  <a:cubicBezTo>
                    <a:pt x="28" y="181"/>
                    <a:pt x="31" y="180"/>
                    <a:pt x="33" y="179"/>
                  </a:cubicBezTo>
                  <a:cubicBezTo>
                    <a:pt x="32" y="181"/>
                    <a:pt x="31" y="183"/>
                    <a:pt x="30" y="185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6" y="184"/>
                    <a:pt x="23" y="185"/>
                    <a:pt x="20" y="186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4" y="188"/>
                    <a:pt x="27" y="187"/>
                    <a:pt x="29" y="186"/>
                  </a:cubicBezTo>
                  <a:cubicBezTo>
                    <a:pt x="29" y="187"/>
                    <a:pt x="28" y="187"/>
                    <a:pt x="28" y="188"/>
                  </a:cubicBezTo>
                  <a:cubicBezTo>
                    <a:pt x="27" y="190"/>
                    <a:pt x="26" y="191"/>
                    <a:pt x="26" y="192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4" y="193"/>
                    <a:pt x="24" y="193"/>
                    <a:pt x="24" y="193"/>
                  </a:cubicBezTo>
                  <a:cubicBezTo>
                    <a:pt x="23" y="192"/>
                    <a:pt x="22" y="190"/>
                    <a:pt x="20" y="188"/>
                  </a:cubicBezTo>
                  <a:cubicBezTo>
                    <a:pt x="18" y="188"/>
                    <a:pt x="16" y="188"/>
                    <a:pt x="15" y="187"/>
                  </a:cubicBezTo>
                  <a:cubicBezTo>
                    <a:pt x="13" y="187"/>
                    <a:pt x="11" y="187"/>
                    <a:pt x="8" y="187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8"/>
                    <a:pt x="7" y="188"/>
                    <a:pt x="7" y="188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7"/>
                    <a:pt x="7" y="186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moveTo>
                    <a:pt x="49" y="140"/>
                  </a:moveTo>
                  <a:cubicBezTo>
                    <a:pt x="47" y="139"/>
                    <a:pt x="45" y="138"/>
                    <a:pt x="43" y="137"/>
                  </a:cubicBezTo>
                  <a:cubicBezTo>
                    <a:pt x="42" y="136"/>
                    <a:pt x="41" y="136"/>
                    <a:pt x="40" y="136"/>
                  </a:cubicBezTo>
                  <a:cubicBezTo>
                    <a:pt x="42" y="132"/>
                    <a:pt x="44" y="127"/>
                    <a:pt x="46" y="123"/>
                  </a:cubicBezTo>
                  <a:cubicBezTo>
                    <a:pt x="47" y="120"/>
                    <a:pt x="49" y="117"/>
                    <a:pt x="49" y="115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53" y="117"/>
                    <a:pt x="56" y="119"/>
                    <a:pt x="60" y="121"/>
                  </a:cubicBezTo>
                  <a:cubicBezTo>
                    <a:pt x="56" y="127"/>
                    <a:pt x="52" y="133"/>
                    <a:pt x="49" y="140"/>
                  </a:cubicBezTo>
                  <a:moveTo>
                    <a:pt x="86" y="120"/>
                  </a:moveTo>
                  <a:cubicBezTo>
                    <a:pt x="73" y="120"/>
                    <a:pt x="61" y="115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30" y="94"/>
                    <a:pt x="19" y="67"/>
                    <a:pt x="34" y="38"/>
                  </a:cubicBezTo>
                  <a:cubicBezTo>
                    <a:pt x="45" y="16"/>
                    <a:pt x="63" y="6"/>
                    <a:pt x="82" y="6"/>
                  </a:cubicBezTo>
                  <a:cubicBezTo>
                    <a:pt x="119" y="6"/>
                    <a:pt x="156" y="43"/>
                    <a:pt x="134" y="88"/>
                  </a:cubicBezTo>
                  <a:cubicBezTo>
                    <a:pt x="123" y="110"/>
                    <a:pt x="104" y="120"/>
                    <a:pt x="86" y="120"/>
                  </a:cubicBezTo>
                  <a:moveTo>
                    <a:pt x="82" y="0"/>
                  </a:moveTo>
                  <a:cubicBezTo>
                    <a:pt x="59" y="0"/>
                    <a:pt x="39" y="13"/>
                    <a:pt x="28" y="35"/>
                  </a:cubicBezTo>
                  <a:cubicBezTo>
                    <a:pt x="18" y="56"/>
                    <a:pt x="18" y="77"/>
                    <a:pt x="29" y="95"/>
                  </a:cubicBezTo>
                  <a:cubicBezTo>
                    <a:pt x="33" y="101"/>
                    <a:pt x="38" y="107"/>
                    <a:pt x="44" y="111"/>
                  </a:cubicBezTo>
                  <a:cubicBezTo>
                    <a:pt x="43" y="114"/>
                    <a:pt x="42" y="117"/>
                    <a:pt x="40" y="121"/>
                  </a:cubicBezTo>
                  <a:cubicBezTo>
                    <a:pt x="38" y="126"/>
                    <a:pt x="35" y="131"/>
                    <a:pt x="33" y="135"/>
                  </a:cubicBezTo>
                  <a:cubicBezTo>
                    <a:pt x="32" y="135"/>
                    <a:pt x="31" y="135"/>
                    <a:pt x="30" y="135"/>
                  </a:cubicBezTo>
                  <a:cubicBezTo>
                    <a:pt x="29" y="135"/>
                    <a:pt x="28" y="136"/>
                    <a:pt x="27" y="136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3" y="147"/>
                    <a:pt x="19" y="153"/>
                    <a:pt x="16" y="159"/>
                  </a:cubicBezTo>
                  <a:cubicBezTo>
                    <a:pt x="12" y="165"/>
                    <a:pt x="8" y="171"/>
                    <a:pt x="3" y="179"/>
                  </a:cubicBezTo>
                  <a:cubicBezTo>
                    <a:pt x="3" y="180"/>
                    <a:pt x="3" y="180"/>
                    <a:pt x="3" y="180"/>
                  </a:cubicBezTo>
                  <a:cubicBezTo>
                    <a:pt x="2" y="180"/>
                    <a:pt x="2" y="181"/>
                    <a:pt x="2" y="182"/>
                  </a:cubicBezTo>
                  <a:cubicBezTo>
                    <a:pt x="1" y="182"/>
                    <a:pt x="1" y="184"/>
                    <a:pt x="1" y="185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8"/>
                    <a:pt x="0" y="189"/>
                  </a:cubicBezTo>
                  <a:cubicBezTo>
                    <a:pt x="1" y="189"/>
                    <a:pt x="1" y="190"/>
                    <a:pt x="1" y="190"/>
                  </a:cubicBezTo>
                  <a:cubicBezTo>
                    <a:pt x="2" y="192"/>
                    <a:pt x="3" y="193"/>
                    <a:pt x="5" y="194"/>
                  </a:cubicBezTo>
                  <a:cubicBezTo>
                    <a:pt x="7" y="196"/>
                    <a:pt x="10" y="197"/>
                    <a:pt x="13" y="198"/>
                  </a:cubicBezTo>
                  <a:cubicBezTo>
                    <a:pt x="16" y="199"/>
                    <a:pt x="19" y="200"/>
                    <a:pt x="22" y="200"/>
                  </a:cubicBezTo>
                  <a:cubicBezTo>
                    <a:pt x="24" y="200"/>
                    <a:pt x="26" y="200"/>
                    <a:pt x="28" y="199"/>
                  </a:cubicBezTo>
                  <a:cubicBezTo>
                    <a:pt x="29" y="198"/>
                    <a:pt x="29" y="198"/>
                    <a:pt x="29" y="197"/>
                  </a:cubicBezTo>
                  <a:cubicBezTo>
                    <a:pt x="30" y="196"/>
                    <a:pt x="31" y="195"/>
                    <a:pt x="32" y="194"/>
                  </a:cubicBezTo>
                  <a:cubicBezTo>
                    <a:pt x="35" y="189"/>
                    <a:pt x="39" y="181"/>
                    <a:pt x="43" y="172"/>
                  </a:cubicBezTo>
                  <a:cubicBezTo>
                    <a:pt x="48" y="164"/>
                    <a:pt x="52" y="155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5" y="147"/>
                    <a:pt x="55" y="145"/>
                    <a:pt x="54" y="144"/>
                  </a:cubicBezTo>
                  <a:cubicBezTo>
                    <a:pt x="58" y="136"/>
                    <a:pt x="61" y="130"/>
                    <a:pt x="66" y="123"/>
                  </a:cubicBezTo>
                  <a:cubicBezTo>
                    <a:pt x="72" y="125"/>
                    <a:pt x="79" y="126"/>
                    <a:pt x="86" y="126"/>
                  </a:cubicBezTo>
                  <a:cubicBezTo>
                    <a:pt x="109" y="126"/>
                    <a:pt x="129" y="113"/>
                    <a:pt x="140" y="91"/>
                  </a:cubicBezTo>
                  <a:cubicBezTo>
                    <a:pt x="150" y="70"/>
                    <a:pt x="149" y="49"/>
                    <a:pt x="138" y="31"/>
                  </a:cubicBezTo>
                  <a:cubicBezTo>
                    <a:pt x="127" y="12"/>
                    <a:pt x="105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4" name="Freeform 849"/>
            <p:cNvSpPr>
              <a:spLocks noEditPoints="1"/>
            </p:cNvSpPr>
            <p:nvPr/>
          </p:nvSpPr>
          <p:spPr bwMode="auto">
            <a:xfrm>
              <a:off x="628283" y="4887323"/>
              <a:ext cx="99467" cy="57350"/>
            </a:xfrm>
            <a:custGeom>
              <a:avLst/>
              <a:gdLst>
                <a:gd name="T0" fmla="*/ 7 w 47"/>
                <a:gd name="T1" fmla="*/ 24 h 27"/>
                <a:gd name="T2" fmla="*/ 7 w 47"/>
                <a:gd name="T3" fmla="*/ 24 h 27"/>
                <a:gd name="T4" fmla="*/ 6 w 47"/>
                <a:gd name="T5" fmla="*/ 24 h 27"/>
                <a:gd name="T6" fmla="*/ 4 w 47"/>
                <a:gd name="T7" fmla="*/ 23 h 27"/>
                <a:gd name="T8" fmla="*/ 4 w 47"/>
                <a:gd name="T9" fmla="*/ 21 h 27"/>
                <a:gd name="T10" fmla="*/ 8 w 47"/>
                <a:gd name="T11" fmla="*/ 13 h 27"/>
                <a:gd name="T12" fmla="*/ 15 w 47"/>
                <a:gd name="T13" fmla="*/ 7 h 27"/>
                <a:gd name="T14" fmla="*/ 29 w 47"/>
                <a:gd name="T15" fmla="*/ 3 h 27"/>
                <a:gd name="T16" fmla="*/ 29 w 47"/>
                <a:gd name="T17" fmla="*/ 3 h 27"/>
                <a:gd name="T18" fmla="*/ 29 w 47"/>
                <a:gd name="T19" fmla="*/ 3 h 27"/>
                <a:gd name="T20" fmla="*/ 41 w 47"/>
                <a:gd name="T21" fmla="*/ 8 h 27"/>
                <a:gd name="T22" fmla="*/ 44 w 47"/>
                <a:gd name="T23" fmla="*/ 12 h 27"/>
                <a:gd name="T24" fmla="*/ 44 w 47"/>
                <a:gd name="T25" fmla="*/ 12 h 27"/>
                <a:gd name="T26" fmla="*/ 43 w 47"/>
                <a:gd name="T27" fmla="*/ 13 h 27"/>
                <a:gd name="T28" fmla="*/ 42 w 47"/>
                <a:gd name="T29" fmla="*/ 14 h 27"/>
                <a:gd name="T30" fmla="*/ 42 w 47"/>
                <a:gd name="T31" fmla="*/ 14 h 27"/>
                <a:gd name="T32" fmla="*/ 42 w 47"/>
                <a:gd name="T33" fmla="*/ 14 h 27"/>
                <a:gd name="T34" fmla="*/ 40 w 47"/>
                <a:gd name="T35" fmla="*/ 13 h 27"/>
                <a:gd name="T36" fmla="*/ 39 w 47"/>
                <a:gd name="T37" fmla="*/ 15 h 27"/>
                <a:gd name="T38" fmla="*/ 40 w 47"/>
                <a:gd name="T39" fmla="*/ 13 h 27"/>
                <a:gd name="T40" fmla="*/ 31 w 47"/>
                <a:gd name="T41" fmla="*/ 11 h 27"/>
                <a:gd name="T42" fmla="*/ 18 w 47"/>
                <a:gd name="T43" fmla="*/ 16 h 27"/>
                <a:gd name="T44" fmla="*/ 12 w 47"/>
                <a:gd name="T45" fmla="*/ 22 h 27"/>
                <a:gd name="T46" fmla="*/ 7 w 47"/>
                <a:gd name="T47" fmla="*/ 24 h 27"/>
                <a:gd name="T48" fmla="*/ 29 w 47"/>
                <a:gd name="T49" fmla="*/ 0 h 27"/>
                <a:gd name="T50" fmla="*/ 28 w 47"/>
                <a:gd name="T51" fmla="*/ 0 h 27"/>
                <a:gd name="T52" fmla="*/ 28 w 47"/>
                <a:gd name="T53" fmla="*/ 0 h 27"/>
                <a:gd name="T54" fmla="*/ 14 w 47"/>
                <a:gd name="T55" fmla="*/ 4 h 27"/>
                <a:gd name="T56" fmla="*/ 6 w 47"/>
                <a:gd name="T57" fmla="*/ 11 h 27"/>
                <a:gd name="T58" fmla="*/ 1 w 47"/>
                <a:gd name="T59" fmla="*/ 21 h 27"/>
                <a:gd name="T60" fmla="*/ 1 w 47"/>
                <a:gd name="T61" fmla="*/ 24 h 27"/>
                <a:gd name="T62" fmla="*/ 4 w 47"/>
                <a:gd name="T63" fmla="*/ 27 h 27"/>
                <a:gd name="T64" fmla="*/ 7 w 47"/>
                <a:gd name="T65" fmla="*/ 27 h 27"/>
                <a:gd name="T66" fmla="*/ 14 w 47"/>
                <a:gd name="T67" fmla="*/ 25 h 27"/>
                <a:gd name="T68" fmla="*/ 20 w 47"/>
                <a:gd name="T69" fmla="*/ 19 h 27"/>
                <a:gd name="T70" fmla="*/ 31 w 47"/>
                <a:gd name="T71" fmla="*/ 14 h 27"/>
                <a:gd name="T72" fmla="*/ 31 w 47"/>
                <a:gd name="T73" fmla="*/ 14 h 27"/>
                <a:gd name="T74" fmla="*/ 39 w 47"/>
                <a:gd name="T75" fmla="*/ 16 h 27"/>
                <a:gd name="T76" fmla="*/ 41 w 47"/>
                <a:gd name="T77" fmla="*/ 17 h 27"/>
                <a:gd name="T78" fmla="*/ 41 w 47"/>
                <a:gd name="T79" fmla="*/ 17 h 27"/>
                <a:gd name="T80" fmla="*/ 42 w 47"/>
                <a:gd name="T81" fmla="*/ 17 h 27"/>
                <a:gd name="T82" fmla="*/ 45 w 47"/>
                <a:gd name="T83" fmla="*/ 15 h 27"/>
                <a:gd name="T84" fmla="*/ 47 w 47"/>
                <a:gd name="T85" fmla="*/ 12 h 27"/>
                <a:gd name="T86" fmla="*/ 47 w 47"/>
                <a:gd name="T87" fmla="*/ 12 h 27"/>
                <a:gd name="T88" fmla="*/ 43 w 47"/>
                <a:gd name="T89" fmla="*/ 5 h 27"/>
                <a:gd name="T90" fmla="*/ 29 w 47"/>
                <a:gd name="T9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" h="27"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4" y="23"/>
                    <a:pt x="4" y="23"/>
                  </a:cubicBezTo>
                  <a:cubicBezTo>
                    <a:pt x="4" y="22"/>
                    <a:pt x="4" y="22"/>
                    <a:pt x="4" y="21"/>
                  </a:cubicBezTo>
                  <a:cubicBezTo>
                    <a:pt x="4" y="19"/>
                    <a:pt x="6" y="15"/>
                    <a:pt x="8" y="13"/>
                  </a:cubicBezTo>
                  <a:cubicBezTo>
                    <a:pt x="11" y="10"/>
                    <a:pt x="14" y="8"/>
                    <a:pt x="15" y="7"/>
                  </a:cubicBezTo>
                  <a:cubicBezTo>
                    <a:pt x="19" y="5"/>
                    <a:pt x="24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3" y="3"/>
                    <a:pt x="38" y="5"/>
                    <a:pt x="41" y="8"/>
                  </a:cubicBezTo>
                  <a:cubicBezTo>
                    <a:pt x="43" y="9"/>
                    <a:pt x="44" y="10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3"/>
                    <a:pt x="43" y="13"/>
                  </a:cubicBezTo>
                  <a:cubicBezTo>
                    <a:pt x="43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1" y="14"/>
                    <a:pt x="41" y="14"/>
                    <a:pt x="40" y="13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12"/>
                    <a:pt x="34" y="11"/>
                    <a:pt x="31" y="11"/>
                  </a:cubicBezTo>
                  <a:cubicBezTo>
                    <a:pt x="26" y="11"/>
                    <a:pt x="21" y="13"/>
                    <a:pt x="18" y="16"/>
                  </a:cubicBezTo>
                  <a:cubicBezTo>
                    <a:pt x="16" y="18"/>
                    <a:pt x="14" y="21"/>
                    <a:pt x="12" y="22"/>
                  </a:cubicBezTo>
                  <a:cubicBezTo>
                    <a:pt x="10" y="23"/>
                    <a:pt x="8" y="24"/>
                    <a:pt x="7" y="24"/>
                  </a:cubicBezTo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8" y="2"/>
                    <a:pt x="14" y="4"/>
                  </a:cubicBezTo>
                  <a:cubicBezTo>
                    <a:pt x="12" y="5"/>
                    <a:pt x="9" y="8"/>
                    <a:pt x="6" y="11"/>
                  </a:cubicBezTo>
                  <a:cubicBezTo>
                    <a:pt x="3" y="14"/>
                    <a:pt x="1" y="17"/>
                    <a:pt x="1" y="21"/>
                  </a:cubicBezTo>
                  <a:cubicBezTo>
                    <a:pt x="0" y="22"/>
                    <a:pt x="1" y="23"/>
                    <a:pt x="1" y="24"/>
                  </a:cubicBezTo>
                  <a:cubicBezTo>
                    <a:pt x="2" y="25"/>
                    <a:pt x="3" y="26"/>
                    <a:pt x="4" y="27"/>
                  </a:cubicBezTo>
                  <a:cubicBezTo>
                    <a:pt x="5" y="27"/>
                    <a:pt x="6" y="27"/>
                    <a:pt x="7" y="27"/>
                  </a:cubicBezTo>
                  <a:cubicBezTo>
                    <a:pt x="10" y="27"/>
                    <a:pt x="12" y="26"/>
                    <a:pt x="14" y="25"/>
                  </a:cubicBezTo>
                  <a:cubicBezTo>
                    <a:pt x="16" y="23"/>
                    <a:pt x="18" y="20"/>
                    <a:pt x="20" y="19"/>
                  </a:cubicBezTo>
                  <a:cubicBezTo>
                    <a:pt x="23" y="16"/>
                    <a:pt x="27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6" y="15"/>
                    <a:pt x="39" y="16"/>
                  </a:cubicBezTo>
                  <a:cubicBezTo>
                    <a:pt x="39" y="16"/>
                    <a:pt x="40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5" y="16"/>
                    <a:pt x="45" y="15"/>
                  </a:cubicBezTo>
                  <a:cubicBezTo>
                    <a:pt x="46" y="14"/>
                    <a:pt x="47" y="13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9"/>
                    <a:pt x="45" y="7"/>
                    <a:pt x="43" y="5"/>
                  </a:cubicBezTo>
                  <a:cubicBezTo>
                    <a:pt x="39" y="2"/>
                    <a:pt x="34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5" name="Rectangle 850"/>
            <p:cNvSpPr>
              <a:spLocks noChangeArrowheads="1"/>
            </p:cNvSpPr>
            <p:nvPr/>
          </p:nvSpPr>
          <p:spPr bwMode="auto">
            <a:xfrm>
              <a:off x="742984" y="4916894"/>
              <a:ext cx="896" cy="8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6" name="Freeform 851"/>
            <p:cNvSpPr>
              <a:spLocks/>
            </p:cNvSpPr>
            <p:nvPr/>
          </p:nvSpPr>
          <p:spPr bwMode="auto">
            <a:xfrm>
              <a:off x="742984" y="491689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7" name="Freeform 852"/>
            <p:cNvSpPr>
              <a:spLocks noEditPoints="1"/>
            </p:cNvSpPr>
            <p:nvPr/>
          </p:nvSpPr>
          <p:spPr bwMode="auto">
            <a:xfrm>
              <a:off x="727751" y="4916894"/>
              <a:ext cx="27779" cy="27779"/>
            </a:xfrm>
            <a:custGeom>
              <a:avLst/>
              <a:gdLst>
                <a:gd name="T0" fmla="*/ 6 w 13"/>
                <a:gd name="T1" fmla="*/ 10 h 13"/>
                <a:gd name="T2" fmla="*/ 6 w 13"/>
                <a:gd name="T3" fmla="*/ 10 h 13"/>
                <a:gd name="T4" fmla="*/ 5 w 13"/>
                <a:gd name="T5" fmla="*/ 10 h 13"/>
                <a:gd name="T6" fmla="*/ 3 w 13"/>
                <a:gd name="T7" fmla="*/ 7 h 13"/>
                <a:gd name="T8" fmla="*/ 4 w 13"/>
                <a:gd name="T9" fmla="*/ 5 h 13"/>
                <a:gd name="T10" fmla="*/ 7 w 13"/>
                <a:gd name="T11" fmla="*/ 3 h 13"/>
                <a:gd name="T12" fmla="*/ 7 w 13"/>
                <a:gd name="T13" fmla="*/ 3 h 13"/>
                <a:gd name="T14" fmla="*/ 7 w 13"/>
                <a:gd name="T15" fmla="*/ 3 h 13"/>
                <a:gd name="T16" fmla="*/ 7 w 13"/>
                <a:gd name="T17" fmla="*/ 3 h 13"/>
                <a:gd name="T18" fmla="*/ 10 w 13"/>
                <a:gd name="T19" fmla="*/ 5 h 13"/>
                <a:gd name="T20" fmla="*/ 10 w 13"/>
                <a:gd name="T21" fmla="*/ 5 h 13"/>
                <a:gd name="T22" fmla="*/ 10 w 13"/>
                <a:gd name="T23" fmla="*/ 6 h 13"/>
                <a:gd name="T24" fmla="*/ 10 w 13"/>
                <a:gd name="T25" fmla="*/ 6 h 13"/>
                <a:gd name="T26" fmla="*/ 8 w 13"/>
                <a:gd name="T27" fmla="*/ 9 h 13"/>
                <a:gd name="T28" fmla="*/ 6 w 13"/>
                <a:gd name="T29" fmla="*/ 10 h 13"/>
                <a:gd name="T30" fmla="*/ 7 w 13"/>
                <a:gd name="T31" fmla="*/ 0 h 13"/>
                <a:gd name="T32" fmla="*/ 7 w 13"/>
                <a:gd name="T33" fmla="*/ 0 h 13"/>
                <a:gd name="T34" fmla="*/ 7 w 13"/>
                <a:gd name="T35" fmla="*/ 0 h 13"/>
                <a:gd name="T36" fmla="*/ 7 w 13"/>
                <a:gd name="T37" fmla="*/ 0 h 13"/>
                <a:gd name="T38" fmla="*/ 1 w 13"/>
                <a:gd name="T39" fmla="*/ 4 h 13"/>
                <a:gd name="T40" fmla="*/ 0 w 13"/>
                <a:gd name="T41" fmla="*/ 7 h 13"/>
                <a:gd name="T42" fmla="*/ 3 w 13"/>
                <a:gd name="T43" fmla="*/ 12 h 13"/>
                <a:gd name="T44" fmla="*/ 6 w 13"/>
                <a:gd name="T45" fmla="*/ 13 h 13"/>
                <a:gd name="T46" fmla="*/ 10 w 13"/>
                <a:gd name="T47" fmla="*/ 12 h 13"/>
                <a:gd name="T48" fmla="*/ 13 w 13"/>
                <a:gd name="T49" fmla="*/ 7 h 13"/>
                <a:gd name="T50" fmla="*/ 13 w 13"/>
                <a:gd name="T51" fmla="*/ 6 h 13"/>
                <a:gd name="T52" fmla="*/ 13 w 13"/>
                <a:gd name="T53" fmla="*/ 4 h 13"/>
                <a:gd name="T54" fmla="*/ 7 w 13"/>
                <a:gd name="T5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3"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9"/>
                    <a:pt x="3" y="8"/>
                    <a:pt x="3" y="7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4" y="4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9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8"/>
                    <a:pt x="9" y="9"/>
                    <a:pt x="8" y="9"/>
                  </a:cubicBezTo>
                  <a:cubicBezTo>
                    <a:pt x="8" y="10"/>
                    <a:pt x="7" y="10"/>
                    <a:pt x="6" y="1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2"/>
                    <a:pt x="1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7" y="13"/>
                    <a:pt x="9" y="13"/>
                    <a:pt x="10" y="12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2" y="2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126" name="Freeform 879"/>
          <p:cNvSpPr>
            <a:spLocks noEditPoints="1"/>
          </p:cNvSpPr>
          <p:nvPr/>
        </p:nvSpPr>
        <p:spPr bwMode="auto">
          <a:xfrm>
            <a:off x="8563831" y="517603"/>
            <a:ext cx="146344" cy="129427"/>
          </a:xfrm>
          <a:custGeom>
            <a:avLst/>
            <a:gdLst>
              <a:gd name="T0" fmla="*/ 37 w 100"/>
              <a:gd name="T1" fmla="*/ 97 h 101"/>
              <a:gd name="T2" fmla="*/ 7 w 100"/>
              <a:gd name="T3" fmla="*/ 88 h 101"/>
              <a:gd name="T4" fmla="*/ 4 w 100"/>
              <a:gd name="T5" fmla="*/ 67 h 101"/>
              <a:gd name="T6" fmla="*/ 6 w 100"/>
              <a:gd name="T7" fmla="*/ 33 h 101"/>
              <a:gd name="T8" fmla="*/ 13 w 100"/>
              <a:gd name="T9" fmla="*/ 20 h 101"/>
              <a:gd name="T10" fmla="*/ 45 w 100"/>
              <a:gd name="T11" fmla="*/ 16 h 101"/>
              <a:gd name="T12" fmla="*/ 75 w 100"/>
              <a:gd name="T13" fmla="*/ 19 h 101"/>
              <a:gd name="T14" fmla="*/ 40 w 100"/>
              <a:gd name="T15" fmla="*/ 48 h 101"/>
              <a:gd name="T16" fmla="*/ 31 w 100"/>
              <a:gd name="T17" fmla="*/ 31 h 101"/>
              <a:gd name="T18" fmla="*/ 20 w 100"/>
              <a:gd name="T19" fmla="*/ 43 h 101"/>
              <a:gd name="T20" fmla="*/ 20 w 100"/>
              <a:gd name="T21" fmla="*/ 46 h 101"/>
              <a:gd name="T22" fmla="*/ 45 w 100"/>
              <a:gd name="T23" fmla="*/ 83 h 101"/>
              <a:gd name="T24" fmla="*/ 87 w 100"/>
              <a:gd name="T25" fmla="*/ 27 h 101"/>
              <a:gd name="T26" fmla="*/ 89 w 100"/>
              <a:gd name="T27" fmla="*/ 48 h 101"/>
              <a:gd name="T28" fmla="*/ 85 w 100"/>
              <a:gd name="T29" fmla="*/ 83 h 101"/>
              <a:gd name="T30" fmla="*/ 66 w 100"/>
              <a:gd name="T31" fmla="*/ 96 h 101"/>
              <a:gd name="T32" fmla="*/ 46 w 100"/>
              <a:gd name="T33" fmla="*/ 66 h 101"/>
              <a:gd name="T34" fmla="*/ 88 w 100"/>
              <a:gd name="T35" fmla="*/ 7 h 101"/>
              <a:gd name="T36" fmla="*/ 94 w 100"/>
              <a:gd name="T37" fmla="*/ 15 h 101"/>
              <a:gd name="T38" fmla="*/ 24 w 100"/>
              <a:gd name="T39" fmla="*/ 45 h 101"/>
              <a:gd name="T40" fmla="*/ 37 w 100"/>
              <a:gd name="T41" fmla="*/ 49 h 101"/>
              <a:gd name="T42" fmla="*/ 46 w 100"/>
              <a:gd name="T43" fmla="*/ 66 h 101"/>
              <a:gd name="T44" fmla="*/ 87 w 100"/>
              <a:gd name="T45" fmla="*/ 3 h 101"/>
              <a:gd name="T46" fmla="*/ 56 w 100"/>
              <a:gd name="T47" fmla="*/ 12 h 101"/>
              <a:gd name="T48" fmla="*/ 22 w 100"/>
              <a:gd name="T49" fmla="*/ 14 h 101"/>
              <a:gd name="T50" fmla="*/ 4 w 100"/>
              <a:gd name="T51" fmla="*/ 23 h 101"/>
              <a:gd name="T52" fmla="*/ 0 w 100"/>
              <a:gd name="T53" fmla="*/ 67 h 101"/>
              <a:gd name="T54" fmla="*/ 4 w 100"/>
              <a:gd name="T55" fmla="*/ 90 h 101"/>
              <a:gd name="T56" fmla="*/ 37 w 100"/>
              <a:gd name="T57" fmla="*/ 101 h 101"/>
              <a:gd name="T58" fmla="*/ 67 w 100"/>
              <a:gd name="T59" fmla="*/ 100 h 101"/>
              <a:gd name="T60" fmla="*/ 88 w 100"/>
              <a:gd name="T61" fmla="*/ 85 h 101"/>
              <a:gd name="T62" fmla="*/ 93 w 100"/>
              <a:gd name="T63" fmla="*/ 48 h 101"/>
              <a:gd name="T64" fmla="*/ 93 w 100"/>
              <a:gd name="T65" fmla="*/ 32 h 101"/>
              <a:gd name="T66" fmla="*/ 90 w 100"/>
              <a:gd name="T67" fmla="*/ 25 h 101"/>
              <a:gd name="T68" fmla="*/ 100 w 100"/>
              <a:gd name="T69" fmla="*/ 14 h 101"/>
              <a:gd name="T70" fmla="*/ 93 w 100"/>
              <a:gd name="T71" fmla="*/ 9 h 101"/>
              <a:gd name="T72" fmla="*/ 89 w 100"/>
              <a:gd name="T73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" h="101">
                <a:moveTo>
                  <a:pt x="50" y="97"/>
                </a:moveTo>
                <a:cubicBezTo>
                  <a:pt x="46" y="97"/>
                  <a:pt x="41" y="97"/>
                  <a:pt x="37" y="97"/>
                </a:cubicBezTo>
                <a:cubicBezTo>
                  <a:pt x="32" y="97"/>
                  <a:pt x="25" y="97"/>
                  <a:pt x="20" y="95"/>
                </a:cubicBezTo>
                <a:cubicBezTo>
                  <a:pt x="15" y="94"/>
                  <a:pt x="10" y="92"/>
                  <a:pt x="7" y="88"/>
                </a:cubicBezTo>
                <a:cubicBezTo>
                  <a:pt x="4" y="84"/>
                  <a:pt x="3" y="79"/>
                  <a:pt x="3" y="73"/>
                </a:cubicBezTo>
                <a:cubicBezTo>
                  <a:pt x="3" y="71"/>
                  <a:pt x="4" y="69"/>
                  <a:pt x="4" y="67"/>
                </a:cubicBezTo>
                <a:cubicBezTo>
                  <a:pt x="4" y="62"/>
                  <a:pt x="4" y="53"/>
                  <a:pt x="5" y="45"/>
                </a:cubicBezTo>
                <a:cubicBezTo>
                  <a:pt x="5" y="40"/>
                  <a:pt x="5" y="36"/>
                  <a:pt x="6" y="33"/>
                </a:cubicBezTo>
                <a:cubicBezTo>
                  <a:pt x="6" y="29"/>
                  <a:pt x="7" y="27"/>
                  <a:pt x="8" y="25"/>
                </a:cubicBezTo>
                <a:cubicBezTo>
                  <a:pt x="9" y="23"/>
                  <a:pt x="10" y="22"/>
                  <a:pt x="13" y="20"/>
                </a:cubicBezTo>
                <a:cubicBezTo>
                  <a:pt x="17" y="19"/>
                  <a:pt x="22" y="17"/>
                  <a:pt x="28" y="17"/>
                </a:cubicBezTo>
                <a:cubicBezTo>
                  <a:pt x="33" y="16"/>
                  <a:pt x="39" y="16"/>
                  <a:pt x="45" y="16"/>
                </a:cubicBezTo>
                <a:cubicBezTo>
                  <a:pt x="50" y="16"/>
                  <a:pt x="54" y="16"/>
                  <a:pt x="56" y="16"/>
                </a:cubicBezTo>
                <a:cubicBezTo>
                  <a:pt x="66" y="16"/>
                  <a:pt x="70" y="17"/>
                  <a:pt x="75" y="19"/>
                </a:cubicBezTo>
                <a:cubicBezTo>
                  <a:pt x="66" y="30"/>
                  <a:pt x="57" y="43"/>
                  <a:pt x="46" y="60"/>
                </a:cubicBezTo>
                <a:cubicBezTo>
                  <a:pt x="44" y="56"/>
                  <a:pt x="42" y="52"/>
                  <a:pt x="40" y="48"/>
                </a:cubicBezTo>
                <a:cubicBezTo>
                  <a:pt x="37" y="42"/>
                  <a:pt x="35" y="36"/>
                  <a:pt x="33" y="33"/>
                </a:cubicBezTo>
                <a:cubicBezTo>
                  <a:pt x="31" y="31"/>
                  <a:pt x="31" y="31"/>
                  <a:pt x="31" y="31"/>
                </a:cubicBezTo>
                <a:cubicBezTo>
                  <a:pt x="30" y="33"/>
                  <a:pt x="30" y="33"/>
                  <a:pt x="30" y="33"/>
                </a:cubicBezTo>
                <a:cubicBezTo>
                  <a:pt x="27" y="37"/>
                  <a:pt x="24" y="40"/>
                  <a:pt x="20" y="43"/>
                </a:cubicBezTo>
                <a:cubicBezTo>
                  <a:pt x="19" y="45"/>
                  <a:pt x="19" y="45"/>
                  <a:pt x="19" y="45"/>
                </a:cubicBezTo>
                <a:cubicBezTo>
                  <a:pt x="20" y="46"/>
                  <a:pt x="20" y="46"/>
                  <a:pt x="20" y="46"/>
                </a:cubicBezTo>
                <a:cubicBezTo>
                  <a:pt x="25" y="52"/>
                  <a:pt x="39" y="69"/>
                  <a:pt x="44" y="80"/>
                </a:cubicBezTo>
                <a:cubicBezTo>
                  <a:pt x="45" y="83"/>
                  <a:pt x="45" y="83"/>
                  <a:pt x="45" y="83"/>
                </a:cubicBezTo>
                <a:cubicBezTo>
                  <a:pt x="47" y="80"/>
                  <a:pt x="47" y="80"/>
                  <a:pt x="47" y="80"/>
                </a:cubicBezTo>
                <a:cubicBezTo>
                  <a:pt x="59" y="62"/>
                  <a:pt x="73" y="44"/>
                  <a:pt x="87" y="27"/>
                </a:cubicBezTo>
                <a:cubicBezTo>
                  <a:pt x="88" y="28"/>
                  <a:pt x="89" y="29"/>
                  <a:pt x="89" y="32"/>
                </a:cubicBezTo>
                <a:cubicBezTo>
                  <a:pt x="89" y="38"/>
                  <a:pt x="89" y="43"/>
                  <a:pt x="89" y="48"/>
                </a:cubicBezTo>
                <a:cubicBezTo>
                  <a:pt x="89" y="56"/>
                  <a:pt x="89" y="64"/>
                  <a:pt x="88" y="74"/>
                </a:cubicBezTo>
                <a:cubicBezTo>
                  <a:pt x="87" y="78"/>
                  <a:pt x="86" y="81"/>
                  <a:pt x="85" y="83"/>
                </a:cubicBezTo>
                <a:cubicBezTo>
                  <a:pt x="84" y="85"/>
                  <a:pt x="82" y="88"/>
                  <a:pt x="79" y="90"/>
                </a:cubicBezTo>
                <a:cubicBezTo>
                  <a:pt x="76" y="93"/>
                  <a:pt x="71" y="95"/>
                  <a:pt x="66" y="96"/>
                </a:cubicBezTo>
                <a:cubicBezTo>
                  <a:pt x="61" y="97"/>
                  <a:pt x="56" y="97"/>
                  <a:pt x="50" y="97"/>
                </a:cubicBezTo>
                <a:moveTo>
                  <a:pt x="46" y="66"/>
                </a:moveTo>
                <a:cubicBezTo>
                  <a:pt x="48" y="64"/>
                  <a:pt x="48" y="64"/>
                  <a:pt x="48" y="64"/>
                </a:cubicBezTo>
                <a:cubicBezTo>
                  <a:pt x="64" y="40"/>
                  <a:pt x="74" y="24"/>
                  <a:pt x="88" y="7"/>
                </a:cubicBezTo>
                <a:cubicBezTo>
                  <a:pt x="89" y="9"/>
                  <a:pt x="89" y="10"/>
                  <a:pt x="90" y="11"/>
                </a:cubicBezTo>
                <a:cubicBezTo>
                  <a:pt x="91" y="12"/>
                  <a:pt x="93" y="13"/>
                  <a:pt x="94" y="15"/>
                </a:cubicBezTo>
                <a:cubicBezTo>
                  <a:pt x="76" y="34"/>
                  <a:pt x="60" y="54"/>
                  <a:pt x="46" y="76"/>
                </a:cubicBezTo>
                <a:cubicBezTo>
                  <a:pt x="40" y="65"/>
                  <a:pt x="29" y="51"/>
                  <a:pt x="24" y="45"/>
                </a:cubicBezTo>
                <a:cubicBezTo>
                  <a:pt x="26" y="42"/>
                  <a:pt x="29" y="40"/>
                  <a:pt x="31" y="37"/>
                </a:cubicBezTo>
                <a:cubicBezTo>
                  <a:pt x="33" y="40"/>
                  <a:pt x="35" y="45"/>
                  <a:pt x="37" y="49"/>
                </a:cubicBezTo>
                <a:cubicBezTo>
                  <a:pt x="40" y="55"/>
                  <a:pt x="42" y="60"/>
                  <a:pt x="45" y="64"/>
                </a:cubicBezTo>
                <a:cubicBezTo>
                  <a:pt x="46" y="66"/>
                  <a:pt x="46" y="66"/>
                  <a:pt x="46" y="66"/>
                </a:cubicBezTo>
                <a:moveTo>
                  <a:pt x="89" y="0"/>
                </a:moveTo>
                <a:cubicBezTo>
                  <a:pt x="87" y="3"/>
                  <a:pt x="87" y="3"/>
                  <a:pt x="87" y="3"/>
                </a:cubicBezTo>
                <a:cubicBezTo>
                  <a:pt x="83" y="7"/>
                  <a:pt x="80" y="11"/>
                  <a:pt x="77" y="16"/>
                </a:cubicBezTo>
                <a:cubicBezTo>
                  <a:pt x="72" y="14"/>
                  <a:pt x="67" y="13"/>
                  <a:pt x="56" y="12"/>
                </a:cubicBezTo>
                <a:cubicBezTo>
                  <a:pt x="54" y="12"/>
                  <a:pt x="50" y="12"/>
                  <a:pt x="45" y="12"/>
                </a:cubicBezTo>
                <a:cubicBezTo>
                  <a:pt x="38" y="12"/>
                  <a:pt x="29" y="12"/>
                  <a:pt x="22" y="14"/>
                </a:cubicBezTo>
                <a:cubicBezTo>
                  <a:pt x="18" y="15"/>
                  <a:pt x="14" y="16"/>
                  <a:pt x="11" y="17"/>
                </a:cubicBezTo>
                <a:cubicBezTo>
                  <a:pt x="8" y="19"/>
                  <a:pt x="6" y="21"/>
                  <a:pt x="4" y="23"/>
                </a:cubicBezTo>
                <a:cubicBezTo>
                  <a:pt x="3" y="26"/>
                  <a:pt x="3" y="29"/>
                  <a:pt x="2" y="32"/>
                </a:cubicBezTo>
                <a:cubicBezTo>
                  <a:pt x="1" y="43"/>
                  <a:pt x="1" y="60"/>
                  <a:pt x="0" y="67"/>
                </a:cubicBezTo>
                <a:cubicBezTo>
                  <a:pt x="0" y="69"/>
                  <a:pt x="0" y="71"/>
                  <a:pt x="0" y="73"/>
                </a:cubicBezTo>
                <a:cubicBezTo>
                  <a:pt x="0" y="79"/>
                  <a:pt x="1" y="85"/>
                  <a:pt x="4" y="90"/>
                </a:cubicBezTo>
                <a:cubicBezTo>
                  <a:pt x="8" y="95"/>
                  <a:pt x="13" y="97"/>
                  <a:pt x="19" y="99"/>
                </a:cubicBezTo>
                <a:cubicBezTo>
                  <a:pt x="25" y="100"/>
                  <a:pt x="31" y="101"/>
                  <a:pt x="37" y="101"/>
                </a:cubicBezTo>
                <a:cubicBezTo>
                  <a:pt x="41" y="101"/>
                  <a:pt x="46" y="101"/>
                  <a:pt x="50" y="101"/>
                </a:cubicBezTo>
                <a:cubicBezTo>
                  <a:pt x="56" y="101"/>
                  <a:pt x="62" y="101"/>
                  <a:pt x="67" y="100"/>
                </a:cubicBezTo>
                <a:cubicBezTo>
                  <a:pt x="72" y="99"/>
                  <a:pt x="77" y="97"/>
                  <a:pt x="81" y="93"/>
                </a:cubicBezTo>
                <a:cubicBezTo>
                  <a:pt x="85" y="90"/>
                  <a:pt x="87" y="88"/>
                  <a:pt x="88" y="85"/>
                </a:cubicBezTo>
                <a:cubicBezTo>
                  <a:pt x="90" y="82"/>
                  <a:pt x="90" y="79"/>
                  <a:pt x="91" y="75"/>
                </a:cubicBezTo>
                <a:cubicBezTo>
                  <a:pt x="93" y="65"/>
                  <a:pt x="93" y="56"/>
                  <a:pt x="93" y="48"/>
                </a:cubicBezTo>
                <a:cubicBezTo>
                  <a:pt x="93" y="43"/>
                  <a:pt x="93" y="38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2" y="28"/>
                  <a:pt x="91" y="26"/>
                  <a:pt x="90" y="25"/>
                </a:cubicBezTo>
                <a:cubicBezTo>
                  <a:pt x="93" y="22"/>
                  <a:pt x="95" y="19"/>
                  <a:pt x="98" y="16"/>
                </a:cubicBezTo>
                <a:cubicBezTo>
                  <a:pt x="100" y="14"/>
                  <a:pt x="100" y="14"/>
                  <a:pt x="100" y="14"/>
                </a:cubicBezTo>
                <a:cubicBezTo>
                  <a:pt x="98" y="13"/>
                  <a:pt x="98" y="13"/>
                  <a:pt x="98" y="13"/>
                </a:cubicBezTo>
                <a:cubicBezTo>
                  <a:pt x="96" y="11"/>
                  <a:pt x="94" y="10"/>
                  <a:pt x="93" y="9"/>
                </a:cubicBezTo>
                <a:cubicBezTo>
                  <a:pt x="92" y="7"/>
                  <a:pt x="91" y="6"/>
                  <a:pt x="90" y="3"/>
                </a:cubicBezTo>
                <a:cubicBezTo>
                  <a:pt x="89" y="0"/>
                  <a:pt x="89" y="0"/>
                  <a:pt x="8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prstClr val="black"/>
              </a:solidFill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10728960" y="3385829"/>
            <a:ext cx="138283" cy="145132"/>
            <a:chOff x="578998" y="3449080"/>
            <a:chExt cx="199830" cy="240155"/>
          </a:xfrm>
          <a:solidFill>
            <a:schemeClr val="bg1"/>
          </a:solidFill>
        </p:grpSpPr>
        <p:sp>
          <p:nvSpPr>
            <p:cNvPr id="128" name="Freeform 817"/>
            <p:cNvSpPr>
              <a:spLocks noEditPoints="1"/>
            </p:cNvSpPr>
            <p:nvPr/>
          </p:nvSpPr>
          <p:spPr bwMode="auto">
            <a:xfrm>
              <a:off x="578998" y="3449080"/>
              <a:ext cx="199830" cy="240155"/>
            </a:xfrm>
            <a:custGeom>
              <a:avLst/>
              <a:gdLst>
                <a:gd name="T0" fmla="*/ 24 w 94"/>
                <a:gd name="T1" fmla="*/ 100 h 113"/>
                <a:gd name="T2" fmla="*/ 91 w 94"/>
                <a:gd name="T3" fmla="*/ 94 h 113"/>
                <a:gd name="T4" fmla="*/ 88 w 94"/>
                <a:gd name="T5" fmla="*/ 93 h 113"/>
                <a:gd name="T6" fmla="*/ 86 w 94"/>
                <a:gd name="T7" fmla="*/ 94 h 113"/>
                <a:gd name="T8" fmla="*/ 85 w 94"/>
                <a:gd name="T9" fmla="*/ 93 h 113"/>
                <a:gd name="T10" fmla="*/ 83 w 94"/>
                <a:gd name="T11" fmla="*/ 94 h 113"/>
                <a:gd name="T12" fmla="*/ 24 w 94"/>
                <a:gd name="T13" fmla="*/ 107 h 113"/>
                <a:gd name="T14" fmla="*/ 74 w 94"/>
                <a:gd name="T15" fmla="*/ 15 h 113"/>
                <a:gd name="T16" fmla="*/ 82 w 94"/>
                <a:gd name="T17" fmla="*/ 21 h 113"/>
                <a:gd name="T18" fmla="*/ 88 w 94"/>
                <a:gd name="T19" fmla="*/ 72 h 113"/>
                <a:gd name="T20" fmla="*/ 24 w 94"/>
                <a:gd name="T21" fmla="*/ 13 h 113"/>
                <a:gd name="T22" fmla="*/ 24 w 94"/>
                <a:gd name="T23" fmla="*/ 12 h 113"/>
                <a:gd name="T24" fmla="*/ 26 w 94"/>
                <a:gd name="T25" fmla="*/ 10 h 113"/>
                <a:gd name="T26" fmla="*/ 37 w 94"/>
                <a:gd name="T27" fmla="*/ 9 h 113"/>
                <a:gd name="T28" fmla="*/ 42 w 94"/>
                <a:gd name="T29" fmla="*/ 25 h 113"/>
                <a:gd name="T30" fmla="*/ 43 w 94"/>
                <a:gd name="T31" fmla="*/ 28 h 113"/>
                <a:gd name="T32" fmla="*/ 36 w 94"/>
                <a:gd name="T33" fmla="*/ 32 h 113"/>
                <a:gd name="T34" fmla="*/ 27 w 94"/>
                <a:gd name="T35" fmla="*/ 38 h 113"/>
                <a:gd name="T36" fmla="*/ 43 w 94"/>
                <a:gd name="T37" fmla="*/ 32 h 113"/>
                <a:gd name="T38" fmla="*/ 46 w 94"/>
                <a:gd name="T39" fmla="*/ 28 h 113"/>
                <a:gd name="T40" fmla="*/ 45 w 94"/>
                <a:gd name="T41" fmla="*/ 22 h 113"/>
                <a:gd name="T42" fmla="*/ 67 w 94"/>
                <a:gd name="T43" fmla="*/ 6 h 113"/>
                <a:gd name="T44" fmla="*/ 88 w 94"/>
                <a:gd name="T45" fmla="*/ 81 h 113"/>
                <a:gd name="T46" fmla="*/ 23 w 94"/>
                <a:gd name="T47" fmla="*/ 96 h 113"/>
                <a:gd name="T48" fmla="*/ 9 w 94"/>
                <a:gd name="T49" fmla="*/ 102 h 113"/>
                <a:gd name="T50" fmla="*/ 4 w 94"/>
                <a:gd name="T51" fmla="*/ 30 h 113"/>
                <a:gd name="T52" fmla="*/ 23 w 94"/>
                <a:gd name="T53" fmla="*/ 25 h 113"/>
                <a:gd name="T54" fmla="*/ 26 w 94"/>
                <a:gd name="T55" fmla="*/ 38 h 113"/>
                <a:gd name="T56" fmla="*/ 71 w 94"/>
                <a:gd name="T57" fmla="*/ 0 h 113"/>
                <a:gd name="T58" fmla="*/ 69 w 94"/>
                <a:gd name="T59" fmla="*/ 2 h 113"/>
                <a:gd name="T60" fmla="*/ 66 w 94"/>
                <a:gd name="T61" fmla="*/ 3 h 113"/>
                <a:gd name="T62" fmla="*/ 42 w 94"/>
                <a:gd name="T63" fmla="*/ 12 h 113"/>
                <a:gd name="T64" fmla="*/ 39 w 94"/>
                <a:gd name="T65" fmla="*/ 4 h 113"/>
                <a:gd name="T66" fmla="*/ 37 w 94"/>
                <a:gd name="T67" fmla="*/ 2 h 113"/>
                <a:gd name="T68" fmla="*/ 25 w 94"/>
                <a:gd name="T69" fmla="*/ 7 h 113"/>
                <a:gd name="T70" fmla="*/ 21 w 94"/>
                <a:gd name="T71" fmla="*/ 10 h 113"/>
                <a:gd name="T72" fmla="*/ 20 w 94"/>
                <a:gd name="T73" fmla="*/ 14 h 113"/>
                <a:gd name="T74" fmla="*/ 4 w 94"/>
                <a:gd name="T75" fmla="*/ 27 h 113"/>
                <a:gd name="T76" fmla="*/ 2 w 94"/>
                <a:gd name="T77" fmla="*/ 26 h 113"/>
                <a:gd name="T78" fmla="*/ 0 w 94"/>
                <a:gd name="T79" fmla="*/ 29 h 113"/>
                <a:gd name="T80" fmla="*/ 5 w 94"/>
                <a:gd name="T81" fmla="*/ 104 h 113"/>
                <a:gd name="T82" fmla="*/ 7 w 94"/>
                <a:gd name="T83" fmla="*/ 106 h 113"/>
                <a:gd name="T84" fmla="*/ 21 w 94"/>
                <a:gd name="T85" fmla="*/ 101 h 113"/>
                <a:gd name="T86" fmla="*/ 22 w 94"/>
                <a:gd name="T87" fmla="*/ 112 h 113"/>
                <a:gd name="T88" fmla="*/ 24 w 94"/>
                <a:gd name="T89" fmla="*/ 112 h 113"/>
                <a:gd name="T90" fmla="*/ 86 w 94"/>
                <a:gd name="T91" fmla="*/ 97 h 113"/>
                <a:gd name="T92" fmla="*/ 88 w 94"/>
                <a:gd name="T93" fmla="*/ 98 h 113"/>
                <a:gd name="T94" fmla="*/ 94 w 94"/>
                <a:gd name="T95" fmla="*/ 95 h 113"/>
                <a:gd name="T96" fmla="*/ 86 w 94"/>
                <a:gd name="T97" fmla="*/ 21 h 113"/>
                <a:gd name="T98" fmla="*/ 86 w 94"/>
                <a:gd name="T99" fmla="*/ 10 h 113"/>
                <a:gd name="T100" fmla="*/ 84 w 94"/>
                <a:gd name="T101" fmla="*/ 10 h 113"/>
                <a:gd name="T102" fmla="*/ 73 w 94"/>
                <a:gd name="T103" fmla="*/ 12 h 113"/>
                <a:gd name="T104" fmla="*/ 73 w 94"/>
                <a:gd name="T105" fmla="*/ 5 h 113"/>
                <a:gd name="T106" fmla="*/ 73 w 94"/>
                <a:gd name="T107" fmla="*/ 3 h 113"/>
                <a:gd name="T108" fmla="*/ 72 w 94"/>
                <a:gd name="T109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" h="113">
                  <a:moveTo>
                    <a:pt x="24" y="107"/>
                  </a:moveTo>
                  <a:cubicBezTo>
                    <a:pt x="24" y="105"/>
                    <a:pt x="24" y="102"/>
                    <a:pt x="24" y="100"/>
                  </a:cubicBezTo>
                  <a:cubicBezTo>
                    <a:pt x="45" y="93"/>
                    <a:pt x="67" y="88"/>
                    <a:pt x="90" y="85"/>
                  </a:cubicBezTo>
                  <a:cubicBezTo>
                    <a:pt x="90" y="88"/>
                    <a:pt x="90" y="91"/>
                    <a:pt x="91" y="94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89" y="94"/>
                    <a:pt x="89" y="93"/>
                    <a:pt x="88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8" y="93"/>
                    <a:pt x="87" y="94"/>
                    <a:pt x="86" y="94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6" y="93"/>
                    <a:pt x="85" y="93"/>
                    <a:pt x="85" y="93"/>
                  </a:cubicBezTo>
                  <a:cubicBezTo>
                    <a:pt x="84" y="93"/>
                    <a:pt x="84" y="93"/>
                    <a:pt x="84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68" y="97"/>
                    <a:pt x="53" y="100"/>
                    <a:pt x="38" y="103"/>
                  </a:cubicBezTo>
                  <a:cubicBezTo>
                    <a:pt x="34" y="104"/>
                    <a:pt x="29" y="105"/>
                    <a:pt x="24" y="107"/>
                  </a:cubicBezTo>
                  <a:moveTo>
                    <a:pt x="88" y="72"/>
                  </a:moveTo>
                  <a:cubicBezTo>
                    <a:pt x="81" y="54"/>
                    <a:pt x="77" y="35"/>
                    <a:pt x="74" y="15"/>
                  </a:cubicBezTo>
                  <a:cubicBezTo>
                    <a:pt x="77" y="15"/>
                    <a:pt x="80" y="15"/>
                    <a:pt x="83" y="14"/>
                  </a:cubicBezTo>
                  <a:cubicBezTo>
                    <a:pt x="82" y="16"/>
                    <a:pt x="82" y="19"/>
                    <a:pt x="82" y="21"/>
                  </a:cubicBezTo>
                  <a:cubicBezTo>
                    <a:pt x="82" y="26"/>
                    <a:pt x="83" y="32"/>
                    <a:pt x="83" y="37"/>
                  </a:cubicBezTo>
                  <a:cubicBezTo>
                    <a:pt x="85" y="49"/>
                    <a:pt x="86" y="60"/>
                    <a:pt x="88" y="72"/>
                  </a:cubicBezTo>
                  <a:moveTo>
                    <a:pt x="28" y="34"/>
                  </a:moveTo>
                  <a:cubicBezTo>
                    <a:pt x="28" y="26"/>
                    <a:pt x="25" y="18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5" y="11"/>
                  </a:cubicBezTo>
                  <a:cubicBezTo>
                    <a:pt x="25" y="11"/>
                    <a:pt x="26" y="10"/>
                    <a:pt x="26" y="10"/>
                  </a:cubicBezTo>
                  <a:cubicBezTo>
                    <a:pt x="30" y="9"/>
                    <a:pt x="33" y="7"/>
                    <a:pt x="36" y="6"/>
                  </a:cubicBezTo>
                  <a:cubicBezTo>
                    <a:pt x="36" y="7"/>
                    <a:pt x="37" y="8"/>
                    <a:pt x="37" y="9"/>
                  </a:cubicBezTo>
                  <a:cubicBezTo>
                    <a:pt x="38" y="13"/>
                    <a:pt x="39" y="17"/>
                    <a:pt x="41" y="20"/>
                  </a:cubicBezTo>
                  <a:cubicBezTo>
                    <a:pt x="41" y="22"/>
                    <a:pt x="42" y="23"/>
                    <a:pt x="42" y="25"/>
                  </a:cubicBezTo>
                  <a:cubicBezTo>
                    <a:pt x="43" y="26"/>
                    <a:pt x="43" y="27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30"/>
                    <a:pt x="39" y="31"/>
                    <a:pt x="36" y="32"/>
                  </a:cubicBezTo>
                  <a:cubicBezTo>
                    <a:pt x="33" y="33"/>
                    <a:pt x="30" y="34"/>
                    <a:pt x="28" y="34"/>
                  </a:cubicBezTo>
                  <a:moveTo>
                    <a:pt x="27" y="38"/>
                  </a:moveTo>
                  <a:cubicBezTo>
                    <a:pt x="30" y="38"/>
                    <a:pt x="35" y="37"/>
                    <a:pt x="38" y="35"/>
                  </a:cubicBezTo>
                  <a:cubicBezTo>
                    <a:pt x="40" y="34"/>
                    <a:pt x="42" y="33"/>
                    <a:pt x="43" y="32"/>
                  </a:cubicBezTo>
                  <a:cubicBezTo>
                    <a:pt x="44" y="32"/>
                    <a:pt x="45" y="31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6"/>
                    <a:pt x="46" y="24"/>
                    <a:pt x="45" y="22"/>
                  </a:cubicBezTo>
                  <a:cubicBezTo>
                    <a:pt x="45" y="21"/>
                    <a:pt x="44" y="19"/>
                    <a:pt x="44" y="17"/>
                  </a:cubicBezTo>
                  <a:cubicBezTo>
                    <a:pt x="52" y="14"/>
                    <a:pt x="60" y="10"/>
                    <a:pt x="67" y="6"/>
                  </a:cubicBezTo>
                  <a:cubicBezTo>
                    <a:pt x="68" y="6"/>
                    <a:pt x="68" y="6"/>
                    <a:pt x="69" y="5"/>
                  </a:cubicBezTo>
                  <a:cubicBezTo>
                    <a:pt x="72" y="31"/>
                    <a:pt x="78" y="57"/>
                    <a:pt x="88" y="81"/>
                  </a:cubicBezTo>
                  <a:cubicBezTo>
                    <a:pt x="66" y="84"/>
                    <a:pt x="44" y="89"/>
                    <a:pt x="24" y="96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2" y="96"/>
                    <a:pt x="21" y="96"/>
                    <a:pt x="21" y="97"/>
                  </a:cubicBezTo>
                  <a:cubicBezTo>
                    <a:pt x="17" y="99"/>
                    <a:pt x="13" y="100"/>
                    <a:pt x="9" y="102"/>
                  </a:cubicBezTo>
                  <a:cubicBezTo>
                    <a:pt x="9" y="96"/>
                    <a:pt x="9" y="91"/>
                    <a:pt x="9" y="86"/>
                  </a:cubicBezTo>
                  <a:cubicBezTo>
                    <a:pt x="9" y="67"/>
                    <a:pt x="7" y="49"/>
                    <a:pt x="4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11" y="29"/>
                    <a:pt x="17" y="27"/>
                    <a:pt x="23" y="25"/>
                  </a:cubicBezTo>
                  <a:cubicBezTo>
                    <a:pt x="24" y="29"/>
                    <a:pt x="25" y="32"/>
                    <a:pt x="25" y="36"/>
                  </a:cubicBezTo>
                  <a:cubicBezTo>
                    <a:pt x="25" y="37"/>
                    <a:pt x="26" y="38"/>
                    <a:pt x="26" y="38"/>
                  </a:cubicBezTo>
                  <a:cubicBezTo>
                    <a:pt x="27" y="38"/>
                    <a:pt x="27" y="38"/>
                    <a:pt x="27" y="38"/>
                  </a:cubicBezTo>
                  <a:moveTo>
                    <a:pt x="71" y="0"/>
                  </a:moveTo>
                  <a:cubicBezTo>
                    <a:pt x="70" y="0"/>
                    <a:pt x="70" y="1"/>
                    <a:pt x="69" y="1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2"/>
                    <a:pt x="67" y="2"/>
                    <a:pt x="66" y="3"/>
                  </a:cubicBezTo>
                  <a:cubicBezTo>
                    <a:pt x="58" y="7"/>
                    <a:pt x="50" y="11"/>
                    <a:pt x="42" y="14"/>
                  </a:cubicBezTo>
                  <a:cubicBezTo>
                    <a:pt x="42" y="13"/>
                    <a:pt x="42" y="12"/>
                    <a:pt x="42" y="12"/>
                  </a:cubicBezTo>
                  <a:cubicBezTo>
                    <a:pt x="41" y="10"/>
                    <a:pt x="40" y="8"/>
                    <a:pt x="40" y="7"/>
                  </a:cubicBezTo>
                  <a:cubicBezTo>
                    <a:pt x="40" y="5"/>
                    <a:pt x="39" y="4"/>
                    <a:pt x="39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3" y="4"/>
                    <a:pt x="29" y="5"/>
                    <a:pt x="25" y="7"/>
                  </a:cubicBezTo>
                  <a:cubicBezTo>
                    <a:pt x="24" y="7"/>
                    <a:pt x="24" y="7"/>
                    <a:pt x="23" y="8"/>
                  </a:cubicBezTo>
                  <a:cubicBezTo>
                    <a:pt x="22" y="8"/>
                    <a:pt x="21" y="9"/>
                    <a:pt x="21" y="10"/>
                  </a:cubicBezTo>
                  <a:cubicBezTo>
                    <a:pt x="20" y="11"/>
                    <a:pt x="20" y="12"/>
                    <a:pt x="20" y="13"/>
                  </a:cubicBezTo>
                  <a:cubicBezTo>
                    <a:pt x="20" y="13"/>
                    <a:pt x="20" y="14"/>
                    <a:pt x="20" y="14"/>
                  </a:cubicBezTo>
                  <a:cubicBezTo>
                    <a:pt x="21" y="16"/>
                    <a:pt x="22" y="19"/>
                    <a:pt x="22" y="21"/>
                  </a:cubicBezTo>
                  <a:cubicBezTo>
                    <a:pt x="16" y="23"/>
                    <a:pt x="10" y="25"/>
                    <a:pt x="4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6"/>
                    <a:pt x="2" y="26"/>
                  </a:cubicBezTo>
                  <a:cubicBezTo>
                    <a:pt x="2" y="26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4" y="47"/>
                    <a:pt x="6" y="66"/>
                    <a:pt x="6" y="86"/>
                  </a:cubicBezTo>
                  <a:cubicBezTo>
                    <a:pt x="6" y="92"/>
                    <a:pt x="5" y="98"/>
                    <a:pt x="5" y="104"/>
                  </a:cubicBezTo>
                  <a:cubicBezTo>
                    <a:pt x="5" y="105"/>
                    <a:pt x="5" y="105"/>
                    <a:pt x="6" y="106"/>
                  </a:cubicBezTo>
                  <a:cubicBezTo>
                    <a:pt x="6" y="106"/>
                    <a:pt x="6" y="106"/>
                    <a:pt x="7" y="106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2" y="104"/>
                    <a:pt x="16" y="103"/>
                    <a:pt x="21" y="101"/>
                  </a:cubicBezTo>
                  <a:cubicBezTo>
                    <a:pt x="21" y="104"/>
                    <a:pt x="21" y="108"/>
                    <a:pt x="21" y="111"/>
                  </a:cubicBezTo>
                  <a:cubicBezTo>
                    <a:pt x="21" y="112"/>
                    <a:pt x="21" y="112"/>
                    <a:pt x="22" y="112"/>
                  </a:cubicBezTo>
                  <a:cubicBezTo>
                    <a:pt x="22" y="113"/>
                    <a:pt x="22" y="113"/>
                    <a:pt x="23" y="113"/>
                  </a:cubicBezTo>
                  <a:cubicBezTo>
                    <a:pt x="23" y="113"/>
                    <a:pt x="23" y="112"/>
                    <a:pt x="24" y="112"/>
                  </a:cubicBezTo>
                  <a:cubicBezTo>
                    <a:pt x="28" y="109"/>
                    <a:pt x="33" y="107"/>
                    <a:pt x="39" y="106"/>
                  </a:cubicBezTo>
                  <a:cubicBezTo>
                    <a:pt x="55" y="103"/>
                    <a:pt x="70" y="100"/>
                    <a:pt x="86" y="97"/>
                  </a:cubicBezTo>
                  <a:cubicBezTo>
                    <a:pt x="87" y="98"/>
                    <a:pt x="87" y="98"/>
                    <a:pt x="88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90" y="98"/>
                    <a:pt x="92" y="97"/>
                    <a:pt x="93" y="97"/>
                  </a:cubicBezTo>
                  <a:cubicBezTo>
                    <a:pt x="94" y="96"/>
                    <a:pt x="94" y="96"/>
                    <a:pt x="94" y="95"/>
                  </a:cubicBezTo>
                  <a:cubicBezTo>
                    <a:pt x="92" y="75"/>
                    <a:pt x="89" y="56"/>
                    <a:pt x="87" y="36"/>
                  </a:cubicBezTo>
                  <a:cubicBezTo>
                    <a:pt x="86" y="31"/>
                    <a:pt x="86" y="26"/>
                    <a:pt x="86" y="21"/>
                  </a:cubicBezTo>
                  <a:cubicBezTo>
                    <a:pt x="86" y="18"/>
                    <a:pt x="86" y="15"/>
                    <a:pt x="87" y="12"/>
                  </a:cubicBezTo>
                  <a:cubicBezTo>
                    <a:pt x="87" y="11"/>
                    <a:pt x="86" y="10"/>
                    <a:pt x="86" y="10"/>
                  </a:cubicBezTo>
                  <a:cubicBezTo>
                    <a:pt x="86" y="9"/>
                    <a:pt x="85" y="9"/>
                    <a:pt x="85" y="9"/>
                  </a:cubicBezTo>
                  <a:cubicBezTo>
                    <a:pt x="85" y="9"/>
                    <a:pt x="84" y="9"/>
                    <a:pt x="84" y="10"/>
                  </a:cubicBezTo>
                  <a:cubicBezTo>
                    <a:pt x="81" y="11"/>
                    <a:pt x="77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0"/>
                    <a:pt x="73" y="7"/>
                    <a:pt x="73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3" y="3"/>
                    <a:pt x="73" y="3"/>
                  </a:cubicBezTo>
                  <a:cubicBezTo>
                    <a:pt x="73" y="2"/>
                    <a:pt x="73" y="2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1" y="1"/>
                    <a:pt x="71" y="0"/>
                    <a:pt x="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9" name="Freeform 818"/>
            <p:cNvSpPr>
              <a:spLocks/>
            </p:cNvSpPr>
            <p:nvPr/>
          </p:nvSpPr>
          <p:spPr bwMode="auto">
            <a:xfrm>
              <a:off x="609465" y="3536002"/>
              <a:ext cx="105740" cy="43013"/>
            </a:xfrm>
            <a:custGeom>
              <a:avLst/>
              <a:gdLst>
                <a:gd name="T0" fmla="*/ 48 w 50"/>
                <a:gd name="T1" fmla="*/ 0 h 20"/>
                <a:gd name="T2" fmla="*/ 47 w 50"/>
                <a:gd name="T3" fmla="*/ 1 h 20"/>
                <a:gd name="T4" fmla="*/ 44 w 50"/>
                <a:gd name="T5" fmla="*/ 2 h 20"/>
                <a:gd name="T6" fmla="*/ 23 w 50"/>
                <a:gd name="T7" fmla="*/ 11 h 20"/>
                <a:gd name="T8" fmla="*/ 11 w 50"/>
                <a:gd name="T9" fmla="*/ 15 h 20"/>
                <a:gd name="T10" fmla="*/ 2 w 50"/>
                <a:gd name="T11" fmla="*/ 17 h 20"/>
                <a:gd name="T12" fmla="*/ 0 w 50"/>
                <a:gd name="T13" fmla="*/ 19 h 20"/>
                <a:gd name="T14" fmla="*/ 2 w 50"/>
                <a:gd name="T15" fmla="*/ 20 h 20"/>
                <a:gd name="T16" fmla="*/ 2 w 50"/>
                <a:gd name="T17" fmla="*/ 20 h 20"/>
                <a:gd name="T18" fmla="*/ 13 w 50"/>
                <a:gd name="T19" fmla="*/ 18 h 20"/>
                <a:gd name="T20" fmla="*/ 35 w 50"/>
                <a:gd name="T21" fmla="*/ 10 h 20"/>
                <a:gd name="T22" fmla="*/ 44 w 50"/>
                <a:gd name="T23" fmla="*/ 6 h 20"/>
                <a:gd name="T24" fmla="*/ 47 w 50"/>
                <a:gd name="T25" fmla="*/ 5 h 20"/>
                <a:gd name="T26" fmla="*/ 48 w 50"/>
                <a:gd name="T27" fmla="*/ 4 h 20"/>
                <a:gd name="T28" fmla="*/ 49 w 50"/>
                <a:gd name="T29" fmla="*/ 1 h 20"/>
                <a:gd name="T30" fmla="*/ 48 w 50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20">
                  <a:moveTo>
                    <a:pt x="48" y="0"/>
                  </a:moveTo>
                  <a:cubicBezTo>
                    <a:pt x="47" y="0"/>
                    <a:pt x="47" y="1"/>
                    <a:pt x="47" y="1"/>
                  </a:cubicBezTo>
                  <a:cubicBezTo>
                    <a:pt x="46" y="1"/>
                    <a:pt x="45" y="1"/>
                    <a:pt x="44" y="2"/>
                  </a:cubicBezTo>
                  <a:cubicBezTo>
                    <a:pt x="40" y="4"/>
                    <a:pt x="31" y="7"/>
                    <a:pt x="23" y="11"/>
                  </a:cubicBezTo>
                  <a:cubicBezTo>
                    <a:pt x="19" y="12"/>
                    <a:pt x="14" y="14"/>
                    <a:pt x="11" y="15"/>
                  </a:cubicBezTo>
                  <a:cubicBezTo>
                    <a:pt x="7" y="16"/>
                    <a:pt x="4" y="17"/>
                    <a:pt x="2" y="17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0" y="20"/>
                    <a:pt x="1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5" y="20"/>
                    <a:pt x="9" y="19"/>
                    <a:pt x="13" y="18"/>
                  </a:cubicBezTo>
                  <a:cubicBezTo>
                    <a:pt x="20" y="16"/>
                    <a:pt x="28" y="13"/>
                    <a:pt x="35" y="10"/>
                  </a:cubicBezTo>
                  <a:cubicBezTo>
                    <a:pt x="38" y="8"/>
                    <a:pt x="41" y="7"/>
                    <a:pt x="44" y="6"/>
                  </a:cubicBezTo>
                  <a:cubicBezTo>
                    <a:pt x="45" y="6"/>
                    <a:pt x="46" y="5"/>
                    <a:pt x="47" y="5"/>
                  </a:cubicBezTo>
                  <a:cubicBezTo>
                    <a:pt x="47" y="4"/>
                    <a:pt x="48" y="4"/>
                    <a:pt x="48" y="4"/>
                  </a:cubicBezTo>
                  <a:cubicBezTo>
                    <a:pt x="49" y="3"/>
                    <a:pt x="50" y="2"/>
                    <a:pt x="49" y="1"/>
                  </a:cubicBezTo>
                  <a:cubicBezTo>
                    <a:pt x="49" y="1"/>
                    <a:pt x="48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0" name="Freeform 819"/>
            <p:cNvSpPr>
              <a:spLocks/>
            </p:cNvSpPr>
            <p:nvPr/>
          </p:nvSpPr>
          <p:spPr bwMode="auto">
            <a:xfrm>
              <a:off x="617530" y="3565574"/>
              <a:ext cx="97675" cy="34052"/>
            </a:xfrm>
            <a:custGeom>
              <a:avLst/>
              <a:gdLst>
                <a:gd name="T0" fmla="*/ 43 w 46"/>
                <a:gd name="T1" fmla="*/ 0 h 16"/>
                <a:gd name="T2" fmla="*/ 40 w 46"/>
                <a:gd name="T3" fmla="*/ 1 h 16"/>
                <a:gd name="T4" fmla="*/ 20 w 46"/>
                <a:gd name="T5" fmla="*/ 7 h 16"/>
                <a:gd name="T6" fmla="*/ 1 w 46"/>
                <a:gd name="T7" fmla="*/ 12 h 16"/>
                <a:gd name="T8" fmla="*/ 0 w 46"/>
                <a:gd name="T9" fmla="*/ 14 h 16"/>
                <a:gd name="T10" fmla="*/ 2 w 46"/>
                <a:gd name="T11" fmla="*/ 16 h 16"/>
                <a:gd name="T12" fmla="*/ 2 w 46"/>
                <a:gd name="T13" fmla="*/ 16 h 16"/>
                <a:gd name="T14" fmla="*/ 24 w 46"/>
                <a:gd name="T15" fmla="*/ 9 h 16"/>
                <a:gd name="T16" fmla="*/ 37 w 46"/>
                <a:gd name="T17" fmla="*/ 5 h 16"/>
                <a:gd name="T18" fmla="*/ 41 w 46"/>
                <a:gd name="T19" fmla="*/ 4 h 16"/>
                <a:gd name="T20" fmla="*/ 43 w 46"/>
                <a:gd name="T21" fmla="*/ 4 h 16"/>
                <a:gd name="T22" fmla="*/ 43 w 46"/>
                <a:gd name="T23" fmla="*/ 4 h 16"/>
                <a:gd name="T24" fmla="*/ 43 w 46"/>
                <a:gd name="T25" fmla="*/ 4 h 16"/>
                <a:gd name="T26" fmla="*/ 44 w 46"/>
                <a:gd name="T27" fmla="*/ 4 h 16"/>
                <a:gd name="T28" fmla="*/ 45 w 46"/>
                <a:gd name="T29" fmla="*/ 3 h 16"/>
                <a:gd name="T30" fmla="*/ 44 w 46"/>
                <a:gd name="T31" fmla="*/ 0 h 16"/>
                <a:gd name="T32" fmla="*/ 43 w 4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16">
                  <a:moveTo>
                    <a:pt x="43" y="0"/>
                  </a:moveTo>
                  <a:cubicBezTo>
                    <a:pt x="42" y="0"/>
                    <a:pt x="42" y="0"/>
                    <a:pt x="40" y="1"/>
                  </a:cubicBezTo>
                  <a:cubicBezTo>
                    <a:pt x="36" y="2"/>
                    <a:pt x="28" y="4"/>
                    <a:pt x="20" y="7"/>
                  </a:cubicBezTo>
                  <a:cubicBezTo>
                    <a:pt x="12" y="9"/>
                    <a:pt x="4" y="11"/>
                    <a:pt x="1" y="12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6" y="15"/>
                    <a:pt x="15" y="12"/>
                    <a:pt x="24" y="9"/>
                  </a:cubicBezTo>
                  <a:cubicBezTo>
                    <a:pt x="29" y="8"/>
                    <a:pt x="33" y="6"/>
                    <a:pt x="37" y="5"/>
                  </a:cubicBezTo>
                  <a:cubicBezTo>
                    <a:pt x="38" y="5"/>
                    <a:pt x="40" y="4"/>
                    <a:pt x="41" y="4"/>
                  </a:cubicBezTo>
                  <a:cubicBezTo>
                    <a:pt x="42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4" y="4"/>
                    <a:pt x="44" y="4"/>
                  </a:cubicBezTo>
                  <a:cubicBezTo>
                    <a:pt x="44" y="4"/>
                    <a:pt x="45" y="3"/>
                    <a:pt x="45" y="3"/>
                  </a:cubicBezTo>
                  <a:cubicBezTo>
                    <a:pt x="46" y="2"/>
                    <a:pt x="45" y="1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1" name="Freeform 820"/>
            <p:cNvSpPr>
              <a:spLocks/>
            </p:cNvSpPr>
            <p:nvPr/>
          </p:nvSpPr>
          <p:spPr bwMode="auto">
            <a:xfrm>
              <a:off x="619322" y="3608586"/>
              <a:ext cx="27779" cy="12545"/>
            </a:xfrm>
            <a:custGeom>
              <a:avLst/>
              <a:gdLst>
                <a:gd name="T0" fmla="*/ 10 w 13"/>
                <a:gd name="T1" fmla="*/ 0 h 6"/>
                <a:gd name="T2" fmla="*/ 10 w 13"/>
                <a:gd name="T3" fmla="*/ 0 h 6"/>
                <a:gd name="T4" fmla="*/ 6 w 13"/>
                <a:gd name="T5" fmla="*/ 1 h 6"/>
                <a:gd name="T6" fmla="*/ 3 w 13"/>
                <a:gd name="T7" fmla="*/ 2 h 6"/>
                <a:gd name="T8" fmla="*/ 3 w 13"/>
                <a:gd name="T9" fmla="*/ 2 h 6"/>
                <a:gd name="T10" fmla="*/ 3 w 13"/>
                <a:gd name="T11" fmla="*/ 2 h 6"/>
                <a:gd name="T12" fmla="*/ 2 w 13"/>
                <a:gd name="T13" fmla="*/ 2 h 6"/>
                <a:gd name="T14" fmla="*/ 0 w 13"/>
                <a:gd name="T15" fmla="*/ 3 h 6"/>
                <a:gd name="T16" fmla="*/ 1 w 13"/>
                <a:gd name="T17" fmla="*/ 5 h 6"/>
                <a:gd name="T18" fmla="*/ 3 w 13"/>
                <a:gd name="T19" fmla="*/ 6 h 6"/>
                <a:gd name="T20" fmla="*/ 3 w 13"/>
                <a:gd name="T21" fmla="*/ 6 h 6"/>
                <a:gd name="T22" fmla="*/ 7 w 13"/>
                <a:gd name="T23" fmla="*/ 4 h 6"/>
                <a:gd name="T24" fmla="*/ 10 w 13"/>
                <a:gd name="T25" fmla="*/ 3 h 6"/>
                <a:gd name="T26" fmla="*/ 10 w 13"/>
                <a:gd name="T27" fmla="*/ 3 h 6"/>
                <a:gd name="T28" fmla="*/ 11 w 13"/>
                <a:gd name="T29" fmla="*/ 3 h 6"/>
                <a:gd name="T30" fmla="*/ 11 w 13"/>
                <a:gd name="T31" fmla="*/ 4 h 6"/>
                <a:gd name="T32" fmla="*/ 13 w 13"/>
                <a:gd name="T33" fmla="*/ 3 h 6"/>
                <a:gd name="T34" fmla="*/ 12 w 13"/>
                <a:gd name="T35" fmla="*/ 0 h 6"/>
                <a:gd name="T36" fmla="*/ 10 w 13"/>
                <a:gd name="T3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6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9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2" y="4"/>
                    <a:pt x="13" y="3"/>
                    <a:pt x="13" y="3"/>
                  </a:cubicBezTo>
                  <a:cubicBezTo>
                    <a:pt x="13" y="2"/>
                    <a:pt x="13" y="1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2" name="Freeform 880"/>
            <p:cNvSpPr>
              <a:spLocks/>
            </p:cNvSpPr>
            <p:nvPr/>
          </p:nvSpPr>
          <p:spPr bwMode="auto">
            <a:xfrm>
              <a:off x="708932" y="36847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3" name="Freeform 881"/>
            <p:cNvSpPr>
              <a:spLocks/>
            </p:cNvSpPr>
            <p:nvPr/>
          </p:nvSpPr>
          <p:spPr bwMode="auto">
            <a:xfrm>
              <a:off x="708932" y="36847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11223966" y="521747"/>
            <a:ext cx="258582" cy="545872"/>
            <a:chOff x="218766" y="2923069"/>
            <a:chExt cx="373673" cy="903270"/>
          </a:xfrm>
          <a:solidFill>
            <a:schemeClr val="bg1"/>
          </a:solidFill>
        </p:grpSpPr>
        <p:sp>
          <p:nvSpPr>
            <p:cNvPr id="135" name="Freeform 860"/>
            <p:cNvSpPr>
              <a:spLocks noEditPoints="1"/>
            </p:cNvSpPr>
            <p:nvPr/>
          </p:nvSpPr>
          <p:spPr bwMode="auto">
            <a:xfrm>
              <a:off x="269843" y="3029705"/>
              <a:ext cx="231194" cy="735699"/>
            </a:xfrm>
            <a:custGeom>
              <a:avLst/>
              <a:gdLst>
                <a:gd name="T0" fmla="*/ 103 w 109"/>
                <a:gd name="T1" fmla="*/ 299 h 347"/>
                <a:gd name="T2" fmla="*/ 74 w 109"/>
                <a:gd name="T3" fmla="*/ 302 h 347"/>
                <a:gd name="T4" fmla="*/ 52 w 109"/>
                <a:gd name="T5" fmla="*/ 209 h 347"/>
                <a:gd name="T6" fmla="*/ 50 w 109"/>
                <a:gd name="T7" fmla="*/ 210 h 347"/>
                <a:gd name="T8" fmla="*/ 69 w 109"/>
                <a:gd name="T9" fmla="*/ 204 h 347"/>
                <a:gd name="T10" fmla="*/ 41 w 109"/>
                <a:gd name="T11" fmla="*/ 200 h 347"/>
                <a:gd name="T12" fmla="*/ 49 w 109"/>
                <a:gd name="T13" fmla="*/ 204 h 347"/>
                <a:gd name="T14" fmla="*/ 57 w 109"/>
                <a:gd name="T15" fmla="*/ 190 h 347"/>
                <a:gd name="T16" fmla="*/ 45 w 109"/>
                <a:gd name="T17" fmla="*/ 147 h 347"/>
                <a:gd name="T18" fmla="*/ 41 w 109"/>
                <a:gd name="T19" fmla="*/ 145 h 347"/>
                <a:gd name="T20" fmla="*/ 45 w 109"/>
                <a:gd name="T21" fmla="*/ 180 h 347"/>
                <a:gd name="T22" fmla="*/ 32 w 109"/>
                <a:gd name="T23" fmla="*/ 185 h 347"/>
                <a:gd name="T24" fmla="*/ 34 w 109"/>
                <a:gd name="T25" fmla="*/ 173 h 347"/>
                <a:gd name="T26" fmla="*/ 77 w 109"/>
                <a:gd name="T27" fmla="*/ 143 h 347"/>
                <a:gd name="T28" fmla="*/ 52 w 109"/>
                <a:gd name="T29" fmla="*/ 142 h 347"/>
                <a:gd name="T30" fmla="*/ 5 w 109"/>
                <a:gd name="T31" fmla="*/ 190 h 347"/>
                <a:gd name="T32" fmla="*/ 36 w 109"/>
                <a:gd name="T33" fmla="*/ 137 h 347"/>
                <a:gd name="T34" fmla="*/ 32 w 109"/>
                <a:gd name="T35" fmla="*/ 199 h 347"/>
                <a:gd name="T36" fmla="*/ 71 w 109"/>
                <a:gd name="T37" fmla="*/ 198 h 347"/>
                <a:gd name="T38" fmla="*/ 89 w 109"/>
                <a:gd name="T39" fmla="*/ 197 h 347"/>
                <a:gd name="T40" fmla="*/ 95 w 109"/>
                <a:gd name="T41" fmla="*/ 291 h 347"/>
                <a:gd name="T42" fmla="*/ 38 w 109"/>
                <a:gd name="T43" fmla="*/ 292 h 347"/>
                <a:gd name="T44" fmla="*/ 43 w 109"/>
                <a:gd name="T45" fmla="*/ 271 h 347"/>
                <a:gd name="T46" fmla="*/ 22 w 109"/>
                <a:gd name="T47" fmla="*/ 235 h 347"/>
                <a:gd name="T48" fmla="*/ 15 w 109"/>
                <a:gd name="T49" fmla="*/ 213 h 347"/>
                <a:gd name="T50" fmla="*/ 52 w 109"/>
                <a:gd name="T51" fmla="*/ 136 h 347"/>
                <a:gd name="T52" fmla="*/ 79 w 109"/>
                <a:gd name="T53" fmla="*/ 124 h 347"/>
                <a:gd name="T54" fmla="*/ 43 w 109"/>
                <a:gd name="T55" fmla="*/ 129 h 347"/>
                <a:gd name="T56" fmla="*/ 51 w 109"/>
                <a:gd name="T57" fmla="*/ 122 h 347"/>
                <a:gd name="T58" fmla="*/ 51 w 109"/>
                <a:gd name="T59" fmla="*/ 115 h 347"/>
                <a:gd name="T60" fmla="*/ 62 w 109"/>
                <a:gd name="T61" fmla="*/ 115 h 347"/>
                <a:gd name="T62" fmla="*/ 60 w 109"/>
                <a:gd name="T63" fmla="*/ 110 h 347"/>
                <a:gd name="T64" fmla="*/ 60 w 109"/>
                <a:gd name="T65" fmla="*/ 110 h 347"/>
                <a:gd name="T66" fmla="*/ 53 w 109"/>
                <a:gd name="T67" fmla="*/ 72 h 347"/>
                <a:gd name="T68" fmla="*/ 48 w 109"/>
                <a:gd name="T69" fmla="*/ 49 h 347"/>
                <a:gd name="T70" fmla="*/ 69 w 109"/>
                <a:gd name="T71" fmla="*/ 44 h 347"/>
                <a:gd name="T72" fmla="*/ 29 w 109"/>
                <a:gd name="T73" fmla="*/ 18 h 347"/>
                <a:gd name="T74" fmla="*/ 80 w 109"/>
                <a:gd name="T75" fmla="*/ 111 h 347"/>
                <a:gd name="T76" fmla="*/ 82 w 109"/>
                <a:gd name="T77" fmla="*/ 41 h 347"/>
                <a:gd name="T78" fmla="*/ 71 w 109"/>
                <a:gd name="T79" fmla="*/ 40 h 347"/>
                <a:gd name="T80" fmla="*/ 57 w 109"/>
                <a:gd name="T81" fmla="*/ 73 h 347"/>
                <a:gd name="T82" fmla="*/ 54 w 109"/>
                <a:gd name="T83" fmla="*/ 76 h 347"/>
                <a:gd name="T84" fmla="*/ 14 w 109"/>
                <a:gd name="T85" fmla="*/ 51 h 347"/>
                <a:gd name="T86" fmla="*/ 40 w 109"/>
                <a:gd name="T87" fmla="*/ 130 h 347"/>
                <a:gd name="T88" fmla="*/ 32 w 109"/>
                <a:gd name="T89" fmla="*/ 130 h 347"/>
                <a:gd name="T90" fmla="*/ 14 w 109"/>
                <a:gd name="T91" fmla="*/ 222 h 347"/>
                <a:gd name="T92" fmla="*/ 32 w 109"/>
                <a:gd name="T93" fmla="*/ 291 h 347"/>
                <a:gd name="T94" fmla="*/ 29 w 109"/>
                <a:gd name="T95" fmla="*/ 308 h 347"/>
                <a:gd name="T96" fmla="*/ 76 w 109"/>
                <a:gd name="T97" fmla="*/ 317 h 347"/>
                <a:gd name="T98" fmla="*/ 101 w 109"/>
                <a:gd name="T99" fmla="*/ 307 h 347"/>
                <a:gd name="T100" fmla="*/ 84 w 109"/>
                <a:gd name="T101" fmla="*/ 332 h 347"/>
                <a:gd name="T102" fmla="*/ 98 w 109"/>
                <a:gd name="T103" fmla="*/ 347 h 347"/>
                <a:gd name="T104" fmla="*/ 106 w 109"/>
                <a:gd name="T105" fmla="*/ 298 h 347"/>
                <a:gd name="T106" fmla="*/ 106 w 109"/>
                <a:gd name="T107" fmla="*/ 244 h 347"/>
                <a:gd name="T108" fmla="*/ 80 w 109"/>
                <a:gd name="T109" fmla="*/ 151 h 347"/>
                <a:gd name="T110" fmla="*/ 84 w 109"/>
                <a:gd name="T111" fmla="*/ 135 h 347"/>
                <a:gd name="T112" fmla="*/ 83 w 109"/>
                <a:gd name="T113" fmla="*/ 127 h 347"/>
                <a:gd name="T114" fmla="*/ 109 w 109"/>
                <a:gd name="T115" fmla="*/ 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9" h="347">
                  <a:moveTo>
                    <a:pt x="32" y="305"/>
                  </a:moveTo>
                  <a:cubicBezTo>
                    <a:pt x="32" y="305"/>
                    <a:pt x="32" y="305"/>
                    <a:pt x="32" y="305"/>
                  </a:cubicBezTo>
                  <a:cubicBezTo>
                    <a:pt x="31" y="305"/>
                    <a:pt x="31" y="305"/>
                    <a:pt x="30" y="304"/>
                  </a:cubicBezTo>
                  <a:cubicBezTo>
                    <a:pt x="30" y="304"/>
                    <a:pt x="29" y="304"/>
                    <a:pt x="29" y="304"/>
                  </a:cubicBezTo>
                  <a:cubicBezTo>
                    <a:pt x="29" y="303"/>
                    <a:pt x="29" y="303"/>
                    <a:pt x="29" y="303"/>
                  </a:cubicBezTo>
                  <a:cubicBezTo>
                    <a:pt x="29" y="303"/>
                    <a:pt x="30" y="302"/>
                    <a:pt x="30" y="302"/>
                  </a:cubicBezTo>
                  <a:cubicBezTo>
                    <a:pt x="31" y="301"/>
                    <a:pt x="31" y="301"/>
                    <a:pt x="32" y="301"/>
                  </a:cubicBezTo>
                  <a:cubicBezTo>
                    <a:pt x="32" y="302"/>
                    <a:pt x="32" y="304"/>
                    <a:pt x="32" y="305"/>
                  </a:cubicBezTo>
                  <a:moveTo>
                    <a:pt x="103" y="301"/>
                  </a:moveTo>
                  <a:cubicBezTo>
                    <a:pt x="103" y="301"/>
                    <a:pt x="103" y="300"/>
                    <a:pt x="103" y="299"/>
                  </a:cubicBezTo>
                  <a:cubicBezTo>
                    <a:pt x="103" y="299"/>
                    <a:pt x="103" y="299"/>
                    <a:pt x="103" y="299"/>
                  </a:cubicBezTo>
                  <a:cubicBezTo>
                    <a:pt x="103" y="299"/>
                    <a:pt x="103" y="299"/>
                    <a:pt x="103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3" y="300"/>
                    <a:pt x="103" y="301"/>
                    <a:pt x="103" y="301"/>
                  </a:cubicBezTo>
                  <a:cubicBezTo>
                    <a:pt x="103" y="301"/>
                    <a:pt x="103" y="301"/>
                    <a:pt x="103" y="301"/>
                  </a:cubicBezTo>
                  <a:moveTo>
                    <a:pt x="60" y="310"/>
                  </a:moveTo>
                  <a:cubicBezTo>
                    <a:pt x="51" y="310"/>
                    <a:pt x="43" y="310"/>
                    <a:pt x="36" y="307"/>
                  </a:cubicBezTo>
                  <a:cubicBezTo>
                    <a:pt x="36" y="303"/>
                    <a:pt x="36" y="299"/>
                    <a:pt x="36" y="295"/>
                  </a:cubicBezTo>
                  <a:cubicBezTo>
                    <a:pt x="39" y="298"/>
                    <a:pt x="47" y="300"/>
                    <a:pt x="61" y="302"/>
                  </a:cubicBezTo>
                  <a:cubicBezTo>
                    <a:pt x="65" y="302"/>
                    <a:pt x="70" y="302"/>
                    <a:pt x="74" y="302"/>
                  </a:cubicBezTo>
                  <a:cubicBezTo>
                    <a:pt x="77" y="302"/>
                    <a:pt x="80" y="302"/>
                    <a:pt x="83" y="302"/>
                  </a:cubicBezTo>
                  <a:cubicBezTo>
                    <a:pt x="85" y="301"/>
                    <a:pt x="90" y="300"/>
                    <a:pt x="95" y="298"/>
                  </a:cubicBezTo>
                  <a:cubicBezTo>
                    <a:pt x="96" y="298"/>
                    <a:pt x="98" y="297"/>
                    <a:pt x="99" y="296"/>
                  </a:cubicBezTo>
                  <a:cubicBezTo>
                    <a:pt x="99" y="298"/>
                    <a:pt x="99" y="301"/>
                    <a:pt x="99" y="304"/>
                  </a:cubicBezTo>
                  <a:cubicBezTo>
                    <a:pt x="92" y="308"/>
                    <a:pt x="82" y="309"/>
                    <a:pt x="73" y="310"/>
                  </a:cubicBezTo>
                  <a:cubicBezTo>
                    <a:pt x="69" y="310"/>
                    <a:pt x="64" y="310"/>
                    <a:pt x="60" y="310"/>
                  </a:cubicBezTo>
                  <a:cubicBezTo>
                    <a:pt x="60" y="310"/>
                    <a:pt x="60" y="310"/>
                    <a:pt x="60" y="310"/>
                  </a:cubicBezTo>
                  <a:moveTo>
                    <a:pt x="53" y="212"/>
                  </a:moveTo>
                  <a:cubicBezTo>
                    <a:pt x="53" y="212"/>
                    <a:pt x="52" y="212"/>
                    <a:pt x="51" y="212"/>
                  </a:cubicBezTo>
                  <a:cubicBezTo>
                    <a:pt x="51" y="211"/>
                    <a:pt x="52" y="210"/>
                    <a:pt x="52" y="209"/>
                  </a:cubicBezTo>
                  <a:cubicBezTo>
                    <a:pt x="53" y="210"/>
                    <a:pt x="53" y="211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moveTo>
                    <a:pt x="50" y="210"/>
                  </a:moveTo>
                  <a:cubicBezTo>
                    <a:pt x="50" y="209"/>
                    <a:pt x="50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7"/>
                    <a:pt x="49" y="207"/>
                    <a:pt x="50" y="206"/>
                  </a:cubicBezTo>
                  <a:cubicBezTo>
                    <a:pt x="50" y="206"/>
                    <a:pt x="50" y="206"/>
                    <a:pt x="50" y="206"/>
                  </a:cubicBezTo>
                  <a:cubicBezTo>
                    <a:pt x="50" y="207"/>
                    <a:pt x="51" y="207"/>
                    <a:pt x="51" y="208"/>
                  </a:cubicBezTo>
                  <a:cubicBezTo>
                    <a:pt x="51" y="208"/>
                    <a:pt x="50" y="209"/>
                    <a:pt x="50" y="210"/>
                  </a:cubicBezTo>
                  <a:moveTo>
                    <a:pt x="59" y="211"/>
                  </a:move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7" y="210"/>
                    <a:pt x="57" y="209"/>
                  </a:cubicBezTo>
                  <a:cubicBezTo>
                    <a:pt x="56" y="208"/>
                    <a:pt x="55" y="208"/>
                    <a:pt x="55" y="207"/>
                  </a:cubicBezTo>
                  <a:cubicBezTo>
                    <a:pt x="54" y="206"/>
                    <a:pt x="53" y="205"/>
                    <a:pt x="53" y="204"/>
                  </a:cubicBezTo>
                  <a:cubicBezTo>
                    <a:pt x="52" y="204"/>
                    <a:pt x="52" y="204"/>
                    <a:pt x="52" y="204"/>
                  </a:cubicBezTo>
                  <a:cubicBezTo>
                    <a:pt x="53" y="204"/>
                    <a:pt x="53" y="204"/>
                    <a:pt x="53" y="204"/>
                  </a:cubicBezTo>
                  <a:cubicBezTo>
                    <a:pt x="55" y="197"/>
                    <a:pt x="60" y="192"/>
                    <a:pt x="65" y="189"/>
                  </a:cubicBezTo>
                  <a:cubicBezTo>
                    <a:pt x="66" y="192"/>
                    <a:pt x="67" y="196"/>
                    <a:pt x="68" y="199"/>
                  </a:cubicBezTo>
                  <a:cubicBezTo>
                    <a:pt x="68" y="201"/>
                    <a:pt x="69" y="203"/>
                    <a:pt x="69" y="204"/>
                  </a:cubicBezTo>
                  <a:cubicBezTo>
                    <a:pt x="69" y="206"/>
                    <a:pt x="68" y="207"/>
                    <a:pt x="67" y="208"/>
                  </a:cubicBezTo>
                  <a:cubicBezTo>
                    <a:pt x="67" y="209"/>
                    <a:pt x="65" y="210"/>
                    <a:pt x="64" y="210"/>
                  </a:cubicBezTo>
                  <a:cubicBezTo>
                    <a:pt x="62" y="211"/>
                    <a:pt x="60" y="211"/>
                    <a:pt x="59" y="211"/>
                  </a:cubicBezTo>
                  <a:moveTo>
                    <a:pt x="62" y="187"/>
                  </a:moveTo>
                  <a:cubicBezTo>
                    <a:pt x="63" y="185"/>
                    <a:pt x="64" y="183"/>
                    <a:pt x="64" y="181"/>
                  </a:cubicBezTo>
                  <a:cubicBezTo>
                    <a:pt x="64" y="183"/>
                    <a:pt x="64" y="184"/>
                    <a:pt x="65" y="185"/>
                  </a:cubicBezTo>
                  <a:cubicBezTo>
                    <a:pt x="64" y="186"/>
                    <a:pt x="63" y="186"/>
                    <a:pt x="62" y="187"/>
                  </a:cubicBezTo>
                  <a:moveTo>
                    <a:pt x="48" y="206"/>
                  </a:moveTo>
                  <a:cubicBezTo>
                    <a:pt x="47" y="205"/>
                    <a:pt x="47" y="204"/>
                    <a:pt x="46" y="204"/>
                  </a:cubicBezTo>
                  <a:cubicBezTo>
                    <a:pt x="45" y="202"/>
                    <a:pt x="43" y="201"/>
                    <a:pt x="41" y="200"/>
                  </a:cubicBezTo>
                  <a:cubicBezTo>
                    <a:pt x="42" y="194"/>
                    <a:pt x="43" y="189"/>
                    <a:pt x="45" y="184"/>
                  </a:cubicBezTo>
                  <a:cubicBezTo>
                    <a:pt x="47" y="184"/>
                    <a:pt x="48" y="183"/>
                    <a:pt x="49" y="183"/>
                  </a:cubicBezTo>
                  <a:cubicBezTo>
                    <a:pt x="53" y="182"/>
                    <a:pt x="56" y="180"/>
                    <a:pt x="60" y="179"/>
                  </a:cubicBezTo>
                  <a:cubicBezTo>
                    <a:pt x="58" y="183"/>
                    <a:pt x="56" y="187"/>
                    <a:pt x="55" y="192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53" y="195"/>
                    <a:pt x="51" y="199"/>
                    <a:pt x="49" y="203"/>
                  </a:cubicBezTo>
                  <a:cubicBezTo>
                    <a:pt x="49" y="203"/>
                    <a:pt x="49" y="203"/>
                    <a:pt x="49" y="203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8" y="205"/>
                    <a:pt x="48" y="205"/>
                    <a:pt x="48" y="206"/>
                  </a:cubicBezTo>
                  <a:moveTo>
                    <a:pt x="57" y="190"/>
                  </a:moveTo>
                  <a:cubicBezTo>
                    <a:pt x="59" y="186"/>
                    <a:pt x="60" y="182"/>
                    <a:pt x="62" y="178"/>
                  </a:cubicBezTo>
                  <a:cubicBezTo>
                    <a:pt x="63" y="178"/>
                    <a:pt x="63" y="177"/>
                    <a:pt x="64" y="177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64" y="178"/>
                    <a:pt x="64" y="178"/>
                    <a:pt x="64" y="178"/>
                  </a:cubicBezTo>
                  <a:cubicBezTo>
                    <a:pt x="63" y="178"/>
                    <a:pt x="63" y="178"/>
                    <a:pt x="63" y="178"/>
                  </a:cubicBezTo>
                  <a:cubicBezTo>
                    <a:pt x="63" y="181"/>
                    <a:pt x="61" y="185"/>
                    <a:pt x="59" y="188"/>
                  </a:cubicBezTo>
                  <a:cubicBezTo>
                    <a:pt x="59" y="189"/>
                    <a:pt x="59" y="189"/>
                    <a:pt x="59" y="189"/>
                  </a:cubicBezTo>
                  <a:cubicBezTo>
                    <a:pt x="59" y="189"/>
                    <a:pt x="58" y="190"/>
                    <a:pt x="57" y="190"/>
                  </a:cubicBezTo>
                  <a:moveTo>
                    <a:pt x="62" y="149"/>
                  </a:moveTo>
                  <a:cubicBezTo>
                    <a:pt x="68" y="149"/>
                    <a:pt x="74" y="148"/>
                    <a:pt x="78" y="14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77" y="149"/>
                    <a:pt x="74" y="153"/>
                    <a:pt x="72" y="154"/>
                  </a:cubicBezTo>
                  <a:cubicBezTo>
                    <a:pt x="70" y="156"/>
                    <a:pt x="66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1" y="157"/>
                    <a:pt x="61" y="156"/>
                  </a:cubicBezTo>
                  <a:cubicBezTo>
                    <a:pt x="57" y="156"/>
                    <a:pt x="54" y="155"/>
                    <a:pt x="51" y="153"/>
                  </a:cubicBezTo>
                  <a:cubicBezTo>
                    <a:pt x="48" y="151"/>
                    <a:pt x="46" y="149"/>
                    <a:pt x="45" y="147"/>
                  </a:cubicBezTo>
                  <a:cubicBezTo>
                    <a:pt x="46" y="147"/>
                    <a:pt x="47" y="147"/>
                    <a:pt x="48" y="148"/>
                  </a:cubicBezTo>
                  <a:cubicBezTo>
                    <a:pt x="53" y="148"/>
                    <a:pt x="58" y="149"/>
                    <a:pt x="62" y="149"/>
                  </a:cubicBezTo>
                  <a:moveTo>
                    <a:pt x="30" y="181"/>
                  </a:moveTo>
                  <a:cubicBezTo>
                    <a:pt x="30" y="180"/>
                    <a:pt x="29" y="179"/>
                    <a:pt x="29" y="179"/>
                  </a:cubicBezTo>
                  <a:cubicBezTo>
                    <a:pt x="32" y="174"/>
                    <a:pt x="34" y="166"/>
                    <a:pt x="37" y="159"/>
                  </a:cubicBezTo>
                  <a:cubicBezTo>
                    <a:pt x="38" y="155"/>
                    <a:pt x="39" y="151"/>
                    <a:pt x="40" y="148"/>
                  </a:cubicBezTo>
                  <a:cubicBezTo>
                    <a:pt x="40" y="147"/>
                    <a:pt x="40" y="145"/>
                    <a:pt x="40" y="144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1" y="150"/>
                    <a:pt x="45" y="153"/>
                    <a:pt x="49" y="156"/>
                  </a:cubicBezTo>
                  <a:cubicBezTo>
                    <a:pt x="52" y="158"/>
                    <a:pt x="56" y="160"/>
                    <a:pt x="60" y="160"/>
                  </a:cubicBezTo>
                  <a:cubicBezTo>
                    <a:pt x="61" y="160"/>
                    <a:pt x="62" y="160"/>
                    <a:pt x="62" y="160"/>
                  </a:cubicBezTo>
                  <a:cubicBezTo>
                    <a:pt x="65" y="160"/>
                    <a:pt x="67" y="160"/>
                    <a:pt x="70" y="159"/>
                  </a:cubicBezTo>
                  <a:cubicBezTo>
                    <a:pt x="68" y="161"/>
                    <a:pt x="66" y="164"/>
                    <a:pt x="65" y="168"/>
                  </a:cubicBezTo>
                  <a:cubicBezTo>
                    <a:pt x="65" y="170"/>
                    <a:pt x="64" y="171"/>
                    <a:pt x="64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59" y="175"/>
                    <a:pt x="53" y="177"/>
                    <a:pt x="48" y="180"/>
                  </a:cubicBezTo>
                  <a:cubicBezTo>
                    <a:pt x="47" y="180"/>
                    <a:pt x="46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4" y="180"/>
                    <a:pt x="44" y="180"/>
                    <a:pt x="44" y="180"/>
                  </a:cubicBezTo>
                  <a:cubicBezTo>
                    <a:pt x="43" y="180"/>
                    <a:pt x="43" y="180"/>
                    <a:pt x="43" y="180"/>
                  </a:cubicBezTo>
                  <a:cubicBezTo>
                    <a:pt x="42" y="182"/>
                    <a:pt x="42" y="182"/>
                    <a:pt x="42" y="182"/>
                  </a:cubicBezTo>
                  <a:cubicBezTo>
                    <a:pt x="40" y="187"/>
                    <a:pt x="39" y="193"/>
                    <a:pt x="38" y="198"/>
                  </a:cubicBezTo>
                  <a:cubicBezTo>
                    <a:pt x="37" y="198"/>
                    <a:pt x="37" y="198"/>
                    <a:pt x="37" y="198"/>
                  </a:cubicBezTo>
                  <a:cubicBezTo>
                    <a:pt x="36" y="198"/>
                    <a:pt x="35" y="197"/>
                    <a:pt x="35" y="197"/>
                  </a:cubicBezTo>
                  <a:cubicBezTo>
                    <a:pt x="34" y="196"/>
                    <a:pt x="34" y="195"/>
                    <a:pt x="34" y="194"/>
                  </a:cubicBezTo>
                  <a:cubicBezTo>
                    <a:pt x="33" y="191"/>
                    <a:pt x="32" y="189"/>
                    <a:pt x="32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3"/>
                    <a:pt x="36" y="177"/>
                    <a:pt x="37" y="174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8" y="173"/>
                    <a:pt x="38" y="172"/>
                    <a:pt x="39" y="172"/>
                  </a:cubicBezTo>
                  <a:cubicBezTo>
                    <a:pt x="42" y="170"/>
                    <a:pt x="45" y="169"/>
                    <a:pt x="47" y="167"/>
                  </a:cubicBezTo>
                  <a:cubicBezTo>
                    <a:pt x="50" y="166"/>
                    <a:pt x="53" y="164"/>
                    <a:pt x="56" y="162"/>
                  </a:cubicBezTo>
                  <a:cubicBezTo>
                    <a:pt x="54" y="159"/>
                    <a:pt x="54" y="159"/>
                    <a:pt x="54" y="159"/>
                  </a:cubicBezTo>
                  <a:cubicBezTo>
                    <a:pt x="51" y="161"/>
                    <a:pt x="49" y="163"/>
                    <a:pt x="46" y="164"/>
                  </a:cubicBezTo>
                  <a:cubicBezTo>
                    <a:pt x="43" y="165"/>
                    <a:pt x="40" y="167"/>
                    <a:pt x="37" y="169"/>
                  </a:cubicBezTo>
                  <a:cubicBezTo>
                    <a:pt x="36" y="169"/>
                    <a:pt x="35" y="170"/>
                    <a:pt x="35" y="171"/>
                  </a:cubicBezTo>
                  <a:cubicBezTo>
                    <a:pt x="34" y="171"/>
                    <a:pt x="34" y="172"/>
                    <a:pt x="34" y="173"/>
                  </a:cubicBezTo>
                  <a:cubicBezTo>
                    <a:pt x="33" y="174"/>
                    <a:pt x="31" y="178"/>
                    <a:pt x="30" y="181"/>
                  </a:cubicBezTo>
                  <a:moveTo>
                    <a:pt x="62" y="145"/>
                  </a:moveTo>
                  <a:cubicBezTo>
                    <a:pt x="61" y="145"/>
                    <a:pt x="60" y="145"/>
                    <a:pt x="59" y="145"/>
                  </a:cubicBezTo>
                  <a:cubicBezTo>
                    <a:pt x="66" y="144"/>
                    <a:pt x="72" y="143"/>
                    <a:pt x="79" y="141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79" y="143"/>
                  </a:cubicBezTo>
                  <a:cubicBezTo>
                    <a:pt x="79" y="143"/>
                    <a:pt x="78" y="143"/>
                    <a:pt x="77" y="143"/>
                  </a:cubicBezTo>
                  <a:cubicBezTo>
                    <a:pt x="73" y="145"/>
                    <a:pt x="68" y="145"/>
                    <a:pt x="62" y="145"/>
                  </a:cubicBezTo>
                  <a:moveTo>
                    <a:pt x="40" y="138"/>
                  </a:moveTo>
                  <a:cubicBezTo>
                    <a:pt x="40" y="137"/>
                    <a:pt x="40" y="137"/>
                    <a:pt x="40" y="137"/>
                  </a:cubicBezTo>
                  <a:cubicBezTo>
                    <a:pt x="40" y="138"/>
                    <a:pt x="40" y="138"/>
                    <a:pt x="40" y="138"/>
                  </a:cubicBezTo>
                  <a:cubicBezTo>
                    <a:pt x="40" y="138"/>
                    <a:pt x="40" y="138"/>
                    <a:pt x="40" y="138"/>
                  </a:cubicBezTo>
                  <a:moveTo>
                    <a:pt x="52" y="140"/>
                  </a:moveTo>
                  <a:cubicBezTo>
                    <a:pt x="56" y="140"/>
                    <a:pt x="61" y="139"/>
                    <a:pt x="66" y="139"/>
                  </a:cubicBezTo>
                  <a:cubicBezTo>
                    <a:pt x="70" y="138"/>
                    <a:pt x="75" y="138"/>
                    <a:pt x="79" y="137"/>
                  </a:cubicBezTo>
                  <a:cubicBezTo>
                    <a:pt x="79" y="137"/>
                    <a:pt x="79" y="137"/>
                    <a:pt x="79" y="137"/>
                  </a:cubicBezTo>
                  <a:cubicBezTo>
                    <a:pt x="70" y="140"/>
                    <a:pt x="61" y="142"/>
                    <a:pt x="52" y="142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49" y="142"/>
                    <a:pt x="47" y="142"/>
                    <a:pt x="44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0"/>
                    <a:pt x="43" y="139"/>
                    <a:pt x="43" y="139"/>
                  </a:cubicBezTo>
                  <a:cubicBezTo>
                    <a:pt x="46" y="140"/>
                    <a:pt x="49" y="140"/>
                    <a:pt x="52" y="140"/>
                  </a:cubicBezTo>
                  <a:moveTo>
                    <a:pt x="15" y="213"/>
                  </a:moveTo>
                  <a:cubicBezTo>
                    <a:pt x="14" y="210"/>
                    <a:pt x="12" y="206"/>
                    <a:pt x="10" y="202"/>
                  </a:cubicBezTo>
                  <a:cubicBezTo>
                    <a:pt x="8" y="198"/>
                    <a:pt x="6" y="194"/>
                    <a:pt x="5" y="190"/>
                  </a:cubicBezTo>
                  <a:cubicBezTo>
                    <a:pt x="4" y="188"/>
                    <a:pt x="4" y="186"/>
                    <a:pt x="4" y="185"/>
                  </a:cubicBezTo>
                  <a:cubicBezTo>
                    <a:pt x="4" y="184"/>
                    <a:pt x="4" y="183"/>
                    <a:pt x="4" y="183"/>
                  </a:cubicBezTo>
                  <a:cubicBezTo>
                    <a:pt x="4" y="182"/>
                    <a:pt x="5" y="181"/>
                    <a:pt x="5" y="180"/>
                  </a:cubicBezTo>
                  <a:cubicBezTo>
                    <a:pt x="6" y="179"/>
                    <a:pt x="7" y="178"/>
                    <a:pt x="7" y="177"/>
                  </a:cubicBezTo>
                  <a:cubicBezTo>
                    <a:pt x="14" y="163"/>
                    <a:pt x="18" y="152"/>
                    <a:pt x="25" y="138"/>
                  </a:cubicBezTo>
                  <a:cubicBezTo>
                    <a:pt x="25" y="137"/>
                    <a:pt x="27" y="136"/>
                    <a:pt x="28" y="135"/>
                  </a:cubicBezTo>
                  <a:cubicBezTo>
                    <a:pt x="29" y="134"/>
                    <a:pt x="31" y="134"/>
                    <a:pt x="32" y="134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4" y="134"/>
                    <a:pt x="35" y="136"/>
                    <a:pt x="36" y="137"/>
                  </a:cubicBezTo>
                  <a:cubicBezTo>
                    <a:pt x="37" y="138"/>
                    <a:pt x="37" y="140"/>
                    <a:pt x="37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7" y="142"/>
                    <a:pt x="37" y="143"/>
                    <a:pt x="37" y="144"/>
                  </a:cubicBezTo>
                  <a:cubicBezTo>
                    <a:pt x="36" y="147"/>
                    <a:pt x="35" y="154"/>
                    <a:pt x="32" y="161"/>
                  </a:cubicBezTo>
                  <a:cubicBezTo>
                    <a:pt x="30" y="168"/>
                    <a:pt x="28" y="174"/>
                    <a:pt x="25" y="178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7" y="182"/>
                    <a:pt x="28" y="184"/>
                    <a:pt x="28" y="187"/>
                  </a:cubicBezTo>
                  <a:cubicBezTo>
                    <a:pt x="29" y="189"/>
                    <a:pt x="29" y="192"/>
                    <a:pt x="30" y="195"/>
                  </a:cubicBezTo>
                  <a:cubicBezTo>
                    <a:pt x="30" y="196"/>
                    <a:pt x="31" y="198"/>
                    <a:pt x="32" y="199"/>
                  </a:cubicBezTo>
                  <a:cubicBezTo>
                    <a:pt x="33" y="201"/>
                    <a:pt x="35" y="201"/>
                    <a:pt x="36" y="202"/>
                  </a:cubicBezTo>
                  <a:cubicBezTo>
                    <a:pt x="39" y="202"/>
                    <a:pt x="42" y="204"/>
                    <a:pt x="44" y="206"/>
                  </a:cubicBezTo>
                  <a:cubicBezTo>
                    <a:pt x="46" y="208"/>
                    <a:pt x="47" y="211"/>
                    <a:pt x="47" y="213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50" y="215"/>
                    <a:pt x="52" y="215"/>
                    <a:pt x="53" y="215"/>
                  </a:cubicBezTo>
                  <a:cubicBezTo>
                    <a:pt x="57" y="215"/>
                    <a:pt x="61" y="215"/>
                    <a:pt x="65" y="213"/>
                  </a:cubicBezTo>
                  <a:cubicBezTo>
                    <a:pt x="67" y="213"/>
                    <a:pt x="68" y="212"/>
                    <a:pt x="70" y="211"/>
                  </a:cubicBezTo>
                  <a:cubicBezTo>
                    <a:pt x="72" y="209"/>
                    <a:pt x="72" y="207"/>
                    <a:pt x="72" y="204"/>
                  </a:cubicBezTo>
                  <a:cubicBezTo>
                    <a:pt x="72" y="202"/>
                    <a:pt x="72" y="200"/>
                    <a:pt x="71" y="198"/>
                  </a:cubicBezTo>
                  <a:cubicBezTo>
                    <a:pt x="70" y="191"/>
                    <a:pt x="67" y="184"/>
                    <a:pt x="67" y="177"/>
                  </a:cubicBezTo>
                  <a:cubicBezTo>
                    <a:pt x="67" y="175"/>
                    <a:pt x="68" y="172"/>
                    <a:pt x="69" y="169"/>
                  </a:cubicBezTo>
                  <a:cubicBezTo>
                    <a:pt x="70" y="165"/>
                    <a:pt x="72" y="162"/>
                    <a:pt x="74" y="160"/>
                  </a:cubicBezTo>
                  <a:cubicBezTo>
                    <a:pt x="76" y="158"/>
                    <a:pt x="77" y="158"/>
                    <a:pt x="79" y="158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81" y="158"/>
                    <a:pt x="82" y="158"/>
                    <a:pt x="83" y="159"/>
                  </a:cubicBezTo>
                  <a:cubicBezTo>
                    <a:pt x="84" y="160"/>
                    <a:pt x="85" y="161"/>
                    <a:pt x="85" y="162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85" y="164"/>
                    <a:pt x="85" y="166"/>
                    <a:pt x="85" y="169"/>
                  </a:cubicBezTo>
                  <a:cubicBezTo>
                    <a:pt x="85" y="178"/>
                    <a:pt x="86" y="188"/>
                    <a:pt x="89" y="197"/>
                  </a:cubicBezTo>
                  <a:cubicBezTo>
                    <a:pt x="94" y="213"/>
                    <a:pt x="98" y="220"/>
                    <a:pt x="102" y="235"/>
                  </a:cubicBezTo>
                  <a:cubicBezTo>
                    <a:pt x="102" y="239"/>
                    <a:pt x="103" y="241"/>
                    <a:pt x="103" y="244"/>
                  </a:cubicBezTo>
                  <a:cubicBezTo>
                    <a:pt x="103" y="250"/>
                    <a:pt x="101" y="255"/>
                    <a:pt x="98" y="259"/>
                  </a:cubicBezTo>
                  <a:cubicBezTo>
                    <a:pt x="96" y="263"/>
                    <a:pt x="93" y="267"/>
                    <a:pt x="92" y="272"/>
                  </a:cubicBezTo>
                  <a:cubicBezTo>
                    <a:pt x="92" y="272"/>
                    <a:pt x="92" y="272"/>
                    <a:pt x="92" y="272"/>
                  </a:cubicBezTo>
                  <a:cubicBezTo>
                    <a:pt x="92" y="275"/>
                    <a:pt x="92" y="278"/>
                    <a:pt x="92" y="281"/>
                  </a:cubicBezTo>
                  <a:cubicBezTo>
                    <a:pt x="91" y="281"/>
                    <a:pt x="91" y="282"/>
                    <a:pt x="91" y="283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1" y="286"/>
                    <a:pt x="91" y="288"/>
                    <a:pt x="91" y="291"/>
                  </a:cubicBezTo>
                  <a:cubicBezTo>
                    <a:pt x="95" y="291"/>
                    <a:pt x="95" y="291"/>
                    <a:pt x="95" y="291"/>
                  </a:cubicBezTo>
                  <a:cubicBezTo>
                    <a:pt x="95" y="289"/>
                    <a:pt x="95" y="286"/>
                    <a:pt x="95" y="284"/>
                  </a:cubicBezTo>
                  <a:cubicBezTo>
                    <a:pt x="97" y="284"/>
                    <a:pt x="98" y="285"/>
                    <a:pt x="99" y="286"/>
                  </a:cubicBezTo>
                  <a:cubicBezTo>
                    <a:pt x="100" y="287"/>
                    <a:pt x="100" y="288"/>
                    <a:pt x="100" y="289"/>
                  </a:cubicBezTo>
                  <a:cubicBezTo>
                    <a:pt x="100" y="290"/>
                    <a:pt x="99" y="291"/>
                    <a:pt x="98" y="292"/>
                  </a:cubicBezTo>
                  <a:cubicBezTo>
                    <a:pt x="96" y="294"/>
                    <a:pt x="93" y="295"/>
                    <a:pt x="90" y="296"/>
                  </a:cubicBezTo>
                  <a:cubicBezTo>
                    <a:pt x="87" y="297"/>
                    <a:pt x="84" y="298"/>
                    <a:pt x="82" y="298"/>
                  </a:cubicBezTo>
                  <a:cubicBezTo>
                    <a:pt x="79" y="299"/>
                    <a:pt x="77" y="299"/>
                    <a:pt x="74" y="299"/>
                  </a:cubicBezTo>
                  <a:cubicBezTo>
                    <a:pt x="74" y="299"/>
                    <a:pt x="74" y="299"/>
                    <a:pt x="74" y="299"/>
                  </a:cubicBezTo>
                  <a:cubicBezTo>
                    <a:pt x="70" y="299"/>
                    <a:pt x="66" y="298"/>
                    <a:pt x="61" y="298"/>
                  </a:cubicBezTo>
                  <a:cubicBezTo>
                    <a:pt x="48" y="297"/>
                    <a:pt x="41" y="294"/>
                    <a:pt x="38" y="292"/>
                  </a:cubicBezTo>
                  <a:cubicBezTo>
                    <a:pt x="37" y="292"/>
                    <a:pt x="36" y="291"/>
                    <a:pt x="36" y="290"/>
                  </a:cubicBezTo>
                  <a:cubicBezTo>
                    <a:pt x="36" y="290"/>
                    <a:pt x="36" y="289"/>
                    <a:pt x="36" y="288"/>
                  </a:cubicBezTo>
                  <a:cubicBezTo>
                    <a:pt x="36" y="288"/>
                    <a:pt x="36" y="288"/>
                    <a:pt x="36" y="288"/>
                  </a:cubicBezTo>
                  <a:cubicBezTo>
                    <a:pt x="36" y="287"/>
                    <a:pt x="36" y="287"/>
                    <a:pt x="36" y="287"/>
                  </a:cubicBezTo>
                  <a:cubicBezTo>
                    <a:pt x="37" y="287"/>
                    <a:pt x="38" y="286"/>
                    <a:pt x="40" y="285"/>
                  </a:cubicBezTo>
                  <a:cubicBezTo>
                    <a:pt x="40" y="286"/>
                    <a:pt x="40" y="286"/>
                    <a:pt x="40" y="286"/>
                  </a:cubicBezTo>
                  <a:cubicBezTo>
                    <a:pt x="40" y="288"/>
                    <a:pt x="40" y="289"/>
                    <a:pt x="40" y="291"/>
                  </a:cubicBezTo>
                  <a:cubicBezTo>
                    <a:pt x="44" y="291"/>
                    <a:pt x="44" y="291"/>
                    <a:pt x="44" y="291"/>
                  </a:cubicBezTo>
                  <a:cubicBezTo>
                    <a:pt x="44" y="290"/>
                    <a:pt x="44" y="288"/>
                    <a:pt x="44" y="286"/>
                  </a:cubicBezTo>
                  <a:cubicBezTo>
                    <a:pt x="44" y="281"/>
                    <a:pt x="44" y="276"/>
                    <a:pt x="43" y="271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40" y="272"/>
                    <a:pt x="40" y="272"/>
                    <a:pt x="40" y="272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38" y="264"/>
                    <a:pt x="34" y="257"/>
                    <a:pt x="30" y="251"/>
                  </a:cubicBezTo>
                  <a:cubicBezTo>
                    <a:pt x="26" y="245"/>
                    <a:pt x="24" y="241"/>
                    <a:pt x="23" y="239"/>
                  </a:cubicBezTo>
                  <a:cubicBezTo>
                    <a:pt x="21" y="237"/>
                    <a:pt x="21" y="235"/>
                    <a:pt x="20" y="232"/>
                  </a:cubicBezTo>
                  <a:cubicBezTo>
                    <a:pt x="20" y="233"/>
                    <a:pt x="21" y="234"/>
                    <a:pt x="21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2" y="235"/>
                    <a:pt x="22" y="235"/>
                    <a:pt x="22" y="235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5" y="234"/>
                    <a:pt x="25" y="234"/>
                    <a:pt x="25" y="234"/>
                  </a:cubicBezTo>
                  <a:cubicBezTo>
                    <a:pt x="24" y="234"/>
                    <a:pt x="24" y="234"/>
                    <a:pt x="24" y="234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1" y="226"/>
                    <a:pt x="18" y="220"/>
                    <a:pt x="15" y="214"/>
                  </a:cubicBezTo>
                  <a:cubicBezTo>
                    <a:pt x="15" y="213"/>
                    <a:pt x="15" y="213"/>
                    <a:pt x="15" y="213"/>
                  </a:cubicBezTo>
                  <a:cubicBezTo>
                    <a:pt x="15" y="213"/>
                    <a:pt x="15" y="213"/>
                    <a:pt x="15" y="213"/>
                  </a:cubicBezTo>
                  <a:moveTo>
                    <a:pt x="44" y="133"/>
                  </a:move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7" y="133"/>
                    <a:pt x="68" y="131"/>
                    <a:pt x="80" y="129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9" y="131"/>
                    <a:pt x="78" y="132"/>
                    <a:pt x="78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4" y="134"/>
                    <a:pt x="70" y="135"/>
                    <a:pt x="65" y="135"/>
                  </a:cubicBezTo>
                  <a:cubicBezTo>
                    <a:pt x="61" y="136"/>
                    <a:pt x="56" y="136"/>
                    <a:pt x="52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49" y="136"/>
                    <a:pt x="46" y="136"/>
                    <a:pt x="44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4"/>
                    <a:pt x="43" y="134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moveTo>
                    <a:pt x="48" y="126"/>
                  </a:moveTo>
                  <a:cubicBezTo>
                    <a:pt x="49" y="126"/>
                    <a:pt x="50" y="126"/>
                    <a:pt x="51" y="125"/>
                  </a:cubicBezTo>
                  <a:cubicBezTo>
                    <a:pt x="60" y="125"/>
                    <a:pt x="70" y="124"/>
                    <a:pt x="79" y="124"/>
                  </a:cubicBezTo>
                  <a:cubicBezTo>
                    <a:pt x="79" y="124"/>
                    <a:pt x="79" y="124"/>
                    <a:pt x="79" y="124"/>
                  </a:cubicBezTo>
                  <a:cubicBezTo>
                    <a:pt x="79" y="125"/>
                    <a:pt x="79" y="125"/>
                    <a:pt x="78" y="125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7" y="127"/>
                    <a:pt x="56" y="129"/>
                    <a:pt x="45" y="130"/>
                  </a:cubicBezTo>
                  <a:cubicBezTo>
                    <a:pt x="45" y="130"/>
                    <a:pt x="45" y="130"/>
                    <a:pt x="45" y="130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8"/>
                    <a:pt x="43" y="128"/>
                  </a:cubicBezTo>
                  <a:cubicBezTo>
                    <a:pt x="43" y="127"/>
                    <a:pt x="43" y="126"/>
                    <a:pt x="43" y="125"/>
                  </a:cubicBezTo>
                  <a:cubicBezTo>
                    <a:pt x="44" y="125"/>
                    <a:pt x="46" y="126"/>
                    <a:pt x="48" y="126"/>
                  </a:cubicBezTo>
                  <a:moveTo>
                    <a:pt x="62" y="119"/>
                  </a:moveTo>
                  <a:cubicBezTo>
                    <a:pt x="66" y="119"/>
                    <a:pt x="69" y="119"/>
                    <a:pt x="73" y="118"/>
                  </a:cubicBezTo>
                  <a:cubicBezTo>
                    <a:pt x="75" y="118"/>
                    <a:pt x="77" y="118"/>
                    <a:pt x="79" y="117"/>
                  </a:cubicBezTo>
                  <a:cubicBezTo>
                    <a:pt x="79" y="118"/>
                    <a:pt x="79" y="119"/>
                    <a:pt x="79" y="120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70" y="121"/>
                    <a:pt x="60" y="121"/>
                    <a:pt x="51" y="122"/>
                  </a:cubicBezTo>
                  <a:cubicBezTo>
                    <a:pt x="50" y="122"/>
                    <a:pt x="49" y="122"/>
                    <a:pt x="48" y="122"/>
                  </a:cubicBezTo>
                  <a:cubicBezTo>
                    <a:pt x="48" y="122"/>
                    <a:pt x="48" y="122"/>
                    <a:pt x="48" y="122"/>
                  </a:cubicBezTo>
                  <a:cubicBezTo>
                    <a:pt x="46" y="122"/>
                    <a:pt x="44" y="122"/>
                    <a:pt x="42" y="121"/>
                  </a:cubicBezTo>
                  <a:cubicBezTo>
                    <a:pt x="42" y="121"/>
                    <a:pt x="42" y="120"/>
                    <a:pt x="42" y="120"/>
                  </a:cubicBezTo>
                  <a:cubicBezTo>
                    <a:pt x="42" y="119"/>
                    <a:pt x="42" y="119"/>
                    <a:pt x="42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9" y="118"/>
                    <a:pt x="56" y="119"/>
                    <a:pt x="62" y="119"/>
                  </a:cubicBezTo>
                  <a:moveTo>
                    <a:pt x="57" y="115"/>
                  </a:moveTo>
                  <a:cubicBezTo>
                    <a:pt x="55" y="115"/>
                    <a:pt x="53" y="115"/>
                    <a:pt x="51" y="115"/>
                  </a:cubicBezTo>
                  <a:cubicBezTo>
                    <a:pt x="53" y="114"/>
                    <a:pt x="55" y="114"/>
                    <a:pt x="57" y="114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15"/>
                    <a:pt x="57" y="115"/>
                    <a:pt x="57" y="115"/>
                  </a:cubicBezTo>
                  <a:moveTo>
                    <a:pt x="70" y="115"/>
                  </a:move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3" y="114"/>
                    <a:pt x="75" y="114"/>
                    <a:pt x="77" y="114"/>
                  </a:cubicBezTo>
                  <a:cubicBezTo>
                    <a:pt x="75" y="115"/>
                    <a:pt x="74" y="115"/>
                    <a:pt x="72" y="115"/>
                  </a:cubicBezTo>
                  <a:cubicBezTo>
                    <a:pt x="72" y="115"/>
                    <a:pt x="71" y="115"/>
                    <a:pt x="70" y="115"/>
                  </a:cubicBezTo>
                  <a:moveTo>
                    <a:pt x="62" y="115"/>
                  </a:moveTo>
                  <a:cubicBezTo>
                    <a:pt x="62" y="115"/>
                    <a:pt x="61" y="115"/>
                    <a:pt x="60" y="115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1" y="113"/>
                    <a:pt x="62" y="113"/>
                    <a:pt x="63" y="113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5" y="113"/>
                    <a:pt x="66" y="114"/>
                    <a:pt x="67" y="114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6" y="115"/>
                    <a:pt x="64" y="115"/>
                    <a:pt x="62" y="115"/>
                  </a:cubicBezTo>
                  <a:moveTo>
                    <a:pt x="60" y="110"/>
                  </a:moveTo>
                  <a:cubicBezTo>
                    <a:pt x="60" y="99"/>
                    <a:pt x="59" y="88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60" y="76"/>
                    <a:pt x="62" y="75"/>
                    <a:pt x="63" y="74"/>
                  </a:cubicBezTo>
                  <a:cubicBezTo>
                    <a:pt x="63" y="73"/>
                    <a:pt x="63" y="73"/>
                    <a:pt x="64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5" y="74"/>
                    <a:pt x="67" y="74"/>
                    <a:pt x="69" y="75"/>
                  </a:cubicBezTo>
                  <a:cubicBezTo>
                    <a:pt x="67" y="84"/>
                    <a:pt x="67" y="94"/>
                    <a:pt x="67" y="103"/>
                  </a:cubicBezTo>
                  <a:cubicBezTo>
                    <a:pt x="67" y="105"/>
                    <a:pt x="67" y="108"/>
                    <a:pt x="67" y="110"/>
                  </a:cubicBezTo>
                  <a:cubicBezTo>
                    <a:pt x="66" y="110"/>
                    <a:pt x="65" y="110"/>
                    <a:pt x="63" y="110"/>
                  </a:cubicBezTo>
                  <a:cubicBezTo>
                    <a:pt x="62" y="110"/>
                    <a:pt x="61" y="110"/>
                    <a:pt x="60" y="110"/>
                  </a:cubicBezTo>
                  <a:moveTo>
                    <a:pt x="74" y="70"/>
                  </a:moveTo>
                  <a:cubicBezTo>
                    <a:pt x="75" y="62"/>
                    <a:pt x="77" y="55"/>
                    <a:pt x="80" y="47"/>
                  </a:cubicBezTo>
                  <a:cubicBezTo>
                    <a:pt x="80" y="46"/>
                    <a:pt x="81" y="45"/>
                    <a:pt x="81" y="44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4"/>
                    <a:pt x="83" y="45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52"/>
                    <a:pt x="81" y="59"/>
                    <a:pt x="78" y="65"/>
                  </a:cubicBezTo>
                  <a:cubicBezTo>
                    <a:pt x="77" y="67"/>
                    <a:pt x="75" y="69"/>
                    <a:pt x="74" y="70"/>
                  </a:cubicBezTo>
                  <a:moveTo>
                    <a:pt x="53" y="72"/>
                  </a:moveTo>
                  <a:cubicBezTo>
                    <a:pt x="53" y="71"/>
                    <a:pt x="52" y="71"/>
                    <a:pt x="51" y="71"/>
                  </a:cubicBezTo>
                  <a:cubicBezTo>
                    <a:pt x="46" y="66"/>
                    <a:pt x="42" y="60"/>
                    <a:pt x="38" y="54"/>
                  </a:cubicBezTo>
                  <a:cubicBezTo>
                    <a:pt x="37" y="52"/>
                    <a:pt x="36" y="50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6"/>
                    <a:pt x="37" y="44"/>
                    <a:pt x="39" y="43"/>
                  </a:cubicBezTo>
                  <a:cubicBezTo>
                    <a:pt x="40" y="43"/>
                    <a:pt x="41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3" y="42"/>
                    <a:pt x="43" y="43"/>
                    <a:pt x="44" y="43"/>
                  </a:cubicBezTo>
                  <a:cubicBezTo>
                    <a:pt x="46" y="44"/>
                    <a:pt x="47" y="46"/>
                    <a:pt x="48" y="49"/>
                  </a:cubicBezTo>
                  <a:cubicBezTo>
                    <a:pt x="50" y="57"/>
                    <a:pt x="52" y="64"/>
                    <a:pt x="53" y="72"/>
                  </a:cubicBezTo>
                  <a:moveTo>
                    <a:pt x="64" y="63"/>
                  </a:moveTo>
                  <a:cubicBezTo>
                    <a:pt x="63" y="60"/>
                    <a:pt x="63" y="57"/>
                    <a:pt x="63" y="54"/>
                  </a:cubicBezTo>
                  <a:cubicBezTo>
                    <a:pt x="63" y="51"/>
                    <a:pt x="64" y="47"/>
                    <a:pt x="64" y="43"/>
                  </a:cubicBezTo>
                  <a:cubicBezTo>
                    <a:pt x="65" y="43"/>
                    <a:pt x="65" y="42"/>
                    <a:pt x="65" y="42"/>
                  </a:cubicBezTo>
                  <a:cubicBezTo>
                    <a:pt x="65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1"/>
                    <a:pt x="68" y="41"/>
                    <a:pt x="68" y="42"/>
                  </a:cubicBezTo>
                  <a:cubicBezTo>
                    <a:pt x="68" y="43"/>
                    <a:pt x="69" y="43"/>
                    <a:pt x="69" y="44"/>
                  </a:cubicBezTo>
                  <a:cubicBezTo>
                    <a:pt x="69" y="45"/>
                    <a:pt x="68" y="46"/>
                    <a:pt x="68" y="47"/>
                  </a:cubicBezTo>
                  <a:cubicBezTo>
                    <a:pt x="68" y="52"/>
                    <a:pt x="66" y="58"/>
                    <a:pt x="64" y="63"/>
                  </a:cubicBezTo>
                  <a:moveTo>
                    <a:pt x="41" y="114"/>
                  </a:moveTo>
                  <a:cubicBezTo>
                    <a:pt x="41" y="113"/>
                    <a:pt x="41" y="113"/>
                    <a:pt x="41" y="113"/>
                  </a:cubicBezTo>
                  <a:cubicBezTo>
                    <a:pt x="38" y="110"/>
                    <a:pt x="37" y="107"/>
                    <a:pt x="36" y="104"/>
                  </a:cubicBezTo>
                  <a:cubicBezTo>
                    <a:pt x="36" y="102"/>
                    <a:pt x="36" y="100"/>
                    <a:pt x="36" y="98"/>
                  </a:cubicBezTo>
                  <a:cubicBezTo>
                    <a:pt x="35" y="93"/>
                    <a:pt x="33" y="89"/>
                    <a:pt x="30" y="85"/>
                  </a:cubicBezTo>
                  <a:cubicBezTo>
                    <a:pt x="28" y="81"/>
                    <a:pt x="25" y="78"/>
                    <a:pt x="23" y="73"/>
                  </a:cubicBezTo>
                  <a:cubicBezTo>
                    <a:pt x="20" y="66"/>
                    <a:pt x="18" y="59"/>
                    <a:pt x="18" y="51"/>
                  </a:cubicBezTo>
                  <a:cubicBezTo>
                    <a:pt x="18" y="39"/>
                    <a:pt x="22" y="27"/>
                    <a:pt x="29" y="18"/>
                  </a:cubicBezTo>
                  <a:cubicBezTo>
                    <a:pt x="36" y="10"/>
                    <a:pt x="47" y="4"/>
                    <a:pt x="60" y="4"/>
                  </a:cubicBezTo>
                  <a:cubicBezTo>
                    <a:pt x="61" y="4"/>
                    <a:pt x="61" y="4"/>
                    <a:pt x="62" y="4"/>
                  </a:cubicBezTo>
                  <a:cubicBezTo>
                    <a:pt x="79" y="5"/>
                    <a:pt x="89" y="10"/>
                    <a:pt x="96" y="18"/>
                  </a:cubicBezTo>
                  <a:cubicBezTo>
                    <a:pt x="103" y="26"/>
                    <a:pt x="105" y="37"/>
                    <a:pt x="105" y="47"/>
                  </a:cubicBezTo>
                  <a:cubicBezTo>
                    <a:pt x="105" y="59"/>
                    <a:pt x="101" y="72"/>
                    <a:pt x="96" y="78"/>
                  </a:cubicBezTo>
                  <a:cubicBezTo>
                    <a:pt x="90" y="86"/>
                    <a:pt x="89" y="91"/>
                    <a:pt x="88" y="97"/>
                  </a:cubicBezTo>
                  <a:cubicBezTo>
                    <a:pt x="86" y="100"/>
                    <a:pt x="86" y="103"/>
                    <a:pt x="85" y="106"/>
                  </a:cubicBezTo>
                  <a:cubicBezTo>
                    <a:pt x="85" y="108"/>
                    <a:pt x="84" y="110"/>
                    <a:pt x="82" y="112"/>
                  </a:cubicBezTo>
                  <a:cubicBezTo>
                    <a:pt x="82" y="112"/>
                    <a:pt x="82" y="112"/>
                    <a:pt x="81" y="111"/>
                  </a:cubicBezTo>
                  <a:cubicBezTo>
                    <a:pt x="81" y="111"/>
                    <a:pt x="81" y="111"/>
                    <a:pt x="80" y="111"/>
                  </a:cubicBezTo>
                  <a:cubicBezTo>
                    <a:pt x="77" y="111"/>
                    <a:pt x="74" y="110"/>
                    <a:pt x="70" y="110"/>
                  </a:cubicBezTo>
                  <a:cubicBezTo>
                    <a:pt x="70" y="108"/>
                    <a:pt x="70" y="106"/>
                    <a:pt x="70" y="103"/>
                  </a:cubicBezTo>
                  <a:cubicBezTo>
                    <a:pt x="70" y="93"/>
                    <a:pt x="71" y="84"/>
                    <a:pt x="73" y="74"/>
                  </a:cubicBezTo>
                  <a:cubicBezTo>
                    <a:pt x="73" y="74"/>
                    <a:pt x="74" y="74"/>
                    <a:pt x="74" y="73"/>
                  </a:cubicBezTo>
                  <a:cubicBezTo>
                    <a:pt x="77" y="72"/>
                    <a:pt x="79" y="69"/>
                    <a:pt x="81" y="67"/>
                  </a:cubicBezTo>
                  <a:cubicBezTo>
                    <a:pt x="85" y="60"/>
                    <a:pt x="87" y="53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6" y="45"/>
                    <a:pt x="87" y="43"/>
                    <a:pt x="85" y="42"/>
                  </a:cubicBezTo>
                  <a:cubicBezTo>
                    <a:pt x="85" y="41"/>
                    <a:pt x="83" y="41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0" y="41"/>
                    <a:pt x="79" y="42"/>
                  </a:cubicBezTo>
                  <a:cubicBezTo>
                    <a:pt x="77" y="43"/>
                    <a:pt x="77" y="45"/>
                    <a:pt x="76" y="46"/>
                  </a:cubicBezTo>
                  <a:cubicBezTo>
                    <a:pt x="73" y="54"/>
                    <a:pt x="71" y="63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68" y="71"/>
                    <a:pt x="67" y="71"/>
                    <a:pt x="66" y="70"/>
                  </a:cubicBezTo>
                  <a:cubicBezTo>
                    <a:pt x="66" y="70"/>
                    <a:pt x="66" y="69"/>
                    <a:pt x="66" y="69"/>
                  </a:cubicBezTo>
                  <a:cubicBezTo>
                    <a:pt x="69" y="62"/>
                    <a:pt x="71" y="55"/>
                    <a:pt x="72" y="47"/>
                  </a:cubicBezTo>
                  <a:cubicBezTo>
                    <a:pt x="72" y="46"/>
                    <a:pt x="72" y="45"/>
                    <a:pt x="72" y="44"/>
                  </a:cubicBezTo>
                  <a:cubicBezTo>
                    <a:pt x="72" y="43"/>
                    <a:pt x="72" y="42"/>
                    <a:pt x="71" y="40"/>
                  </a:cubicBezTo>
                  <a:cubicBezTo>
                    <a:pt x="70" y="39"/>
                    <a:pt x="69" y="37"/>
                    <a:pt x="66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5" y="37"/>
                    <a:pt x="64" y="37"/>
                  </a:cubicBezTo>
                  <a:cubicBezTo>
                    <a:pt x="63" y="38"/>
                    <a:pt x="62" y="39"/>
                    <a:pt x="62" y="40"/>
                  </a:cubicBezTo>
                  <a:cubicBezTo>
                    <a:pt x="61" y="41"/>
                    <a:pt x="61" y="42"/>
                    <a:pt x="61" y="43"/>
                  </a:cubicBezTo>
                  <a:cubicBezTo>
                    <a:pt x="60" y="46"/>
                    <a:pt x="60" y="50"/>
                    <a:pt x="60" y="54"/>
                  </a:cubicBezTo>
                  <a:cubicBezTo>
                    <a:pt x="60" y="58"/>
                    <a:pt x="60" y="63"/>
                    <a:pt x="61" y="67"/>
                  </a:cubicBezTo>
                  <a:cubicBezTo>
                    <a:pt x="61" y="67"/>
                    <a:pt x="61" y="68"/>
                    <a:pt x="62" y="69"/>
                  </a:cubicBezTo>
                  <a:cubicBezTo>
                    <a:pt x="61" y="70"/>
                    <a:pt x="61" y="71"/>
                    <a:pt x="60" y="72"/>
                  </a:cubicBezTo>
                  <a:cubicBezTo>
                    <a:pt x="59" y="72"/>
                    <a:pt x="58" y="73"/>
                    <a:pt x="57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5" y="65"/>
                    <a:pt x="54" y="56"/>
                    <a:pt x="51" y="48"/>
                  </a:cubicBezTo>
                  <a:cubicBezTo>
                    <a:pt x="50" y="45"/>
                    <a:pt x="49" y="42"/>
                    <a:pt x="46" y="40"/>
                  </a:cubicBezTo>
                  <a:cubicBezTo>
                    <a:pt x="45" y="39"/>
                    <a:pt x="43" y="39"/>
                    <a:pt x="42" y="39"/>
                  </a:cubicBezTo>
                  <a:cubicBezTo>
                    <a:pt x="40" y="39"/>
                    <a:pt x="38" y="39"/>
                    <a:pt x="37" y="40"/>
                  </a:cubicBezTo>
                  <a:cubicBezTo>
                    <a:pt x="34" y="42"/>
                    <a:pt x="33" y="45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51"/>
                    <a:pt x="34" y="53"/>
                    <a:pt x="35" y="55"/>
                  </a:cubicBezTo>
                  <a:cubicBezTo>
                    <a:pt x="39" y="62"/>
                    <a:pt x="43" y="68"/>
                    <a:pt x="49" y="73"/>
                  </a:cubicBezTo>
                  <a:cubicBezTo>
                    <a:pt x="50" y="74"/>
                    <a:pt x="52" y="76"/>
                    <a:pt x="54" y="76"/>
                  </a:cubicBezTo>
                  <a:cubicBezTo>
                    <a:pt x="56" y="88"/>
                    <a:pt x="57" y="99"/>
                    <a:pt x="57" y="110"/>
                  </a:cubicBezTo>
                  <a:cubicBezTo>
                    <a:pt x="52" y="111"/>
                    <a:pt x="47" y="112"/>
                    <a:pt x="43" y="114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46" y="0"/>
                    <a:pt x="34" y="7"/>
                    <a:pt x="26" y="16"/>
                  </a:cubicBezTo>
                  <a:cubicBezTo>
                    <a:pt x="19" y="26"/>
                    <a:pt x="14" y="38"/>
                    <a:pt x="14" y="51"/>
                  </a:cubicBezTo>
                  <a:cubicBezTo>
                    <a:pt x="14" y="59"/>
                    <a:pt x="16" y="67"/>
                    <a:pt x="20" y="75"/>
                  </a:cubicBezTo>
                  <a:cubicBezTo>
                    <a:pt x="22" y="79"/>
                    <a:pt x="25" y="83"/>
                    <a:pt x="27" y="87"/>
                  </a:cubicBezTo>
                  <a:cubicBezTo>
                    <a:pt x="30" y="91"/>
                    <a:pt x="32" y="95"/>
                    <a:pt x="32" y="99"/>
                  </a:cubicBezTo>
                  <a:cubicBezTo>
                    <a:pt x="33" y="100"/>
                    <a:pt x="32" y="102"/>
                    <a:pt x="33" y="104"/>
                  </a:cubicBezTo>
                  <a:cubicBezTo>
                    <a:pt x="33" y="109"/>
                    <a:pt x="35" y="112"/>
                    <a:pt x="38" y="115"/>
                  </a:cubicBezTo>
                  <a:cubicBezTo>
                    <a:pt x="39" y="117"/>
                    <a:pt x="39" y="118"/>
                    <a:pt x="39" y="120"/>
                  </a:cubicBezTo>
                  <a:cubicBezTo>
                    <a:pt x="39" y="121"/>
                    <a:pt x="39" y="121"/>
                    <a:pt x="39" y="122"/>
                  </a:cubicBezTo>
                  <a:cubicBezTo>
                    <a:pt x="39" y="123"/>
                    <a:pt x="39" y="124"/>
                    <a:pt x="39" y="125"/>
                  </a:cubicBezTo>
                  <a:cubicBezTo>
                    <a:pt x="39" y="126"/>
                    <a:pt x="39" y="127"/>
                    <a:pt x="39" y="128"/>
                  </a:cubicBezTo>
                  <a:cubicBezTo>
                    <a:pt x="39" y="129"/>
                    <a:pt x="39" y="129"/>
                    <a:pt x="40" y="130"/>
                  </a:cubicBezTo>
                  <a:cubicBezTo>
                    <a:pt x="40" y="130"/>
                    <a:pt x="40" y="131"/>
                    <a:pt x="40" y="131"/>
                  </a:cubicBezTo>
                  <a:cubicBezTo>
                    <a:pt x="40" y="132"/>
                    <a:pt x="39" y="134"/>
                    <a:pt x="39" y="135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39" y="136"/>
                    <a:pt x="39" y="136"/>
                    <a:pt x="39" y="135"/>
                  </a:cubicBezTo>
                  <a:cubicBezTo>
                    <a:pt x="38" y="133"/>
                    <a:pt x="36" y="132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2" y="130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0" y="130"/>
                    <a:pt x="28" y="131"/>
                    <a:pt x="26" y="132"/>
                  </a:cubicBezTo>
                  <a:cubicBezTo>
                    <a:pt x="24" y="134"/>
                    <a:pt x="23" y="135"/>
                    <a:pt x="22" y="137"/>
                  </a:cubicBezTo>
                  <a:cubicBezTo>
                    <a:pt x="14" y="151"/>
                    <a:pt x="11" y="162"/>
                    <a:pt x="4" y="175"/>
                  </a:cubicBezTo>
                  <a:cubicBezTo>
                    <a:pt x="3" y="176"/>
                    <a:pt x="3" y="177"/>
                    <a:pt x="2" y="178"/>
                  </a:cubicBezTo>
                  <a:cubicBezTo>
                    <a:pt x="2" y="180"/>
                    <a:pt x="1" y="181"/>
                    <a:pt x="1" y="182"/>
                  </a:cubicBezTo>
                  <a:cubicBezTo>
                    <a:pt x="0" y="183"/>
                    <a:pt x="0" y="184"/>
                    <a:pt x="0" y="185"/>
                  </a:cubicBezTo>
                  <a:cubicBezTo>
                    <a:pt x="0" y="187"/>
                    <a:pt x="1" y="189"/>
                    <a:pt x="1" y="191"/>
                  </a:cubicBezTo>
                  <a:cubicBezTo>
                    <a:pt x="3" y="195"/>
                    <a:pt x="5" y="200"/>
                    <a:pt x="7" y="204"/>
                  </a:cubicBezTo>
                  <a:cubicBezTo>
                    <a:pt x="9" y="208"/>
                    <a:pt x="10" y="211"/>
                    <a:pt x="12" y="215"/>
                  </a:cubicBezTo>
                  <a:cubicBezTo>
                    <a:pt x="12" y="217"/>
                    <a:pt x="13" y="220"/>
                    <a:pt x="14" y="222"/>
                  </a:cubicBezTo>
                  <a:cubicBezTo>
                    <a:pt x="15" y="225"/>
                    <a:pt x="16" y="228"/>
                    <a:pt x="16" y="230"/>
                  </a:cubicBezTo>
                  <a:cubicBezTo>
                    <a:pt x="17" y="234"/>
                    <a:pt x="17" y="238"/>
                    <a:pt x="20" y="241"/>
                  </a:cubicBezTo>
                  <a:cubicBezTo>
                    <a:pt x="21" y="243"/>
                    <a:pt x="23" y="247"/>
                    <a:pt x="27" y="253"/>
                  </a:cubicBezTo>
                  <a:cubicBezTo>
                    <a:pt x="30" y="259"/>
                    <a:pt x="35" y="266"/>
                    <a:pt x="40" y="273"/>
                  </a:cubicBezTo>
                  <a:cubicBezTo>
                    <a:pt x="40" y="276"/>
                    <a:pt x="40" y="279"/>
                    <a:pt x="40" y="282"/>
                  </a:cubicBezTo>
                  <a:cubicBezTo>
                    <a:pt x="37" y="282"/>
                    <a:pt x="35" y="283"/>
                    <a:pt x="34" y="285"/>
                  </a:cubicBezTo>
                  <a:cubicBezTo>
                    <a:pt x="32" y="286"/>
                    <a:pt x="32" y="288"/>
                    <a:pt x="32" y="289"/>
                  </a:cubicBezTo>
                  <a:cubicBezTo>
                    <a:pt x="32" y="290"/>
                    <a:pt x="32" y="290"/>
                    <a:pt x="32" y="290"/>
                  </a:cubicBezTo>
                  <a:cubicBezTo>
                    <a:pt x="32" y="290"/>
                    <a:pt x="32" y="290"/>
                    <a:pt x="32" y="290"/>
                  </a:cubicBezTo>
                  <a:cubicBezTo>
                    <a:pt x="32" y="290"/>
                    <a:pt x="32" y="291"/>
                    <a:pt x="32" y="291"/>
                  </a:cubicBezTo>
                  <a:cubicBezTo>
                    <a:pt x="32" y="293"/>
                    <a:pt x="32" y="295"/>
                    <a:pt x="32" y="297"/>
                  </a:cubicBezTo>
                  <a:cubicBezTo>
                    <a:pt x="31" y="298"/>
                    <a:pt x="29" y="298"/>
                    <a:pt x="28" y="299"/>
                  </a:cubicBezTo>
                  <a:cubicBezTo>
                    <a:pt x="27" y="300"/>
                    <a:pt x="26" y="302"/>
                    <a:pt x="26" y="303"/>
                  </a:cubicBezTo>
                  <a:cubicBezTo>
                    <a:pt x="26" y="304"/>
                    <a:pt x="26" y="305"/>
                    <a:pt x="26" y="305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5" y="316"/>
                    <a:pt x="24" y="327"/>
                    <a:pt x="24" y="337"/>
                  </a:cubicBezTo>
                  <a:cubicBezTo>
                    <a:pt x="24" y="338"/>
                    <a:pt x="25" y="339"/>
                    <a:pt x="26" y="339"/>
                  </a:cubicBezTo>
                  <a:cubicBezTo>
                    <a:pt x="26" y="339"/>
                    <a:pt x="26" y="339"/>
                    <a:pt x="26" y="339"/>
                  </a:cubicBezTo>
                  <a:cubicBezTo>
                    <a:pt x="27" y="339"/>
                    <a:pt x="28" y="338"/>
                    <a:pt x="28" y="337"/>
                  </a:cubicBezTo>
                  <a:cubicBezTo>
                    <a:pt x="28" y="328"/>
                    <a:pt x="29" y="318"/>
                    <a:pt x="29" y="308"/>
                  </a:cubicBezTo>
                  <a:cubicBezTo>
                    <a:pt x="30" y="309"/>
                    <a:pt x="31" y="309"/>
                    <a:pt x="32" y="309"/>
                  </a:cubicBezTo>
                  <a:cubicBezTo>
                    <a:pt x="32" y="310"/>
                    <a:pt x="32" y="310"/>
                    <a:pt x="32" y="310"/>
                  </a:cubicBezTo>
                  <a:cubicBezTo>
                    <a:pt x="32" y="311"/>
                    <a:pt x="33" y="311"/>
                    <a:pt x="34" y="311"/>
                  </a:cubicBezTo>
                  <a:cubicBezTo>
                    <a:pt x="34" y="311"/>
                    <a:pt x="34" y="311"/>
                    <a:pt x="34" y="311"/>
                  </a:cubicBezTo>
                  <a:cubicBezTo>
                    <a:pt x="34" y="311"/>
                    <a:pt x="35" y="311"/>
                    <a:pt x="35" y="311"/>
                  </a:cubicBezTo>
                  <a:cubicBezTo>
                    <a:pt x="43" y="313"/>
                    <a:pt x="51" y="314"/>
                    <a:pt x="60" y="314"/>
                  </a:cubicBezTo>
                  <a:cubicBezTo>
                    <a:pt x="64" y="314"/>
                    <a:pt x="69" y="314"/>
                    <a:pt x="74" y="313"/>
                  </a:cubicBezTo>
                  <a:cubicBezTo>
                    <a:pt x="75" y="313"/>
                    <a:pt x="76" y="313"/>
                    <a:pt x="77" y="313"/>
                  </a:cubicBezTo>
                  <a:cubicBezTo>
                    <a:pt x="77" y="314"/>
                    <a:pt x="76" y="315"/>
                    <a:pt x="75" y="316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7" y="316"/>
                    <a:pt x="79" y="314"/>
                    <a:pt x="80" y="313"/>
                  </a:cubicBezTo>
                  <a:cubicBezTo>
                    <a:pt x="81" y="313"/>
                    <a:pt x="83" y="313"/>
                    <a:pt x="84" y="312"/>
                  </a:cubicBezTo>
                  <a:cubicBezTo>
                    <a:pt x="82" y="314"/>
                    <a:pt x="81" y="316"/>
                    <a:pt x="79" y="319"/>
                  </a:cubicBezTo>
                  <a:cubicBezTo>
                    <a:pt x="80" y="320"/>
                    <a:pt x="80" y="320"/>
                    <a:pt x="80" y="320"/>
                  </a:cubicBezTo>
                  <a:cubicBezTo>
                    <a:pt x="82" y="317"/>
                    <a:pt x="85" y="314"/>
                    <a:pt x="87" y="312"/>
                  </a:cubicBezTo>
                  <a:cubicBezTo>
                    <a:pt x="90" y="311"/>
                    <a:pt x="92" y="311"/>
                    <a:pt x="95" y="310"/>
                  </a:cubicBezTo>
                  <a:cubicBezTo>
                    <a:pt x="90" y="315"/>
                    <a:pt x="85" y="321"/>
                    <a:pt x="81" y="327"/>
                  </a:cubicBezTo>
                  <a:cubicBezTo>
                    <a:pt x="82" y="328"/>
                    <a:pt x="82" y="328"/>
                    <a:pt x="82" y="328"/>
                  </a:cubicBezTo>
                  <a:cubicBezTo>
                    <a:pt x="88" y="321"/>
                    <a:pt x="93" y="315"/>
                    <a:pt x="99" y="308"/>
                  </a:cubicBezTo>
                  <a:cubicBezTo>
                    <a:pt x="99" y="308"/>
                    <a:pt x="100" y="308"/>
                    <a:pt x="101" y="307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1" y="307"/>
                    <a:pt x="102" y="307"/>
                    <a:pt x="102" y="306"/>
                  </a:cubicBezTo>
                  <a:cubicBezTo>
                    <a:pt x="103" y="306"/>
                    <a:pt x="103" y="306"/>
                    <a:pt x="103" y="306"/>
                  </a:cubicBezTo>
                  <a:cubicBezTo>
                    <a:pt x="103" y="307"/>
                    <a:pt x="103" y="307"/>
                    <a:pt x="103" y="308"/>
                  </a:cubicBezTo>
                  <a:cubicBezTo>
                    <a:pt x="102" y="308"/>
                    <a:pt x="102" y="308"/>
                    <a:pt x="102" y="308"/>
                  </a:cubicBezTo>
                  <a:cubicBezTo>
                    <a:pt x="96" y="315"/>
                    <a:pt x="90" y="322"/>
                    <a:pt x="84" y="329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84" y="330"/>
                    <a:pt x="84" y="330"/>
                    <a:pt x="84" y="330"/>
                  </a:cubicBezTo>
                  <a:cubicBezTo>
                    <a:pt x="84" y="332"/>
                    <a:pt x="84" y="332"/>
                    <a:pt x="84" y="332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86" y="331"/>
                    <a:pt x="86" y="331"/>
                    <a:pt x="86" y="331"/>
                  </a:cubicBezTo>
                  <a:cubicBezTo>
                    <a:pt x="86" y="330"/>
                    <a:pt x="86" y="330"/>
                    <a:pt x="86" y="330"/>
                  </a:cubicBezTo>
                  <a:cubicBezTo>
                    <a:pt x="92" y="324"/>
                    <a:pt x="97" y="317"/>
                    <a:pt x="103" y="310"/>
                  </a:cubicBezTo>
                  <a:cubicBezTo>
                    <a:pt x="103" y="318"/>
                    <a:pt x="103" y="326"/>
                    <a:pt x="103" y="334"/>
                  </a:cubicBezTo>
                  <a:cubicBezTo>
                    <a:pt x="103" y="335"/>
                    <a:pt x="103" y="337"/>
                    <a:pt x="103" y="339"/>
                  </a:cubicBezTo>
                  <a:cubicBezTo>
                    <a:pt x="102" y="338"/>
                    <a:pt x="102" y="338"/>
                    <a:pt x="102" y="338"/>
                  </a:cubicBezTo>
                  <a:cubicBezTo>
                    <a:pt x="99" y="340"/>
                    <a:pt x="97" y="343"/>
                    <a:pt x="96" y="347"/>
                  </a:cubicBezTo>
                  <a:cubicBezTo>
                    <a:pt x="98" y="347"/>
                    <a:pt x="98" y="347"/>
                    <a:pt x="98" y="347"/>
                  </a:cubicBezTo>
                  <a:cubicBezTo>
                    <a:pt x="99" y="344"/>
                    <a:pt x="101" y="342"/>
                    <a:pt x="103" y="339"/>
                  </a:cubicBezTo>
                  <a:cubicBezTo>
                    <a:pt x="103" y="340"/>
                    <a:pt x="103" y="341"/>
                    <a:pt x="103" y="341"/>
                  </a:cubicBezTo>
                  <a:cubicBezTo>
                    <a:pt x="103" y="342"/>
                    <a:pt x="104" y="343"/>
                    <a:pt x="105" y="343"/>
                  </a:cubicBezTo>
                  <a:cubicBezTo>
                    <a:pt x="105" y="343"/>
                    <a:pt x="105" y="343"/>
                    <a:pt x="105" y="343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6" y="339"/>
                    <a:pt x="106" y="336"/>
                    <a:pt x="106" y="334"/>
                  </a:cubicBezTo>
                  <a:cubicBezTo>
                    <a:pt x="106" y="326"/>
                    <a:pt x="106" y="318"/>
                    <a:pt x="106" y="310"/>
                  </a:cubicBezTo>
                  <a:cubicBezTo>
                    <a:pt x="106" y="307"/>
                    <a:pt x="106" y="305"/>
                    <a:pt x="106" y="302"/>
                  </a:cubicBezTo>
                  <a:cubicBezTo>
                    <a:pt x="107" y="302"/>
                    <a:pt x="107" y="301"/>
                    <a:pt x="107" y="300"/>
                  </a:cubicBezTo>
                  <a:cubicBezTo>
                    <a:pt x="107" y="299"/>
                    <a:pt x="107" y="299"/>
                    <a:pt x="106" y="298"/>
                  </a:cubicBezTo>
                  <a:cubicBezTo>
                    <a:pt x="106" y="298"/>
                    <a:pt x="106" y="297"/>
                    <a:pt x="105" y="296"/>
                  </a:cubicBezTo>
                  <a:cubicBezTo>
                    <a:pt x="105" y="296"/>
                    <a:pt x="104" y="296"/>
                    <a:pt x="103" y="295"/>
                  </a:cubicBezTo>
                  <a:cubicBezTo>
                    <a:pt x="103" y="294"/>
                    <a:pt x="104" y="292"/>
                    <a:pt x="104" y="290"/>
                  </a:cubicBezTo>
                  <a:cubicBezTo>
                    <a:pt x="104" y="289"/>
                    <a:pt x="104" y="289"/>
                    <a:pt x="104" y="289"/>
                  </a:cubicBezTo>
                  <a:cubicBezTo>
                    <a:pt x="104" y="287"/>
                    <a:pt x="103" y="285"/>
                    <a:pt x="102" y="284"/>
                  </a:cubicBezTo>
                  <a:cubicBezTo>
                    <a:pt x="100" y="282"/>
                    <a:pt x="98" y="280"/>
                    <a:pt x="95" y="280"/>
                  </a:cubicBezTo>
                  <a:cubicBezTo>
                    <a:pt x="96" y="277"/>
                    <a:pt x="96" y="275"/>
                    <a:pt x="96" y="272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7" y="268"/>
                    <a:pt x="99" y="265"/>
                    <a:pt x="101" y="261"/>
                  </a:cubicBezTo>
                  <a:cubicBezTo>
                    <a:pt x="104" y="256"/>
                    <a:pt x="106" y="251"/>
                    <a:pt x="106" y="244"/>
                  </a:cubicBezTo>
                  <a:cubicBezTo>
                    <a:pt x="106" y="241"/>
                    <a:pt x="106" y="238"/>
                    <a:pt x="105" y="235"/>
                  </a:cubicBezTo>
                  <a:cubicBezTo>
                    <a:pt x="102" y="219"/>
                    <a:pt x="97" y="211"/>
                    <a:pt x="92" y="196"/>
                  </a:cubicBezTo>
                  <a:cubicBezTo>
                    <a:pt x="90" y="187"/>
                    <a:pt x="88" y="178"/>
                    <a:pt x="88" y="169"/>
                  </a:cubicBezTo>
                  <a:cubicBezTo>
                    <a:pt x="88" y="166"/>
                    <a:pt x="88" y="164"/>
                    <a:pt x="88" y="162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88" y="160"/>
                    <a:pt x="87" y="158"/>
                    <a:pt x="85" y="156"/>
                  </a:cubicBezTo>
                  <a:cubicBezTo>
                    <a:pt x="84" y="155"/>
                    <a:pt x="81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8" y="154"/>
                    <a:pt x="77" y="154"/>
                    <a:pt x="77" y="154"/>
                  </a:cubicBezTo>
                  <a:cubicBezTo>
                    <a:pt x="78" y="153"/>
                    <a:pt x="79" y="152"/>
                    <a:pt x="80" y="151"/>
                  </a:cubicBezTo>
                  <a:cubicBezTo>
                    <a:pt x="80" y="150"/>
                    <a:pt x="81" y="149"/>
                    <a:pt x="82" y="148"/>
                  </a:cubicBezTo>
                  <a:cubicBezTo>
                    <a:pt x="82" y="147"/>
                    <a:pt x="83" y="145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3"/>
                    <a:pt x="84" y="143"/>
                    <a:pt x="84" y="142"/>
                  </a:cubicBezTo>
                  <a:cubicBezTo>
                    <a:pt x="84" y="141"/>
                    <a:pt x="83" y="141"/>
                    <a:pt x="83" y="140"/>
                  </a:cubicBezTo>
                  <a:cubicBezTo>
                    <a:pt x="84" y="140"/>
                    <a:pt x="85" y="139"/>
                    <a:pt x="84" y="138"/>
                  </a:cubicBezTo>
                  <a:cubicBezTo>
                    <a:pt x="84" y="137"/>
                    <a:pt x="84" y="137"/>
                    <a:pt x="83" y="137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4" y="135"/>
                    <a:pt x="84" y="135"/>
                    <a:pt x="84" y="135"/>
                  </a:cubicBezTo>
                  <a:cubicBezTo>
                    <a:pt x="84" y="134"/>
                    <a:pt x="83" y="134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3" y="132"/>
                    <a:pt x="84" y="131"/>
                    <a:pt x="84" y="130"/>
                  </a:cubicBezTo>
                  <a:cubicBezTo>
                    <a:pt x="84" y="129"/>
                    <a:pt x="84" y="129"/>
                    <a:pt x="84" y="129"/>
                  </a:cubicBezTo>
                  <a:cubicBezTo>
                    <a:pt x="84" y="128"/>
                    <a:pt x="83" y="127"/>
                    <a:pt x="83" y="127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6"/>
                    <a:pt x="83" y="125"/>
                    <a:pt x="83" y="125"/>
                  </a:cubicBezTo>
                  <a:cubicBezTo>
                    <a:pt x="83" y="124"/>
                    <a:pt x="83" y="124"/>
                    <a:pt x="83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1"/>
                    <a:pt x="83" y="119"/>
                    <a:pt x="83" y="118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86" y="114"/>
                    <a:pt x="88" y="111"/>
                    <a:pt x="89" y="107"/>
                  </a:cubicBezTo>
                  <a:cubicBezTo>
                    <a:pt x="90" y="104"/>
                    <a:pt x="90" y="100"/>
                    <a:pt x="91" y="98"/>
                  </a:cubicBezTo>
                  <a:cubicBezTo>
                    <a:pt x="93" y="92"/>
                    <a:pt x="94" y="88"/>
                    <a:pt x="99" y="80"/>
                  </a:cubicBezTo>
                  <a:cubicBezTo>
                    <a:pt x="105" y="73"/>
                    <a:pt x="109" y="60"/>
                    <a:pt x="109" y="47"/>
                  </a:cubicBezTo>
                  <a:cubicBezTo>
                    <a:pt x="109" y="36"/>
                    <a:pt x="106" y="25"/>
                    <a:pt x="99" y="16"/>
                  </a:cubicBezTo>
                  <a:cubicBezTo>
                    <a:pt x="91" y="7"/>
                    <a:pt x="80" y="1"/>
                    <a:pt x="62" y="0"/>
                  </a:cubicBezTo>
                  <a:cubicBezTo>
                    <a:pt x="62" y="0"/>
                    <a:pt x="61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6" name="Freeform 861"/>
            <p:cNvSpPr>
              <a:spLocks/>
            </p:cNvSpPr>
            <p:nvPr/>
          </p:nvSpPr>
          <p:spPr bwMode="auto">
            <a:xfrm>
              <a:off x="386336" y="2923069"/>
              <a:ext cx="12545" cy="85130"/>
            </a:xfrm>
            <a:custGeom>
              <a:avLst/>
              <a:gdLst>
                <a:gd name="T0" fmla="*/ 2 w 6"/>
                <a:gd name="T1" fmla="*/ 0 h 40"/>
                <a:gd name="T2" fmla="*/ 2 w 6"/>
                <a:gd name="T3" fmla="*/ 0 h 40"/>
                <a:gd name="T4" fmla="*/ 0 w 6"/>
                <a:gd name="T5" fmla="*/ 1 h 40"/>
                <a:gd name="T6" fmla="*/ 0 w 6"/>
                <a:gd name="T7" fmla="*/ 8 h 40"/>
                <a:gd name="T8" fmla="*/ 2 w 6"/>
                <a:gd name="T9" fmla="*/ 39 h 40"/>
                <a:gd name="T10" fmla="*/ 4 w 6"/>
                <a:gd name="T11" fmla="*/ 40 h 40"/>
                <a:gd name="T12" fmla="*/ 4 w 6"/>
                <a:gd name="T13" fmla="*/ 40 h 40"/>
                <a:gd name="T14" fmla="*/ 6 w 6"/>
                <a:gd name="T15" fmla="*/ 38 h 40"/>
                <a:gd name="T16" fmla="*/ 4 w 6"/>
                <a:gd name="T17" fmla="*/ 8 h 40"/>
                <a:gd name="T18" fmla="*/ 4 w 6"/>
                <a:gd name="T19" fmla="*/ 2 h 40"/>
                <a:gd name="T20" fmla="*/ 2 w 6"/>
                <a:gd name="T2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40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0" y="18"/>
                    <a:pt x="1" y="29"/>
                    <a:pt x="2" y="39"/>
                  </a:cubicBezTo>
                  <a:cubicBezTo>
                    <a:pt x="2" y="40"/>
                    <a:pt x="3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0"/>
                    <a:pt x="6" y="39"/>
                    <a:pt x="6" y="38"/>
                  </a:cubicBezTo>
                  <a:cubicBezTo>
                    <a:pt x="4" y="28"/>
                    <a:pt x="4" y="18"/>
                    <a:pt x="4" y="8"/>
                  </a:cubicBezTo>
                  <a:cubicBezTo>
                    <a:pt x="4" y="6"/>
                    <a:pt x="4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7" name="Freeform 862"/>
            <p:cNvSpPr>
              <a:spLocks/>
            </p:cNvSpPr>
            <p:nvPr/>
          </p:nvSpPr>
          <p:spPr bwMode="auto">
            <a:xfrm>
              <a:off x="492076" y="2980419"/>
              <a:ext cx="57350" cy="43013"/>
            </a:xfrm>
            <a:custGeom>
              <a:avLst/>
              <a:gdLst>
                <a:gd name="T0" fmla="*/ 25 w 27"/>
                <a:gd name="T1" fmla="*/ 0 h 20"/>
                <a:gd name="T2" fmla="*/ 24 w 27"/>
                <a:gd name="T3" fmla="*/ 1 h 20"/>
                <a:gd name="T4" fmla="*/ 1 w 27"/>
                <a:gd name="T5" fmla="*/ 17 h 20"/>
                <a:gd name="T6" fmla="*/ 0 w 27"/>
                <a:gd name="T7" fmla="*/ 20 h 20"/>
                <a:gd name="T8" fmla="*/ 2 w 27"/>
                <a:gd name="T9" fmla="*/ 20 h 20"/>
                <a:gd name="T10" fmla="*/ 3 w 27"/>
                <a:gd name="T11" fmla="*/ 20 h 20"/>
                <a:gd name="T12" fmla="*/ 26 w 27"/>
                <a:gd name="T13" fmla="*/ 3 h 20"/>
                <a:gd name="T14" fmla="*/ 26 w 27"/>
                <a:gd name="T15" fmla="*/ 1 h 20"/>
                <a:gd name="T16" fmla="*/ 25 w 27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0">
                  <a:moveTo>
                    <a:pt x="25" y="0"/>
                  </a:moveTo>
                  <a:cubicBezTo>
                    <a:pt x="24" y="0"/>
                    <a:pt x="24" y="0"/>
                    <a:pt x="24" y="1"/>
                  </a:cubicBezTo>
                  <a:cubicBezTo>
                    <a:pt x="16" y="6"/>
                    <a:pt x="8" y="12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0"/>
                    <a:pt x="1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11" y="14"/>
                    <a:pt x="18" y="9"/>
                    <a:pt x="26" y="3"/>
                  </a:cubicBezTo>
                  <a:cubicBezTo>
                    <a:pt x="27" y="3"/>
                    <a:pt x="27" y="2"/>
                    <a:pt x="26" y="1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8" name="Freeform 863"/>
            <p:cNvSpPr>
              <a:spLocks/>
            </p:cNvSpPr>
            <p:nvPr/>
          </p:nvSpPr>
          <p:spPr bwMode="auto">
            <a:xfrm>
              <a:off x="528816" y="3093328"/>
              <a:ext cx="59143" cy="20610"/>
            </a:xfrm>
            <a:custGeom>
              <a:avLst/>
              <a:gdLst>
                <a:gd name="T0" fmla="*/ 26 w 28"/>
                <a:gd name="T1" fmla="*/ 0 h 10"/>
                <a:gd name="T2" fmla="*/ 26 w 28"/>
                <a:gd name="T3" fmla="*/ 0 h 10"/>
                <a:gd name="T4" fmla="*/ 2 w 28"/>
                <a:gd name="T5" fmla="*/ 6 h 10"/>
                <a:gd name="T6" fmla="*/ 0 w 28"/>
                <a:gd name="T7" fmla="*/ 8 h 10"/>
                <a:gd name="T8" fmla="*/ 2 w 28"/>
                <a:gd name="T9" fmla="*/ 10 h 10"/>
                <a:gd name="T10" fmla="*/ 2 w 28"/>
                <a:gd name="T11" fmla="*/ 10 h 10"/>
                <a:gd name="T12" fmla="*/ 27 w 28"/>
                <a:gd name="T13" fmla="*/ 4 h 10"/>
                <a:gd name="T14" fmla="*/ 28 w 28"/>
                <a:gd name="T15" fmla="*/ 1 h 10"/>
                <a:gd name="T16" fmla="*/ 26 w 28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0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8" y="4"/>
                    <a:pt x="10" y="6"/>
                    <a:pt x="2" y="6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0" y="10"/>
                    <a:pt x="19" y="8"/>
                    <a:pt x="27" y="4"/>
                  </a:cubicBezTo>
                  <a:cubicBezTo>
                    <a:pt x="28" y="3"/>
                    <a:pt x="28" y="2"/>
                    <a:pt x="28" y="1"/>
                  </a:cubicBezTo>
                  <a:cubicBezTo>
                    <a:pt x="28" y="1"/>
                    <a:pt x="27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9" name="Freeform 864"/>
            <p:cNvSpPr>
              <a:spLocks/>
            </p:cNvSpPr>
            <p:nvPr/>
          </p:nvSpPr>
          <p:spPr bwMode="auto">
            <a:xfrm>
              <a:off x="519855" y="3186523"/>
              <a:ext cx="49286" cy="42117"/>
            </a:xfrm>
            <a:custGeom>
              <a:avLst/>
              <a:gdLst>
                <a:gd name="T0" fmla="*/ 2 w 23"/>
                <a:gd name="T1" fmla="*/ 0 h 20"/>
                <a:gd name="T2" fmla="*/ 1 w 23"/>
                <a:gd name="T3" fmla="*/ 1 h 20"/>
                <a:gd name="T4" fmla="*/ 1 w 23"/>
                <a:gd name="T5" fmla="*/ 3 h 20"/>
                <a:gd name="T6" fmla="*/ 20 w 23"/>
                <a:gd name="T7" fmla="*/ 19 h 20"/>
                <a:gd name="T8" fmla="*/ 21 w 23"/>
                <a:gd name="T9" fmla="*/ 20 h 20"/>
                <a:gd name="T10" fmla="*/ 22 w 23"/>
                <a:gd name="T11" fmla="*/ 19 h 20"/>
                <a:gd name="T12" fmla="*/ 22 w 23"/>
                <a:gd name="T13" fmla="*/ 17 h 20"/>
                <a:gd name="T14" fmla="*/ 3 w 23"/>
                <a:gd name="T15" fmla="*/ 1 h 20"/>
                <a:gd name="T16" fmla="*/ 2 w 2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0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7" y="9"/>
                    <a:pt x="14" y="14"/>
                    <a:pt x="20" y="19"/>
                  </a:cubicBezTo>
                  <a:cubicBezTo>
                    <a:pt x="20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23" y="18"/>
                    <a:pt x="23" y="17"/>
                    <a:pt x="22" y="17"/>
                  </a:cubicBezTo>
                  <a:cubicBezTo>
                    <a:pt x="16" y="11"/>
                    <a:pt x="10" y="6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0" name="Freeform 865"/>
            <p:cNvSpPr>
              <a:spLocks/>
            </p:cNvSpPr>
            <p:nvPr/>
          </p:nvSpPr>
          <p:spPr bwMode="auto">
            <a:xfrm>
              <a:off x="254610" y="2980419"/>
              <a:ext cx="46597" cy="44805"/>
            </a:xfrm>
            <a:custGeom>
              <a:avLst/>
              <a:gdLst>
                <a:gd name="T0" fmla="*/ 2 w 22"/>
                <a:gd name="T1" fmla="*/ 0 h 21"/>
                <a:gd name="T2" fmla="*/ 1 w 22"/>
                <a:gd name="T3" fmla="*/ 1 h 21"/>
                <a:gd name="T4" fmla="*/ 1 w 22"/>
                <a:gd name="T5" fmla="*/ 3 h 21"/>
                <a:gd name="T6" fmla="*/ 18 w 22"/>
                <a:gd name="T7" fmla="*/ 21 h 21"/>
                <a:gd name="T8" fmla="*/ 20 w 22"/>
                <a:gd name="T9" fmla="*/ 21 h 21"/>
                <a:gd name="T10" fmla="*/ 21 w 22"/>
                <a:gd name="T11" fmla="*/ 21 h 21"/>
                <a:gd name="T12" fmla="*/ 21 w 22"/>
                <a:gd name="T13" fmla="*/ 19 h 21"/>
                <a:gd name="T14" fmla="*/ 3 w 22"/>
                <a:gd name="T15" fmla="*/ 0 h 21"/>
                <a:gd name="T16" fmla="*/ 2 w 22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8" y="8"/>
                    <a:pt x="14" y="14"/>
                    <a:pt x="18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0"/>
                    <a:pt x="21" y="19"/>
                  </a:cubicBezTo>
                  <a:cubicBezTo>
                    <a:pt x="17" y="11"/>
                    <a:pt x="10" y="5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1" name="Freeform 866"/>
            <p:cNvSpPr>
              <a:spLocks/>
            </p:cNvSpPr>
            <p:nvPr/>
          </p:nvSpPr>
          <p:spPr bwMode="auto">
            <a:xfrm>
              <a:off x="218766" y="3096913"/>
              <a:ext cx="57350" cy="19714"/>
            </a:xfrm>
            <a:custGeom>
              <a:avLst/>
              <a:gdLst>
                <a:gd name="T0" fmla="*/ 2 w 27"/>
                <a:gd name="T1" fmla="*/ 0 h 9"/>
                <a:gd name="T2" fmla="*/ 1 w 27"/>
                <a:gd name="T3" fmla="*/ 1 h 9"/>
                <a:gd name="T4" fmla="*/ 2 w 27"/>
                <a:gd name="T5" fmla="*/ 3 h 9"/>
                <a:gd name="T6" fmla="*/ 24 w 27"/>
                <a:gd name="T7" fmla="*/ 9 h 9"/>
                <a:gd name="T8" fmla="*/ 25 w 27"/>
                <a:gd name="T9" fmla="*/ 9 h 9"/>
                <a:gd name="T10" fmla="*/ 27 w 27"/>
                <a:gd name="T11" fmla="*/ 8 h 9"/>
                <a:gd name="T12" fmla="*/ 26 w 27"/>
                <a:gd name="T13" fmla="*/ 5 h 9"/>
                <a:gd name="T14" fmla="*/ 3 w 27"/>
                <a:gd name="T15" fmla="*/ 0 h 9"/>
                <a:gd name="T16" fmla="*/ 2 w 27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0" y="4"/>
                    <a:pt x="17" y="6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6" y="8"/>
                    <a:pt x="27" y="8"/>
                  </a:cubicBezTo>
                  <a:cubicBezTo>
                    <a:pt x="27" y="7"/>
                    <a:pt x="27" y="6"/>
                    <a:pt x="26" y="5"/>
                  </a:cubicBezTo>
                  <a:cubicBezTo>
                    <a:pt x="18" y="3"/>
                    <a:pt x="10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2" name="Freeform 867"/>
            <p:cNvSpPr>
              <a:spLocks/>
            </p:cNvSpPr>
            <p:nvPr/>
          </p:nvSpPr>
          <p:spPr bwMode="auto">
            <a:xfrm>
              <a:off x="235792" y="3203549"/>
              <a:ext cx="52870" cy="43909"/>
            </a:xfrm>
            <a:custGeom>
              <a:avLst/>
              <a:gdLst>
                <a:gd name="T0" fmla="*/ 23 w 25"/>
                <a:gd name="T1" fmla="*/ 0 h 21"/>
                <a:gd name="T2" fmla="*/ 22 w 25"/>
                <a:gd name="T3" fmla="*/ 0 h 21"/>
                <a:gd name="T4" fmla="*/ 12 w 25"/>
                <a:gd name="T5" fmla="*/ 9 h 21"/>
                <a:gd name="T6" fmla="*/ 1 w 25"/>
                <a:gd name="T7" fmla="*/ 18 h 21"/>
                <a:gd name="T8" fmla="*/ 1 w 25"/>
                <a:gd name="T9" fmla="*/ 21 h 21"/>
                <a:gd name="T10" fmla="*/ 2 w 25"/>
                <a:gd name="T11" fmla="*/ 21 h 21"/>
                <a:gd name="T12" fmla="*/ 4 w 25"/>
                <a:gd name="T13" fmla="*/ 21 h 21"/>
                <a:gd name="T14" fmla="*/ 14 w 25"/>
                <a:gd name="T15" fmla="*/ 12 h 21"/>
                <a:gd name="T16" fmla="*/ 24 w 25"/>
                <a:gd name="T17" fmla="*/ 3 h 21"/>
                <a:gd name="T18" fmla="*/ 24 w 25"/>
                <a:gd name="T19" fmla="*/ 0 h 21"/>
                <a:gd name="T20" fmla="*/ 23 w 25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1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8" y="4"/>
                    <a:pt x="15" y="7"/>
                    <a:pt x="12" y="9"/>
                  </a:cubicBezTo>
                  <a:cubicBezTo>
                    <a:pt x="8" y="11"/>
                    <a:pt x="5" y="14"/>
                    <a:pt x="1" y="18"/>
                  </a:cubicBezTo>
                  <a:cubicBezTo>
                    <a:pt x="0" y="19"/>
                    <a:pt x="1" y="20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4" y="21"/>
                  </a:cubicBezTo>
                  <a:cubicBezTo>
                    <a:pt x="8" y="16"/>
                    <a:pt x="11" y="14"/>
                    <a:pt x="14" y="12"/>
                  </a:cubicBezTo>
                  <a:cubicBezTo>
                    <a:pt x="17" y="10"/>
                    <a:pt x="20" y="7"/>
                    <a:pt x="24" y="3"/>
                  </a:cubicBezTo>
                  <a:cubicBezTo>
                    <a:pt x="25" y="2"/>
                    <a:pt x="25" y="1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3" name="Rectangle 868"/>
            <p:cNvSpPr>
              <a:spLocks noChangeArrowheads="1"/>
            </p:cNvSpPr>
            <p:nvPr/>
          </p:nvSpPr>
          <p:spPr bwMode="auto">
            <a:xfrm>
              <a:off x="341531" y="3307496"/>
              <a:ext cx="896" cy="8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4" name="Freeform 869"/>
            <p:cNvSpPr>
              <a:spLocks/>
            </p:cNvSpPr>
            <p:nvPr/>
          </p:nvSpPr>
          <p:spPr bwMode="auto">
            <a:xfrm>
              <a:off x="341531" y="33074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5" name="Freeform 870"/>
            <p:cNvSpPr>
              <a:spLocks/>
            </p:cNvSpPr>
            <p:nvPr/>
          </p:nvSpPr>
          <p:spPr bwMode="auto">
            <a:xfrm>
              <a:off x="445479" y="3697301"/>
              <a:ext cx="40325" cy="52870"/>
            </a:xfrm>
            <a:custGeom>
              <a:avLst/>
              <a:gdLst>
                <a:gd name="T0" fmla="*/ 18 w 19"/>
                <a:gd name="T1" fmla="*/ 0 h 25"/>
                <a:gd name="T2" fmla="*/ 0 w 19"/>
                <a:gd name="T3" fmla="*/ 24 h 25"/>
                <a:gd name="T4" fmla="*/ 2 w 19"/>
                <a:gd name="T5" fmla="*/ 25 h 25"/>
                <a:gd name="T6" fmla="*/ 19 w 19"/>
                <a:gd name="T7" fmla="*/ 1 h 25"/>
                <a:gd name="T8" fmla="*/ 18 w 1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8" y="0"/>
                  </a:moveTo>
                  <a:cubicBezTo>
                    <a:pt x="12" y="8"/>
                    <a:pt x="6" y="16"/>
                    <a:pt x="0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8" y="17"/>
                    <a:pt x="14" y="9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6" name="Freeform 871"/>
            <p:cNvSpPr>
              <a:spLocks/>
            </p:cNvSpPr>
            <p:nvPr/>
          </p:nvSpPr>
          <p:spPr bwMode="auto">
            <a:xfrm>
              <a:off x="451752" y="3716119"/>
              <a:ext cx="34052" cy="43013"/>
            </a:xfrm>
            <a:custGeom>
              <a:avLst/>
              <a:gdLst>
                <a:gd name="T0" fmla="*/ 15 w 16"/>
                <a:gd name="T1" fmla="*/ 0 h 20"/>
                <a:gd name="T2" fmla="*/ 0 w 16"/>
                <a:gd name="T3" fmla="*/ 19 h 20"/>
                <a:gd name="T4" fmla="*/ 2 w 16"/>
                <a:gd name="T5" fmla="*/ 20 h 20"/>
                <a:gd name="T6" fmla="*/ 16 w 16"/>
                <a:gd name="T7" fmla="*/ 1 h 20"/>
                <a:gd name="T8" fmla="*/ 15 w 1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0">
                  <a:moveTo>
                    <a:pt x="15" y="0"/>
                  </a:moveTo>
                  <a:cubicBezTo>
                    <a:pt x="10" y="7"/>
                    <a:pt x="5" y="13"/>
                    <a:pt x="0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6" y="14"/>
                    <a:pt x="11" y="8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7" name="Freeform 872"/>
            <p:cNvSpPr>
              <a:spLocks/>
            </p:cNvSpPr>
            <p:nvPr/>
          </p:nvSpPr>
          <p:spPr bwMode="auto">
            <a:xfrm>
              <a:off x="460713" y="3733145"/>
              <a:ext cx="25091" cy="36740"/>
            </a:xfrm>
            <a:custGeom>
              <a:avLst/>
              <a:gdLst>
                <a:gd name="T0" fmla="*/ 10 w 12"/>
                <a:gd name="T1" fmla="*/ 0 h 17"/>
                <a:gd name="T2" fmla="*/ 1 w 12"/>
                <a:gd name="T3" fmla="*/ 12 h 17"/>
                <a:gd name="T4" fmla="*/ 1 w 12"/>
                <a:gd name="T5" fmla="*/ 13 h 17"/>
                <a:gd name="T6" fmla="*/ 1 w 12"/>
                <a:gd name="T7" fmla="*/ 14 h 17"/>
                <a:gd name="T8" fmla="*/ 0 w 12"/>
                <a:gd name="T9" fmla="*/ 17 h 17"/>
                <a:gd name="T10" fmla="*/ 2 w 12"/>
                <a:gd name="T11" fmla="*/ 14 h 17"/>
                <a:gd name="T12" fmla="*/ 2 w 12"/>
                <a:gd name="T13" fmla="*/ 14 h 17"/>
                <a:gd name="T14" fmla="*/ 3 w 12"/>
                <a:gd name="T15" fmla="*/ 14 h 17"/>
                <a:gd name="T16" fmla="*/ 12 w 12"/>
                <a:gd name="T17" fmla="*/ 1 h 17"/>
                <a:gd name="T18" fmla="*/ 10 w 12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7">
                  <a:moveTo>
                    <a:pt x="10" y="0"/>
                  </a:moveTo>
                  <a:cubicBezTo>
                    <a:pt x="8" y="5"/>
                    <a:pt x="5" y="9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0"/>
                    <a:pt x="9" y="5"/>
                    <a:pt x="12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8" name="Freeform 882"/>
            <p:cNvSpPr>
              <a:spLocks/>
            </p:cNvSpPr>
            <p:nvPr/>
          </p:nvSpPr>
          <p:spPr bwMode="auto">
            <a:xfrm>
              <a:off x="592439" y="38263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9" name="Freeform 883"/>
            <p:cNvSpPr>
              <a:spLocks/>
            </p:cNvSpPr>
            <p:nvPr/>
          </p:nvSpPr>
          <p:spPr bwMode="auto">
            <a:xfrm>
              <a:off x="592439" y="38263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9584856" y="1480125"/>
            <a:ext cx="227578" cy="263188"/>
            <a:chOff x="553907" y="4057533"/>
            <a:chExt cx="328869" cy="435505"/>
          </a:xfrm>
          <a:solidFill>
            <a:schemeClr val="bg1"/>
          </a:solidFill>
        </p:grpSpPr>
        <p:sp>
          <p:nvSpPr>
            <p:cNvPr id="152" name="Freeform 873"/>
            <p:cNvSpPr>
              <a:spLocks noEditPoints="1"/>
            </p:cNvSpPr>
            <p:nvPr/>
          </p:nvSpPr>
          <p:spPr bwMode="auto">
            <a:xfrm>
              <a:off x="553907" y="4057533"/>
              <a:ext cx="328869" cy="435505"/>
            </a:xfrm>
            <a:custGeom>
              <a:avLst/>
              <a:gdLst>
                <a:gd name="T0" fmla="*/ 125 w 155"/>
                <a:gd name="T1" fmla="*/ 178 h 205"/>
                <a:gd name="T2" fmla="*/ 124 w 155"/>
                <a:gd name="T3" fmla="*/ 189 h 205"/>
                <a:gd name="T4" fmla="*/ 115 w 155"/>
                <a:gd name="T5" fmla="*/ 187 h 205"/>
                <a:gd name="T6" fmla="*/ 60 w 155"/>
                <a:gd name="T7" fmla="*/ 175 h 205"/>
                <a:gd name="T8" fmla="*/ 71 w 155"/>
                <a:gd name="T9" fmla="*/ 158 h 205"/>
                <a:gd name="T10" fmla="*/ 73 w 155"/>
                <a:gd name="T11" fmla="*/ 158 h 205"/>
                <a:gd name="T12" fmla="*/ 88 w 155"/>
                <a:gd name="T13" fmla="*/ 153 h 205"/>
                <a:gd name="T14" fmla="*/ 124 w 155"/>
                <a:gd name="T15" fmla="*/ 140 h 205"/>
                <a:gd name="T16" fmla="*/ 133 w 155"/>
                <a:gd name="T17" fmla="*/ 137 h 205"/>
                <a:gd name="T18" fmla="*/ 141 w 155"/>
                <a:gd name="T19" fmla="*/ 134 h 205"/>
                <a:gd name="T20" fmla="*/ 146 w 155"/>
                <a:gd name="T21" fmla="*/ 144 h 205"/>
                <a:gd name="T22" fmla="*/ 35 w 155"/>
                <a:gd name="T23" fmla="*/ 131 h 205"/>
                <a:gd name="T24" fmla="*/ 44 w 155"/>
                <a:gd name="T25" fmla="*/ 128 h 205"/>
                <a:gd name="T26" fmla="*/ 75 w 155"/>
                <a:gd name="T27" fmla="*/ 122 h 205"/>
                <a:gd name="T28" fmla="*/ 56 w 155"/>
                <a:gd name="T29" fmla="*/ 123 h 205"/>
                <a:gd name="T30" fmla="*/ 69 w 155"/>
                <a:gd name="T31" fmla="*/ 124 h 205"/>
                <a:gd name="T32" fmla="*/ 107 w 155"/>
                <a:gd name="T33" fmla="*/ 112 h 205"/>
                <a:gd name="T34" fmla="*/ 108 w 155"/>
                <a:gd name="T35" fmla="*/ 105 h 205"/>
                <a:gd name="T36" fmla="*/ 115 w 155"/>
                <a:gd name="T37" fmla="*/ 97 h 205"/>
                <a:gd name="T38" fmla="*/ 47 w 155"/>
                <a:gd name="T39" fmla="*/ 94 h 205"/>
                <a:gd name="T40" fmla="*/ 117 w 155"/>
                <a:gd name="T41" fmla="*/ 101 h 205"/>
                <a:gd name="T42" fmla="*/ 133 w 155"/>
                <a:gd name="T43" fmla="*/ 88 h 205"/>
                <a:gd name="T44" fmla="*/ 39 w 155"/>
                <a:gd name="T45" fmla="*/ 87 h 205"/>
                <a:gd name="T46" fmla="*/ 30 w 155"/>
                <a:gd name="T47" fmla="*/ 78 h 205"/>
                <a:gd name="T48" fmla="*/ 23 w 155"/>
                <a:gd name="T49" fmla="*/ 71 h 205"/>
                <a:gd name="T50" fmla="*/ 21 w 155"/>
                <a:gd name="T51" fmla="*/ 78 h 205"/>
                <a:gd name="T52" fmla="*/ 7 w 155"/>
                <a:gd name="T53" fmla="*/ 59 h 205"/>
                <a:gd name="T54" fmla="*/ 119 w 155"/>
                <a:gd name="T55" fmla="*/ 53 h 205"/>
                <a:gd name="T56" fmla="*/ 122 w 155"/>
                <a:gd name="T57" fmla="*/ 22 h 205"/>
                <a:gd name="T58" fmla="*/ 80 w 155"/>
                <a:gd name="T59" fmla="*/ 72 h 205"/>
                <a:gd name="T60" fmla="*/ 108 w 155"/>
                <a:gd name="T61" fmla="*/ 73 h 205"/>
                <a:gd name="T62" fmla="*/ 103 w 155"/>
                <a:gd name="T63" fmla="*/ 94 h 205"/>
                <a:gd name="T64" fmla="*/ 101 w 155"/>
                <a:gd name="T65" fmla="*/ 107 h 205"/>
                <a:gd name="T66" fmla="*/ 106 w 155"/>
                <a:gd name="T67" fmla="*/ 117 h 205"/>
                <a:gd name="T68" fmla="*/ 115 w 155"/>
                <a:gd name="T69" fmla="*/ 139 h 205"/>
                <a:gd name="T70" fmla="*/ 89 w 155"/>
                <a:gd name="T71" fmla="*/ 148 h 205"/>
                <a:gd name="T72" fmla="*/ 79 w 155"/>
                <a:gd name="T73" fmla="*/ 127 h 205"/>
                <a:gd name="T74" fmla="*/ 73 w 155"/>
                <a:gd name="T75" fmla="*/ 111 h 205"/>
                <a:gd name="T76" fmla="*/ 31 w 155"/>
                <a:gd name="T77" fmla="*/ 121 h 205"/>
                <a:gd name="T78" fmla="*/ 52 w 155"/>
                <a:gd name="T79" fmla="*/ 97 h 205"/>
                <a:gd name="T80" fmla="*/ 53 w 155"/>
                <a:gd name="T81" fmla="*/ 93 h 205"/>
                <a:gd name="T82" fmla="*/ 59 w 155"/>
                <a:gd name="T83" fmla="*/ 64 h 205"/>
                <a:gd name="T84" fmla="*/ 76 w 155"/>
                <a:gd name="T85" fmla="*/ 77 h 205"/>
                <a:gd name="T86" fmla="*/ 0 w 155"/>
                <a:gd name="T87" fmla="*/ 48 h 205"/>
                <a:gd name="T88" fmla="*/ 8 w 155"/>
                <a:gd name="T89" fmla="*/ 71 h 205"/>
                <a:gd name="T90" fmla="*/ 35 w 155"/>
                <a:gd name="T91" fmla="*/ 98 h 205"/>
                <a:gd name="T92" fmla="*/ 43 w 155"/>
                <a:gd name="T93" fmla="*/ 132 h 205"/>
                <a:gd name="T94" fmla="*/ 66 w 155"/>
                <a:gd name="T95" fmla="*/ 127 h 205"/>
                <a:gd name="T96" fmla="*/ 46 w 155"/>
                <a:gd name="T97" fmla="*/ 165 h 205"/>
                <a:gd name="T98" fmla="*/ 106 w 155"/>
                <a:gd name="T99" fmla="*/ 203 h 205"/>
                <a:gd name="T100" fmla="*/ 110 w 155"/>
                <a:gd name="T101" fmla="*/ 204 h 205"/>
                <a:gd name="T102" fmla="*/ 125 w 155"/>
                <a:gd name="T103" fmla="*/ 196 h 205"/>
                <a:gd name="T104" fmla="*/ 124 w 155"/>
                <a:gd name="T105" fmla="*/ 157 h 205"/>
                <a:gd name="T106" fmla="*/ 152 w 155"/>
                <a:gd name="T107" fmla="*/ 127 h 205"/>
                <a:gd name="T108" fmla="*/ 111 w 155"/>
                <a:gd name="T109" fmla="*/ 109 h 205"/>
                <a:gd name="T110" fmla="*/ 137 w 155"/>
                <a:gd name="T111" fmla="*/ 99 h 205"/>
                <a:gd name="T112" fmla="*/ 133 w 155"/>
                <a:gd name="T113" fmla="*/ 59 h 205"/>
                <a:gd name="T114" fmla="*/ 125 w 155"/>
                <a:gd name="T11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" h="205">
                  <a:moveTo>
                    <a:pt x="108" y="199"/>
                  </a:moveTo>
                  <a:cubicBezTo>
                    <a:pt x="106" y="193"/>
                    <a:pt x="104" y="188"/>
                    <a:pt x="102" y="182"/>
                  </a:cubicBezTo>
                  <a:cubicBezTo>
                    <a:pt x="104" y="180"/>
                    <a:pt x="106" y="179"/>
                    <a:pt x="108" y="178"/>
                  </a:cubicBezTo>
                  <a:cubicBezTo>
                    <a:pt x="108" y="185"/>
                    <a:pt x="108" y="192"/>
                    <a:pt x="109" y="199"/>
                  </a:cubicBezTo>
                  <a:cubicBezTo>
                    <a:pt x="108" y="199"/>
                    <a:pt x="108" y="199"/>
                    <a:pt x="108" y="199"/>
                  </a:cubicBezTo>
                  <a:moveTo>
                    <a:pt x="126" y="191"/>
                  </a:moveTo>
                  <a:cubicBezTo>
                    <a:pt x="126" y="190"/>
                    <a:pt x="126" y="190"/>
                    <a:pt x="126" y="189"/>
                  </a:cubicBezTo>
                  <a:cubicBezTo>
                    <a:pt x="126" y="185"/>
                    <a:pt x="125" y="181"/>
                    <a:pt x="125" y="178"/>
                  </a:cubicBezTo>
                  <a:cubicBezTo>
                    <a:pt x="126" y="182"/>
                    <a:pt x="128" y="185"/>
                    <a:pt x="131" y="189"/>
                  </a:cubicBezTo>
                  <a:cubicBezTo>
                    <a:pt x="129" y="190"/>
                    <a:pt x="127" y="190"/>
                    <a:pt x="126" y="191"/>
                  </a:cubicBezTo>
                  <a:moveTo>
                    <a:pt x="111" y="198"/>
                  </a:moveTo>
                  <a:cubicBezTo>
                    <a:pt x="110" y="191"/>
                    <a:pt x="110" y="184"/>
                    <a:pt x="110" y="177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114" y="175"/>
                    <a:pt x="118" y="174"/>
                    <a:pt x="122" y="173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3" y="179"/>
                    <a:pt x="124" y="184"/>
                    <a:pt x="124" y="189"/>
                  </a:cubicBezTo>
                  <a:cubicBezTo>
                    <a:pt x="124" y="190"/>
                    <a:pt x="124" y="191"/>
                    <a:pt x="124" y="192"/>
                  </a:cubicBezTo>
                  <a:cubicBezTo>
                    <a:pt x="121" y="193"/>
                    <a:pt x="119" y="194"/>
                    <a:pt x="117" y="195"/>
                  </a:cubicBezTo>
                  <a:cubicBezTo>
                    <a:pt x="117" y="192"/>
                    <a:pt x="117" y="190"/>
                    <a:pt x="117" y="187"/>
                  </a:cubicBezTo>
                  <a:cubicBezTo>
                    <a:pt x="117" y="183"/>
                    <a:pt x="117" y="180"/>
                    <a:pt x="117" y="176"/>
                  </a:cubicBezTo>
                  <a:cubicBezTo>
                    <a:pt x="117" y="176"/>
                    <a:pt x="116" y="175"/>
                    <a:pt x="116" y="175"/>
                  </a:cubicBezTo>
                  <a:cubicBezTo>
                    <a:pt x="116" y="175"/>
                    <a:pt x="116" y="175"/>
                    <a:pt x="116" y="175"/>
                  </a:cubicBezTo>
                  <a:cubicBezTo>
                    <a:pt x="115" y="175"/>
                    <a:pt x="115" y="176"/>
                    <a:pt x="115" y="176"/>
                  </a:cubicBezTo>
                  <a:cubicBezTo>
                    <a:pt x="115" y="180"/>
                    <a:pt x="115" y="183"/>
                    <a:pt x="115" y="187"/>
                  </a:cubicBezTo>
                  <a:cubicBezTo>
                    <a:pt x="115" y="190"/>
                    <a:pt x="115" y="193"/>
                    <a:pt x="115" y="196"/>
                  </a:cubicBezTo>
                  <a:cubicBezTo>
                    <a:pt x="113" y="197"/>
                    <a:pt x="112" y="197"/>
                    <a:pt x="111" y="198"/>
                  </a:cubicBezTo>
                  <a:moveTo>
                    <a:pt x="58" y="174"/>
                  </a:moveTo>
                  <a:cubicBezTo>
                    <a:pt x="56" y="171"/>
                    <a:pt x="54" y="168"/>
                    <a:pt x="51" y="165"/>
                  </a:cubicBezTo>
                  <a:cubicBezTo>
                    <a:pt x="52" y="165"/>
                    <a:pt x="54" y="164"/>
                    <a:pt x="56" y="164"/>
                  </a:cubicBezTo>
                  <a:cubicBezTo>
                    <a:pt x="57" y="167"/>
                    <a:pt x="57" y="171"/>
                    <a:pt x="58" y="174"/>
                  </a:cubicBezTo>
                  <a:moveTo>
                    <a:pt x="59" y="175"/>
                  </a:moveTo>
                  <a:cubicBezTo>
                    <a:pt x="60" y="175"/>
                    <a:pt x="60" y="175"/>
                    <a:pt x="60" y="175"/>
                  </a:cubicBezTo>
                  <a:cubicBezTo>
                    <a:pt x="59" y="171"/>
                    <a:pt x="59" y="167"/>
                    <a:pt x="58" y="163"/>
                  </a:cubicBezTo>
                  <a:cubicBezTo>
                    <a:pt x="60" y="162"/>
                    <a:pt x="62" y="162"/>
                    <a:pt x="64" y="161"/>
                  </a:cubicBezTo>
                  <a:cubicBezTo>
                    <a:pt x="64" y="165"/>
                    <a:pt x="64" y="169"/>
                    <a:pt x="64" y="173"/>
                  </a:cubicBezTo>
                  <a:cubicBezTo>
                    <a:pt x="63" y="174"/>
                    <a:pt x="61" y="174"/>
                    <a:pt x="59" y="175"/>
                  </a:cubicBezTo>
                  <a:moveTo>
                    <a:pt x="66" y="172"/>
                  </a:moveTo>
                  <a:cubicBezTo>
                    <a:pt x="66" y="168"/>
                    <a:pt x="66" y="164"/>
                    <a:pt x="66" y="161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7" y="160"/>
                    <a:pt x="69" y="159"/>
                    <a:pt x="71" y="158"/>
                  </a:cubicBezTo>
                  <a:cubicBezTo>
                    <a:pt x="71" y="160"/>
                    <a:pt x="71" y="162"/>
                    <a:pt x="71" y="164"/>
                  </a:cubicBezTo>
                  <a:cubicBezTo>
                    <a:pt x="71" y="166"/>
                    <a:pt x="71" y="168"/>
                    <a:pt x="72" y="169"/>
                  </a:cubicBezTo>
                  <a:cubicBezTo>
                    <a:pt x="72" y="170"/>
                    <a:pt x="72" y="170"/>
                    <a:pt x="72" y="170"/>
                  </a:cubicBezTo>
                  <a:cubicBezTo>
                    <a:pt x="70" y="170"/>
                    <a:pt x="68" y="171"/>
                    <a:pt x="66" y="172"/>
                  </a:cubicBezTo>
                  <a:moveTo>
                    <a:pt x="74" y="169"/>
                  </a:moveTo>
                  <a:cubicBezTo>
                    <a:pt x="73" y="167"/>
                    <a:pt x="73" y="165"/>
                    <a:pt x="73" y="164"/>
                  </a:cubicBezTo>
                  <a:cubicBezTo>
                    <a:pt x="73" y="162"/>
                    <a:pt x="73" y="160"/>
                    <a:pt x="73" y="159"/>
                  </a:cubicBezTo>
                  <a:cubicBezTo>
                    <a:pt x="73" y="158"/>
                    <a:pt x="73" y="158"/>
                    <a:pt x="73" y="158"/>
                  </a:cubicBezTo>
                  <a:cubicBezTo>
                    <a:pt x="76" y="157"/>
                    <a:pt x="79" y="156"/>
                    <a:pt x="82" y="155"/>
                  </a:cubicBezTo>
                  <a:cubicBezTo>
                    <a:pt x="82" y="155"/>
                    <a:pt x="82" y="155"/>
                    <a:pt x="82" y="155"/>
                  </a:cubicBezTo>
                  <a:cubicBezTo>
                    <a:pt x="82" y="159"/>
                    <a:pt x="81" y="163"/>
                    <a:pt x="81" y="166"/>
                  </a:cubicBezTo>
                  <a:cubicBezTo>
                    <a:pt x="78" y="167"/>
                    <a:pt x="76" y="168"/>
                    <a:pt x="74" y="169"/>
                  </a:cubicBezTo>
                  <a:moveTo>
                    <a:pt x="83" y="166"/>
                  </a:moveTo>
                  <a:cubicBezTo>
                    <a:pt x="83" y="162"/>
                    <a:pt x="84" y="159"/>
                    <a:pt x="84" y="155"/>
                  </a:cubicBezTo>
                  <a:cubicBezTo>
                    <a:pt x="84" y="155"/>
                    <a:pt x="84" y="155"/>
                    <a:pt x="83" y="154"/>
                  </a:cubicBezTo>
                  <a:cubicBezTo>
                    <a:pt x="85" y="154"/>
                    <a:pt x="86" y="153"/>
                    <a:pt x="88" y="153"/>
                  </a:cubicBezTo>
                  <a:cubicBezTo>
                    <a:pt x="90" y="160"/>
                    <a:pt x="92" y="165"/>
                    <a:pt x="95" y="171"/>
                  </a:cubicBezTo>
                  <a:cubicBezTo>
                    <a:pt x="93" y="169"/>
                    <a:pt x="92" y="167"/>
                    <a:pt x="91" y="165"/>
                  </a:cubicBezTo>
                  <a:cubicBezTo>
                    <a:pt x="91" y="165"/>
                    <a:pt x="90" y="164"/>
                    <a:pt x="89" y="164"/>
                  </a:cubicBezTo>
                  <a:cubicBezTo>
                    <a:pt x="89" y="164"/>
                    <a:pt x="89" y="164"/>
                    <a:pt x="89" y="164"/>
                  </a:cubicBezTo>
                  <a:cubicBezTo>
                    <a:pt x="87" y="165"/>
                    <a:pt x="85" y="165"/>
                    <a:pt x="83" y="166"/>
                  </a:cubicBezTo>
                  <a:moveTo>
                    <a:pt x="123" y="154"/>
                  </a:moveTo>
                  <a:cubicBezTo>
                    <a:pt x="121" y="150"/>
                    <a:pt x="120" y="146"/>
                    <a:pt x="118" y="142"/>
                  </a:cubicBezTo>
                  <a:cubicBezTo>
                    <a:pt x="120" y="141"/>
                    <a:pt x="122" y="140"/>
                    <a:pt x="124" y="140"/>
                  </a:cubicBezTo>
                  <a:cubicBezTo>
                    <a:pt x="124" y="144"/>
                    <a:pt x="124" y="148"/>
                    <a:pt x="125" y="152"/>
                  </a:cubicBezTo>
                  <a:cubicBezTo>
                    <a:pt x="124" y="153"/>
                    <a:pt x="124" y="153"/>
                    <a:pt x="124" y="153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3" y="154"/>
                    <a:pt x="123" y="154"/>
                    <a:pt x="123" y="154"/>
                  </a:cubicBezTo>
                  <a:moveTo>
                    <a:pt x="127" y="152"/>
                  </a:moveTo>
                  <a:cubicBezTo>
                    <a:pt x="126" y="147"/>
                    <a:pt x="126" y="143"/>
                    <a:pt x="125" y="139"/>
                  </a:cubicBezTo>
                  <a:cubicBezTo>
                    <a:pt x="128" y="138"/>
                    <a:pt x="131" y="137"/>
                    <a:pt x="133" y="136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3" y="141"/>
                    <a:pt x="133" y="145"/>
                    <a:pt x="133" y="149"/>
                  </a:cubicBezTo>
                  <a:cubicBezTo>
                    <a:pt x="133" y="149"/>
                    <a:pt x="132" y="149"/>
                    <a:pt x="132" y="149"/>
                  </a:cubicBezTo>
                  <a:cubicBezTo>
                    <a:pt x="130" y="150"/>
                    <a:pt x="128" y="151"/>
                    <a:pt x="127" y="152"/>
                  </a:cubicBezTo>
                  <a:moveTo>
                    <a:pt x="135" y="148"/>
                  </a:moveTo>
                  <a:cubicBezTo>
                    <a:pt x="135" y="144"/>
                    <a:pt x="135" y="140"/>
                    <a:pt x="135" y="137"/>
                  </a:cubicBezTo>
                  <a:cubicBezTo>
                    <a:pt x="135" y="136"/>
                    <a:pt x="135" y="136"/>
                    <a:pt x="134" y="136"/>
                  </a:cubicBezTo>
                  <a:cubicBezTo>
                    <a:pt x="137" y="135"/>
                    <a:pt x="140" y="134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1" y="138"/>
                    <a:pt x="141" y="142"/>
                    <a:pt x="141" y="146"/>
                  </a:cubicBezTo>
                  <a:cubicBezTo>
                    <a:pt x="139" y="147"/>
                    <a:pt x="137" y="147"/>
                    <a:pt x="135" y="148"/>
                  </a:cubicBezTo>
                  <a:moveTo>
                    <a:pt x="143" y="145"/>
                  </a:moveTo>
                  <a:cubicBezTo>
                    <a:pt x="143" y="141"/>
                    <a:pt x="143" y="138"/>
                    <a:pt x="143" y="134"/>
                  </a:cubicBezTo>
                  <a:cubicBezTo>
                    <a:pt x="144" y="133"/>
                    <a:pt x="143" y="133"/>
                    <a:pt x="143" y="133"/>
                  </a:cubicBezTo>
                  <a:cubicBezTo>
                    <a:pt x="145" y="132"/>
                    <a:pt x="147" y="131"/>
                    <a:pt x="148" y="131"/>
                  </a:cubicBezTo>
                  <a:cubicBezTo>
                    <a:pt x="149" y="135"/>
                    <a:pt x="149" y="139"/>
                    <a:pt x="150" y="142"/>
                  </a:cubicBezTo>
                  <a:cubicBezTo>
                    <a:pt x="149" y="143"/>
                    <a:pt x="148" y="143"/>
                    <a:pt x="146" y="144"/>
                  </a:cubicBezTo>
                  <a:cubicBezTo>
                    <a:pt x="145" y="144"/>
                    <a:pt x="144" y="145"/>
                    <a:pt x="143" y="145"/>
                  </a:cubicBezTo>
                  <a:moveTo>
                    <a:pt x="35" y="131"/>
                  </a:moveTo>
                  <a:cubicBezTo>
                    <a:pt x="33" y="129"/>
                    <a:pt x="32" y="128"/>
                    <a:pt x="31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3" y="125"/>
                    <a:pt x="35" y="124"/>
                    <a:pt x="36" y="124"/>
                  </a:cubicBezTo>
                  <a:cubicBezTo>
                    <a:pt x="36" y="125"/>
                    <a:pt x="36" y="126"/>
                    <a:pt x="36" y="127"/>
                  </a:cubicBezTo>
                  <a:cubicBezTo>
                    <a:pt x="36" y="128"/>
                    <a:pt x="36" y="129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moveTo>
                    <a:pt x="38" y="130"/>
                  </a:moveTo>
                  <a:cubicBezTo>
                    <a:pt x="38" y="129"/>
                    <a:pt x="38" y="128"/>
                    <a:pt x="38" y="127"/>
                  </a:cubicBezTo>
                  <a:cubicBezTo>
                    <a:pt x="38" y="126"/>
                    <a:pt x="38" y="124"/>
                    <a:pt x="38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3"/>
                    <a:pt x="40" y="122"/>
                    <a:pt x="41" y="122"/>
                  </a:cubicBezTo>
                  <a:cubicBezTo>
                    <a:pt x="41" y="124"/>
                    <a:pt x="42" y="126"/>
                    <a:pt x="42" y="128"/>
                  </a:cubicBezTo>
                  <a:cubicBezTo>
                    <a:pt x="40" y="129"/>
                    <a:pt x="39" y="129"/>
                    <a:pt x="38" y="130"/>
                  </a:cubicBezTo>
                  <a:moveTo>
                    <a:pt x="44" y="128"/>
                  </a:moveTo>
                  <a:cubicBezTo>
                    <a:pt x="44" y="125"/>
                    <a:pt x="43" y="123"/>
                    <a:pt x="43" y="121"/>
                  </a:cubicBezTo>
                  <a:cubicBezTo>
                    <a:pt x="46" y="120"/>
                    <a:pt x="50" y="119"/>
                    <a:pt x="53" y="118"/>
                  </a:cubicBezTo>
                  <a:cubicBezTo>
                    <a:pt x="53" y="120"/>
                    <a:pt x="52" y="122"/>
                    <a:pt x="52" y="125"/>
                  </a:cubicBezTo>
                  <a:cubicBezTo>
                    <a:pt x="48" y="126"/>
                    <a:pt x="46" y="127"/>
                    <a:pt x="44" y="128"/>
                  </a:cubicBezTo>
                  <a:moveTo>
                    <a:pt x="70" y="126"/>
                  </a:moveTo>
                  <a:cubicBezTo>
                    <a:pt x="71" y="123"/>
                    <a:pt x="72" y="119"/>
                    <a:pt x="7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8"/>
                    <a:pt x="74" y="120"/>
                    <a:pt x="75" y="122"/>
                  </a:cubicBezTo>
                  <a:cubicBezTo>
                    <a:pt x="75" y="122"/>
                    <a:pt x="76" y="123"/>
                    <a:pt x="76" y="124"/>
                  </a:cubicBezTo>
                  <a:cubicBezTo>
                    <a:pt x="74" y="125"/>
                    <a:pt x="72" y="125"/>
                    <a:pt x="70" y="126"/>
                  </a:cubicBezTo>
                  <a:moveTo>
                    <a:pt x="54" y="124"/>
                  </a:moveTo>
                  <a:cubicBezTo>
                    <a:pt x="55" y="122"/>
                    <a:pt x="55" y="119"/>
                    <a:pt x="55" y="117"/>
                  </a:cubicBezTo>
                  <a:cubicBezTo>
                    <a:pt x="58" y="116"/>
                    <a:pt x="60" y="115"/>
                    <a:pt x="63" y="114"/>
                  </a:cubicBezTo>
                  <a:cubicBezTo>
                    <a:pt x="62" y="117"/>
                    <a:pt x="62" y="119"/>
                    <a:pt x="62" y="121"/>
                  </a:cubicBezTo>
                  <a:cubicBezTo>
                    <a:pt x="61" y="122"/>
                    <a:pt x="60" y="122"/>
                    <a:pt x="58" y="122"/>
                  </a:cubicBezTo>
                  <a:cubicBezTo>
                    <a:pt x="57" y="123"/>
                    <a:pt x="57" y="123"/>
                    <a:pt x="56" y="123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54" y="124"/>
                    <a:pt x="54" y="124"/>
                    <a:pt x="54" y="124"/>
                  </a:cubicBezTo>
                  <a:moveTo>
                    <a:pt x="64" y="121"/>
                  </a:moveTo>
                  <a:cubicBezTo>
                    <a:pt x="64" y="118"/>
                    <a:pt x="64" y="116"/>
                    <a:pt x="65" y="114"/>
                  </a:cubicBezTo>
                  <a:cubicBezTo>
                    <a:pt x="66" y="113"/>
                    <a:pt x="68" y="113"/>
                    <a:pt x="69" y="112"/>
                  </a:cubicBezTo>
                  <a:cubicBezTo>
                    <a:pt x="70" y="113"/>
                    <a:pt x="70" y="113"/>
                    <a:pt x="70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0" y="117"/>
                    <a:pt x="69" y="121"/>
                    <a:pt x="69" y="124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68" y="122"/>
                    <a:pt x="67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0"/>
                    <a:pt x="65" y="120"/>
                    <a:pt x="65" y="120"/>
                  </a:cubicBezTo>
                  <a:cubicBezTo>
                    <a:pt x="65" y="120"/>
                    <a:pt x="64" y="121"/>
                    <a:pt x="64" y="121"/>
                  </a:cubicBezTo>
                  <a:moveTo>
                    <a:pt x="107" y="112"/>
                  </a:moveTo>
                  <a:cubicBezTo>
                    <a:pt x="107" y="111"/>
                    <a:pt x="106" y="110"/>
                    <a:pt x="106" y="109"/>
                  </a:cubicBezTo>
                  <a:cubicBezTo>
                    <a:pt x="106" y="108"/>
                    <a:pt x="105" y="107"/>
                    <a:pt x="105" y="106"/>
                  </a:cubicBezTo>
                  <a:cubicBezTo>
                    <a:pt x="105" y="105"/>
                    <a:pt x="105" y="104"/>
                    <a:pt x="105" y="104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5" y="102"/>
                    <a:pt x="105" y="100"/>
                    <a:pt x="106" y="97"/>
                  </a:cubicBezTo>
                  <a:cubicBezTo>
                    <a:pt x="106" y="97"/>
                    <a:pt x="107" y="97"/>
                    <a:pt x="107" y="96"/>
                  </a:cubicBezTo>
                  <a:cubicBezTo>
                    <a:pt x="109" y="99"/>
                    <a:pt x="109" y="102"/>
                    <a:pt x="109" y="105"/>
                  </a:cubicBezTo>
                  <a:cubicBezTo>
                    <a:pt x="109" y="105"/>
                    <a:pt x="108" y="105"/>
                    <a:pt x="108" y="105"/>
                  </a:cubicBezTo>
                  <a:cubicBezTo>
                    <a:pt x="107" y="106"/>
                    <a:pt x="107" y="106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9"/>
                    <a:pt x="107" y="110"/>
                    <a:pt x="107" y="112"/>
                  </a:cubicBezTo>
                  <a:moveTo>
                    <a:pt x="111" y="104"/>
                  </a:moveTo>
                  <a:cubicBezTo>
                    <a:pt x="111" y="101"/>
                    <a:pt x="110" y="98"/>
                    <a:pt x="109" y="96"/>
                  </a:cubicBezTo>
                  <a:cubicBezTo>
                    <a:pt x="111" y="95"/>
                    <a:pt x="112" y="95"/>
                    <a:pt x="113" y="94"/>
                  </a:cubicBezTo>
                  <a:cubicBezTo>
                    <a:pt x="114" y="94"/>
                    <a:pt x="115" y="94"/>
                    <a:pt x="115" y="94"/>
                  </a:cubicBezTo>
                  <a:cubicBezTo>
                    <a:pt x="115" y="95"/>
                    <a:pt x="115" y="96"/>
                    <a:pt x="115" y="97"/>
                  </a:cubicBezTo>
                  <a:cubicBezTo>
                    <a:pt x="115" y="99"/>
                    <a:pt x="115" y="100"/>
                    <a:pt x="115" y="102"/>
                  </a:cubicBezTo>
                  <a:cubicBezTo>
                    <a:pt x="114" y="103"/>
                    <a:pt x="113" y="103"/>
                    <a:pt x="111" y="104"/>
                  </a:cubicBezTo>
                  <a:moveTo>
                    <a:pt x="53" y="94"/>
                  </a:move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moveTo>
                    <a:pt x="45" y="95"/>
                  </a:moveTo>
                  <a:cubicBezTo>
                    <a:pt x="45" y="94"/>
                    <a:pt x="45" y="93"/>
                    <a:pt x="45" y="92"/>
                  </a:cubicBezTo>
                  <a:cubicBezTo>
                    <a:pt x="46" y="93"/>
                    <a:pt x="47" y="94"/>
                    <a:pt x="47" y="94"/>
                  </a:cubicBezTo>
                  <a:cubicBezTo>
                    <a:pt x="47" y="95"/>
                    <a:pt x="46" y="95"/>
                    <a:pt x="45" y="95"/>
                  </a:cubicBezTo>
                  <a:moveTo>
                    <a:pt x="117" y="101"/>
                  </a:moveTo>
                  <a:cubicBezTo>
                    <a:pt x="117" y="100"/>
                    <a:pt x="117" y="99"/>
                    <a:pt x="117" y="97"/>
                  </a:cubicBezTo>
                  <a:cubicBezTo>
                    <a:pt x="117" y="96"/>
                    <a:pt x="117" y="94"/>
                    <a:pt x="117" y="93"/>
                  </a:cubicBezTo>
                  <a:cubicBezTo>
                    <a:pt x="119" y="92"/>
                    <a:pt x="122" y="92"/>
                    <a:pt x="124" y="91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24" y="94"/>
                    <a:pt x="124" y="97"/>
                    <a:pt x="123" y="99"/>
                  </a:cubicBezTo>
                  <a:cubicBezTo>
                    <a:pt x="121" y="100"/>
                    <a:pt x="119" y="101"/>
                    <a:pt x="117" y="101"/>
                  </a:cubicBezTo>
                  <a:moveTo>
                    <a:pt x="125" y="98"/>
                  </a:moveTo>
                  <a:cubicBezTo>
                    <a:pt x="126" y="96"/>
                    <a:pt x="126" y="94"/>
                    <a:pt x="126" y="92"/>
                  </a:cubicBezTo>
                  <a:cubicBezTo>
                    <a:pt x="126" y="91"/>
                    <a:pt x="126" y="91"/>
                    <a:pt x="126" y="90"/>
                  </a:cubicBezTo>
                  <a:cubicBezTo>
                    <a:pt x="128" y="90"/>
                    <a:pt x="129" y="89"/>
                    <a:pt x="131" y="89"/>
                  </a:cubicBezTo>
                  <a:cubicBezTo>
                    <a:pt x="131" y="91"/>
                    <a:pt x="130" y="94"/>
                    <a:pt x="130" y="97"/>
                  </a:cubicBezTo>
                  <a:cubicBezTo>
                    <a:pt x="129" y="97"/>
                    <a:pt x="127" y="98"/>
                    <a:pt x="125" y="98"/>
                  </a:cubicBezTo>
                  <a:moveTo>
                    <a:pt x="132" y="96"/>
                  </a:moveTo>
                  <a:cubicBezTo>
                    <a:pt x="133" y="93"/>
                    <a:pt x="133" y="91"/>
                    <a:pt x="133" y="88"/>
                  </a:cubicBezTo>
                  <a:cubicBezTo>
                    <a:pt x="134" y="88"/>
                    <a:pt x="135" y="88"/>
                    <a:pt x="135" y="87"/>
                  </a:cubicBezTo>
                  <a:cubicBezTo>
                    <a:pt x="136" y="89"/>
                    <a:pt x="136" y="91"/>
                    <a:pt x="136" y="93"/>
                  </a:cubicBezTo>
                  <a:cubicBezTo>
                    <a:pt x="136" y="94"/>
                    <a:pt x="136" y="95"/>
                    <a:pt x="136" y="95"/>
                  </a:cubicBezTo>
                  <a:cubicBezTo>
                    <a:pt x="136" y="95"/>
                    <a:pt x="136" y="95"/>
                    <a:pt x="136" y="95"/>
                  </a:cubicBezTo>
                  <a:cubicBezTo>
                    <a:pt x="134" y="95"/>
                    <a:pt x="133" y="96"/>
                    <a:pt x="132" y="96"/>
                  </a:cubicBezTo>
                  <a:moveTo>
                    <a:pt x="39" y="97"/>
                  </a:moveTo>
                  <a:cubicBezTo>
                    <a:pt x="39" y="96"/>
                    <a:pt x="39" y="96"/>
                    <a:pt x="39" y="96"/>
                  </a:cubicBezTo>
                  <a:cubicBezTo>
                    <a:pt x="39" y="93"/>
                    <a:pt x="39" y="90"/>
                    <a:pt x="39" y="87"/>
                  </a:cubicBezTo>
                  <a:cubicBezTo>
                    <a:pt x="41" y="88"/>
                    <a:pt x="42" y="90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3" y="93"/>
                    <a:pt x="43" y="94"/>
                    <a:pt x="43" y="96"/>
                  </a:cubicBezTo>
                  <a:cubicBezTo>
                    <a:pt x="42" y="96"/>
                    <a:pt x="41" y="96"/>
                    <a:pt x="40" y="97"/>
                  </a:cubicBezTo>
                  <a:cubicBezTo>
                    <a:pt x="39" y="97"/>
                    <a:pt x="39" y="97"/>
                    <a:pt x="39" y="97"/>
                  </a:cubicBezTo>
                  <a:moveTo>
                    <a:pt x="37" y="94"/>
                  </a:moveTo>
                  <a:cubicBezTo>
                    <a:pt x="35" y="92"/>
                    <a:pt x="33" y="90"/>
                    <a:pt x="31" y="88"/>
                  </a:cubicBezTo>
                  <a:cubicBezTo>
                    <a:pt x="31" y="85"/>
                    <a:pt x="30" y="81"/>
                    <a:pt x="30" y="78"/>
                  </a:cubicBezTo>
                  <a:cubicBezTo>
                    <a:pt x="33" y="81"/>
                    <a:pt x="35" y="83"/>
                    <a:pt x="37" y="85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7" y="89"/>
                    <a:pt x="37" y="91"/>
                    <a:pt x="37" y="94"/>
                  </a:cubicBezTo>
                  <a:moveTo>
                    <a:pt x="29" y="85"/>
                  </a:moveTo>
                  <a:cubicBezTo>
                    <a:pt x="27" y="84"/>
                    <a:pt x="25" y="82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77"/>
                    <a:pt x="23" y="74"/>
                    <a:pt x="23" y="71"/>
                  </a:cubicBezTo>
                  <a:cubicBezTo>
                    <a:pt x="25" y="73"/>
                    <a:pt x="26" y="75"/>
                    <a:pt x="28" y="76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8" y="80"/>
                    <a:pt x="28" y="83"/>
                    <a:pt x="29" y="85"/>
                  </a:cubicBezTo>
                  <a:moveTo>
                    <a:pt x="21" y="78"/>
                  </a:moveTo>
                  <a:cubicBezTo>
                    <a:pt x="19" y="76"/>
                    <a:pt x="17" y="74"/>
                    <a:pt x="16" y="73"/>
                  </a:cubicBezTo>
                  <a:cubicBezTo>
                    <a:pt x="16" y="70"/>
                    <a:pt x="15" y="66"/>
                    <a:pt x="15" y="63"/>
                  </a:cubicBezTo>
                  <a:cubicBezTo>
                    <a:pt x="17" y="65"/>
                    <a:pt x="19" y="67"/>
                    <a:pt x="21" y="69"/>
                  </a:cubicBezTo>
                  <a:cubicBezTo>
                    <a:pt x="21" y="72"/>
                    <a:pt x="21" y="75"/>
                    <a:pt x="21" y="78"/>
                  </a:cubicBezTo>
                  <a:moveTo>
                    <a:pt x="111" y="68"/>
                  </a:moveTo>
                  <a:cubicBezTo>
                    <a:pt x="112" y="65"/>
                    <a:pt x="113" y="62"/>
                    <a:pt x="113" y="59"/>
                  </a:cubicBezTo>
                  <a:cubicBezTo>
                    <a:pt x="114" y="61"/>
                    <a:pt x="114" y="64"/>
                    <a:pt x="115" y="66"/>
                  </a:cubicBezTo>
                  <a:cubicBezTo>
                    <a:pt x="113" y="67"/>
                    <a:pt x="112" y="67"/>
                    <a:pt x="111" y="68"/>
                  </a:cubicBezTo>
                  <a:moveTo>
                    <a:pt x="14" y="71"/>
                  </a:moveTo>
                  <a:cubicBezTo>
                    <a:pt x="13" y="71"/>
                    <a:pt x="13" y="70"/>
                    <a:pt x="12" y="70"/>
                  </a:cubicBezTo>
                  <a:cubicBezTo>
                    <a:pt x="12" y="69"/>
                    <a:pt x="11" y="69"/>
                    <a:pt x="11" y="68"/>
                  </a:cubicBezTo>
                  <a:cubicBezTo>
                    <a:pt x="9" y="63"/>
                    <a:pt x="7" y="61"/>
                    <a:pt x="7" y="59"/>
                  </a:cubicBezTo>
                  <a:cubicBezTo>
                    <a:pt x="6" y="57"/>
                    <a:pt x="6" y="56"/>
                    <a:pt x="5" y="53"/>
                  </a:cubicBezTo>
                  <a:cubicBezTo>
                    <a:pt x="7" y="56"/>
                    <a:pt x="10" y="58"/>
                    <a:pt x="12" y="61"/>
                  </a:cubicBezTo>
                  <a:cubicBezTo>
                    <a:pt x="13" y="64"/>
                    <a:pt x="13" y="68"/>
                    <a:pt x="14" y="71"/>
                  </a:cubicBezTo>
                  <a:moveTo>
                    <a:pt x="116" y="63"/>
                  </a:moveTo>
                  <a:cubicBezTo>
                    <a:pt x="116" y="60"/>
                    <a:pt x="115" y="57"/>
                    <a:pt x="114" y="55"/>
                  </a:cubicBezTo>
                  <a:cubicBezTo>
                    <a:pt x="115" y="51"/>
                    <a:pt x="116" y="47"/>
                    <a:pt x="117" y="43"/>
                  </a:cubicBezTo>
                  <a:cubicBezTo>
                    <a:pt x="117" y="46"/>
                    <a:pt x="118" y="49"/>
                    <a:pt x="118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8" y="56"/>
                    <a:pt x="117" y="60"/>
                    <a:pt x="116" y="63"/>
                  </a:cubicBezTo>
                  <a:moveTo>
                    <a:pt x="120" y="48"/>
                  </a:moveTo>
                  <a:cubicBezTo>
                    <a:pt x="119" y="45"/>
                    <a:pt x="119" y="41"/>
                    <a:pt x="118" y="37"/>
                  </a:cubicBezTo>
                  <a:cubicBezTo>
                    <a:pt x="119" y="33"/>
                    <a:pt x="120" y="30"/>
                    <a:pt x="121" y="26"/>
                  </a:cubicBezTo>
                  <a:cubicBezTo>
                    <a:pt x="122" y="30"/>
                    <a:pt x="122" y="34"/>
                    <a:pt x="122" y="37"/>
                  </a:cubicBezTo>
                  <a:cubicBezTo>
                    <a:pt x="121" y="41"/>
                    <a:pt x="120" y="45"/>
                    <a:pt x="120" y="48"/>
                  </a:cubicBezTo>
                  <a:moveTo>
                    <a:pt x="124" y="32"/>
                  </a:moveTo>
                  <a:cubicBezTo>
                    <a:pt x="123" y="28"/>
                    <a:pt x="123" y="25"/>
                    <a:pt x="122" y="22"/>
                  </a:cubicBezTo>
                  <a:cubicBezTo>
                    <a:pt x="122" y="19"/>
                    <a:pt x="123" y="17"/>
                    <a:pt x="123" y="14"/>
                  </a:cubicBezTo>
                  <a:cubicBezTo>
                    <a:pt x="124" y="17"/>
                    <a:pt x="124" y="21"/>
                    <a:pt x="124" y="24"/>
                  </a:cubicBezTo>
                  <a:cubicBezTo>
                    <a:pt x="124" y="25"/>
                    <a:pt x="124" y="25"/>
                    <a:pt x="124" y="26"/>
                  </a:cubicBezTo>
                  <a:cubicBezTo>
                    <a:pt x="124" y="28"/>
                    <a:pt x="124" y="30"/>
                    <a:pt x="124" y="32"/>
                  </a:cubicBezTo>
                  <a:moveTo>
                    <a:pt x="78" y="85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80" y="85"/>
                    <a:pt x="80" y="84"/>
                    <a:pt x="80" y="83"/>
                  </a:cubicBezTo>
                  <a:cubicBezTo>
                    <a:pt x="80" y="79"/>
                    <a:pt x="80" y="76"/>
                    <a:pt x="80" y="72"/>
                  </a:cubicBezTo>
                  <a:cubicBezTo>
                    <a:pt x="80" y="55"/>
                    <a:pt x="82" y="38"/>
                    <a:pt x="84" y="20"/>
                  </a:cubicBezTo>
                  <a:cubicBezTo>
                    <a:pt x="97" y="15"/>
                    <a:pt x="109" y="10"/>
                    <a:pt x="121" y="5"/>
                  </a:cubicBezTo>
                  <a:cubicBezTo>
                    <a:pt x="116" y="27"/>
                    <a:pt x="112" y="48"/>
                    <a:pt x="107" y="70"/>
                  </a:cubicBezTo>
                  <a:cubicBezTo>
                    <a:pt x="106" y="70"/>
                    <a:pt x="106" y="71"/>
                    <a:pt x="106" y="71"/>
                  </a:cubicBezTo>
                  <a:cubicBezTo>
                    <a:pt x="107" y="72"/>
                    <a:pt x="107" y="72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9" y="73"/>
                  </a:cubicBezTo>
                  <a:cubicBezTo>
                    <a:pt x="109" y="73"/>
                    <a:pt x="109" y="73"/>
                    <a:pt x="110" y="72"/>
                  </a:cubicBezTo>
                  <a:cubicBezTo>
                    <a:pt x="117" y="70"/>
                    <a:pt x="124" y="67"/>
                    <a:pt x="131" y="64"/>
                  </a:cubicBezTo>
                  <a:cubicBezTo>
                    <a:pt x="133" y="70"/>
                    <a:pt x="134" y="76"/>
                    <a:pt x="135" y="82"/>
                  </a:cubicBezTo>
                  <a:cubicBezTo>
                    <a:pt x="135" y="82"/>
                    <a:pt x="134" y="83"/>
                    <a:pt x="134" y="83"/>
                  </a:cubicBezTo>
                  <a:cubicBezTo>
                    <a:pt x="127" y="86"/>
                    <a:pt x="119" y="88"/>
                    <a:pt x="112" y="90"/>
                  </a:cubicBezTo>
                  <a:cubicBezTo>
                    <a:pt x="109" y="91"/>
                    <a:pt x="106" y="92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8"/>
                    <a:pt x="101" y="100"/>
                    <a:pt x="101" y="103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6"/>
                    <a:pt x="101" y="107"/>
                  </a:cubicBezTo>
                  <a:cubicBezTo>
                    <a:pt x="102" y="109"/>
                    <a:pt x="102" y="110"/>
                    <a:pt x="103" y="112"/>
                  </a:cubicBezTo>
                  <a:cubicBezTo>
                    <a:pt x="103" y="113"/>
                    <a:pt x="103" y="114"/>
                    <a:pt x="103" y="115"/>
                  </a:cubicBezTo>
                  <a:cubicBezTo>
                    <a:pt x="103" y="115"/>
                    <a:pt x="103" y="116"/>
                    <a:pt x="104" y="116"/>
                  </a:cubicBezTo>
                  <a:cubicBezTo>
                    <a:pt x="104" y="117"/>
                    <a:pt x="105" y="117"/>
                    <a:pt x="105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19" y="112"/>
                    <a:pt x="127" y="110"/>
                    <a:pt x="133" y="108"/>
                  </a:cubicBezTo>
                  <a:cubicBezTo>
                    <a:pt x="136" y="107"/>
                    <a:pt x="138" y="106"/>
                    <a:pt x="139" y="105"/>
                  </a:cubicBezTo>
                  <a:cubicBezTo>
                    <a:pt x="140" y="105"/>
                    <a:pt x="140" y="105"/>
                    <a:pt x="141" y="105"/>
                  </a:cubicBezTo>
                  <a:cubicBezTo>
                    <a:pt x="142" y="108"/>
                    <a:pt x="144" y="113"/>
                    <a:pt x="145" y="118"/>
                  </a:cubicBezTo>
                  <a:cubicBezTo>
                    <a:pt x="146" y="121"/>
                    <a:pt x="147" y="124"/>
                    <a:pt x="148" y="126"/>
                  </a:cubicBezTo>
                  <a:cubicBezTo>
                    <a:pt x="147" y="127"/>
                    <a:pt x="144" y="128"/>
                    <a:pt x="141" y="129"/>
                  </a:cubicBezTo>
                  <a:cubicBezTo>
                    <a:pt x="136" y="131"/>
                    <a:pt x="127" y="134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3" y="139"/>
                    <a:pt x="112" y="141"/>
                    <a:pt x="113" y="142"/>
                  </a:cubicBezTo>
                  <a:cubicBezTo>
                    <a:pt x="113" y="142"/>
                    <a:pt x="114" y="143"/>
                    <a:pt x="114" y="143"/>
                  </a:cubicBezTo>
                  <a:cubicBezTo>
                    <a:pt x="118" y="153"/>
                    <a:pt x="121" y="159"/>
                    <a:pt x="124" y="169"/>
                  </a:cubicBezTo>
                  <a:cubicBezTo>
                    <a:pt x="116" y="169"/>
                    <a:pt x="108" y="172"/>
                    <a:pt x="101" y="178"/>
                  </a:cubicBezTo>
                  <a:cubicBezTo>
                    <a:pt x="97" y="167"/>
                    <a:pt x="95" y="161"/>
                    <a:pt x="91" y="150"/>
                  </a:cubicBezTo>
                  <a:cubicBezTo>
                    <a:pt x="90" y="149"/>
                    <a:pt x="90" y="148"/>
                    <a:pt x="89" y="148"/>
                  </a:cubicBezTo>
                  <a:cubicBezTo>
                    <a:pt x="89" y="148"/>
                    <a:pt x="88" y="148"/>
                    <a:pt x="88" y="148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66" y="156"/>
                    <a:pt x="54" y="160"/>
                    <a:pt x="49" y="162"/>
                  </a:cubicBezTo>
                  <a:cubicBezTo>
                    <a:pt x="48" y="154"/>
                    <a:pt x="46" y="147"/>
                    <a:pt x="43" y="140"/>
                  </a:cubicBezTo>
                  <a:cubicBezTo>
                    <a:pt x="44" y="140"/>
                    <a:pt x="44" y="139"/>
                    <a:pt x="44" y="139"/>
                  </a:cubicBezTo>
                  <a:cubicBezTo>
                    <a:pt x="49" y="138"/>
                    <a:pt x="60" y="134"/>
                    <a:pt x="79" y="127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81" y="126"/>
                    <a:pt x="81" y="125"/>
                    <a:pt x="81" y="124"/>
                  </a:cubicBezTo>
                  <a:cubicBezTo>
                    <a:pt x="81" y="124"/>
                    <a:pt x="80" y="124"/>
                    <a:pt x="80" y="123"/>
                  </a:cubicBezTo>
                  <a:cubicBezTo>
                    <a:pt x="80" y="122"/>
                    <a:pt x="79" y="120"/>
                    <a:pt x="78" y="118"/>
                  </a:cubicBezTo>
                  <a:cubicBezTo>
                    <a:pt x="77" y="117"/>
                    <a:pt x="77" y="116"/>
                    <a:pt x="76" y="115"/>
                  </a:cubicBezTo>
                  <a:cubicBezTo>
                    <a:pt x="76" y="114"/>
                    <a:pt x="75" y="113"/>
                    <a:pt x="75" y="112"/>
                  </a:cubicBezTo>
                  <a:cubicBezTo>
                    <a:pt x="74" y="112"/>
                    <a:pt x="74" y="111"/>
                    <a:pt x="73" y="111"/>
                  </a:cubicBezTo>
                  <a:cubicBezTo>
                    <a:pt x="73" y="110"/>
                    <a:pt x="72" y="110"/>
                    <a:pt x="72" y="110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09"/>
                    <a:pt x="71" y="108"/>
                    <a:pt x="70" y="108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0" y="108"/>
                    <a:pt x="69" y="108"/>
                    <a:pt x="69" y="108"/>
                  </a:cubicBezTo>
                  <a:cubicBezTo>
                    <a:pt x="68" y="108"/>
                    <a:pt x="68" y="108"/>
                    <a:pt x="67" y="108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3" y="113"/>
                    <a:pt x="43" y="116"/>
                    <a:pt x="31" y="121"/>
                  </a:cubicBezTo>
                  <a:cubicBezTo>
                    <a:pt x="30" y="116"/>
                    <a:pt x="28" y="110"/>
                    <a:pt x="28" y="104"/>
                  </a:cubicBezTo>
                  <a:cubicBezTo>
                    <a:pt x="31" y="103"/>
                    <a:pt x="35" y="102"/>
                    <a:pt x="37" y="101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9" y="102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40" y="101"/>
                    <a:pt x="40" y="101"/>
                    <a:pt x="41" y="101"/>
                  </a:cubicBezTo>
                  <a:cubicBezTo>
                    <a:pt x="45" y="100"/>
                    <a:pt x="48" y="99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5"/>
                    <a:pt x="53" y="95"/>
                  </a:cubicBezTo>
                  <a:cubicBezTo>
                    <a:pt x="53" y="94"/>
                    <a:pt x="53" y="94"/>
                    <a:pt x="53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37" y="80"/>
                    <a:pt x="19" y="62"/>
                    <a:pt x="5" y="47"/>
                  </a:cubicBezTo>
                  <a:cubicBezTo>
                    <a:pt x="6" y="46"/>
                    <a:pt x="9" y="45"/>
                    <a:pt x="11" y="44"/>
                  </a:cubicBezTo>
                  <a:cubicBezTo>
                    <a:pt x="16" y="42"/>
                    <a:pt x="22" y="41"/>
                    <a:pt x="26" y="40"/>
                  </a:cubicBezTo>
                  <a:cubicBezTo>
                    <a:pt x="29" y="39"/>
                    <a:pt x="31" y="39"/>
                    <a:pt x="32" y="38"/>
                  </a:cubicBezTo>
                  <a:cubicBezTo>
                    <a:pt x="32" y="38"/>
                    <a:pt x="33" y="38"/>
                    <a:pt x="33" y="38"/>
                  </a:cubicBezTo>
                  <a:cubicBezTo>
                    <a:pt x="34" y="39"/>
                    <a:pt x="36" y="41"/>
                    <a:pt x="38" y="43"/>
                  </a:cubicBezTo>
                  <a:cubicBezTo>
                    <a:pt x="43" y="48"/>
                    <a:pt x="51" y="56"/>
                    <a:pt x="59" y="64"/>
                  </a:cubicBezTo>
                  <a:cubicBezTo>
                    <a:pt x="66" y="72"/>
                    <a:pt x="73" y="80"/>
                    <a:pt x="77" y="84"/>
                  </a:cubicBezTo>
                  <a:cubicBezTo>
                    <a:pt x="77" y="85"/>
                    <a:pt x="78" y="85"/>
                    <a:pt x="78" y="85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3" y="0"/>
                  </a:cubicBezTo>
                  <a:cubicBezTo>
                    <a:pt x="109" y="6"/>
                    <a:pt x="96" y="11"/>
                    <a:pt x="82" y="17"/>
                  </a:cubicBezTo>
                  <a:cubicBezTo>
                    <a:pt x="81" y="17"/>
                    <a:pt x="81" y="18"/>
                    <a:pt x="81" y="19"/>
                  </a:cubicBezTo>
                  <a:cubicBezTo>
                    <a:pt x="78" y="36"/>
                    <a:pt x="76" y="54"/>
                    <a:pt x="76" y="72"/>
                  </a:cubicBezTo>
                  <a:cubicBezTo>
                    <a:pt x="76" y="74"/>
                    <a:pt x="76" y="76"/>
                    <a:pt x="76" y="77"/>
                  </a:cubicBezTo>
                  <a:cubicBezTo>
                    <a:pt x="71" y="71"/>
                    <a:pt x="62" y="62"/>
                    <a:pt x="54" y="54"/>
                  </a:cubicBezTo>
                  <a:cubicBezTo>
                    <a:pt x="44" y="43"/>
                    <a:pt x="35" y="34"/>
                    <a:pt x="35" y="34"/>
                  </a:cubicBezTo>
                  <a:cubicBezTo>
                    <a:pt x="35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4"/>
                    <a:pt x="27" y="35"/>
                    <a:pt x="20" y="37"/>
                  </a:cubicBezTo>
                  <a:cubicBezTo>
                    <a:pt x="17" y="38"/>
                    <a:pt x="13" y="39"/>
                    <a:pt x="9" y="40"/>
                  </a:cubicBezTo>
                  <a:cubicBezTo>
                    <a:pt x="6" y="42"/>
                    <a:pt x="3" y="44"/>
                    <a:pt x="1" y="46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48"/>
                    <a:pt x="0" y="49"/>
                    <a:pt x="0" y="49"/>
                  </a:cubicBezTo>
                  <a:cubicBezTo>
                    <a:pt x="1" y="55"/>
                    <a:pt x="2" y="57"/>
                    <a:pt x="3" y="60"/>
                  </a:cubicBezTo>
                  <a:cubicBezTo>
                    <a:pt x="3" y="61"/>
                    <a:pt x="4" y="63"/>
                    <a:pt x="5" y="6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5" y="68"/>
                    <a:pt x="6" y="69"/>
                    <a:pt x="7" y="7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2"/>
                    <a:pt x="9" y="72"/>
                    <a:pt x="9" y="73"/>
                  </a:cubicBezTo>
                  <a:cubicBezTo>
                    <a:pt x="14" y="77"/>
                    <a:pt x="21" y="83"/>
                    <a:pt x="29" y="92"/>
                  </a:cubicBezTo>
                  <a:cubicBezTo>
                    <a:pt x="29" y="92"/>
                    <a:pt x="29" y="93"/>
                    <a:pt x="29" y="93"/>
                  </a:cubicBezTo>
                  <a:cubicBezTo>
                    <a:pt x="29" y="94"/>
                    <a:pt x="30" y="94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5"/>
                    <a:pt x="34" y="96"/>
                    <a:pt x="35" y="98"/>
                  </a:cubicBezTo>
                  <a:cubicBezTo>
                    <a:pt x="32" y="99"/>
                    <a:pt x="29" y="100"/>
                    <a:pt x="25" y="101"/>
                  </a:cubicBezTo>
                  <a:cubicBezTo>
                    <a:pt x="24" y="102"/>
                    <a:pt x="23" y="102"/>
                    <a:pt x="23" y="103"/>
                  </a:cubicBezTo>
                  <a:cubicBezTo>
                    <a:pt x="24" y="110"/>
                    <a:pt x="26" y="117"/>
                    <a:pt x="28" y="123"/>
                  </a:cubicBezTo>
                  <a:cubicBezTo>
                    <a:pt x="27" y="124"/>
                    <a:pt x="27" y="124"/>
                    <a:pt x="27" y="125"/>
                  </a:cubicBezTo>
                  <a:cubicBezTo>
                    <a:pt x="28" y="129"/>
                    <a:pt x="30" y="132"/>
                    <a:pt x="33" y="135"/>
                  </a:cubicBezTo>
                  <a:cubicBezTo>
                    <a:pt x="33" y="135"/>
                    <a:pt x="34" y="135"/>
                    <a:pt x="34" y="135"/>
                  </a:cubicBezTo>
                  <a:cubicBezTo>
                    <a:pt x="34" y="135"/>
                    <a:pt x="35" y="135"/>
                    <a:pt x="35" y="135"/>
                  </a:cubicBezTo>
                  <a:cubicBezTo>
                    <a:pt x="38" y="134"/>
                    <a:pt x="41" y="133"/>
                    <a:pt x="43" y="132"/>
                  </a:cubicBezTo>
                  <a:cubicBezTo>
                    <a:pt x="46" y="131"/>
                    <a:pt x="49" y="130"/>
                    <a:pt x="56" y="128"/>
                  </a:cubicBezTo>
                  <a:cubicBezTo>
                    <a:pt x="56" y="128"/>
                    <a:pt x="57" y="127"/>
                    <a:pt x="58" y="127"/>
                  </a:cubicBezTo>
                  <a:cubicBezTo>
                    <a:pt x="59" y="127"/>
                    <a:pt x="61" y="126"/>
                    <a:pt x="62" y="125"/>
                  </a:cubicBezTo>
                  <a:cubicBezTo>
                    <a:pt x="63" y="125"/>
                    <a:pt x="64" y="125"/>
                    <a:pt x="64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6"/>
                    <a:pt x="65" y="126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59" y="130"/>
                    <a:pt x="54" y="132"/>
                    <a:pt x="50" y="133"/>
                  </a:cubicBezTo>
                  <a:cubicBezTo>
                    <a:pt x="47" y="134"/>
                    <a:pt x="45" y="135"/>
                    <a:pt x="43" y="135"/>
                  </a:cubicBezTo>
                  <a:cubicBezTo>
                    <a:pt x="42" y="136"/>
                    <a:pt x="40" y="136"/>
                    <a:pt x="40" y="136"/>
                  </a:cubicBezTo>
                  <a:cubicBezTo>
                    <a:pt x="40" y="136"/>
                    <a:pt x="39" y="137"/>
                    <a:pt x="39" y="137"/>
                  </a:cubicBezTo>
                  <a:cubicBezTo>
                    <a:pt x="39" y="138"/>
                    <a:pt x="39" y="138"/>
                    <a:pt x="39" y="139"/>
                  </a:cubicBezTo>
                  <a:cubicBezTo>
                    <a:pt x="41" y="146"/>
                    <a:pt x="44" y="155"/>
                    <a:pt x="46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5" y="163"/>
                    <a:pt x="45" y="164"/>
                    <a:pt x="46" y="165"/>
                  </a:cubicBezTo>
                  <a:cubicBezTo>
                    <a:pt x="50" y="169"/>
                    <a:pt x="53" y="174"/>
                    <a:pt x="56" y="179"/>
                  </a:cubicBezTo>
                  <a:cubicBezTo>
                    <a:pt x="56" y="180"/>
                    <a:pt x="57" y="180"/>
                    <a:pt x="58" y="180"/>
                  </a:cubicBezTo>
                  <a:cubicBezTo>
                    <a:pt x="58" y="180"/>
                    <a:pt x="58" y="180"/>
                    <a:pt x="58" y="180"/>
                  </a:cubicBezTo>
                  <a:cubicBezTo>
                    <a:pt x="69" y="175"/>
                    <a:pt x="77" y="171"/>
                    <a:pt x="88" y="169"/>
                  </a:cubicBezTo>
                  <a:cubicBezTo>
                    <a:pt x="91" y="173"/>
                    <a:pt x="94" y="178"/>
                    <a:pt x="96" y="184"/>
                  </a:cubicBezTo>
                  <a:cubicBezTo>
                    <a:pt x="99" y="191"/>
                    <a:pt x="102" y="198"/>
                    <a:pt x="104" y="202"/>
                  </a:cubicBezTo>
                  <a:cubicBezTo>
                    <a:pt x="104" y="203"/>
                    <a:pt x="105" y="203"/>
                    <a:pt x="106" y="203"/>
                  </a:cubicBezTo>
                  <a:cubicBezTo>
                    <a:pt x="106" y="203"/>
                    <a:pt x="106" y="203"/>
                    <a:pt x="106" y="203"/>
                  </a:cubicBezTo>
                  <a:cubicBezTo>
                    <a:pt x="107" y="204"/>
                    <a:pt x="107" y="204"/>
                    <a:pt x="107" y="204"/>
                  </a:cubicBezTo>
                  <a:cubicBezTo>
                    <a:pt x="108" y="204"/>
                    <a:pt x="108" y="204"/>
                    <a:pt x="108" y="203"/>
                  </a:cubicBezTo>
                  <a:cubicBezTo>
                    <a:pt x="109" y="203"/>
                    <a:pt x="109" y="203"/>
                    <a:pt x="109" y="203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10" y="205"/>
                    <a:pt x="110" y="205"/>
                    <a:pt x="110" y="205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1" y="204"/>
                    <a:pt x="111" y="204"/>
                    <a:pt x="111" y="204"/>
                  </a:cubicBezTo>
                  <a:cubicBezTo>
                    <a:pt x="111" y="203"/>
                    <a:pt x="111" y="203"/>
                    <a:pt x="111" y="202"/>
                  </a:cubicBezTo>
                  <a:cubicBezTo>
                    <a:pt x="115" y="200"/>
                    <a:pt x="119" y="198"/>
                    <a:pt x="124" y="196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5" y="197"/>
                    <a:pt x="125" y="197"/>
                    <a:pt x="125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9" y="194"/>
                    <a:pt x="132" y="193"/>
                    <a:pt x="134" y="192"/>
                  </a:cubicBezTo>
                  <a:cubicBezTo>
                    <a:pt x="135" y="191"/>
                    <a:pt x="135" y="191"/>
                    <a:pt x="136" y="190"/>
                  </a:cubicBezTo>
                  <a:cubicBezTo>
                    <a:pt x="136" y="190"/>
                    <a:pt x="136" y="189"/>
                    <a:pt x="135" y="189"/>
                  </a:cubicBezTo>
                  <a:cubicBezTo>
                    <a:pt x="132" y="184"/>
                    <a:pt x="129" y="179"/>
                    <a:pt x="128" y="173"/>
                  </a:cubicBezTo>
                  <a:cubicBezTo>
                    <a:pt x="128" y="173"/>
                    <a:pt x="129" y="173"/>
                    <a:pt x="129" y="172"/>
                  </a:cubicBezTo>
                  <a:cubicBezTo>
                    <a:pt x="129" y="172"/>
                    <a:pt x="129" y="171"/>
                    <a:pt x="129" y="170"/>
                  </a:cubicBezTo>
                  <a:cubicBezTo>
                    <a:pt x="127" y="165"/>
                    <a:pt x="126" y="161"/>
                    <a:pt x="124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6"/>
                    <a:pt x="126" y="156"/>
                  </a:cubicBezTo>
                  <a:cubicBezTo>
                    <a:pt x="129" y="155"/>
                    <a:pt x="135" y="152"/>
                    <a:pt x="141" y="150"/>
                  </a:cubicBezTo>
                  <a:cubicBezTo>
                    <a:pt x="143" y="149"/>
                    <a:pt x="146" y="148"/>
                    <a:pt x="148" y="147"/>
                  </a:cubicBezTo>
                  <a:cubicBezTo>
                    <a:pt x="151" y="147"/>
                    <a:pt x="152" y="146"/>
                    <a:pt x="153" y="146"/>
                  </a:cubicBezTo>
                  <a:cubicBezTo>
                    <a:pt x="154" y="146"/>
                    <a:pt x="155" y="145"/>
                    <a:pt x="155" y="143"/>
                  </a:cubicBezTo>
                  <a:cubicBezTo>
                    <a:pt x="154" y="139"/>
                    <a:pt x="153" y="134"/>
                    <a:pt x="152" y="129"/>
                  </a:cubicBezTo>
                  <a:cubicBezTo>
                    <a:pt x="152" y="129"/>
                    <a:pt x="153" y="128"/>
                    <a:pt x="152" y="127"/>
                  </a:cubicBezTo>
                  <a:cubicBezTo>
                    <a:pt x="152" y="127"/>
                    <a:pt x="151" y="122"/>
                    <a:pt x="149" y="117"/>
                  </a:cubicBezTo>
                  <a:cubicBezTo>
                    <a:pt x="147" y="111"/>
                    <a:pt x="145" y="105"/>
                    <a:pt x="144" y="101"/>
                  </a:cubicBezTo>
                  <a:cubicBezTo>
                    <a:pt x="143" y="101"/>
                    <a:pt x="143" y="100"/>
                    <a:pt x="142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0" y="101"/>
                    <a:pt x="140" y="101"/>
                    <a:pt x="138" y="102"/>
                  </a:cubicBezTo>
                  <a:cubicBezTo>
                    <a:pt x="134" y="103"/>
                    <a:pt x="126" y="106"/>
                    <a:pt x="111" y="111"/>
                  </a:cubicBezTo>
                  <a:cubicBezTo>
                    <a:pt x="111" y="110"/>
                    <a:pt x="111" y="110"/>
                    <a:pt x="111" y="109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6" y="106"/>
                    <a:pt x="123" y="103"/>
                    <a:pt x="130" y="101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102"/>
                    <a:pt x="132" y="102"/>
                    <a:pt x="132" y="101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4" y="100"/>
                    <a:pt x="135" y="99"/>
                    <a:pt x="137" y="99"/>
                  </a:cubicBezTo>
                  <a:cubicBezTo>
                    <a:pt x="138" y="98"/>
                    <a:pt x="138" y="98"/>
                    <a:pt x="139" y="97"/>
                  </a:cubicBezTo>
                  <a:cubicBezTo>
                    <a:pt x="140" y="96"/>
                    <a:pt x="140" y="95"/>
                    <a:pt x="140" y="93"/>
                  </a:cubicBezTo>
                  <a:cubicBezTo>
                    <a:pt x="140" y="91"/>
                    <a:pt x="140" y="89"/>
                    <a:pt x="139" y="87"/>
                  </a:cubicBezTo>
                  <a:cubicBezTo>
                    <a:pt x="139" y="87"/>
                    <a:pt x="139" y="86"/>
                    <a:pt x="139" y="86"/>
                  </a:cubicBezTo>
                  <a:cubicBezTo>
                    <a:pt x="139" y="85"/>
                    <a:pt x="140" y="85"/>
                    <a:pt x="139" y="84"/>
                  </a:cubicBezTo>
                  <a:cubicBezTo>
                    <a:pt x="138" y="76"/>
                    <a:pt x="137" y="69"/>
                    <a:pt x="135" y="61"/>
                  </a:cubicBezTo>
                  <a:cubicBezTo>
                    <a:pt x="135" y="60"/>
                    <a:pt x="134" y="60"/>
                    <a:pt x="134" y="60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2" y="59"/>
                    <a:pt x="132" y="59"/>
                  </a:cubicBezTo>
                  <a:cubicBezTo>
                    <a:pt x="128" y="61"/>
                    <a:pt x="124" y="63"/>
                    <a:pt x="120" y="65"/>
                  </a:cubicBezTo>
                  <a:cubicBezTo>
                    <a:pt x="121" y="61"/>
                    <a:pt x="122" y="57"/>
                    <a:pt x="123" y="53"/>
                  </a:cubicBezTo>
                  <a:cubicBezTo>
                    <a:pt x="124" y="48"/>
                    <a:pt x="125" y="43"/>
                    <a:pt x="127" y="36"/>
                  </a:cubicBezTo>
                  <a:cubicBezTo>
                    <a:pt x="128" y="33"/>
                    <a:pt x="128" y="29"/>
                    <a:pt x="128" y="26"/>
                  </a:cubicBezTo>
                  <a:cubicBezTo>
                    <a:pt x="128" y="25"/>
                    <a:pt x="128" y="25"/>
                    <a:pt x="128" y="24"/>
                  </a:cubicBezTo>
                  <a:cubicBezTo>
                    <a:pt x="128" y="17"/>
                    <a:pt x="127" y="9"/>
                    <a:pt x="126" y="2"/>
                  </a:cubicBezTo>
                  <a:cubicBezTo>
                    <a:pt x="126" y="1"/>
                    <a:pt x="126" y="1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4" y="0"/>
                    <a:pt x="1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3" name="Rectangle 874"/>
            <p:cNvSpPr>
              <a:spLocks noChangeArrowheads="1"/>
            </p:cNvSpPr>
            <p:nvPr/>
          </p:nvSpPr>
          <p:spPr bwMode="auto">
            <a:xfrm>
              <a:off x="693699" y="4314714"/>
              <a:ext cx="896" cy="8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4" name="Freeform 875"/>
            <p:cNvSpPr>
              <a:spLocks/>
            </p:cNvSpPr>
            <p:nvPr/>
          </p:nvSpPr>
          <p:spPr bwMode="auto">
            <a:xfrm>
              <a:off x="693699" y="43147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156" name="Freeform 790"/>
          <p:cNvSpPr>
            <a:spLocks noEditPoints="1"/>
          </p:cNvSpPr>
          <p:nvPr/>
        </p:nvSpPr>
        <p:spPr bwMode="auto">
          <a:xfrm>
            <a:off x="7261542" y="1380840"/>
            <a:ext cx="277071" cy="207006"/>
          </a:xfrm>
          <a:custGeom>
            <a:avLst/>
            <a:gdLst>
              <a:gd name="T0" fmla="*/ 78 w 111"/>
              <a:gd name="T1" fmla="*/ 89 h 95"/>
              <a:gd name="T2" fmla="*/ 62 w 111"/>
              <a:gd name="T3" fmla="*/ 74 h 95"/>
              <a:gd name="T4" fmla="*/ 64 w 111"/>
              <a:gd name="T5" fmla="*/ 71 h 95"/>
              <a:gd name="T6" fmla="*/ 73 w 111"/>
              <a:gd name="T7" fmla="*/ 65 h 95"/>
              <a:gd name="T8" fmla="*/ 78 w 111"/>
              <a:gd name="T9" fmla="*/ 89 h 95"/>
              <a:gd name="T10" fmla="*/ 80 w 111"/>
              <a:gd name="T11" fmla="*/ 82 h 95"/>
              <a:gd name="T12" fmla="*/ 76 w 111"/>
              <a:gd name="T13" fmla="*/ 64 h 95"/>
              <a:gd name="T14" fmla="*/ 77 w 111"/>
              <a:gd name="T15" fmla="*/ 63 h 95"/>
              <a:gd name="T16" fmla="*/ 76 w 111"/>
              <a:gd name="T17" fmla="*/ 61 h 95"/>
              <a:gd name="T18" fmla="*/ 31 w 111"/>
              <a:gd name="T19" fmla="*/ 22 h 95"/>
              <a:gd name="T20" fmla="*/ 56 w 111"/>
              <a:gd name="T21" fmla="*/ 38 h 95"/>
              <a:gd name="T22" fmla="*/ 84 w 111"/>
              <a:gd name="T23" fmla="*/ 57 h 95"/>
              <a:gd name="T24" fmla="*/ 80 w 111"/>
              <a:gd name="T25" fmla="*/ 82 h 95"/>
              <a:gd name="T26" fmla="*/ 45 w 111"/>
              <a:gd name="T27" fmla="*/ 81 h 95"/>
              <a:gd name="T28" fmla="*/ 35 w 111"/>
              <a:gd name="T29" fmla="*/ 64 h 95"/>
              <a:gd name="T30" fmla="*/ 14 w 111"/>
              <a:gd name="T31" fmla="*/ 25 h 95"/>
              <a:gd name="T32" fmla="*/ 7 w 111"/>
              <a:gd name="T33" fmla="*/ 9 h 95"/>
              <a:gd name="T34" fmla="*/ 6 w 111"/>
              <a:gd name="T35" fmla="*/ 7 h 95"/>
              <a:gd name="T36" fmla="*/ 71 w 111"/>
              <a:gd name="T37" fmla="*/ 62 h 95"/>
              <a:gd name="T38" fmla="*/ 66 w 111"/>
              <a:gd name="T39" fmla="*/ 65 h 95"/>
              <a:gd name="T40" fmla="*/ 55 w 111"/>
              <a:gd name="T41" fmla="*/ 75 h 95"/>
              <a:gd name="T42" fmla="*/ 45 w 111"/>
              <a:gd name="T43" fmla="*/ 81 h 95"/>
              <a:gd name="T44" fmla="*/ 86 w 111"/>
              <a:gd name="T45" fmla="*/ 54 h 95"/>
              <a:gd name="T46" fmla="*/ 58 w 111"/>
              <a:gd name="T47" fmla="*/ 35 h 95"/>
              <a:gd name="T48" fmla="*/ 31 w 111"/>
              <a:gd name="T49" fmla="*/ 17 h 95"/>
              <a:gd name="T50" fmla="*/ 14 w 111"/>
              <a:gd name="T51" fmla="*/ 6 h 95"/>
              <a:gd name="T52" fmla="*/ 20 w 111"/>
              <a:gd name="T53" fmla="*/ 8 h 95"/>
              <a:gd name="T54" fmla="*/ 36 w 111"/>
              <a:gd name="T55" fmla="*/ 14 h 95"/>
              <a:gd name="T56" fmla="*/ 105 w 111"/>
              <a:gd name="T57" fmla="*/ 43 h 95"/>
              <a:gd name="T58" fmla="*/ 86 w 111"/>
              <a:gd name="T59" fmla="*/ 54 h 95"/>
              <a:gd name="T60" fmla="*/ 4 w 111"/>
              <a:gd name="T61" fmla="*/ 0 h 95"/>
              <a:gd name="T62" fmla="*/ 2 w 111"/>
              <a:gd name="T63" fmla="*/ 1 h 95"/>
              <a:gd name="T64" fmla="*/ 1 w 111"/>
              <a:gd name="T65" fmla="*/ 1 h 95"/>
              <a:gd name="T66" fmla="*/ 1 w 111"/>
              <a:gd name="T67" fmla="*/ 1 h 95"/>
              <a:gd name="T68" fmla="*/ 1 w 111"/>
              <a:gd name="T69" fmla="*/ 1 h 95"/>
              <a:gd name="T70" fmla="*/ 1 w 111"/>
              <a:gd name="T71" fmla="*/ 1 h 95"/>
              <a:gd name="T72" fmla="*/ 1 w 111"/>
              <a:gd name="T73" fmla="*/ 1 h 95"/>
              <a:gd name="T74" fmla="*/ 0 w 111"/>
              <a:gd name="T75" fmla="*/ 2 h 95"/>
              <a:gd name="T76" fmla="*/ 0 w 111"/>
              <a:gd name="T77" fmla="*/ 3 h 95"/>
              <a:gd name="T78" fmla="*/ 0 w 111"/>
              <a:gd name="T79" fmla="*/ 3 h 95"/>
              <a:gd name="T80" fmla="*/ 1 w 111"/>
              <a:gd name="T81" fmla="*/ 5 h 95"/>
              <a:gd name="T82" fmla="*/ 20 w 111"/>
              <a:gd name="T83" fmla="*/ 44 h 95"/>
              <a:gd name="T84" fmla="*/ 33 w 111"/>
              <a:gd name="T85" fmla="*/ 68 h 95"/>
              <a:gd name="T86" fmla="*/ 42 w 111"/>
              <a:gd name="T87" fmla="*/ 84 h 95"/>
              <a:gd name="T88" fmla="*/ 44 w 111"/>
              <a:gd name="T89" fmla="*/ 85 h 95"/>
              <a:gd name="T90" fmla="*/ 44 w 111"/>
              <a:gd name="T91" fmla="*/ 85 h 95"/>
              <a:gd name="T92" fmla="*/ 53 w 111"/>
              <a:gd name="T93" fmla="*/ 81 h 95"/>
              <a:gd name="T94" fmla="*/ 59 w 111"/>
              <a:gd name="T95" fmla="*/ 76 h 95"/>
              <a:gd name="T96" fmla="*/ 78 w 111"/>
              <a:gd name="T97" fmla="*/ 94 h 95"/>
              <a:gd name="T98" fmla="*/ 79 w 111"/>
              <a:gd name="T99" fmla="*/ 95 h 95"/>
              <a:gd name="T100" fmla="*/ 80 w 111"/>
              <a:gd name="T101" fmla="*/ 95 h 95"/>
              <a:gd name="T102" fmla="*/ 80 w 111"/>
              <a:gd name="T103" fmla="*/ 95 h 95"/>
              <a:gd name="T104" fmla="*/ 82 w 111"/>
              <a:gd name="T105" fmla="*/ 94 h 95"/>
              <a:gd name="T106" fmla="*/ 88 w 111"/>
              <a:gd name="T107" fmla="*/ 57 h 95"/>
              <a:gd name="T108" fmla="*/ 110 w 111"/>
              <a:gd name="T109" fmla="*/ 44 h 95"/>
              <a:gd name="T110" fmla="*/ 111 w 111"/>
              <a:gd name="T111" fmla="*/ 43 h 95"/>
              <a:gd name="T112" fmla="*/ 110 w 111"/>
              <a:gd name="T113" fmla="*/ 41 h 95"/>
              <a:gd name="T114" fmla="*/ 37 w 111"/>
              <a:gd name="T115" fmla="*/ 11 h 95"/>
              <a:gd name="T116" fmla="*/ 22 w 111"/>
              <a:gd name="T117" fmla="*/ 5 h 95"/>
              <a:gd name="T118" fmla="*/ 4 w 111"/>
              <a:gd name="T119" fmla="*/ 0 h 95"/>
              <a:gd name="T120" fmla="*/ 4 w 111"/>
              <a:gd name="T121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1" h="95">
                <a:moveTo>
                  <a:pt x="78" y="89"/>
                </a:moveTo>
                <a:cubicBezTo>
                  <a:pt x="72" y="84"/>
                  <a:pt x="67" y="79"/>
                  <a:pt x="62" y="74"/>
                </a:cubicBezTo>
                <a:cubicBezTo>
                  <a:pt x="62" y="73"/>
                  <a:pt x="63" y="72"/>
                  <a:pt x="64" y="71"/>
                </a:cubicBezTo>
                <a:cubicBezTo>
                  <a:pt x="67" y="68"/>
                  <a:pt x="70" y="66"/>
                  <a:pt x="73" y="65"/>
                </a:cubicBezTo>
                <a:cubicBezTo>
                  <a:pt x="74" y="71"/>
                  <a:pt x="76" y="78"/>
                  <a:pt x="78" y="89"/>
                </a:cubicBezTo>
                <a:moveTo>
                  <a:pt x="80" y="82"/>
                </a:moveTo>
                <a:cubicBezTo>
                  <a:pt x="79" y="74"/>
                  <a:pt x="78" y="69"/>
                  <a:pt x="76" y="64"/>
                </a:cubicBezTo>
                <a:cubicBezTo>
                  <a:pt x="77" y="63"/>
                  <a:pt x="77" y="63"/>
                  <a:pt x="77" y="63"/>
                </a:cubicBezTo>
                <a:cubicBezTo>
                  <a:pt x="77" y="62"/>
                  <a:pt x="77" y="61"/>
                  <a:pt x="76" y="61"/>
                </a:cubicBezTo>
                <a:cubicBezTo>
                  <a:pt x="59" y="46"/>
                  <a:pt x="46" y="34"/>
                  <a:pt x="31" y="22"/>
                </a:cubicBezTo>
                <a:cubicBezTo>
                  <a:pt x="38" y="27"/>
                  <a:pt x="46" y="32"/>
                  <a:pt x="56" y="38"/>
                </a:cubicBezTo>
                <a:cubicBezTo>
                  <a:pt x="65" y="44"/>
                  <a:pt x="76" y="50"/>
                  <a:pt x="84" y="57"/>
                </a:cubicBezTo>
                <a:cubicBezTo>
                  <a:pt x="83" y="65"/>
                  <a:pt x="81" y="74"/>
                  <a:pt x="80" y="82"/>
                </a:cubicBezTo>
                <a:moveTo>
                  <a:pt x="45" y="81"/>
                </a:moveTo>
                <a:cubicBezTo>
                  <a:pt x="42" y="78"/>
                  <a:pt x="39" y="72"/>
                  <a:pt x="35" y="64"/>
                </a:cubicBezTo>
                <a:cubicBezTo>
                  <a:pt x="28" y="52"/>
                  <a:pt x="21" y="37"/>
                  <a:pt x="14" y="25"/>
                </a:cubicBezTo>
                <a:cubicBezTo>
                  <a:pt x="11" y="18"/>
                  <a:pt x="9" y="13"/>
                  <a:pt x="7" y="9"/>
                </a:cubicBezTo>
                <a:cubicBezTo>
                  <a:pt x="6" y="8"/>
                  <a:pt x="6" y="7"/>
                  <a:pt x="6" y="7"/>
                </a:cubicBezTo>
                <a:cubicBezTo>
                  <a:pt x="31" y="25"/>
                  <a:pt x="47" y="40"/>
                  <a:pt x="71" y="62"/>
                </a:cubicBezTo>
                <a:cubicBezTo>
                  <a:pt x="69" y="62"/>
                  <a:pt x="67" y="63"/>
                  <a:pt x="66" y="65"/>
                </a:cubicBezTo>
                <a:cubicBezTo>
                  <a:pt x="62" y="68"/>
                  <a:pt x="58" y="72"/>
                  <a:pt x="55" y="75"/>
                </a:cubicBezTo>
                <a:cubicBezTo>
                  <a:pt x="51" y="79"/>
                  <a:pt x="48" y="81"/>
                  <a:pt x="45" y="81"/>
                </a:cubicBezTo>
                <a:moveTo>
                  <a:pt x="86" y="54"/>
                </a:moveTo>
                <a:cubicBezTo>
                  <a:pt x="77" y="47"/>
                  <a:pt x="67" y="40"/>
                  <a:pt x="58" y="35"/>
                </a:cubicBezTo>
                <a:cubicBezTo>
                  <a:pt x="46" y="28"/>
                  <a:pt x="38" y="22"/>
                  <a:pt x="31" y="17"/>
                </a:cubicBezTo>
                <a:cubicBezTo>
                  <a:pt x="25" y="13"/>
                  <a:pt x="20" y="10"/>
                  <a:pt x="14" y="6"/>
                </a:cubicBezTo>
                <a:cubicBezTo>
                  <a:pt x="17" y="7"/>
                  <a:pt x="19" y="7"/>
                  <a:pt x="20" y="8"/>
                </a:cubicBezTo>
                <a:cubicBezTo>
                  <a:pt x="24" y="10"/>
                  <a:pt x="29" y="11"/>
                  <a:pt x="36" y="14"/>
                </a:cubicBezTo>
                <a:cubicBezTo>
                  <a:pt x="59" y="23"/>
                  <a:pt x="84" y="34"/>
                  <a:pt x="105" y="43"/>
                </a:cubicBezTo>
                <a:cubicBezTo>
                  <a:pt x="98" y="46"/>
                  <a:pt x="93" y="49"/>
                  <a:pt x="86" y="54"/>
                </a:cubicBezTo>
                <a:moveTo>
                  <a:pt x="4" y="0"/>
                </a:moveTo>
                <a:cubicBezTo>
                  <a:pt x="3" y="0"/>
                  <a:pt x="2" y="0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4"/>
                  <a:pt x="1" y="4"/>
                  <a:pt x="1" y="5"/>
                </a:cubicBezTo>
                <a:cubicBezTo>
                  <a:pt x="3" y="10"/>
                  <a:pt x="11" y="27"/>
                  <a:pt x="20" y="44"/>
                </a:cubicBezTo>
                <a:cubicBezTo>
                  <a:pt x="24" y="52"/>
                  <a:pt x="29" y="61"/>
                  <a:pt x="33" y="68"/>
                </a:cubicBezTo>
                <a:cubicBezTo>
                  <a:pt x="37" y="75"/>
                  <a:pt x="40" y="81"/>
                  <a:pt x="42" y="84"/>
                </a:cubicBezTo>
                <a:cubicBezTo>
                  <a:pt x="43" y="85"/>
                  <a:pt x="43" y="85"/>
                  <a:pt x="44" y="85"/>
                </a:cubicBezTo>
                <a:cubicBezTo>
                  <a:pt x="44" y="85"/>
                  <a:pt x="44" y="85"/>
                  <a:pt x="44" y="85"/>
                </a:cubicBezTo>
                <a:cubicBezTo>
                  <a:pt x="47" y="85"/>
                  <a:pt x="51" y="83"/>
                  <a:pt x="53" y="81"/>
                </a:cubicBezTo>
                <a:cubicBezTo>
                  <a:pt x="55" y="80"/>
                  <a:pt x="57" y="78"/>
                  <a:pt x="59" y="76"/>
                </a:cubicBezTo>
                <a:cubicBezTo>
                  <a:pt x="65" y="82"/>
                  <a:pt x="70" y="87"/>
                  <a:pt x="78" y="94"/>
                </a:cubicBezTo>
                <a:cubicBezTo>
                  <a:pt x="78" y="95"/>
                  <a:pt x="79" y="95"/>
                  <a:pt x="79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1" y="95"/>
                  <a:pt x="82" y="95"/>
                  <a:pt x="82" y="94"/>
                </a:cubicBezTo>
                <a:cubicBezTo>
                  <a:pt x="84" y="82"/>
                  <a:pt x="86" y="69"/>
                  <a:pt x="88" y="57"/>
                </a:cubicBezTo>
                <a:cubicBezTo>
                  <a:pt x="95" y="51"/>
                  <a:pt x="101" y="49"/>
                  <a:pt x="110" y="44"/>
                </a:cubicBezTo>
                <a:cubicBezTo>
                  <a:pt x="111" y="44"/>
                  <a:pt x="111" y="44"/>
                  <a:pt x="111" y="43"/>
                </a:cubicBezTo>
                <a:cubicBezTo>
                  <a:pt x="111" y="42"/>
                  <a:pt x="111" y="41"/>
                  <a:pt x="110" y="41"/>
                </a:cubicBezTo>
                <a:cubicBezTo>
                  <a:pt x="89" y="32"/>
                  <a:pt x="62" y="21"/>
                  <a:pt x="37" y="11"/>
                </a:cubicBezTo>
                <a:cubicBezTo>
                  <a:pt x="30" y="8"/>
                  <a:pt x="26" y="6"/>
                  <a:pt x="22" y="5"/>
                </a:cubicBezTo>
                <a:cubicBezTo>
                  <a:pt x="17" y="3"/>
                  <a:pt x="13" y="2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733134" y="1696600"/>
            <a:ext cx="68799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招聘工作月度汇报</a:t>
            </a:r>
            <a:endParaRPr lang="en-US" altLang="zh-CN" sz="54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2018/5/1-2018/5/31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778884" y="3429314"/>
            <a:ext cx="38108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endParaRPr lang="en-US" altLang="zh-CN" sz="200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汇报人：李美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2" name="直接连接符 161"/>
          <p:cNvCxnSpPr/>
          <p:nvPr/>
        </p:nvCxnSpPr>
        <p:spPr>
          <a:xfrm>
            <a:off x="850485" y="3347554"/>
            <a:ext cx="139326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等腰三角形 162"/>
          <p:cNvSpPr/>
          <p:nvPr/>
        </p:nvSpPr>
        <p:spPr>
          <a:xfrm>
            <a:off x="9065103" y="4964187"/>
            <a:ext cx="3633611" cy="1946647"/>
          </a:xfrm>
          <a:prstGeom prst="triangle">
            <a:avLst/>
          </a:prstGeom>
          <a:solidFill>
            <a:srgbClr val="5DC1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5" name="等腰三角形 164"/>
          <p:cNvSpPr/>
          <p:nvPr/>
        </p:nvSpPr>
        <p:spPr>
          <a:xfrm>
            <a:off x="8781586" y="5845456"/>
            <a:ext cx="1834119" cy="1097852"/>
          </a:xfrm>
          <a:prstGeom prst="triangle">
            <a:avLst/>
          </a:prstGeom>
          <a:solidFill>
            <a:srgbClr val="7CB1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6" name="等腰三角形 165"/>
          <p:cNvSpPr/>
          <p:nvPr/>
        </p:nvSpPr>
        <p:spPr>
          <a:xfrm>
            <a:off x="7596618" y="3557314"/>
            <a:ext cx="6242628" cy="3608111"/>
          </a:xfrm>
          <a:prstGeom prst="triangle">
            <a:avLst/>
          </a:prstGeom>
          <a:noFill/>
          <a:ln>
            <a:solidFill>
              <a:srgbClr val="3C8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850485" y="1030794"/>
            <a:ext cx="1425688" cy="661012"/>
            <a:chOff x="5971142" y="1046602"/>
            <a:chExt cx="1918158" cy="706339"/>
          </a:xfrm>
        </p:grpSpPr>
        <p:pic>
          <p:nvPicPr>
            <p:cNvPr id="120" name="Picture 10" descr="【每日ONE设计分享系列】(59)波兰-...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073" t="25114" r="60686" b="31986"/>
            <a:stretch/>
          </p:blipFill>
          <p:spPr bwMode="auto">
            <a:xfrm>
              <a:off x="5971142" y="1046602"/>
              <a:ext cx="804231" cy="7063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" name="文本框 120"/>
            <p:cNvSpPr txBox="1"/>
            <p:nvPr/>
          </p:nvSpPr>
          <p:spPr>
            <a:xfrm>
              <a:off x="6683890" y="1239597"/>
              <a:ext cx="1205410" cy="295993"/>
            </a:xfrm>
            <a:prstGeom prst="rect">
              <a:avLst/>
            </a:prstGeom>
            <a:noFill/>
            <a:ln>
              <a:noFill/>
              <a:prstDash val="sysDot"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愚人</a:t>
              </a: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8717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85"/>
    </mc:Choice>
    <mc:Fallback>
      <p:transition spd="slow" advTm="1885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554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925108" y="952773"/>
            <a:ext cx="4360206" cy="4360206"/>
          </a:xfrm>
          <a:prstGeom prst="ellipse">
            <a:avLst/>
          </a:prstGeom>
          <a:noFill/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746976" y="804118"/>
            <a:ext cx="4698048" cy="4698048"/>
          </a:xfrm>
          <a:prstGeom prst="ellipse">
            <a:avLst/>
          </a:prstGeom>
          <a:noFill/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文本框 121"/>
          <p:cNvSpPr txBox="1"/>
          <p:nvPr/>
        </p:nvSpPr>
        <p:spPr>
          <a:xfrm>
            <a:off x="4777744" y="1522007"/>
            <a:ext cx="2654932" cy="830997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招聘漏斗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702258" y="3312083"/>
            <a:ext cx="135082" cy="1350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7" name="直接连接符 46"/>
          <p:cNvCxnSpPr>
            <a:endCxn id="30" idx="2"/>
          </p:cNvCxnSpPr>
          <p:nvPr/>
        </p:nvCxnSpPr>
        <p:spPr>
          <a:xfrm flipV="1">
            <a:off x="-1003957" y="3379624"/>
            <a:ext cx="4706215" cy="1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椭圆 149"/>
          <p:cNvSpPr/>
          <p:nvPr/>
        </p:nvSpPr>
        <p:spPr>
          <a:xfrm>
            <a:off x="8376270" y="3340574"/>
            <a:ext cx="135082" cy="1350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5" name="直接连接符 154"/>
          <p:cNvCxnSpPr/>
          <p:nvPr/>
        </p:nvCxnSpPr>
        <p:spPr>
          <a:xfrm flipV="1">
            <a:off x="8454265" y="3392487"/>
            <a:ext cx="4706215" cy="1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5494134" y="2823225"/>
            <a:ext cx="1203732" cy="2019533"/>
            <a:chOff x="5494134" y="2823225"/>
            <a:chExt cx="1203732" cy="2019533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340" t="31818" r="18356" b="26060"/>
            <a:stretch/>
          </p:blipFill>
          <p:spPr>
            <a:xfrm>
              <a:off x="6254730" y="4135382"/>
              <a:ext cx="224466" cy="572490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340" t="31818" r="18356" b="26060"/>
            <a:stretch/>
          </p:blipFill>
          <p:spPr>
            <a:xfrm>
              <a:off x="6274129" y="2957737"/>
              <a:ext cx="244736" cy="624189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702" t="31060" r="52558" b="25303"/>
            <a:stretch/>
          </p:blipFill>
          <p:spPr>
            <a:xfrm>
              <a:off x="5897659" y="2940123"/>
              <a:ext cx="214389" cy="593690"/>
            </a:xfrm>
            <a:prstGeom prst="rect">
              <a:avLst/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794" t="32967" r="70934" b="26881"/>
            <a:stretch/>
          </p:blipFill>
          <p:spPr>
            <a:xfrm>
              <a:off x="6014408" y="3325215"/>
              <a:ext cx="187590" cy="546278"/>
            </a:xfrm>
            <a:prstGeom prst="rect">
              <a:avLst/>
            </a:prstGeom>
          </p:spPr>
        </p:pic>
        <p:grpSp>
          <p:nvGrpSpPr>
            <p:cNvPr id="63" name="组合 62"/>
            <p:cNvGrpSpPr/>
            <p:nvPr/>
          </p:nvGrpSpPr>
          <p:grpSpPr>
            <a:xfrm>
              <a:off x="5494134" y="2823225"/>
              <a:ext cx="1203732" cy="2019533"/>
              <a:chOff x="2380602" y="671653"/>
              <a:chExt cx="1203732" cy="1441273"/>
            </a:xfrm>
          </p:grpSpPr>
          <p:sp>
            <p:nvSpPr>
              <p:cNvPr id="69" name="object 31"/>
              <p:cNvSpPr/>
              <p:nvPr/>
            </p:nvSpPr>
            <p:spPr>
              <a:xfrm>
                <a:off x="2496623" y="758424"/>
                <a:ext cx="973984" cy="1266288"/>
              </a:xfrm>
              <a:custGeom>
                <a:avLst/>
                <a:gdLst/>
                <a:ahLst/>
                <a:cxnLst/>
                <a:rect l="l" t="t" r="r" b="b"/>
                <a:pathLst>
                  <a:path w="201930" h="300990">
                    <a:moveTo>
                      <a:pt x="201320" y="0"/>
                    </a:moveTo>
                    <a:lnTo>
                      <a:pt x="0" y="0"/>
                    </a:lnTo>
                    <a:lnTo>
                      <a:pt x="0" y="64833"/>
                    </a:lnTo>
                    <a:lnTo>
                      <a:pt x="24356" y="106372"/>
                    </a:lnTo>
                    <a:lnTo>
                      <a:pt x="48412" y="122554"/>
                    </a:lnTo>
                    <a:lnTo>
                      <a:pt x="54686" y="125615"/>
                    </a:lnTo>
                    <a:lnTo>
                      <a:pt x="66110" y="131058"/>
                    </a:lnTo>
                    <a:lnTo>
                      <a:pt x="76792" y="137047"/>
                    </a:lnTo>
                    <a:lnTo>
                      <a:pt x="84695" y="143505"/>
                    </a:lnTo>
                    <a:lnTo>
                      <a:pt x="87782" y="150355"/>
                    </a:lnTo>
                    <a:lnTo>
                      <a:pt x="84327" y="155581"/>
                    </a:lnTo>
                    <a:lnTo>
                      <a:pt x="75688" y="162018"/>
                    </a:lnTo>
                    <a:lnTo>
                      <a:pt x="64454" y="168805"/>
                    </a:lnTo>
                    <a:lnTo>
                      <a:pt x="42075" y="181228"/>
                    </a:lnTo>
                    <a:lnTo>
                      <a:pt x="38519" y="183641"/>
                    </a:lnTo>
                    <a:lnTo>
                      <a:pt x="24356" y="194337"/>
                    </a:lnTo>
                    <a:lnTo>
                      <a:pt x="12020" y="207265"/>
                    </a:lnTo>
                    <a:lnTo>
                      <a:pt x="3303" y="221434"/>
                    </a:lnTo>
                    <a:lnTo>
                      <a:pt x="0" y="235851"/>
                    </a:lnTo>
                    <a:lnTo>
                      <a:pt x="0" y="300647"/>
                    </a:lnTo>
                    <a:lnTo>
                      <a:pt x="201320" y="300647"/>
                    </a:lnTo>
                    <a:lnTo>
                      <a:pt x="201320" y="294703"/>
                    </a:lnTo>
                    <a:lnTo>
                      <a:pt x="8851" y="294703"/>
                    </a:lnTo>
                    <a:lnTo>
                      <a:pt x="8851" y="235851"/>
                    </a:lnTo>
                    <a:lnTo>
                      <a:pt x="31504" y="197911"/>
                    </a:lnTo>
                    <a:lnTo>
                      <a:pt x="59016" y="179768"/>
                    </a:lnTo>
                    <a:lnTo>
                      <a:pt x="73882" y="171313"/>
                    </a:lnTo>
                    <a:lnTo>
                      <a:pt x="85847" y="163637"/>
                    </a:lnTo>
                    <a:lnTo>
                      <a:pt x="93823" y="156674"/>
                    </a:lnTo>
                    <a:lnTo>
                      <a:pt x="96723" y="150355"/>
                    </a:lnTo>
                    <a:lnTo>
                      <a:pt x="93309" y="141474"/>
                    </a:lnTo>
                    <a:lnTo>
                      <a:pt x="84561" y="133603"/>
                    </a:lnTo>
                    <a:lnTo>
                      <a:pt x="72714" y="126666"/>
                    </a:lnTo>
                    <a:lnTo>
                      <a:pt x="53962" y="117741"/>
                    </a:lnTo>
                    <a:lnTo>
                      <a:pt x="48221" y="115087"/>
                    </a:lnTo>
                    <a:lnTo>
                      <a:pt x="44488" y="112674"/>
                    </a:lnTo>
                    <a:lnTo>
                      <a:pt x="31504" y="102786"/>
                    </a:lnTo>
                    <a:lnTo>
                      <a:pt x="20078" y="90911"/>
                    </a:lnTo>
                    <a:lnTo>
                      <a:pt x="11948" y="77957"/>
                    </a:lnTo>
                    <a:lnTo>
                      <a:pt x="8851" y="64833"/>
                    </a:lnTo>
                    <a:lnTo>
                      <a:pt x="8851" y="6057"/>
                    </a:lnTo>
                    <a:lnTo>
                      <a:pt x="201320" y="6057"/>
                    </a:lnTo>
                    <a:lnTo>
                      <a:pt x="201320" y="0"/>
                    </a:lnTo>
                    <a:close/>
                  </a:path>
                  <a:path w="201930" h="300990">
                    <a:moveTo>
                      <a:pt x="201320" y="6057"/>
                    </a:moveTo>
                    <a:lnTo>
                      <a:pt x="192214" y="6057"/>
                    </a:lnTo>
                    <a:lnTo>
                      <a:pt x="192214" y="64833"/>
                    </a:lnTo>
                    <a:lnTo>
                      <a:pt x="189139" y="77957"/>
                    </a:lnTo>
                    <a:lnTo>
                      <a:pt x="156603" y="112674"/>
                    </a:lnTo>
                    <a:lnTo>
                      <a:pt x="141211" y="120586"/>
                    </a:lnTo>
                    <a:lnTo>
                      <a:pt x="128592" y="126666"/>
                    </a:lnTo>
                    <a:lnTo>
                      <a:pt x="116768" y="133603"/>
                    </a:lnTo>
                    <a:lnTo>
                      <a:pt x="108008" y="141474"/>
                    </a:lnTo>
                    <a:lnTo>
                      <a:pt x="104584" y="150355"/>
                    </a:lnTo>
                    <a:lnTo>
                      <a:pt x="107426" y="156674"/>
                    </a:lnTo>
                    <a:lnTo>
                      <a:pt x="115292" y="163637"/>
                    </a:lnTo>
                    <a:lnTo>
                      <a:pt x="127189" y="171313"/>
                    </a:lnTo>
                    <a:lnTo>
                      <a:pt x="142125" y="179768"/>
                    </a:lnTo>
                    <a:lnTo>
                      <a:pt x="147726" y="182816"/>
                    </a:lnTo>
                    <a:lnTo>
                      <a:pt x="152984" y="185775"/>
                    </a:lnTo>
                    <a:lnTo>
                      <a:pt x="189139" y="222749"/>
                    </a:lnTo>
                    <a:lnTo>
                      <a:pt x="192214" y="235851"/>
                    </a:lnTo>
                    <a:lnTo>
                      <a:pt x="192214" y="294703"/>
                    </a:lnTo>
                    <a:lnTo>
                      <a:pt x="201320" y="294703"/>
                    </a:lnTo>
                    <a:lnTo>
                      <a:pt x="201320" y="235851"/>
                    </a:lnTo>
                    <a:lnTo>
                      <a:pt x="198002" y="221434"/>
                    </a:lnTo>
                    <a:lnTo>
                      <a:pt x="162852" y="183641"/>
                    </a:lnTo>
                    <a:lnTo>
                      <a:pt x="147929" y="175082"/>
                    </a:lnTo>
                    <a:lnTo>
                      <a:pt x="136742" y="168805"/>
                    </a:lnTo>
                    <a:lnTo>
                      <a:pt x="125515" y="162018"/>
                    </a:lnTo>
                    <a:lnTo>
                      <a:pt x="116863" y="155581"/>
                    </a:lnTo>
                    <a:lnTo>
                      <a:pt x="113398" y="150355"/>
                    </a:lnTo>
                    <a:lnTo>
                      <a:pt x="116466" y="143505"/>
                    </a:lnTo>
                    <a:lnTo>
                      <a:pt x="124315" y="137047"/>
                    </a:lnTo>
                    <a:lnTo>
                      <a:pt x="134909" y="131058"/>
                    </a:lnTo>
                    <a:lnTo>
                      <a:pt x="146215" y="125615"/>
                    </a:lnTo>
                    <a:lnTo>
                      <a:pt x="158737" y="119773"/>
                    </a:lnTo>
                    <a:lnTo>
                      <a:pt x="162852" y="117119"/>
                    </a:lnTo>
                    <a:lnTo>
                      <a:pt x="176942" y="106372"/>
                    </a:lnTo>
                    <a:lnTo>
                      <a:pt x="189268" y="93410"/>
                    </a:lnTo>
                    <a:lnTo>
                      <a:pt x="198002" y="79230"/>
                    </a:lnTo>
                    <a:lnTo>
                      <a:pt x="201320" y="64833"/>
                    </a:lnTo>
                    <a:lnTo>
                      <a:pt x="201320" y="6057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object 33"/>
              <p:cNvSpPr/>
              <p:nvPr/>
            </p:nvSpPr>
            <p:spPr>
              <a:xfrm>
                <a:off x="2380602" y="2112926"/>
                <a:ext cx="1203693" cy="0"/>
              </a:xfrm>
              <a:custGeom>
                <a:avLst/>
                <a:gdLst/>
                <a:ahLst/>
                <a:cxnLst/>
                <a:rect l="l" t="t" r="r" b="b"/>
                <a:pathLst>
                  <a:path w="249555">
                    <a:moveTo>
                      <a:pt x="0" y="0"/>
                    </a:moveTo>
                    <a:lnTo>
                      <a:pt x="249199" y="0"/>
                    </a:lnTo>
                  </a:path>
                </a:pathLst>
              </a:custGeom>
              <a:ln w="26669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object 34"/>
              <p:cNvSpPr/>
              <p:nvPr/>
            </p:nvSpPr>
            <p:spPr>
              <a:xfrm>
                <a:off x="2384089" y="2054153"/>
                <a:ext cx="1197572" cy="0"/>
              </a:xfrm>
              <a:custGeom>
                <a:avLst/>
                <a:gdLst/>
                <a:ahLst/>
                <a:cxnLst/>
                <a:rect l="l" t="t" r="r" b="b"/>
                <a:pathLst>
                  <a:path w="248285">
                    <a:moveTo>
                      <a:pt x="0" y="0"/>
                    </a:moveTo>
                    <a:lnTo>
                      <a:pt x="247858" y="0"/>
                    </a:lnTo>
                  </a:path>
                </a:pathLst>
              </a:custGeom>
              <a:ln w="317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object 35"/>
              <p:cNvSpPr/>
              <p:nvPr/>
            </p:nvSpPr>
            <p:spPr>
              <a:xfrm>
                <a:off x="2441367" y="2031044"/>
                <a:ext cx="1081179" cy="0"/>
              </a:xfrm>
              <a:custGeom>
                <a:avLst/>
                <a:gdLst/>
                <a:ahLst/>
                <a:cxnLst/>
                <a:rect l="l" t="t" r="r" b="b"/>
                <a:pathLst>
                  <a:path w="224155">
                    <a:moveTo>
                      <a:pt x="0" y="0"/>
                    </a:moveTo>
                    <a:lnTo>
                      <a:pt x="223875" y="0"/>
                    </a:lnTo>
                  </a:path>
                </a:pathLst>
              </a:custGeom>
              <a:ln w="971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object 36"/>
              <p:cNvSpPr/>
              <p:nvPr/>
            </p:nvSpPr>
            <p:spPr>
              <a:xfrm>
                <a:off x="2441367" y="750035"/>
                <a:ext cx="1081179" cy="0"/>
              </a:xfrm>
              <a:custGeom>
                <a:avLst/>
                <a:gdLst/>
                <a:ahLst/>
                <a:cxnLst/>
                <a:rect l="l" t="t" r="r" b="b"/>
                <a:pathLst>
                  <a:path w="224155">
                    <a:moveTo>
                      <a:pt x="0" y="0"/>
                    </a:moveTo>
                    <a:lnTo>
                      <a:pt x="223875" y="0"/>
                    </a:lnTo>
                  </a:path>
                </a:pathLst>
              </a:custGeom>
              <a:ln w="9677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object 37"/>
              <p:cNvSpPr/>
              <p:nvPr/>
            </p:nvSpPr>
            <p:spPr>
              <a:xfrm>
                <a:off x="2385232" y="727755"/>
                <a:ext cx="1194509" cy="0"/>
              </a:xfrm>
              <a:custGeom>
                <a:avLst/>
                <a:gdLst/>
                <a:ahLst/>
                <a:cxnLst/>
                <a:rect l="l" t="t" r="r" b="b"/>
                <a:pathLst>
                  <a:path w="247650">
                    <a:moveTo>
                      <a:pt x="0" y="0"/>
                    </a:moveTo>
                    <a:lnTo>
                      <a:pt x="247419" y="0"/>
                    </a:lnTo>
                  </a:path>
                </a:pathLst>
              </a:custGeom>
              <a:ln w="317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object 38"/>
              <p:cNvSpPr/>
              <p:nvPr/>
            </p:nvSpPr>
            <p:spPr>
              <a:xfrm>
                <a:off x="2380641" y="671653"/>
                <a:ext cx="1203693" cy="0"/>
              </a:xfrm>
              <a:custGeom>
                <a:avLst/>
                <a:gdLst/>
                <a:ahLst/>
                <a:cxnLst/>
                <a:rect l="l" t="t" r="r" b="b"/>
                <a:pathLst>
                  <a:path w="249555">
                    <a:moveTo>
                      <a:pt x="0" y="0"/>
                    </a:moveTo>
                    <a:lnTo>
                      <a:pt x="249191" y="0"/>
                    </a:lnTo>
                  </a:path>
                </a:pathLst>
              </a:custGeom>
              <a:ln w="25400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64" name="图片 6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340" t="31818" r="18356" b="26060"/>
            <a:stretch/>
          </p:blipFill>
          <p:spPr>
            <a:xfrm>
              <a:off x="5742433" y="2981018"/>
              <a:ext cx="244736" cy="624189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424" t="30303" r="36417" b="26667"/>
            <a:stretch/>
          </p:blipFill>
          <p:spPr>
            <a:xfrm>
              <a:off x="6164343" y="3007883"/>
              <a:ext cx="202075" cy="637659"/>
            </a:xfrm>
            <a:prstGeom prst="rect">
              <a:avLst/>
            </a:prstGeom>
          </p:spPr>
        </p:pic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107" t="18485" r="40645" b="25607"/>
            <a:stretch/>
          </p:blipFill>
          <p:spPr>
            <a:xfrm>
              <a:off x="5964934" y="4144206"/>
              <a:ext cx="289796" cy="545807"/>
            </a:xfrm>
            <a:prstGeom prst="rect">
              <a:avLst/>
            </a:pr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340" t="31818" r="18356" b="26060"/>
            <a:stretch/>
          </p:blipFill>
          <p:spPr>
            <a:xfrm>
              <a:off x="5758343" y="4243324"/>
              <a:ext cx="166717" cy="4252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310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325241" y="497257"/>
            <a:ext cx="4443240" cy="757492"/>
            <a:chOff x="1652760" y="811176"/>
            <a:chExt cx="4443240" cy="757492"/>
          </a:xfrm>
          <a:solidFill>
            <a:srgbClr val="A9E954"/>
          </a:solidFill>
        </p:grpSpPr>
        <p:grpSp>
          <p:nvGrpSpPr>
            <p:cNvPr id="174" name="组合 173"/>
            <p:cNvGrpSpPr/>
            <p:nvPr/>
          </p:nvGrpSpPr>
          <p:grpSpPr>
            <a:xfrm>
              <a:off x="1652760" y="813539"/>
              <a:ext cx="477392" cy="743866"/>
              <a:chOff x="11474474" y="2483189"/>
              <a:chExt cx="804863" cy="1254125"/>
            </a:xfrm>
            <a:grpFill/>
          </p:grpSpPr>
          <p:sp>
            <p:nvSpPr>
              <p:cNvPr id="175" name="Freeform 12"/>
              <p:cNvSpPr>
                <a:spLocks/>
              </p:cNvSpPr>
              <p:nvPr/>
            </p:nvSpPr>
            <p:spPr bwMode="auto">
              <a:xfrm>
                <a:off x="11766574" y="2535577"/>
                <a:ext cx="222250" cy="220663"/>
              </a:xfrm>
              <a:custGeom>
                <a:avLst/>
                <a:gdLst>
                  <a:gd name="T0" fmla="*/ 278 w 278"/>
                  <a:gd name="T1" fmla="*/ 140 h 279"/>
                  <a:gd name="T2" fmla="*/ 275 w 278"/>
                  <a:gd name="T3" fmla="*/ 168 h 279"/>
                  <a:gd name="T4" fmla="*/ 267 w 278"/>
                  <a:gd name="T5" fmla="*/ 194 h 279"/>
                  <a:gd name="T6" fmla="*/ 254 w 278"/>
                  <a:gd name="T7" fmla="*/ 217 h 279"/>
                  <a:gd name="T8" fmla="*/ 238 w 278"/>
                  <a:gd name="T9" fmla="*/ 239 h 279"/>
                  <a:gd name="T10" fmla="*/ 216 w 278"/>
                  <a:gd name="T11" fmla="*/ 254 h 279"/>
                  <a:gd name="T12" fmla="*/ 193 w 278"/>
                  <a:gd name="T13" fmla="*/ 267 h 279"/>
                  <a:gd name="T14" fmla="*/ 168 w 278"/>
                  <a:gd name="T15" fmla="*/ 276 h 279"/>
                  <a:gd name="T16" fmla="*/ 139 w 278"/>
                  <a:gd name="T17" fmla="*/ 279 h 279"/>
                  <a:gd name="T18" fmla="*/ 124 w 278"/>
                  <a:gd name="T19" fmla="*/ 277 h 279"/>
                  <a:gd name="T20" fmla="*/ 97 w 278"/>
                  <a:gd name="T21" fmla="*/ 273 h 279"/>
                  <a:gd name="T22" fmla="*/ 73 w 278"/>
                  <a:gd name="T23" fmla="*/ 262 h 279"/>
                  <a:gd name="T24" fmla="*/ 51 w 278"/>
                  <a:gd name="T25" fmla="*/ 247 h 279"/>
                  <a:gd name="T26" fmla="*/ 31 w 278"/>
                  <a:gd name="T27" fmla="*/ 229 h 279"/>
                  <a:gd name="T28" fmla="*/ 17 w 278"/>
                  <a:gd name="T29" fmla="*/ 206 h 279"/>
                  <a:gd name="T30" fmla="*/ 7 w 278"/>
                  <a:gd name="T31" fmla="*/ 181 h 279"/>
                  <a:gd name="T32" fmla="*/ 1 w 278"/>
                  <a:gd name="T33" fmla="*/ 154 h 279"/>
                  <a:gd name="T34" fmla="*/ 0 w 278"/>
                  <a:gd name="T35" fmla="*/ 140 h 279"/>
                  <a:gd name="T36" fmla="*/ 2 w 278"/>
                  <a:gd name="T37" fmla="*/ 112 h 279"/>
                  <a:gd name="T38" fmla="*/ 11 w 278"/>
                  <a:gd name="T39" fmla="*/ 85 h 279"/>
                  <a:gd name="T40" fmla="*/ 24 w 278"/>
                  <a:gd name="T41" fmla="*/ 62 h 279"/>
                  <a:gd name="T42" fmla="*/ 41 w 278"/>
                  <a:gd name="T43" fmla="*/ 42 h 279"/>
                  <a:gd name="T44" fmla="*/ 61 w 278"/>
                  <a:gd name="T45" fmla="*/ 25 h 279"/>
                  <a:gd name="T46" fmla="*/ 84 w 278"/>
                  <a:gd name="T47" fmla="*/ 12 h 279"/>
                  <a:gd name="T48" fmla="*/ 112 w 278"/>
                  <a:gd name="T49" fmla="*/ 3 h 279"/>
                  <a:gd name="T50" fmla="*/ 139 w 278"/>
                  <a:gd name="T51" fmla="*/ 0 h 279"/>
                  <a:gd name="T52" fmla="*/ 153 w 278"/>
                  <a:gd name="T53" fmla="*/ 2 h 279"/>
                  <a:gd name="T54" fmla="*/ 180 w 278"/>
                  <a:gd name="T55" fmla="*/ 7 h 279"/>
                  <a:gd name="T56" fmla="*/ 205 w 278"/>
                  <a:gd name="T57" fmla="*/ 18 h 279"/>
                  <a:gd name="T58" fmla="*/ 228 w 278"/>
                  <a:gd name="T59" fmla="*/ 32 h 279"/>
                  <a:gd name="T60" fmla="*/ 247 w 278"/>
                  <a:gd name="T61" fmla="*/ 52 h 279"/>
                  <a:gd name="T62" fmla="*/ 261 w 278"/>
                  <a:gd name="T63" fmla="*/ 74 h 279"/>
                  <a:gd name="T64" fmla="*/ 272 w 278"/>
                  <a:gd name="T65" fmla="*/ 98 h 279"/>
                  <a:gd name="T66" fmla="*/ 277 w 278"/>
                  <a:gd name="T67" fmla="*/ 125 h 279"/>
                  <a:gd name="T68" fmla="*/ 278 w 278"/>
                  <a:gd name="T69" fmla="*/ 14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79">
                    <a:moveTo>
                      <a:pt x="278" y="140"/>
                    </a:moveTo>
                    <a:lnTo>
                      <a:pt x="278" y="140"/>
                    </a:lnTo>
                    <a:lnTo>
                      <a:pt x="277" y="154"/>
                    </a:lnTo>
                    <a:lnTo>
                      <a:pt x="275" y="168"/>
                    </a:lnTo>
                    <a:lnTo>
                      <a:pt x="272" y="181"/>
                    </a:lnTo>
                    <a:lnTo>
                      <a:pt x="267" y="194"/>
                    </a:lnTo>
                    <a:lnTo>
                      <a:pt x="261" y="206"/>
                    </a:lnTo>
                    <a:lnTo>
                      <a:pt x="254" y="217"/>
                    </a:lnTo>
                    <a:lnTo>
                      <a:pt x="247" y="229"/>
                    </a:lnTo>
                    <a:lnTo>
                      <a:pt x="238" y="239"/>
                    </a:lnTo>
                    <a:lnTo>
                      <a:pt x="228" y="247"/>
                    </a:lnTo>
                    <a:lnTo>
                      <a:pt x="216" y="254"/>
                    </a:lnTo>
                    <a:lnTo>
                      <a:pt x="205" y="262"/>
                    </a:lnTo>
                    <a:lnTo>
                      <a:pt x="193" y="267"/>
                    </a:lnTo>
                    <a:lnTo>
                      <a:pt x="180" y="273"/>
                    </a:lnTo>
                    <a:lnTo>
                      <a:pt x="168" y="276"/>
                    </a:lnTo>
                    <a:lnTo>
                      <a:pt x="153" y="277"/>
                    </a:lnTo>
                    <a:lnTo>
                      <a:pt x="139" y="279"/>
                    </a:lnTo>
                    <a:lnTo>
                      <a:pt x="139" y="279"/>
                    </a:lnTo>
                    <a:lnTo>
                      <a:pt x="124" y="277"/>
                    </a:lnTo>
                    <a:lnTo>
                      <a:pt x="112" y="276"/>
                    </a:lnTo>
                    <a:lnTo>
                      <a:pt x="97" y="273"/>
                    </a:lnTo>
                    <a:lnTo>
                      <a:pt x="84" y="267"/>
                    </a:lnTo>
                    <a:lnTo>
                      <a:pt x="73" y="262"/>
                    </a:lnTo>
                    <a:lnTo>
                      <a:pt x="61" y="254"/>
                    </a:lnTo>
                    <a:lnTo>
                      <a:pt x="51" y="247"/>
                    </a:lnTo>
                    <a:lnTo>
                      <a:pt x="41" y="239"/>
                    </a:lnTo>
                    <a:lnTo>
                      <a:pt x="31" y="229"/>
                    </a:lnTo>
                    <a:lnTo>
                      <a:pt x="24" y="217"/>
                    </a:lnTo>
                    <a:lnTo>
                      <a:pt x="17" y="206"/>
                    </a:lnTo>
                    <a:lnTo>
                      <a:pt x="11" y="194"/>
                    </a:lnTo>
                    <a:lnTo>
                      <a:pt x="7" y="181"/>
                    </a:lnTo>
                    <a:lnTo>
                      <a:pt x="2" y="168"/>
                    </a:lnTo>
                    <a:lnTo>
                      <a:pt x="1" y="154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25"/>
                    </a:lnTo>
                    <a:lnTo>
                      <a:pt x="2" y="112"/>
                    </a:lnTo>
                    <a:lnTo>
                      <a:pt x="7" y="98"/>
                    </a:lnTo>
                    <a:lnTo>
                      <a:pt x="11" y="85"/>
                    </a:lnTo>
                    <a:lnTo>
                      <a:pt x="17" y="74"/>
                    </a:lnTo>
                    <a:lnTo>
                      <a:pt x="24" y="62"/>
                    </a:lnTo>
                    <a:lnTo>
                      <a:pt x="31" y="52"/>
                    </a:lnTo>
                    <a:lnTo>
                      <a:pt x="41" y="42"/>
                    </a:lnTo>
                    <a:lnTo>
                      <a:pt x="51" y="32"/>
                    </a:lnTo>
                    <a:lnTo>
                      <a:pt x="61" y="25"/>
                    </a:lnTo>
                    <a:lnTo>
                      <a:pt x="73" y="18"/>
                    </a:lnTo>
                    <a:lnTo>
                      <a:pt x="84" y="12"/>
                    </a:lnTo>
                    <a:lnTo>
                      <a:pt x="97" y="7"/>
                    </a:lnTo>
                    <a:lnTo>
                      <a:pt x="112" y="3"/>
                    </a:lnTo>
                    <a:lnTo>
                      <a:pt x="124" y="2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53" y="2"/>
                    </a:lnTo>
                    <a:lnTo>
                      <a:pt x="168" y="3"/>
                    </a:lnTo>
                    <a:lnTo>
                      <a:pt x="180" y="7"/>
                    </a:lnTo>
                    <a:lnTo>
                      <a:pt x="193" y="12"/>
                    </a:lnTo>
                    <a:lnTo>
                      <a:pt x="205" y="18"/>
                    </a:lnTo>
                    <a:lnTo>
                      <a:pt x="216" y="25"/>
                    </a:lnTo>
                    <a:lnTo>
                      <a:pt x="228" y="32"/>
                    </a:lnTo>
                    <a:lnTo>
                      <a:pt x="238" y="42"/>
                    </a:lnTo>
                    <a:lnTo>
                      <a:pt x="247" y="52"/>
                    </a:lnTo>
                    <a:lnTo>
                      <a:pt x="254" y="62"/>
                    </a:lnTo>
                    <a:lnTo>
                      <a:pt x="261" y="74"/>
                    </a:lnTo>
                    <a:lnTo>
                      <a:pt x="267" y="85"/>
                    </a:lnTo>
                    <a:lnTo>
                      <a:pt x="272" y="98"/>
                    </a:lnTo>
                    <a:lnTo>
                      <a:pt x="275" y="112"/>
                    </a:lnTo>
                    <a:lnTo>
                      <a:pt x="277" y="125"/>
                    </a:lnTo>
                    <a:lnTo>
                      <a:pt x="278" y="140"/>
                    </a:lnTo>
                    <a:lnTo>
                      <a:pt x="278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Rectangle 13"/>
              <p:cNvSpPr>
                <a:spLocks noChangeArrowheads="1"/>
              </p:cNvSpPr>
              <p:nvPr/>
            </p:nvSpPr>
            <p:spPr bwMode="auto">
              <a:xfrm>
                <a:off x="11766574" y="2794339"/>
                <a:ext cx="227013" cy="4730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Rectangle 14"/>
              <p:cNvSpPr>
                <a:spLocks noChangeArrowheads="1"/>
              </p:cNvSpPr>
              <p:nvPr/>
            </p:nvSpPr>
            <p:spPr bwMode="auto">
              <a:xfrm>
                <a:off x="11777686" y="3299164"/>
                <a:ext cx="90488" cy="438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Rectangle 15"/>
              <p:cNvSpPr>
                <a:spLocks noChangeArrowheads="1"/>
              </p:cNvSpPr>
              <p:nvPr/>
            </p:nvSpPr>
            <p:spPr bwMode="auto">
              <a:xfrm>
                <a:off x="11896749" y="3299164"/>
                <a:ext cx="92075" cy="438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4" name="Freeform 16"/>
              <p:cNvSpPr>
                <a:spLocks/>
              </p:cNvSpPr>
              <p:nvPr/>
            </p:nvSpPr>
            <p:spPr bwMode="auto">
              <a:xfrm>
                <a:off x="11474474" y="2486364"/>
                <a:ext cx="300038" cy="349250"/>
              </a:xfrm>
              <a:custGeom>
                <a:avLst/>
                <a:gdLst>
                  <a:gd name="T0" fmla="*/ 0 w 378"/>
                  <a:gd name="T1" fmla="*/ 50 h 440"/>
                  <a:gd name="T2" fmla="*/ 62 w 378"/>
                  <a:gd name="T3" fmla="*/ 0 h 440"/>
                  <a:gd name="T4" fmla="*/ 378 w 378"/>
                  <a:gd name="T5" fmla="*/ 391 h 440"/>
                  <a:gd name="T6" fmla="*/ 316 w 378"/>
                  <a:gd name="T7" fmla="*/ 440 h 440"/>
                  <a:gd name="T8" fmla="*/ 0 w 378"/>
                  <a:gd name="T9" fmla="*/ 5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440">
                    <a:moveTo>
                      <a:pt x="0" y="50"/>
                    </a:moveTo>
                    <a:lnTo>
                      <a:pt x="62" y="0"/>
                    </a:lnTo>
                    <a:lnTo>
                      <a:pt x="378" y="391"/>
                    </a:lnTo>
                    <a:lnTo>
                      <a:pt x="316" y="440"/>
                    </a:lnTo>
                    <a:lnTo>
                      <a:pt x="0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Freeform 17"/>
              <p:cNvSpPr>
                <a:spLocks/>
              </p:cNvSpPr>
              <p:nvPr/>
            </p:nvSpPr>
            <p:spPr bwMode="auto">
              <a:xfrm>
                <a:off x="11988824" y="2483189"/>
                <a:ext cx="290513" cy="355600"/>
              </a:xfrm>
              <a:custGeom>
                <a:avLst/>
                <a:gdLst>
                  <a:gd name="T0" fmla="*/ 301 w 364"/>
                  <a:gd name="T1" fmla="*/ 0 h 450"/>
                  <a:gd name="T2" fmla="*/ 364 w 364"/>
                  <a:gd name="T3" fmla="*/ 48 h 450"/>
                  <a:gd name="T4" fmla="*/ 63 w 364"/>
                  <a:gd name="T5" fmla="*/ 450 h 450"/>
                  <a:gd name="T6" fmla="*/ 0 w 364"/>
                  <a:gd name="T7" fmla="*/ 402 h 450"/>
                  <a:gd name="T8" fmla="*/ 301 w 364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50">
                    <a:moveTo>
                      <a:pt x="301" y="0"/>
                    </a:moveTo>
                    <a:lnTo>
                      <a:pt x="364" y="48"/>
                    </a:lnTo>
                    <a:lnTo>
                      <a:pt x="63" y="450"/>
                    </a:lnTo>
                    <a:lnTo>
                      <a:pt x="0" y="402"/>
                    </a:lnTo>
                    <a:lnTo>
                      <a:pt x="3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86" name="组合 185"/>
            <p:cNvGrpSpPr/>
            <p:nvPr/>
          </p:nvGrpSpPr>
          <p:grpSpPr>
            <a:xfrm>
              <a:off x="2456085" y="813539"/>
              <a:ext cx="477392" cy="743866"/>
              <a:chOff x="11474474" y="2483189"/>
              <a:chExt cx="804863" cy="1254125"/>
            </a:xfrm>
            <a:grpFill/>
          </p:grpSpPr>
          <p:sp>
            <p:nvSpPr>
              <p:cNvPr id="187" name="Freeform 12"/>
              <p:cNvSpPr>
                <a:spLocks/>
              </p:cNvSpPr>
              <p:nvPr/>
            </p:nvSpPr>
            <p:spPr bwMode="auto">
              <a:xfrm>
                <a:off x="11766574" y="2535577"/>
                <a:ext cx="222250" cy="220663"/>
              </a:xfrm>
              <a:custGeom>
                <a:avLst/>
                <a:gdLst>
                  <a:gd name="T0" fmla="*/ 278 w 278"/>
                  <a:gd name="T1" fmla="*/ 140 h 279"/>
                  <a:gd name="T2" fmla="*/ 275 w 278"/>
                  <a:gd name="T3" fmla="*/ 168 h 279"/>
                  <a:gd name="T4" fmla="*/ 267 w 278"/>
                  <a:gd name="T5" fmla="*/ 194 h 279"/>
                  <a:gd name="T6" fmla="*/ 254 w 278"/>
                  <a:gd name="T7" fmla="*/ 217 h 279"/>
                  <a:gd name="T8" fmla="*/ 238 w 278"/>
                  <a:gd name="T9" fmla="*/ 239 h 279"/>
                  <a:gd name="T10" fmla="*/ 216 w 278"/>
                  <a:gd name="T11" fmla="*/ 254 h 279"/>
                  <a:gd name="T12" fmla="*/ 193 w 278"/>
                  <a:gd name="T13" fmla="*/ 267 h 279"/>
                  <a:gd name="T14" fmla="*/ 168 w 278"/>
                  <a:gd name="T15" fmla="*/ 276 h 279"/>
                  <a:gd name="T16" fmla="*/ 139 w 278"/>
                  <a:gd name="T17" fmla="*/ 279 h 279"/>
                  <a:gd name="T18" fmla="*/ 124 w 278"/>
                  <a:gd name="T19" fmla="*/ 277 h 279"/>
                  <a:gd name="T20" fmla="*/ 97 w 278"/>
                  <a:gd name="T21" fmla="*/ 273 h 279"/>
                  <a:gd name="T22" fmla="*/ 73 w 278"/>
                  <a:gd name="T23" fmla="*/ 262 h 279"/>
                  <a:gd name="T24" fmla="*/ 51 w 278"/>
                  <a:gd name="T25" fmla="*/ 247 h 279"/>
                  <a:gd name="T26" fmla="*/ 31 w 278"/>
                  <a:gd name="T27" fmla="*/ 229 h 279"/>
                  <a:gd name="T28" fmla="*/ 17 w 278"/>
                  <a:gd name="T29" fmla="*/ 206 h 279"/>
                  <a:gd name="T30" fmla="*/ 7 w 278"/>
                  <a:gd name="T31" fmla="*/ 181 h 279"/>
                  <a:gd name="T32" fmla="*/ 1 w 278"/>
                  <a:gd name="T33" fmla="*/ 154 h 279"/>
                  <a:gd name="T34" fmla="*/ 0 w 278"/>
                  <a:gd name="T35" fmla="*/ 140 h 279"/>
                  <a:gd name="T36" fmla="*/ 2 w 278"/>
                  <a:gd name="T37" fmla="*/ 112 h 279"/>
                  <a:gd name="T38" fmla="*/ 11 w 278"/>
                  <a:gd name="T39" fmla="*/ 85 h 279"/>
                  <a:gd name="T40" fmla="*/ 24 w 278"/>
                  <a:gd name="T41" fmla="*/ 62 h 279"/>
                  <a:gd name="T42" fmla="*/ 41 w 278"/>
                  <a:gd name="T43" fmla="*/ 42 h 279"/>
                  <a:gd name="T44" fmla="*/ 61 w 278"/>
                  <a:gd name="T45" fmla="*/ 25 h 279"/>
                  <a:gd name="T46" fmla="*/ 84 w 278"/>
                  <a:gd name="T47" fmla="*/ 12 h 279"/>
                  <a:gd name="T48" fmla="*/ 112 w 278"/>
                  <a:gd name="T49" fmla="*/ 3 h 279"/>
                  <a:gd name="T50" fmla="*/ 139 w 278"/>
                  <a:gd name="T51" fmla="*/ 0 h 279"/>
                  <a:gd name="T52" fmla="*/ 153 w 278"/>
                  <a:gd name="T53" fmla="*/ 2 h 279"/>
                  <a:gd name="T54" fmla="*/ 180 w 278"/>
                  <a:gd name="T55" fmla="*/ 7 h 279"/>
                  <a:gd name="T56" fmla="*/ 205 w 278"/>
                  <a:gd name="T57" fmla="*/ 18 h 279"/>
                  <a:gd name="T58" fmla="*/ 228 w 278"/>
                  <a:gd name="T59" fmla="*/ 32 h 279"/>
                  <a:gd name="T60" fmla="*/ 247 w 278"/>
                  <a:gd name="T61" fmla="*/ 52 h 279"/>
                  <a:gd name="T62" fmla="*/ 261 w 278"/>
                  <a:gd name="T63" fmla="*/ 74 h 279"/>
                  <a:gd name="T64" fmla="*/ 272 w 278"/>
                  <a:gd name="T65" fmla="*/ 98 h 279"/>
                  <a:gd name="T66" fmla="*/ 277 w 278"/>
                  <a:gd name="T67" fmla="*/ 125 h 279"/>
                  <a:gd name="T68" fmla="*/ 278 w 278"/>
                  <a:gd name="T69" fmla="*/ 14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79">
                    <a:moveTo>
                      <a:pt x="278" y="140"/>
                    </a:moveTo>
                    <a:lnTo>
                      <a:pt x="278" y="140"/>
                    </a:lnTo>
                    <a:lnTo>
                      <a:pt x="277" y="154"/>
                    </a:lnTo>
                    <a:lnTo>
                      <a:pt x="275" y="168"/>
                    </a:lnTo>
                    <a:lnTo>
                      <a:pt x="272" y="181"/>
                    </a:lnTo>
                    <a:lnTo>
                      <a:pt x="267" y="194"/>
                    </a:lnTo>
                    <a:lnTo>
                      <a:pt x="261" y="206"/>
                    </a:lnTo>
                    <a:lnTo>
                      <a:pt x="254" y="217"/>
                    </a:lnTo>
                    <a:lnTo>
                      <a:pt x="247" y="229"/>
                    </a:lnTo>
                    <a:lnTo>
                      <a:pt x="238" y="239"/>
                    </a:lnTo>
                    <a:lnTo>
                      <a:pt x="228" y="247"/>
                    </a:lnTo>
                    <a:lnTo>
                      <a:pt x="216" y="254"/>
                    </a:lnTo>
                    <a:lnTo>
                      <a:pt x="205" y="262"/>
                    </a:lnTo>
                    <a:lnTo>
                      <a:pt x="193" y="267"/>
                    </a:lnTo>
                    <a:lnTo>
                      <a:pt x="180" y="273"/>
                    </a:lnTo>
                    <a:lnTo>
                      <a:pt x="168" y="276"/>
                    </a:lnTo>
                    <a:lnTo>
                      <a:pt x="153" y="277"/>
                    </a:lnTo>
                    <a:lnTo>
                      <a:pt x="139" y="279"/>
                    </a:lnTo>
                    <a:lnTo>
                      <a:pt x="139" y="279"/>
                    </a:lnTo>
                    <a:lnTo>
                      <a:pt x="124" y="277"/>
                    </a:lnTo>
                    <a:lnTo>
                      <a:pt x="112" y="276"/>
                    </a:lnTo>
                    <a:lnTo>
                      <a:pt x="97" y="273"/>
                    </a:lnTo>
                    <a:lnTo>
                      <a:pt x="84" y="267"/>
                    </a:lnTo>
                    <a:lnTo>
                      <a:pt x="73" y="262"/>
                    </a:lnTo>
                    <a:lnTo>
                      <a:pt x="61" y="254"/>
                    </a:lnTo>
                    <a:lnTo>
                      <a:pt x="51" y="247"/>
                    </a:lnTo>
                    <a:lnTo>
                      <a:pt x="41" y="239"/>
                    </a:lnTo>
                    <a:lnTo>
                      <a:pt x="31" y="229"/>
                    </a:lnTo>
                    <a:lnTo>
                      <a:pt x="24" y="217"/>
                    </a:lnTo>
                    <a:lnTo>
                      <a:pt x="17" y="206"/>
                    </a:lnTo>
                    <a:lnTo>
                      <a:pt x="11" y="194"/>
                    </a:lnTo>
                    <a:lnTo>
                      <a:pt x="7" y="181"/>
                    </a:lnTo>
                    <a:lnTo>
                      <a:pt x="2" y="168"/>
                    </a:lnTo>
                    <a:lnTo>
                      <a:pt x="1" y="154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25"/>
                    </a:lnTo>
                    <a:lnTo>
                      <a:pt x="2" y="112"/>
                    </a:lnTo>
                    <a:lnTo>
                      <a:pt x="7" y="98"/>
                    </a:lnTo>
                    <a:lnTo>
                      <a:pt x="11" y="85"/>
                    </a:lnTo>
                    <a:lnTo>
                      <a:pt x="17" y="74"/>
                    </a:lnTo>
                    <a:lnTo>
                      <a:pt x="24" y="62"/>
                    </a:lnTo>
                    <a:lnTo>
                      <a:pt x="31" y="52"/>
                    </a:lnTo>
                    <a:lnTo>
                      <a:pt x="41" y="42"/>
                    </a:lnTo>
                    <a:lnTo>
                      <a:pt x="51" y="32"/>
                    </a:lnTo>
                    <a:lnTo>
                      <a:pt x="61" y="25"/>
                    </a:lnTo>
                    <a:lnTo>
                      <a:pt x="73" y="18"/>
                    </a:lnTo>
                    <a:lnTo>
                      <a:pt x="84" y="12"/>
                    </a:lnTo>
                    <a:lnTo>
                      <a:pt x="97" y="7"/>
                    </a:lnTo>
                    <a:lnTo>
                      <a:pt x="112" y="3"/>
                    </a:lnTo>
                    <a:lnTo>
                      <a:pt x="124" y="2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53" y="2"/>
                    </a:lnTo>
                    <a:lnTo>
                      <a:pt x="168" y="3"/>
                    </a:lnTo>
                    <a:lnTo>
                      <a:pt x="180" y="7"/>
                    </a:lnTo>
                    <a:lnTo>
                      <a:pt x="193" y="12"/>
                    </a:lnTo>
                    <a:lnTo>
                      <a:pt x="205" y="18"/>
                    </a:lnTo>
                    <a:lnTo>
                      <a:pt x="216" y="25"/>
                    </a:lnTo>
                    <a:lnTo>
                      <a:pt x="228" y="32"/>
                    </a:lnTo>
                    <a:lnTo>
                      <a:pt x="238" y="42"/>
                    </a:lnTo>
                    <a:lnTo>
                      <a:pt x="247" y="52"/>
                    </a:lnTo>
                    <a:lnTo>
                      <a:pt x="254" y="62"/>
                    </a:lnTo>
                    <a:lnTo>
                      <a:pt x="261" y="74"/>
                    </a:lnTo>
                    <a:lnTo>
                      <a:pt x="267" y="85"/>
                    </a:lnTo>
                    <a:lnTo>
                      <a:pt x="272" y="98"/>
                    </a:lnTo>
                    <a:lnTo>
                      <a:pt x="275" y="112"/>
                    </a:lnTo>
                    <a:lnTo>
                      <a:pt x="277" y="125"/>
                    </a:lnTo>
                    <a:lnTo>
                      <a:pt x="278" y="140"/>
                    </a:lnTo>
                    <a:lnTo>
                      <a:pt x="278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8" name="Rectangle 13"/>
              <p:cNvSpPr>
                <a:spLocks noChangeArrowheads="1"/>
              </p:cNvSpPr>
              <p:nvPr/>
            </p:nvSpPr>
            <p:spPr bwMode="auto">
              <a:xfrm>
                <a:off x="11766574" y="2794339"/>
                <a:ext cx="227013" cy="4730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9" name="Rectangle 14"/>
              <p:cNvSpPr>
                <a:spLocks noChangeArrowheads="1"/>
              </p:cNvSpPr>
              <p:nvPr/>
            </p:nvSpPr>
            <p:spPr bwMode="auto">
              <a:xfrm>
                <a:off x="11777686" y="3299164"/>
                <a:ext cx="90488" cy="438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Rectangle 15"/>
              <p:cNvSpPr>
                <a:spLocks noChangeArrowheads="1"/>
              </p:cNvSpPr>
              <p:nvPr/>
            </p:nvSpPr>
            <p:spPr bwMode="auto">
              <a:xfrm>
                <a:off x="11896749" y="3299164"/>
                <a:ext cx="92075" cy="438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1" name="Freeform 16"/>
              <p:cNvSpPr>
                <a:spLocks/>
              </p:cNvSpPr>
              <p:nvPr/>
            </p:nvSpPr>
            <p:spPr bwMode="auto">
              <a:xfrm>
                <a:off x="11474474" y="2486364"/>
                <a:ext cx="300038" cy="349250"/>
              </a:xfrm>
              <a:custGeom>
                <a:avLst/>
                <a:gdLst>
                  <a:gd name="T0" fmla="*/ 0 w 378"/>
                  <a:gd name="T1" fmla="*/ 50 h 440"/>
                  <a:gd name="T2" fmla="*/ 62 w 378"/>
                  <a:gd name="T3" fmla="*/ 0 h 440"/>
                  <a:gd name="T4" fmla="*/ 378 w 378"/>
                  <a:gd name="T5" fmla="*/ 391 h 440"/>
                  <a:gd name="T6" fmla="*/ 316 w 378"/>
                  <a:gd name="T7" fmla="*/ 440 h 440"/>
                  <a:gd name="T8" fmla="*/ 0 w 378"/>
                  <a:gd name="T9" fmla="*/ 5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440">
                    <a:moveTo>
                      <a:pt x="0" y="50"/>
                    </a:moveTo>
                    <a:lnTo>
                      <a:pt x="62" y="0"/>
                    </a:lnTo>
                    <a:lnTo>
                      <a:pt x="378" y="391"/>
                    </a:lnTo>
                    <a:lnTo>
                      <a:pt x="316" y="440"/>
                    </a:lnTo>
                    <a:lnTo>
                      <a:pt x="0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2" name="Freeform 17"/>
              <p:cNvSpPr>
                <a:spLocks/>
              </p:cNvSpPr>
              <p:nvPr/>
            </p:nvSpPr>
            <p:spPr bwMode="auto">
              <a:xfrm>
                <a:off x="11988824" y="2483189"/>
                <a:ext cx="290513" cy="355600"/>
              </a:xfrm>
              <a:custGeom>
                <a:avLst/>
                <a:gdLst>
                  <a:gd name="T0" fmla="*/ 301 w 364"/>
                  <a:gd name="T1" fmla="*/ 0 h 450"/>
                  <a:gd name="T2" fmla="*/ 364 w 364"/>
                  <a:gd name="T3" fmla="*/ 48 h 450"/>
                  <a:gd name="T4" fmla="*/ 63 w 364"/>
                  <a:gd name="T5" fmla="*/ 450 h 450"/>
                  <a:gd name="T6" fmla="*/ 0 w 364"/>
                  <a:gd name="T7" fmla="*/ 402 h 450"/>
                  <a:gd name="T8" fmla="*/ 301 w 364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50">
                    <a:moveTo>
                      <a:pt x="301" y="0"/>
                    </a:moveTo>
                    <a:lnTo>
                      <a:pt x="364" y="48"/>
                    </a:lnTo>
                    <a:lnTo>
                      <a:pt x="63" y="450"/>
                    </a:lnTo>
                    <a:lnTo>
                      <a:pt x="0" y="402"/>
                    </a:lnTo>
                    <a:lnTo>
                      <a:pt x="3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93" name="组合 192"/>
            <p:cNvGrpSpPr/>
            <p:nvPr/>
          </p:nvGrpSpPr>
          <p:grpSpPr>
            <a:xfrm>
              <a:off x="3238715" y="824802"/>
              <a:ext cx="477392" cy="743866"/>
              <a:chOff x="11474474" y="2483189"/>
              <a:chExt cx="804863" cy="1254125"/>
            </a:xfrm>
            <a:grpFill/>
          </p:grpSpPr>
          <p:sp>
            <p:nvSpPr>
              <p:cNvPr id="194" name="Freeform 12"/>
              <p:cNvSpPr>
                <a:spLocks/>
              </p:cNvSpPr>
              <p:nvPr/>
            </p:nvSpPr>
            <p:spPr bwMode="auto">
              <a:xfrm>
                <a:off x="11766574" y="2535577"/>
                <a:ext cx="222250" cy="220663"/>
              </a:xfrm>
              <a:custGeom>
                <a:avLst/>
                <a:gdLst>
                  <a:gd name="T0" fmla="*/ 278 w 278"/>
                  <a:gd name="T1" fmla="*/ 140 h 279"/>
                  <a:gd name="T2" fmla="*/ 275 w 278"/>
                  <a:gd name="T3" fmla="*/ 168 h 279"/>
                  <a:gd name="T4" fmla="*/ 267 w 278"/>
                  <a:gd name="T5" fmla="*/ 194 h 279"/>
                  <a:gd name="T6" fmla="*/ 254 w 278"/>
                  <a:gd name="T7" fmla="*/ 217 h 279"/>
                  <a:gd name="T8" fmla="*/ 238 w 278"/>
                  <a:gd name="T9" fmla="*/ 239 h 279"/>
                  <a:gd name="T10" fmla="*/ 216 w 278"/>
                  <a:gd name="T11" fmla="*/ 254 h 279"/>
                  <a:gd name="T12" fmla="*/ 193 w 278"/>
                  <a:gd name="T13" fmla="*/ 267 h 279"/>
                  <a:gd name="T14" fmla="*/ 168 w 278"/>
                  <a:gd name="T15" fmla="*/ 276 h 279"/>
                  <a:gd name="T16" fmla="*/ 139 w 278"/>
                  <a:gd name="T17" fmla="*/ 279 h 279"/>
                  <a:gd name="T18" fmla="*/ 124 w 278"/>
                  <a:gd name="T19" fmla="*/ 277 h 279"/>
                  <a:gd name="T20" fmla="*/ 97 w 278"/>
                  <a:gd name="T21" fmla="*/ 273 h 279"/>
                  <a:gd name="T22" fmla="*/ 73 w 278"/>
                  <a:gd name="T23" fmla="*/ 262 h 279"/>
                  <a:gd name="T24" fmla="*/ 51 w 278"/>
                  <a:gd name="T25" fmla="*/ 247 h 279"/>
                  <a:gd name="T26" fmla="*/ 31 w 278"/>
                  <a:gd name="T27" fmla="*/ 229 h 279"/>
                  <a:gd name="T28" fmla="*/ 17 w 278"/>
                  <a:gd name="T29" fmla="*/ 206 h 279"/>
                  <a:gd name="T30" fmla="*/ 7 w 278"/>
                  <a:gd name="T31" fmla="*/ 181 h 279"/>
                  <a:gd name="T32" fmla="*/ 1 w 278"/>
                  <a:gd name="T33" fmla="*/ 154 h 279"/>
                  <a:gd name="T34" fmla="*/ 0 w 278"/>
                  <a:gd name="T35" fmla="*/ 140 h 279"/>
                  <a:gd name="T36" fmla="*/ 2 w 278"/>
                  <a:gd name="T37" fmla="*/ 112 h 279"/>
                  <a:gd name="T38" fmla="*/ 11 w 278"/>
                  <a:gd name="T39" fmla="*/ 85 h 279"/>
                  <a:gd name="T40" fmla="*/ 24 w 278"/>
                  <a:gd name="T41" fmla="*/ 62 h 279"/>
                  <a:gd name="T42" fmla="*/ 41 w 278"/>
                  <a:gd name="T43" fmla="*/ 42 h 279"/>
                  <a:gd name="T44" fmla="*/ 61 w 278"/>
                  <a:gd name="T45" fmla="*/ 25 h 279"/>
                  <a:gd name="T46" fmla="*/ 84 w 278"/>
                  <a:gd name="T47" fmla="*/ 12 h 279"/>
                  <a:gd name="T48" fmla="*/ 112 w 278"/>
                  <a:gd name="T49" fmla="*/ 3 h 279"/>
                  <a:gd name="T50" fmla="*/ 139 w 278"/>
                  <a:gd name="T51" fmla="*/ 0 h 279"/>
                  <a:gd name="T52" fmla="*/ 153 w 278"/>
                  <a:gd name="T53" fmla="*/ 2 h 279"/>
                  <a:gd name="T54" fmla="*/ 180 w 278"/>
                  <a:gd name="T55" fmla="*/ 7 h 279"/>
                  <a:gd name="T56" fmla="*/ 205 w 278"/>
                  <a:gd name="T57" fmla="*/ 18 h 279"/>
                  <a:gd name="T58" fmla="*/ 228 w 278"/>
                  <a:gd name="T59" fmla="*/ 32 h 279"/>
                  <a:gd name="T60" fmla="*/ 247 w 278"/>
                  <a:gd name="T61" fmla="*/ 52 h 279"/>
                  <a:gd name="T62" fmla="*/ 261 w 278"/>
                  <a:gd name="T63" fmla="*/ 74 h 279"/>
                  <a:gd name="T64" fmla="*/ 272 w 278"/>
                  <a:gd name="T65" fmla="*/ 98 h 279"/>
                  <a:gd name="T66" fmla="*/ 277 w 278"/>
                  <a:gd name="T67" fmla="*/ 125 h 279"/>
                  <a:gd name="T68" fmla="*/ 278 w 278"/>
                  <a:gd name="T69" fmla="*/ 14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79">
                    <a:moveTo>
                      <a:pt x="278" y="140"/>
                    </a:moveTo>
                    <a:lnTo>
                      <a:pt x="278" y="140"/>
                    </a:lnTo>
                    <a:lnTo>
                      <a:pt x="277" y="154"/>
                    </a:lnTo>
                    <a:lnTo>
                      <a:pt x="275" y="168"/>
                    </a:lnTo>
                    <a:lnTo>
                      <a:pt x="272" y="181"/>
                    </a:lnTo>
                    <a:lnTo>
                      <a:pt x="267" y="194"/>
                    </a:lnTo>
                    <a:lnTo>
                      <a:pt x="261" y="206"/>
                    </a:lnTo>
                    <a:lnTo>
                      <a:pt x="254" y="217"/>
                    </a:lnTo>
                    <a:lnTo>
                      <a:pt x="247" y="229"/>
                    </a:lnTo>
                    <a:lnTo>
                      <a:pt x="238" y="239"/>
                    </a:lnTo>
                    <a:lnTo>
                      <a:pt x="228" y="247"/>
                    </a:lnTo>
                    <a:lnTo>
                      <a:pt x="216" y="254"/>
                    </a:lnTo>
                    <a:lnTo>
                      <a:pt x="205" y="262"/>
                    </a:lnTo>
                    <a:lnTo>
                      <a:pt x="193" y="267"/>
                    </a:lnTo>
                    <a:lnTo>
                      <a:pt x="180" y="273"/>
                    </a:lnTo>
                    <a:lnTo>
                      <a:pt x="168" y="276"/>
                    </a:lnTo>
                    <a:lnTo>
                      <a:pt x="153" y="277"/>
                    </a:lnTo>
                    <a:lnTo>
                      <a:pt x="139" y="279"/>
                    </a:lnTo>
                    <a:lnTo>
                      <a:pt x="139" y="279"/>
                    </a:lnTo>
                    <a:lnTo>
                      <a:pt x="124" y="277"/>
                    </a:lnTo>
                    <a:lnTo>
                      <a:pt x="112" y="276"/>
                    </a:lnTo>
                    <a:lnTo>
                      <a:pt x="97" y="273"/>
                    </a:lnTo>
                    <a:lnTo>
                      <a:pt x="84" y="267"/>
                    </a:lnTo>
                    <a:lnTo>
                      <a:pt x="73" y="262"/>
                    </a:lnTo>
                    <a:lnTo>
                      <a:pt x="61" y="254"/>
                    </a:lnTo>
                    <a:lnTo>
                      <a:pt x="51" y="247"/>
                    </a:lnTo>
                    <a:lnTo>
                      <a:pt x="41" y="239"/>
                    </a:lnTo>
                    <a:lnTo>
                      <a:pt x="31" y="229"/>
                    </a:lnTo>
                    <a:lnTo>
                      <a:pt x="24" y="217"/>
                    </a:lnTo>
                    <a:lnTo>
                      <a:pt x="17" y="206"/>
                    </a:lnTo>
                    <a:lnTo>
                      <a:pt x="11" y="194"/>
                    </a:lnTo>
                    <a:lnTo>
                      <a:pt x="7" y="181"/>
                    </a:lnTo>
                    <a:lnTo>
                      <a:pt x="2" y="168"/>
                    </a:lnTo>
                    <a:lnTo>
                      <a:pt x="1" y="154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25"/>
                    </a:lnTo>
                    <a:lnTo>
                      <a:pt x="2" y="112"/>
                    </a:lnTo>
                    <a:lnTo>
                      <a:pt x="7" y="98"/>
                    </a:lnTo>
                    <a:lnTo>
                      <a:pt x="11" y="85"/>
                    </a:lnTo>
                    <a:lnTo>
                      <a:pt x="17" y="74"/>
                    </a:lnTo>
                    <a:lnTo>
                      <a:pt x="24" y="62"/>
                    </a:lnTo>
                    <a:lnTo>
                      <a:pt x="31" y="52"/>
                    </a:lnTo>
                    <a:lnTo>
                      <a:pt x="41" y="42"/>
                    </a:lnTo>
                    <a:lnTo>
                      <a:pt x="51" y="32"/>
                    </a:lnTo>
                    <a:lnTo>
                      <a:pt x="61" y="25"/>
                    </a:lnTo>
                    <a:lnTo>
                      <a:pt x="73" y="18"/>
                    </a:lnTo>
                    <a:lnTo>
                      <a:pt x="84" y="12"/>
                    </a:lnTo>
                    <a:lnTo>
                      <a:pt x="97" y="7"/>
                    </a:lnTo>
                    <a:lnTo>
                      <a:pt x="112" y="3"/>
                    </a:lnTo>
                    <a:lnTo>
                      <a:pt x="124" y="2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53" y="2"/>
                    </a:lnTo>
                    <a:lnTo>
                      <a:pt x="168" y="3"/>
                    </a:lnTo>
                    <a:lnTo>
                      <a:pt x="180" y="7"/>
                    </a:lnTo>
                    <a:lnTo>
                      <a:pt x="193" y="12"/>
                    </a:lnTo>
                    <a:lnTo>
                      <a:pt x="205" y="18"/>
                    </a:lnTo>
                    <a:lnTo>
                      <a:pt x="216" y="25"/>
                    </a:lnTo>
                    <a:lnTo>
                      <a:pt x="228" y="32"/>
                    </a:lnTo>
                    <a:lnTo>
                      <a:pt x="238" y="42"/>
                    </a:lnTo>
                    <a:lnTo>
                      <a:pt x="247" y="52"/>
                    </a:lnTo>
                    <a:lnTo>
                      <a:pt x="254" y="62"/>
                    </a:lnTo>
                    <a:lnTo>
                      <a:pt x="261" y="74"/>
                    </a:lnTo>
                    <a:lnTo>
                      <a:pt x="267" y="85"/>
                    </a:lnTo>
                    <a:lnTo>
                      <a:pt x="272" y="98"/>
                    </a:lnTo>
                    <a:lnTo>
                      <a:pt x="275" y="112"/>
                    </a:lnTo>
                    <a:lnTo>
                      <a:pt x="277" y="125"/>
                    </a:lnTo>
                    <a:lnTo>
                      <a:pt x="278" y="140"/>
                    </a:lnTo>
                    <a:lnTo>
                      <a:pt x="278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Rectangle 13"/>
              <p:cNvSpPr>
                <a:spLocks noChangeArrowheads="1"/>
              </p:cNvSpPr>
              <p:nvPr/>
            </p:nvSpPr>
            <p:spPr bwMode="auto">
              <a:xfrm>
                <a:off x="11766574" y="2794339"/>
                <a:ext cx="227013" cy="4730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6" name="Rectangle 14"/>
              <p:cNvSpPr>
                <a:spLocks noChangeArrowheads="1"/>
              </p:cNvSpPr>
              <p:nvPr/>
            </p:nvSpPr>
            <p:spPr bwMode="auto">
              <a:xfrm>
                <a:off x="11777686" y="3299164"/>
                <a:ext cx="90488" cy="438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Rectangle 15"/>
              <p:cNvSpPr>
                <a:spLocks noChangeArrowheads="1"/>
              </p:cNvSpPr>
              <p:nvPr/>
            </p:nvSpPr>
            <p:spPr bwMode="auto">
              <a:xfrm>
                <a:off x="11896749" y="3299164"/>
                <a:ext cx="92075" cy="438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8" name="Freeform 16"/>
              <p:cNvSpPr>
                <a:spLocks/>
              </p:cNvSpPr>
              <p:nvPr/>
            </p:nvSpPr>
            <p:spPr bwMode="auto">
              <a:xfrm>
                <a:off x="11474474" y="2486364"/>
                <a:ext cx="300038" cy="349250"/>
              </a:xfrm>
              <a:custGeom>
                <a:avLst/>
                <a:gdLst>
                  <a:gd name="T0" fmla="*/ 0 w 378"/>
                  <a:gd name="T1" fmla="*/ 50 h 440"/>
                  <a:gd name="T2" fmla="*/ 62 w 378"/>
                  <a:gd name="T3" fmla="*/ 0 h 440"/>
                  <a:gd name="T4" fmla="*/ 378 w 378"/>
                  <a:gd name="T5" fmla="*/ 391 h 440"/>
                  <a:gd name="T6" fmla="*/ 316 w 378"/>
                  <a:gd name="T7" fmla="*/ 440 h 440"/>
                  <a:gd name="T8" fmla="*/ 0 w 378"/>
                  <a:gd name="T9" fmla="*/ 5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440">
                    <a:moveTo>
                      <a:pt x="0" y="50"/>
                    </a:moveTo>
                    <a:lnTo>
                      <a:pt x="62" y="0"/>
                    </a:lnTo>
                    <a:lnTo>
                      <a:pt x="378" y="391"/>
                    </a:lnTo>
                    <a:lnTo>
                      <a:pt x="316" y="440"/>
                    </a:lnTo>
                    <a:lnTo>
                      <a:pt x="0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9" name="Freeform 17"/>
              <p:cNvSpPr>
                <a:spLocks/>
              </p:cNvSpPr>
              <p:nvPr/>
            </p:nvSpPr>
            <p:spPr bwMode="auto">
              <a:xfrm>
                <a:off x="11988824" y="2483189"/>
                <a:ext cx="290513" cy="355600"/>
              </a:xfrm>
              <a:custGeom>
                <a:avLst/>
                <a:gdLst>
                  <a:gd name="T0" fmla="*/ 301 w 364"/>
                  <a:gd name="T1" fmla="*/ 0 h 450"/>
                  <a:gd name="T2" fmla="*/ 364 w 364"/>
                  <a:gd name="T3" fmla="*/ 48 h 450"/>
                  <a:gd name="T4" fmla="*/ 63 w 364"/>
                  <a:gd name="T5" fmla="*/ 450 h 450"/>
                  <a:gd name="T6" fmla="*/ 0 w 364"/>
                  <a:gd name="T7" fmla="*/ 402 h 450"/>
                  <a:gd name="T8" fmla="*/ 301 w 364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50">
                    <a:moveTo>
                      <a:pt x="301" y="0"/>
                    </a:moveTo>
                    <a:lnTo>
                      <a:pt x="364" y="48"/>
                    </a:lnTo>
                    <a:lnTo>
                      <a:pt x="63" y="450"/>
                    </a:lnTo>
                    <a:lnTo>
                      <a:pt x="0" y="402"/>
                    </a:lnTo>
                    <a:lnTo>
                      <a:pt x="3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00" name="组合 199"/>
            <p:cNvGrpSpPr/>
            <p:nvPr/>
          </p:nvGrpSpPr>
          <p:grpSpPr>
            <a:xfrm>
              <a:off x="4042040" y="824802"/>
              <a:ext cx="477392" cy="743866"/>
              <a:chOff x="11474474" y="2483189"/>
              <a:chExt cx="804863" cy="1254125"/>
            </a:xfrm>
            <a:grpFill/>
          </p:grpSpPr>
          <p:sp>
            <p:nvSpPr>
              <p:cNvPr id="201" name="Freeform 12"/>
              <p:cNvSpPr>
                <a:spLocks/>
              </p:cNvSpPr>
              <p:nvPr/>
            </p:nvSpPr>
            <p:spPr bwMode="auto">
              <a:xfrm>
                <a:off x="11766574" y="2535577"/>
                <a:ext cx="222250" cy="220663"/>
              </a:xfrm>
              <a:custGeom>
                <a:avLst/>
                <a:gdLst>
                  <a:gd name="T0" fmla="*/ 278 w 278"/>
                  <a:gd name="T1" fmla="*/ 140 h 279"/>
                  <a:gd name="T2" fmla="*/ 275 w 278"/>
                  <a:gd name="T3" fmla="*/ 168 h 279"/>
                  <a:gd name="T4" fmla="*/ 267 w 278"/>
                  <a:gd name="T5" fmla="*/ 194 h 279"/>
                  <a:gd name="T6" fmla="*/ 254 w 278"/>
                  <a:gd name="T7" fmla="*/ 217 h 279"/>
                  <a:gd name="T8" fmla="*/ 238 w 278"/>
                  <a:gd name="T9" fmla="*/ 239 h 279"/>
                  <a:gd name="T10" fmla="*/ 216 w 278"/>
                  <a:gd name="T11" fmla="*/ 254 h 279"/>
                  <a:gd name="T12" fmla="*/ 193 w 278"/>
                  <a:gd name="T13" fmla="*/ 267 h 279"/>
                  <a:gd name="T14" fmla="*/ 168 w 278"/>
                  <a:gd name="T15" fmla="*/ 276 h 279"/>
                  <a:gd name="T16" fmla="*/ 139 w 278"/>
                  <a:gd name="T17" fmla="*/ 279 h 279"/>
                  <a:gd name="T18" fmla="*/ 124 w 278"/>
                  <a:gd name="T19" fmla="*/ 277 h 279"/>
                  <a:gd name="T20" fmla="*/ 97 w 278"/>
                  <a:gd name="T21" fmla="*/ 273 h 279"/>
                  <a:gd name="T22" fmla="*/ 73 w 278"/>
                  <a:gd name="T23" fmla="*/ 262 h 279"/>
                  <a:gd name="T24" fmla="*/ 51 w 278"/>
                  <a:gd name="T25" fmla="*/ 247 h 279"/>
                  <a:gd name="T26" fmla="*/ 31 w 278"/>
                  <a:gd name="T27" fmla="*/ 229 h 279"/>
                  <a:gd name="T28" fmla="*/ 17 w 278"/>
                  <a:gd name="T29" fmla="*/ 206 h 279"/>
                  <a:gd name="T30" fmla="*/ 7 w 278"/>
                  <a:gd name="T31" fmla="*/ 181 h 279"/>
                  <a:gd name="T32" fmla="*/ 1 w 278"/>
                  <a:gd name="T33" fmla="*/ 154 h 279"/>
                  <a:gd name="T34" fmla="*/ 0 w 278"/>
                  <a:gd name="T35" fmla="*/ 140 h 279"/>
                  <a:gd name="T36" fmla="*/ 2 w 278"/>
                  <a:gd name="T37" fmla="*/ 112 h 279"/>
                  <a:gd name="T38" fmla="*/ 11 w 278"/>
                  <a:gd name="T39" fmla="*/ 85 h 279"/>
                  <a:gd name="T40" fmla="*/ 24 w 278"/>
                  <a:gd name="T41" fmla="*/ 62 h 279"/>
                  <a:gd name="T42" fmla="*/ 41 w 278"/>
                  <a:gd name="T43" fmla="*/ 42 h 279"/>
                  <a:gd name="T44" fmla="*/ 61 w 278"/>
                  <a:gd name="T45" fmla="*/ 25 h 279"/>
                  <a:gd name="T46" fmla="*/ 84 w 278"/>
                  <a:gd name="T47" fmla="*/ 12 h 279"/>
                  <a:gd name="T48" fmla="*/ 112 w 278"/>
                  <a:gd name="T49" fmla="*/ 3 h 279"/>
                  <a:gd name="T50" fmla="*/ 139 w 278"/>
                  <a:gd name="T51" fmla="*/ 0 h 279"/>
                  <a:gd name="T52" fmla="*/ 153 w 278"/>
                  <a:gd name="T53" fmla="*/ 2 h 279"/>
                  <a:gd name="T54" fmla="*/ 180 w 278"/>
                  <a:gd name="T55" fmla="*/ 7 h 279"/>
                  <a:gd name="T56" fmla="*/ 205 w 278"/>
                  <a:gd name="T57" fmla="*/ 18 h 279"/>
                  <a:gd name="T58" fmla="*/ 228 w 278"/>
                  <a:gd name="T59" fmla="*/ 32 h 279"/>
                  <a:gd name="T60" fmla="*/ 247 w 278"/>
                  <a:gd name="T61" fmla="*/ 52 h 279"/>
                  <a:gd name="T62" fmla="*/ 261 w 278"/>
                  <a:gd name="T63" fmla="*/ 74 h 279"/>
                  <a:gd name="T64" fmla="*/ 272 w 278"/>
                  <a:gd name="T65" fmla="*/ 98 h 279"/>
                  <a:gd name="T66" fmla="*/ 277 w 278"/>
                  <a:gd name="T67" fmla="*/ 125 h 279"/>
                  <a:gd name="T68" fmla="*/ 278 w 278"/>
                  <a:gd name="T69" fmla="*/ 14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79">
                    <a:moveTo>
                      <a:pt x="278" y="140"/>
                    </a:moveTo>
                    <a:lnTo>
                      <a:pt x="278" y="140"/>
                    </a:lnTo>
                    <a:lnTo>
                      <a:pt x="277" y="154"/>
                    </a:lnTo>
                    <a:lnTo>
                      <a:pt x="275" y="168"/>
                    </a:lnTo>
                    <a:lnTo>
                      <a:pt x="272" y="181"/>
                    </a:lnTo>
                    <a:lnTo>
                      <a:pt x="267" y="194"/>
                    </a:lnTo>
                    <a:lnTo>
                      <a:pt x="261" y="206"/>
                    </a:lnTo>
                    <a:lnTo>
                      <a:pt x="254" y="217"/>
                    </a:lnTo>
                    <a:lnTo>
                      <a:pt x="247" y="229"/>
                    </a:lnTo>
                    <a:lnTo>
                      <a:pt x="238" y="239"/>
                    </a:lnTo>
                    <a:lnTo>
                      <a:pt x="228" y="247"/>
                    </a:lnTo>
                    <a:lnTo>
                      <a:pt x="216" y="254"/>
                    </a:lnTo>
                    <a:lnTo>
                      <a:pt x="205" y="262"/>
                    </a:lnTo>
                    <a:lnTo>
                      <a:pt x="193" y="267"/>
                    </a:lnTo>
                    <a:lnTo>
                      <a:pt x="180" y="273"/>
                    </a:lnTo>
                    <a:lnTo>
                      <a:pt x="168" y="276"/>
                    </a:lnTo>
                    <a:lnTo>
                      <a:pt x="153" y="277"/>
                    </a:lnTo>
                    <a:lnTo>
                      <a:pt x="139" y="279"/>
                    </a:lnTo>
                    <a:lnTo>
                      <a:pt x="139" y="279"/>
                    </a:lnTo>
                    <a:lnTo>
                      <a:pt x="124" y="277"/>
                    </a:lnTo>
                    <a:lnTo>
                      <a:pt x="112" y="276"/>
                    </a:lnTo>
                    <a:lnTo>
                      <a:pt x="97" y="273"/>
                    </a:lnTo>
                    <a:lnTo>
                      <a:pt x="84" y="267"/>
                    </a:lnTo>
                    <a:lnTo>
                      <a:pt x="73" y="262"/>
                    </a:lnTo>
                    <a:lnTo>
                      <a:pt x="61" y="254"/>
                    </a:lnTo>
                    <a:lnTo>
                      <a:pt x="51" y="247"/>
                    </a:lnTo>
                    <a:lnTo>
                      <a:pt x="41" y="239"/>
                    </a:lnTo>
                    <a:lnTo>
                      <a:pt x="31" y="229"/>
                    </a:lnTo>
                    <a:lnTo>
                      <a:pt x="24" y="217"/>
                    </a:lnTo>
                    <a:lnTo>
                      <a:pt x="17" y="206"/>
                    </a:lnTo>
                    <a:lnTo>
                      <a:pt x="11" y="194"/>
                    </a:lnTo>
                    <a:lnTo>
                      <a:pt x="7" y="181"/>
                    </a:lnTo>
                    <a:lnTo>
                      <a:pt x="2" y="168"/>
                    </a:lnTo>
                    <a:lnTo>
                      <a:pt x="1" y="154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25"/>
                    </a:lnTo>
                    <a:lnTo>
                      <a:pt x="2" y="112"/>
                    </a:lnTo>
                    <a:lnTo>
                      <a:pt x="7" y="98"/>
                    </a:lnTo>
                    <a:lnTo>
                      <a:pt x="11" y="85"/>
                    </a:lnTo>
                    <a:lnTo>
                      <a:pt x="17" y="74"/>
                    </a:lnTo>
                    <a:lnTo>
                      <a:pt x="24" y="62"/>
                    </a:lnTo>
                    <a:lnTo>
                      <a:pt x="31" y="52"/>
                    </a:lnTo>
                    <a:lnTo>
                      <a:pt x="41" y="42"/>
                    </a:lnTo>
                    <a:lnTo>
                      <a:pt x="51" y="32"/>
                    </a:lnTo>
                    <a:lnTo>
                      <a:pt x="61" y="25"/>
                    </a:lnTo>
                    <a:lnTo>
                      <a:pt x="73" y="18"/>
                    </a:lnTo>
                    <a:lnTo>
                      <a:pt x="84" y="12"/>
                    </a:lnTo>
                    <a:lnTo>
                      <a:pt x="97" y="7"/>
                    </a:lnTo>
                    <a:lnTo>
                      <a:pt x="112" y="3"/>
                    </a:lnTo>
                    <a:lnTo>
                      <a:pt x="124" y="2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53" y="2"/>
                    </a:lnTo>
                    <a:lnTo>
                      <a:pt x="168" y="3"/>
                    </a:lnTo>
                    <a:lnTo>
                      <a:pt x="180" y="7"/>
                    </a:lnTo>
                    <a:lnTo>
                      <a:pt x="193" y="12"/>
                    </a:lnTo>
                    <a:lnTo>
                      <a:pt x="205" y="18"/>
                    </a:lnTo>
                    <a:lnTo>
                      <a:pt x="216" y="25"/>
                    </a:lnTo>
                    <a:lnTo>
                      <a:pt x="228" y="32"/>
                    </a:lnTo>
                    <a:lnTo>
                      <a:pt x="238" y="42"/>
                    </a:lnTo>
                    <a:lnTo>
                      <a:pt x="247" y="52"/>
                    </a:lnTo>
                    <a:lnTo>
                      <a:pt x="254" y="62"/>
                    </a:lnTo>
                    <a:lnTo>
                      <a:pt x="261" y="74"/>
                    </a:lnTo>
                    <a:lnTo>
                      <a:pt x="267" y="85"/>
                    </a:lnTo>
                    <a:lnTo>
                      <a:pt x="272" y="98"/>
                    </a:lnTo>
                    <a:lnTo>
                      <a:pt x="275" y="112"/>
                    </a:lnTo>
                    <a:lnTo>
                      <a:pt x="277" y="125"/>
                    </a:lnTo>
                    <a:lnTo>
                      <a:pt x="278" y="140"/>
                    </a:lnTo>
                    <a:lnTo>
                      <a:pt x="278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2" name="Rectangle 13"/>
              <p:cNvSpPr>
                <a:spLocks noChangeArrowheads="1"/>
              </p:cNvSpPr>
              <p:nvPr/>
            </p:nvSpPr>
            <p:spPr bwMode="auto">
              <a:xfrm>
                <a:off x="11766574" y="2794339"/>
                <a:ext cx="227013" cy="4730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3" name="Rectangle 14"/>
              <p:cNvSpPr>
                <a:spLocks noChangeArrowheads="1"/>
              </p:cNvSpPr>
              <p:nvPr/>
            </p:nvSpPr>
            <p:spPr bwMode="auto">
              <a:xfrm>
                <a:off x="11777686" y="3299164"/>
                <a:ext cx="90488" cy="438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4" name="Rectangle 15"/>
              <p:cNvSpPr>
                <a:spLocks noChangeArrowheads="1"/>
              </p:cNvSpPr>
              <p:nvPr/>
            </p:nvSpPr>
            <p:spPr bwMode="auto">
              <a:xfrm>
                <a:off x="11896749" y="3299164"/>
                <a:ext cx="92075" cy="438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5" name="Freeform 16"/>
              <p:cNvSpPr>
                <a:spLocks/>
              </p:cNvSpPr>
              <p:nvPr/>
            </p:nvSpPr>
            <p:spPr bwMode="auto">
              <a:xfrm>
                <a:off x="11474474" y="2486364"/>
                <a:ext cx="300038" cy="349250"/>
              </a:xfrm>
              <a:custGeom>
                <a:avLst/>
                <a:gdLst>
                  <a:gd name="T0" fmla="*/ 0 w 378"/>
                  <a:gd name="T1" fmla="*/ 50 h 440"/>
                  <a:gd name="T2" fmla="*/ 62 w 378"/>
                  <a:gd name="T3" fmla="*/ 0 h 440"/>
                  <a:gd name="T4" fmla="*/ 378 w 378"/>
                  <a:gd name="T5" fmla="*/ 391 h 440"/>
                  <a:gd name="T6" fmla="*/ 316 w 378"/>
                  <a:gd name="T7" fmla="*/ 440 h 440"/>
                  <a:gd name="T8" fmla="*/ 0 w 378"/>
                  <a:gd name="T9" fmla="*/ 5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440">
                    <a:moveTo>
                      <a:pt x="0" y="50"/>
                    </a:moveTo>
                    <a:lnTo>
                      <a:pt x="62" y="0"/>
                    </a:lnTo>
                    <a:lnTo>
                      <a:pt x="378" y="391"/>
                    </a:lnTo>
                    <a:lnTo>
                      <a:pt x="316" y="440"/>
                    </a:lnTo>
                    <a:lnTo>
                      <a:pt x="0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6" name="Freeform 17"/>
              <p:cNvSpPr>
                <a:spLocks/>
              </p:cNvSpPr>
              <p:nvPr/>
            </p:nvSpPr>
            <p:spPr bwMode="auto">
              <a:xfrm>
                <a:off x="11988824" y="2483189"/>
                <a:ext cx="290513" cy="355600"/>
              </a:xfrm>
              <a:custGeom>
                <a:avLst/>
                <a:gdLst>
                  <a:gd name="T0" fmla="*/ 301 w 364"/>
                  <a:gd name="T1" fmla="*/ 0 h 450"/>
                  <a:gd name="T2" fmla="*/ 364 w 364"/>
                  <a:gd name="T3" fmla="*/ 48 h 450"/>
                  <a:gd name="T4" fmla="*/ 63 w 364"/>
                  <a:gd name="T5" fmla="*/ 450 h 450"/>
                  <a:gd name="T6" fmla="*/ 0 w 364"/>
                  <a:gd name="T7" fmla="*/ 402 h 450"/>
                  <a:gd name="T8" fmla="*/ 301 w 364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50">
                    <a:moveTo>
                      <a:pt x="301" y="0"/>
                    </a:moveTo>
                    <a:lnTo>
                      <a:pt x="364" y="48"/>
                    </a:lnTo>
                    <a:lnTo>
                      <a:pt x="63" y="450"/>
                    </a:lnTo>
                    <a:lnTo>
                      <a:pt x="0" y="402"/>
                    </a:lnTo>
                    <a:lnTo>
                      <a:pt x="3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07" name="组合 206"/>
            <p:cNvGrpSpPr/>
            <p:nvPr/>
          </p:nvGrpSpPr>
          <p:grpSpPr>
            <a:xfrm>
              <a:off x="4815283" y="811176"/>
              <a:ext cx="477392" cy="743866"/>
              <a:chOff x="11474474" y="2483189"/>
              <a:chExt cx="804863" cy="1254125"/>
            </a:xfrm>
            <a:grpFill/>
          </p:grpSpPr>
          <p:sp>
            <p:nvSpPr>
              <p:cNvPr id="209" name="Freeform 12"/>
              <p:cNvSpPr>
                <a:spLocks/>
              </p:cNvSpPr>
              <p:nvPr/>
            </p:nvSpPr>
            <p:spPr bwMode="auto">
              <a:xfrm>
                <a:off x="11766574" y="2535577"/>
                <a:ext cx="222250" cy="220663"/>
              </a:xfrm>
              <a:custGeom>
                <a:avLst/>
                <a:gdLst>
                  <a:gd name="T0" fmla="*/ 278 w 278"/>
                  <a:gd name="T1" fmla="*/ 140 h 279"/>
                  <a:gd name="T2" fmla="*/ 275 w 278"/>
                  <a:gd name="T3" fmla="*/ 168 h 279"/>
                  <a:gd name="T4" fmla="*/ 267 w 278"/>
                  <a:gd name="T5" fmla="*/ 194 h 279"/>
                  <a:gd name="T6" fmla="*/ 254 w 278"/>
                  <a:gd name="T7" fmla="*/ 217 h 279"/>
                  <a:gd name="T8" fmla="*/ 238 w 278"/>
                  <a:gd name="T9" fmla="*/ 239 h 279"/>
                  <a:gd name="T10" fmla="*/ 216 w 278"/>
                  <a:gd name="T11" fmla="*/ 254 h 279"/>
                  <a:gd name="T12" fmla="*/ 193 w 278"/>
                  <a:gd name="T13" fmla="*/ 267 h 279"/>
                  <a:gd name="T14" fmla="*/ 168 w 278"/>
                  <a:gd name="T15" fmla="*/ 276 h 279"/>
                  <a:gd name="T16" fmla="*/ 139 w 278"/>
                  <a:gd name="T17" fmla="*/ 279 h 279"/>
                  <a:gd name="T18" fmla="*/ 124 w 278"/>
                  <a:gd name="T19" fmla="*/ 277 h 279"/>
                  <a:gd name="T20" fmla="*/ 97 w 278"/>
                  <a:gd name="T21" fmla="*/ 273 h 279"/>
                  <a:gd name="T22" fmla="*/ 73 w 278"/>
                  <a:gd name="T23" fmla="*/ 262 h 279"/>
                  <a:gd name="T24" fmla="*/ 51 w 278"/>
                  <a:gd name="T25" fmla="*/ 247 h 279"/>
                  <a:gd name="T26" fmla="*/ 31 w 278"/>
                  <a:gd name="T27" fmla="*/ 229 h 279"/>
                  <a:gd name="T28" fmla="*/ 17 w 278"/>
                  <a:gd name="T29" fmla="*/ 206 h 279"/>
                  <a:gd name="T30" fmla="*/ 7 w 278"/>
                  <a:gd name="T31" fmla="*/ 181 h 279"/>
                  <a:gd name="T32" fmla="*/ 1 w 278"/>
                  <a:gd name="T33" fmla="*/ 154 h 279"/>
                  <a:gd name="T34" fmla="*/ 0 w 278"/>
                  <a:gd name="T35" fmla="*/ 140 h 279"/>
                  <a:gd name="T36" fmla="*/ 2 w 278"/>
                  <a:gd name="T37" fmla="*/ 112 h 279"/>
                  <a:gd name="T38" fmla="*/ 11 w 278"/>
                  <a:gd name="T39" fmla="*/ 85 h 279"/>
                  <a:gd name="T40" fmla="*/ 24 w 278"/>
                  <a:gd name="T41" fmla="*/ 62 h 279"/>
                  <a:gd name="T42" fmla="*/ 41 w 278"/>
                  <a:gd name="T43" fmla="*/ 42 h 279"/>
                  <a:gd name="T44" fmla="*/ 61 w 278"/>
                  <a:gd name="T45" fmla="*/ 25 h 279"/>
                  <a:gd name="T46" fmla="*/ 84 w 278"/>
                  <a:gd name="T47" fmla="*/ 12 h 279"/>
                  <a:gd name="T48" fmla="*/ 112 w 278"/>
                  <a:gd name="T49" fmla="*/ 3 h 279"/>
                  <a:gd name="T50" fmla="*/ 139 w 278"/>
                  <a:gd name="T51" fmla="*/ 0 h 279"/>
                  <a:gd name="T52" fmla="*/ 153 w 278"/>
                  <a:gd name="T53" fmla="*/ 2 h 279"/>
                  <a:gd name="T54" fmla="*/ 180 w 278"/>
                  <a:gd name="T55" fmla="*/ 7 h 279"/>
                  <a:gd name="T56" fmla="*/ 205 w 278"/>
                  <a:gd name="T57" fmla="*/ 18 h 279"/>
                  <a:gd name="T58" fmla="*/ 228 w 278"/>
                  <a:gd name="T59" fmla="*/ 32 h 279"/>
                  <a:gd name="T60" fmla="*/ 247 w 278"/>
                  <a:gd name="T61" fmla="*/ 52 h 279"/>
                  <a:gd name="T62" fmla="*/ 261 w 278"/>
                  <a:gd name="T63" fmla="*/ 74 h 279"/>
                  <a:gd name="T64" fmla="*/ 272 w 278"/>
                  <a:gd name="T65" fmla="*/ 98 h 279"/>
                  <a:gd name="T66" fmla="*/ 277 w 278"/>
                  <a:gd name="T67" fmla="*/ 125 h 279"/>
                  <a:gd name="T68" fmla="*/ 278 w 278"/>
                  <a:gd name="T69" fmla="*/ 14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79">
                    <a:moveTo>
                      <a:pt x="278" y="140"/>
                    </a:moveTo>
                    <a:lnTo>
                      <a:pt x="278" y="140"/>
                    </a:lnTo>
                    <a:lnTo>
                      <a:pt x="277" y="154"/>
                    </a:lnTo>
                    <a:lnTo>
                      <a:pt x="275" y="168"/>
                    </a:lnTo>
                    <a:lnTo>
                      <a:pt x="272" y="181"/>
                    </a:lnTo>
                    <a:lnTo>
                      <a:pt x="267" y="194"/>
                    </a:lnTo>
                    <a:lnTo>
                      <a:pt x="261" y="206"/>
                    </a:lnTo>
                    <a:lnTo>
                      <a:pt x="254" y="217"/>
                    </a:lnTo>
                    <a:lnTo>
                      <a:pt x="247" y="229"/>
                    </a:lnTo>
                    <a:lnTo>
                      <a:pt x="238" y="239"/>
                    </a:lnTo>
                    <a:lnTo>
                      <a:pt x="228" y="247"/>
                    </a:lnTo>
                    <a:lnTo>
                      <a:pt x="216" y="254"/>
                    </a:lnTo>
                    <a:lnTo>
                      <a:pt x="205" y="262"/>
                    </a:lnTo>
                    <a:lnTo>
                      <a:pt x="193" y="267"/>
                    </a:lnTo>
                    <a:lnTo>
                      <a:pt x="180" y="273"/>
                    </a:lnTo>
                    <a:lnTo>
                      <a:pt x="168" y="276"/>
                    </a:lnTo>
                    <a:lnTo>
                      <a:pt x="153" y="277"/>
                    </a:lnTo>
                    <a:lnTo>
                      <a:pt x="139" y="279"/>
                    </a:lnTo>
                    <a:lnTo>
                      <a:pt x="139" y="279"/>
                    </a:lnTo>
                    <a:lnTo>
                      <a:pt x="124" y="277"/>
                    </a:lnTo>
                    <a:lnTo>
                      <a:pt x="112" y="276"/>
                    </a:lnTo>
                    <a:lnTo>
                      <a:pt x="97" y="273"/>
                    </a:lnTo>
                    <a:lnTo>
                      <a:pt x="84" y="267"/>
                    </a:lnTo>
                    <a:lnTo>
                      <a:pt x="73" y="262"/>
                    </a:lnTo>
                    <a:lnTo>
                      <a:pt x="61" y="254"/>
                    </a:lnTo>
                    <a:lnTo>
                      <a:pt x="51" y="247"/>
                    </a:lnTo>
                    <a:lnTo>
                      <a:pt x="41" y="239"/>
                    </a:lnTo>
                    <a:lnTo>
                      <a:pt x="31" y="229"/>
                    </a:lnTo>
                    <a:lnTo>
                      <a:pt x="24" y="217"/>
                    </a:lnTo>
                    <a:lnTo>
                      <a:pt x="17" y="206"/>
                    </a:lnTo>
                    <a:lnTo>
                      <a:pt x="11" y="194"/>
                    </a:lnTo>
                    <a:lnTo>
                      <a:pt x="7" y="181"/>
                    </a:lnTo>
                    <a:lnTo>
                      <a:pt x="2" y="168"/>
                    </a:lnTo>
                    <a:lnTo>
                      <a:pt x="1" y="154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25"/>
                    </a:lnTo>
                    <a:lnTo>
                      <a:pt x="2" y="112"/>
                    </a:lnTo>
                    <a:lnTo>
                      <a:pt x="7" y="98"/>
                    </a:lnTo>
                    <a:lnTo>
                      <a:pt x="11" y="85"/>
                    </a:lnTo>
                    <a:lnTo>
                      <a:pt x="17" y="74"/>
                    </a:lnTo>
                    <a:lnTo>
                      <a:pt x="24" y="62"/>
                    </a:lnTo>
                    <a:lnTo>
                      <a:pt x="31" y="52"/>
                    </a:lnTo>
                    <a:lnTo>
                      <a:pt x="41" y="42"/>
                    </a:lnTo>
                    <a:lnTo>
                      <a:pt x="51" y="32"/>
                    </a:lnTo>
                    <a:lnTo>
                      <a:pt x="61" y="25"/>
                    </a:lnTo>
                    <a:lnTo>
                      <a:pt x="73" y="18"/>
                    </a:lnTo>
                    <a:lnTo>
                      <a:pt x="84" y="12"/>
                    </a:lnTo>
                    <a:lnTo>
                      <a:pt x="97" y="7"/>
                    </a:lnTo>
                    <a:lnTo>
                      <a:pt x="112" y="3"/>
                    </a:lnTo>
                    <a:lnTo>
                      <a:pt x="124" y="2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53" y="2"/>
                    </a:lnTo>
                    <a:lnTo>
                      <a:pt x="168" y="3"/>
                    </a:lnTo>
                    <a:lnTo>
                      <a:pt x="180" y="7"/>
                    </a:lnTo>
                    <a:lnTo>
                      <a:pt x="193" y="12"/>
                    </a:lnTo>
                    <a:lnTo>
                      <a:pt x="205" y="18"/>
                    </a:lnTo>
                    <a:lnTo>
                      <a:pt x="216" y="25"/>
                    </a:lnTo>
                    <a:lnTo>
                      <a:pt x="228" y="32"/>
                    </a:lnTo>
                    <a:lnTo>
                      <a:pt x="238" y="42"/>
                    </a:lnTo>
                    <a:lnTo>
                      <a:pt x="247" y="52"/>
                    </a:lnTo>
                    <a:lnTo>
                      <a:pt x="254" y="62"/>
                    </a:lnTo>
                    <a:lnTo>
                      <a:pt x="261" y="74"/>
                    </a:lnTo>
                    <a:lnTo>
                      <a:pt x="267" y="85"/>
                    </a:lnTo>
                    <a:lnTo>
                      <a:pt x="272" y="98"/>
                    </a:lnTo>
                    <a:lnTo>
                      <a:pt x="275" y="112"/>
                    </a:lnTo>
                    <a:lnTo>
                      <a:pt x="277" y="125"/>
                    </a:lnTo>
                    <a:lnTo>
                      <a:pt x="278" y="140"/>
                    </a:lnTo>
                    <a:lnTo>
                      <a:pt x="278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0" name="Rectangle 13"/>
              <p:cNvSpPr>
                <a:spLocks noChangeArrowheads="1"/>
              </p:cNvSpPr>
              <p:nvPr/>
            </p:nvSpPr>
            <p:spPr bwMode="auto">
              <a:xfrm>
                <a:off x="11766574" y="2794339"/>
                <a:ext cx="227013" cy="4730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1" name="Rectangle 14"/>
              <p:cNvSpPr>
                <a:spLocks noChangeArrowheads="1"/>
              </p:cNvSpPr>
              <p:nvPr/>
            </p:nvSpPr>
            <p:spPr bwMode="auto">
              <a:xfrm>
                <a:off x="11777686" y="3299164"/>
                <a:ext cx="90488" cy="438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2" name="Rectangle 15"/>
              <p:cNvSpPr>
                <a:spLocks noChangeArrowheads="1"/>
              </p:cNvSpPr>
              <p:nvPr/>
            </p:nvSpPr>
            <p:spPr bwMode="auto">
              <a:xfrm>
                <a:off x="11896749" y="3299164"/>
                <a:ext cx="92075" cy="438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3" name="Freeform 16"/>
              <p:cNvSpPr>
                <a:spLocks/>
              </p:cNvSpPr>
              <p:nvPr/>
            </p:nvSpPr>
            <p:spPr bwMode="auto">
              <a:xfrm>
                <a:off x="11474474" y="2486364"/>
                <a:ext cx="300038" cy="349250"/>
              </a:xfrm>
              <a:custGeom>
                <a:avLst/>
                <a:gdLst>
                  <a:gd name="T0" fmla="*/ 0 w 378"/>
                  <a:gd name="T1" fmla="*/ 50 h 440"/>
                  <a:gd name="T2" fmla="*/ 62 w 378"/>
                  <a:gd name="T3" fmla="*/ 0 h 440"/>
                  <a:gd name="T4" fmla="*/ 378 w 378"/>
                  <a:gd name="T5" fmla="*/ 391 h 440"/>
                  <a:gd name="T6" fmla="*/ 316 w 378"/>
                  <a:gd name="T7" fmla="*/ 440 h 440"/>
                  <a:gd name="T8" fmla="*/ 0 w 378"/>
                  <a:gd name="T9" fmla="*/ 5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440">
                    <a:moveTo>
                      <a:pt x="0" y="50"/>
                    </a:moveTo>
                    <a:lnTo>
                      <a:pt x="62" y="0"/>
                    </a:lnTo>
                    <a:lnTo>
                      <a:pt x="378" y="391"/>
                    </a:lnTo>
                    <a:lnTo>
                      <a:pt x="316" y="440"/>
                    </a:lnTo>
                    <a:lnTo>
                      <a:pt x="0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4" name="Freeform 17"/>
              <p:cNvSpPr>
                <a:spLocks/>
              </p:cNvSpPr>
              <p:nvPr/>
            </p:nvSpPr>
            <p:spPr bwMode="auto">
              <a:xfrm>
                <a:off x="11988824" y="2483189"/>
                <a:ext cx="290513" cy="355600"/>
              </a:xfrm>
              <a:custGeom>
                <a:avLst/>
                <a:gdLst>
                  <a:gd name="T0" fmla="*/ 301 w 364"/>
                  <a:gd name="T1" fmla="*/ 0 h 450"/>
                  <a:gd name="T2" fmla="*/ 364 w 364"/>
                  <a:gd name="T3" fmla="*/ 48 h 450"/>
                  <a:gd name="T4" fmla="*/ 63 w 364"/>
                  <a:gd name="T5" fmla="*/ 450 h 450"/>
                  <a:gd name="T6" fmla="*/ 0 w 364"/>
                  <a:gd name="T7" fmla="*/ 402 h 450"/>
                  <a:gd name="T8" fmla="*/ 301 w 364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50">
                    <a:moveTo>
                      <a:pt x="301" y="0"/>
                    </a:moveTo>
                    <a:lnTo>
                      <a:pt x="364" y="48"/>
                    </a:lnTo>
                    <a:lnTo>
                      <a:pt x="63" y="450"/>
                    </a:lnTo>
                    <a:lnTo>
                      <a:pt x="0" y="402"/>
                    </a:lnTo>
                    <a:lnTo>
                      <a:pt x="3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15" name="组合 214"/>
            <p:cNvGrpSpPr/>
            <p:nvPr/>
          </p:nvGrpSpPr>
          <p:grpSpPr>
            <a:xfrm>
              <a:off x="5618608" y="811176"/>
              <a:ext cx="477392" cy="743866"/>
              <a:chOff x="11474474" y="2483189"/>
              <a:chExt cx="804863" cy="1254125"/>
            </a:xfrm>
            <a:grpFill/>
          </p:grpSpPr>
          <p:sp>
            <p:nvSpPr>
              <p:cNvPr id="216" name="Freeform 12"/>
              <p:cNvSpPr>
                <a:spLocks/>
              </p:cNvSpPr>
              <p:nvPr/>
            </p:nvSpPr>
            <p:spPr bwMode="auto">
              <a:xfrm>
                <a:off x="11766574" y="2535577"/>
                <a:ext cx="222250" cy="220663"/>
              </a:xfrm>
              <a:custGeom>
                <a:avLst/>
                <a:gdLst>
                  <a:gd name="T0" fmla="*/ 278 w 278"/>
                  <a:gd name="T1" fmla="*/ 140 h 279"/>
                  <a:gd name="T2" fmla="*/ 275 w 278"/>
                  <a:gd name="T3" fmla="*/ 168 h 279"/>
                  <a:gd name="T4" fmla="*/ 267 w 278"/>
                  <a:gd name="T5" fmla="*/ 194 h 279"/>
                  <a:gd name="T6" fmla="*/ 254 w 278"/>
                  <a:gd name="T7" fmla="*/ 217 h 279"/>
                  <a:gd name="T8" fmla="*/ 238 w 278"/>
                  <a:gd name="T9" fmla="*/ 239 h 279"/>
                  <a:gd name="T10" fmla="*/ 216 w 278"/>
                  <a:gd name="T11" fmla="*/ 254 h 279"/>
                  <a:gd name="T12" fmla="*/ 193 w 278"/>
                  <a:gd name="T13" fmla="*/ 267 h 279"/>
                  <a:gd name="T14" fmla="*/ 168 w 278"/>
                  <a:gd name="T15" fmla="*/ 276 h 279"/>
                  <a:gd name="T16" fmla="*/ 139 w 278"/>
                  <a:gd name="T17" fmla="*/ 279 h 279"/>
                  <a:gd name="T18" fmla="*/ 124 w 278"/>
                  <a:gd name="T19" fmla="*/ 277 h 279"/>
                  <a:gd name="T20" fmla="*/ 97 w 278"/>
                  <a:gd name="T21" fmla="*/ 273 h 279"/>
                  <a:gd name="T22" fmla="*/ 73 w 278"/>
                  <a:gd name="T23" fmla="*/ 262 h 279"/>
                  <a:gd name="T24" fmla="*/ 51 w 278"/>
                  <a:gd name="T25" fmla="*/ 247 h 279"/>
                  <a:gd name="T26" fmla="*/ 31 w 278"/>
                  <a:gd name="T27" fmla="*/ 229 h 279"/>
                  <a:gd name="T28" fmla="*/ 17 w 278"/>
                  <a:gd name="T29" fmla="*/ 206 h 279"/>
                  <a:gd name="T30" fmla="*/ 7 w 278"/>
                  <a:gd name="T31" fmla="*/ 181 h 279"/>
                  <a:gd name="T32" fmla="*/ 1 w 278"/>
                  <a:gd name="T33" fmla="*/ 154 h 279"/>
                  <a:gd name="T34" fmla="*/ 0 w 278"/>
                  <a:gd name="T35" fmla="*/ 140 h 279"/>
                  <a:gd name="T36" fmla="*/ 2 w 278"/>
                  <a:gd name="T37" fmla="*/ 112 h 279"/>
                  <a:gd name="T38" fmla="*/ 11 w 278"/>
                  <a:gd name="T39" fmla="*/ 85 h 279"/>
                  <a:gd name="T40" fmla="*/ 24 w 278"/>
                  <a:gd name="T41" fmla="*/ 62 h 279"/>
                  <a:gd name="T42" fmla="*/ 41 w 278"/>
                  <a:gd name="T43" fmla="*/ 42 h 279"/>
                  <a:gd name="T44" fmla="*/ 61 w 278"/>
                  <a:gd name="T45" fmla="*/ 25 h 279"/>
                  <a:gd name="T46" fmla="*/ 84 w 278"/>
                  <a:gd name="T47" fmla="*/ 12 h 279"/>
                  <a:gd name="T48" fmla="*/ 112 w 278"/>
                  <a:gd name="T49" fmla="*/ 3 h 279"/>
                  <a:gd name="T50" fmla="*/ 139 w 278"/>
                  <a:gd name="T51" fmla="*/ 0 h 279"/>
                  <a:gd name="T52" fmla="*/ 153 w 278"/>
                  <a:gd name="T53" fmla="*/ 2 h 279"/>
                  <a:gd name="T54" fmla="*/ 180 w 278"/>
                  <a:gd name="T55" fmla="*/ 7 h 279"/>
                  <a:gd name="T56" fmla="*/ 205 w 278"/>
                  <a:gd name="T57" fmla="*/ 18 h 279"/>
                  <a:gd name="T58" fmla="*/ 228 w 278"/>
                  <a:gd name="T59" fmla="*/ 32 h 279"/>
                  <a:gd name="T60" fmla="*/ 247 w 278"/>
                  <a:gd name="T61" fmla="*/ 52 h 279"/>
                  <a:gd name="T62" fmla="*/ 261 w 278"/>
                  <a:gd name="T63" fmla="*/ 74 h 279"/>
                  <a:gd name="T64" fmla="*/ 272 w 278"/>
                  <a:gd name="T65" fmla="*/ 98 h 279"/>
                  <a:gd name="T66" fmla="*/ 277 w 278"/>
                  <a:gd name="T67" fmla="*/ 125 h 279"/>
                  <a:gd name="T68" fmla="*/ 278 w 278"/>
                  <a:gd name="T69" fmla="*/ 14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79">
                    <a:moveTo>
                      <a:pt x="278" y="140"/>
                    </a:moveTo>
                    <a:lnTo>
                      <a:pt x="278" y="140"/>
                    </a:lnTo>
                    <a:lnTo>
                      <a:pt x="277" y="154"/>
                    </a:lnTo>
                    <a:lnTo>
                      <a:pt x="275" y="168"/>
                    </a:lnTo>
                    <a:lnTo>
                      <a:pt x="272" y="181"/>
                    </a:lnTo>
                    <a:lnTo>
                      <a:pt x="267" y="194"/>
                    </a:lnTo>
                    <a:lnTo>
                      <a:pt x="261" y="206"/>
                    </a:lnTo>
                    <a:lnTo>
                      <a:pt x="254" y="217"/>
                    </a:lnTo>
                    <a:lnTo>
                      <a:pt x="247" y="229"/>
                    </a:lnTo>
                    <a:lnTo>
                      <a:pt x="238" y="239"/>
                    </a:lnTo>
                    <a:lnTo>
                      <a:pt x="228" y="247"/>
                    </a:lnTo>
                    <a:lnTo>
                      <a:pt x="216" y="254"/>
                    </a:lnTo>
                    <a:lnTo>
                      <a:pt x="205" y="262"/>
                    </a:lnTo>
                    <a:lnTo>
                      <a:pt x="193" y="267"/>
                    </a:lnTo>
                    <a:lnTo>
                      <a:pt x="180" y="273"/>
                    </a:lnTo>
                    <a:lnTo>
                      <a:pt x="168" y="276"/>
                    </a:lnTo>
                    <a:lnTo>
                      <a:pt x="153" y="277"/>
                    </a:lnTo>
                    <a:lnTo>
                      <a:pt x="139" y="279"/>
                    </a:lnTo>
                    <a:lnTo>
                      <a:pt x="139" y="279"/>
                    </a:lnTo>
                    <a:lnTo>
                      <a:pt x="124" y="277"/>
                    </a:lnTo>
                    <a:lnTo>
                      <a:pt x="112" y="276"/>
                    </a:lnTo>
                    <a:lnTo>
                      <a:pt x="97" y="273"/>
                    </a:lnTo>
                    <a:lnTo>
                      <a:pt x="84" y="267"/>
                    </a:lnTo>
                    <a:lnTo>
                      <a:pt x="73" y="262"/>
                    </a:lnTo>
                    <a:lnTo>
                      <a:pt x="61" y="254"/>
                    </a:lnTo>
                    <a:lnTo>
                      <a:pt x="51" y="247"/>
                    </a:lnTo>
                    <a:lnTo>
                      <a:pt x="41" y="239"/>
                    </a:lnTo>
                    <a:lnTo>
                      <a:pt x="31" y="229"/>
                    </a:lnTo>
                    <a:lnTo>
                      <a:pt x="24" y="217"/>
                    </a:lnTo>
                    <a:lnTo>
                      <a:pt x="17" y="206"/>
                    </a:lnTo>
                    <a:lnTo>
                      <a:pt x="11" y="194"/>
                    </a:lnTo>
                    <a:lnTo>
                      <a:pt x="7" y="181"/>
                    </a:lnTo>
                    <a:lnTo>
                      <a:pt x="2" y="168"/>
                    </a:lnTo>
                    <a:lnTo>
                      <a:pt x="1" y="154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25"/>
                    </a:lnTo>
                    <a:lnTo>
                      <a:pt x="2" y="112"/>
                    </a:lnTo>
                    <a:lnTo>
                      <a:pt x="7" y="98"/>
                    </a:lnTo>
                    <a:lnTo>
                      <a:pt x="11" y="85"/>
                    </a:lnTo>
                    <a:lnTo>
                      <a:pt x="17" y="74"/>
                    </a:lnTo>
                    <a:lnTo>
                      <a:pt x="24" y="62"/>
                    </a:lnTo>
                    <a:lnTo>
                      <a:pt x="31" y="52"/>
                    </a:lnTo>
                    <a:lnTo>
                      <a:pt x="41" y="42"/>
                    </a:lnTo>
                    <a:lnTo>
                      <a:pt x="51" y="32"/>
                    </a:lnTo>
                    <a:lnTo>
                      <a:pt x="61" y="25"/>
                    </a:lnTo>
                    <a:lnTo>
                      <a:pt x="73" y="18"/>
                    </a:lnTo>
                    <a:lnTo>
                      <a:pt x="84" y="12"/>
                    </a:lnTo>
                    <a:lnTo>
                      <a:pt x="97" y="7"/>
                    </a:lnTo>
                    <a:lnTo>
                      <a:pt x="112" y="3"/>
                    </a:lnTo>
                    <a:lnTo>
                      <a:pt x="124" y="2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53" y="2"/>
                    </a:lnTo>
                    <a:lnTo>
                      <a:pt x="168" y="3"/>
                    </a:lnTo>
                    <a:lnTo>
                      <a:pt x="180" y="7"/>
                    </a:lnTo>
                    <a:lnTo>
                      <a:pt x="193" y="12"/>
                    </a:lnTo>
                    <a:lnTo>
                      <a:pt x="205" y="18"/>
                    </a:lnTo>
                    <a:lnTo>
                      <a:pt x="216" y="25"/>
                    </a:lnTo>
                    <a:lnTo>
                      <a:pt x="228" y="32"/>
                    </a:lnTo>
                    <a:lnTo>
                      <a:pt x="238" y="42"/>
                    </a:lnTo>
                    <a:lnTo>
                      <a:pt x="247" y="52"/>
                    </a:lnTo>
                    <a:lnTo>
                      <a:pt x="254" y="62"/>
                    </a:lnTo>
                    <a:lnTo>
                      <a:pt x="261" y="74"/>
                    </a:lnTo>
                    <a:lnTo>
                      <a:pt x="267" y="85"/>
                    </a:lnTo>
                    <a:lnTo>
                      <a:pt x="272" y="98"/>
                    </a:lnTo>
                    <a:lnTo>
                      <a:pt x="275" y="112"/>
                    </a:lnTo>
                    <a:lnTo>
                      <a:pt x="277" y="125"/>
                    </a:lnTo>
                    <a:lnTo>
                      <a:pt x="278" y="140"/>
                    </a:lnTo>
                    <a:lnTo>
                      <a:pt x="278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7" name="Rectangle 13"/>
              <p:cNvSpPr>
                <a:spLocks noChangeArrowheads="1"/>
              </p:cNvSpPr>
              <p:nvPr/>
            </p:nvSpPr>
            <p:spPr bwMode="auto">
              <a:xfrm>
                <a:off x="11766574" y="2794339"/>
                <a:ext cx="227013" cy="4730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8" name="Rectangle 14"/>
              <p:cNvSpPr>
                <a:spLocks noChangeArrowheads="1"/>
              </p:cNvSpPr>
              <p:nvPr/>
            </p:nvSpPr>
            <p:spPr bwMode="auto">
              <a:xfrm>
                <a:off x="11777686" y="3299164"/>
                <a:ext cx="90488" cy="438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9" name="Rectangle 15"/>
              <p:cNvSpPr>
                <a:spLocks noChangeArrowheads="1"/>
              </p:cNvSpPr>
              <p:nvPr/>
            </p:nvSpPr>
            <p:spPr bwMode="auto">
              <a:xfrm>
                <a:off x="11896749" y="3299164"/>
                <a:ext cx="92075" cy="438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0" name="Freeform 16"/>
              <p:cNvSpPr>
                <a:spLocks/>
              </p:cNvSpPr>
              <p:nvPr/>
            </p:nvSpPr>
            <p:spPr bwMode="auto">
              <a:xfrm>
                <a:off x="11474474" y="2486364"/>
                <a:ext cx="300038" cy="349250"/>
              </a:xfrm>
              <a:custGeom>
                <a:avLst/>
                <a:gdLst>
                  <a:gd name="T0" fmla="*/ 0 w 378"/>
                  <a:gd name="T1" fmla="*/ 50 h 440"/>
                  <a:gd name="T2" fmla="*/ 62 w 378"/>
                  <a:gd name="T3" fmla="*/ 0 h 440"/>
                  <a:gd name="T4" fmla="*/ 378 w 378"/>
                  <a:gd name="T5" fmla="*/ 391 h 440"/>
                  <a:gd name="T6" fmla="*/ 316 w 378"/>
                  <a:gd name="T7" fmla="*/ 440 h 440"/>
                  <a:gd name="T8" fmla="*/ 0 w 378"/>
                  <a:gd name="T9" fmla="*/ 5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440">
                    <a:moveTo>
                      <a:pt x="0" y="50"/>
                    </a:moveTo>
                    <a:lnTo>
                      <a:pt x="62" y="0"/>
                    </a:lnTo>
                    <a:lnTo>
                      <a:pt x="378" y="391"/>
                    </a:lnTo>
                    <a:lnTo>
                      <a:pt x="316" y="440"/>
                    </a:lnTo>
                    <a:lnTo>
                      <a:pt x="0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1" name="Freeform 17"/>
              <p:cNvSpPr>
                <a:spLocks/>
              </p:cNvSpPr>
              <p:nvPr/>
            </p:nvSpPr>
            <p:spPr bwMode="auto">
              <a:xfrm>
                <a:off x="11988824" y="2483189"/>
                <a:ext cx="290513" cy="355600"/>
              </a:xfrm>
              <a:custGeom>
                <a:avLst/>
                <a:gdLst>
                  <a:gd name="T0" fmla="*/ 301 w 364"/>
                  <a:gd name="T1" fmla="*/ 0 h 450"/>
                  <a:gd name="T2" fmla="*/ 364 w 364"/>
                  <a:gd name="T3" fmla="*/ 48 h 450"/>
                  <a:gd name="T4" fmla="*/ 63 w 364"/>
                  <a:gd name="T5" fmla="*/ 450 h 450"/>
                  <a:gd name="T6" fmla="*/ 0 w 364"/>
                  <a:gd name="T7" fmla="*/ 402 h 450"/>
                  <a:gd name="T8" fmla="*/ 301 w 364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50">
                    <a:moveTo>
                      <a:pt x="301" y="0"/>
                    </a:moveTo>
                    <a:lnTo>
                      <a:pt x="364" y="48"/>
                    </a:lnTo>
                    <a:lnTo>
                      <a:pt x="63" y="450"/>
                    </a:lnTo>
                    <a:lnTo>
                      <a:pt x="0" y="402"/>
                    </a:lnTo>
                    <a:lnTo>
                      <a:pt x="3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1731267" y="1527315"/>
            <a:ext cx="3639915" cy="767920"/>
            <a:chOff x="2064711" y="1661682"/>
            <a:chExt cx="3639915" cy="767920"/>
          </a:xfrm>
        </p:grpSpPr>
        <p:grpSp>
          <p:nvGrpSpPr>
            <p:cNvPr id="223" name="组合 222"/>
            <p:cNvGrpSpPr/>
            <p:nvPr/>
          </p:nvGrpSpPr>
          <p:grpSpPr>
            <a:xfrm>
              <a:off x="2064711" y="1674473"/>
              <a:ext cx="477392" cy="743866"/>
              <a:chOff x="11474474" y="2483189"/>
              <a:chExt cx="804863" cy="1254125"/>
            </a:xfrm>
          </p:grpSpPr>
          <p:sp>
            <p:nvSpPr>
              <p:cNvPr id="224" name="Freeform 12"/>
              <p:cNvSpPr>
                <a:spLocks/>
              </p:cNvSpPr>
              <p:nvPr/>
            </p:nvSpPr>
            <p:spPr bwMode="auto">
              <a:xfrm>
                <a:off x="11766574" y="2535577"/>
                <a:ext cx="222250" cy="220663"/>
              </a:xfrm>
              <a:custGeom>
                <a:avLst/>
                <a:gdLst>
                  <a:gd name="T0" fmla="*/ 278 w 278"/>
                  <a:gd name="T1" fmla="*/ 140 h 279"/>
                  <a:gd name="T2" fmla="*/ 275 w 278"/>
                  <a:gd name="T3" fmla="*/ 168 h 279"/>
                  <a:gd name="T4" fmla="*/ 267 w 278"/>
                  <a:gd name="T5" fmla="*/ 194 h 279"/>
                  <a:gd name="T6" fmla="*/ 254 w 278"/>
                  <a:gd name="T7" fmla="*/ 217 h 279"/>
                  <a:gd name="T8" fmla="*/ 238 w 278"/>
                  <a:gd name="T9" fmla="*/ 239 h 279"/>
                  <a:gd name="T10" fmla="*/ 216 w 278"/>
                  <a:gd name="T11" fmla="*/ 254 h 279"/>
                  <a:gd name="T12" fmla="*/ 193 w 278"/>
                  <a:gd name="T13" fmla="*/ 267 h 279"/>
                  <a:gd name="T14" fmla="*/ 168 w 278"/>
                  <a:gd name="T15" fmla="*/ 276 h 279"/>
                  <a:gd name="T16" fmla="*/ 139 w 278"/>
                  <a:gd name="T17" fmla="*/ 279 h 279"/>
                  <a:gd name="T18" fmla="*/ 124 w 278"/>
                  <a:gd name="T19" fmla="*/ 277 h 279"/>
                  <a:gd name="T20" fmla="*/ 97 w 278"/>
                  <a:gd name="T21" fmla="*/ 273 h 279"/>
                  <a:gd name="T22" fmla="*/ 73 w 278"/>
                  <a:gd name="T23" fmla="*/ 262 h 279"/>
                  <a:gd name="T24" fmla="*/ 51 w 278"/>
                  <a:gd name="T25" fmla="*/ 247 h 279"/>
                  <a:gd name="T26" fmla="*/ 31 w 278"/>
                  <a:gd name="T27" fmla="*/ 229 h 279"/>
                  <a:gd name="T28" fmla="*/ 17 w 278"/>
                  <a:gd name="T29" fmla="*/ 206 h 279"/>
                  <a:gd name="T30" fmla="*/ 7 w 278"/>
                  <a:gd name="T31" fmla="*/ 181 h 279"/>
                  <a:gd name="T32" fmla="*/ 1 w 278"/>
                  <a:gd name="T33" fmla="*/ 154 h 279"/>
                  <a:gd name="T34" fmla="*/ 0 w 278"/>
                  <a:gd name="T35" fmla="*/ 140 h 279"/>
                  <a:gd name="T36" fmla="*/ 2 w 278"/>
                  <a:gd name="T37" fmla="*/ 112 h 279"/>
                  <a:gd name="T38" fmla="*/ 11 w 278"/>
                  <a:gd name="T39" fmla="*/ 85 h 279"/>
                  <a:gd name="T40" fmla="*/ 24 w 278"/>
                  <a:gd name="T41" fmla="*/ 62 h 279"/>
                  <a:gd name="T42" fmla="*/ 41 w 278"/>
                  <a:gd name="T43" fmla="*/ 42 h 279"/>
                  <a:gd name="T44" fmla="*/ 61 w 278"/>
                  <a:gd name="T45" fmla="*/ 25 h 279"/>
                  <a:gd name="T46" fmla="*/ 84 w 278"/>
                  <a:gd name="T47" fmla="*/ 12 h 279"/>
                  <a:gd name="T48" fmla="*/ 112 w 278"/>
                  <a:gd name="T49" fmla="*/ 3 h 279"/>
                  <a:gd name="T50" fmla="*/ 139 w 278"/>
                  <a:gd name="T51" fmla="*/ 0 h 279"/>
                  <a:gd name="T52" fmla="*/ 153 w 278"/>
                  <a:gd name="T53" fmla="*/ 2 h 279"/>
                  <a:gd name="T54" fmla="*/ 180 w 278"/>
                  <a:gd name="T55" fmla="*/ 7 h 279"/>
                  <a:gd name="T56" fmla="*/ 205 w 278"/>
                  <a:gd name="T57" fmla="*/ 18 h 279"/>
                  <a:gd name="T58" fmla="*/ 228 w 278"/>
                  <a:gd name="T59" fmla="*/ 32 h 279"/>
                  <a:gd name="T60" fmla="*/ 247 w 278"/>
                  <a:gd name="T61" fmla="*/ 52 h 279"/>
                  <a:gd name="T62" fmla="*/ 261 w 278"/>
                  <a:gd name="T63" fmla="*/ 74 h 279"/>
                  <a:gd name="T64" fmla="*/ 272 w 278"/>
                  <a:gd name="T65" fmla="*/ 98 h 279"/>
                  <a:gd name="T66" fmla="*/ 277 w 278"/>
                  <a:gd name="T67" fmla="*/ 125 h 279"/>
                  <a:gd name="T68" fmla="*/ 278 w 278"/>
                  <a:gd name="T69" fmla="*/ 14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79">
                    <a:moveTo>
                      <a:pt x="278" y="140"/>
                    </a:moveTo>
                    <a:lnTo>
                      <a:pt x="278" y="140"/>
                    </a:lnTo>
                    <a:lnTo>
                      <a:pt x="277" y="154"/>
                    </a:lnTo>
                    <a:lnTo>
                      <a:pt x="275" y="168"/>
                    </a:lnTo>
                    <a:lnTo>
                      <a:pt x="272" y="181"/>
                    </a:lnTo>
                    <a:lnTo>
                      <a:pt x="267" y="194"/>
                    </a:lnTo>
                    <a:lnTo>
                      <a:pt x="261" y="206"/>
                    </a:lnTo>
                    <a:lnTo>
                      <a:pt x="254" y="217"/>
                    </a:lnTo>
                    <a:lnTo>
                      <a:pt x="247" y="229"/>
                    </a:lnTo>
                    <a:lnTo>
                      <a:pt x="238" y="239"/>
                    </a:lnTo>
                    <a:lnTo>
                      <a:pt x="228" y="247"/>
                    </a:lnTo>
                    <a:lnTo>
                      <a:pt x="216" y="254"/>
                    </a:lnTo>
                    <a:lnTo>
                      <a:pt x="205" y="262"/>
                    </a:lnTo>
                    <a:lnTo>
                      <a:pt x="193" y="267"/>
                    </a:lnTo>
                    <a:lnTo>
                      <a:pt x="180" y="273"/>
                    </a:lnTo>
                    <a:lnTo>
                      <a:pt x="168" y="276"/>
                    </a:lnTo>
                    <a:lnTo>
                      <a:pt x="153" y="277"/>
                    </a:lnTo>
                    <a:lnTo>
                      <a:pt x="139" y="279"/>
                    </a:lnTo>
                    <a:lnTo>
                      <a:pt x="139" y="279"/>
                    </a:lnTo>
                    <a:lnTo>
                      <a:pt x="124" y="277"/>
                    </a:lnTo>
                    <a:lnTo>
                      <a:pt x="112" y="276"/>
                    </a:lnTo>
                    <a:lnTo>
                      <a:pt x="97" y="273"/>
                    </a:lnTo>
                    <a:lnTo>
                      <a:pt x="84" y="267"/>
                    </a:lnTo>
                    <a:lnTo>
                      <a:pt x="73" y="262"/>
                    </a:lnTo>
                    <a:lnTo>
                      <a:pt x="61" y="254"/>
                    </a:lnTo>
                    <a:lnTo>
                      <a:pt x="51" y="247"/>
                    </a:lnTo>
                    <a:lnTo>
                      <a:pt x="41" y="239"/>
                    </a:lnTo>
                    <a:lnTo>
                      <a:pt x="31" y="229"/>
                    </a:lnTo>
                    <a:lnTo>
                      <a:pt x="24" y="217"/>
                    </a:lnTo>
                    <a:lnTo>
                      <a:pt x="17" y="206"/>
                    </a:lnTo>
                    <a:lnTo>
                      <a:pt x="11" y="194"/>
                    </a:lnTo>
                    <a:lnTo>
                      <a:pt x="7" y="181"/>
                    </a:lnTo>
                    <a:lnTo>
                      <a:pt x="2" y="168"/>
                    </a:lnTo>
                    <a:lnTo>
                      <a:pt x="1" y="154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25"/>
                    </a:lnTo>
                    <a:lnTo>
                      <a:pt x="2" y="112"/>
                    </a:lnTo>
                    <a:lnTo>
                      <a:pt x="7" y="98"/>
                    </a:lnTo>
                    <a:lnTo>
                      <a:pt x="11" y="85"/>
                    </a:lnTo>
                    <a:lnTo>
                      <a:pt x="17" y="74"/>
                    </a:lnTo>
                    <a:lnTo>
                      <a:pt x="24" y="62"/>
                    </a:lnTo>
                    <a:lnTo>
                      <a:pt x="31" y="52"/>
                    </a:lnTo>
                    <a:lnTo>
                      <a:pt x="41" y="42"/>
                    </a:lnTo>
                    <a:lnTo>
                      <a:pt x="51" y="32"/>
                    </a:lnTo>
                    <a:lnTo>
                      <a:pt x="61" y="25"/>
                    </a:lnTo>
                    <a:lnTo>
                      <a:pt x="73" y="18"/>
                    </a:lnTo>
                    <a:lnTo>
                      <a:pt x="84" y="12"/>
                    </a:lnTo>
                    <a:lnTo>
                      <a:pt x="97" y="7"/>
                    </a:lnTo>
                    <a:lnTo>
                      <a:pt x="112" y="3"/>
                    </a:lnTo>
                    <a:lnTo>
                      <a:pt x="124" y="2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53" y="2"/>
                    </a:lnTo>
                    <a:lnTo>
                      <a:pt x="168" y="3"/>
                    </a:lnTo>
                    <a:lnTo>
                      <a:pt x="180" y="7"/>
                    </a:lnTo>
                    <a:lnTo>
                      <a:pt x="193" y="12"/>
                    </a:lnTo>
                    <a:lnTo>
                      <a:pt x="205" y="18"/>
                    </a:lnTo>
                    <a:lnTo>
                      <a:pt x="216" y="25"/>
                    </a:lnTo>
                    <a:lnTo>
                      <a:pt x="228" y="32"/>
                    </a:lnTo>
                    <a:lnTo>
                      <a:pt x="238" y="42"/>
                    </a:lnTo>
                    <a:lnTo>
                      <a:pt x="247" y="52"/>
                    </a:lnTo>
                    <a:lnTo>
                      <a:pt x="254" y="62"/>
                    </a:lnTo>
                    <a:lnTo>
                      <a:pt x="261" y="74"/>
                    </a:lnTo>
                    <a:lnTo>
                      <a:pt x="267" y="85"/>
                    </a:lnTo>
                    <a:lnTo>
                      <a:pt x="272" y="98"/>
                    </a:lnTo>
                    <a:lnTo>
                      <a:pt x="275" y="112"/>
                    </a:lnTo>
                    <a:lnTo>
                      <a:pt x="277" y="125"/>
                    </a:lnTo>
                    <a:lnTo>
                      <a:pt x="278" y="140"/>
                    </a:lnTo>
                    <a:lnTo>
                      <a:pt x="278" y="14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5" name="Rectangle 13"/>
              <p:cNvSpPr>
                <a:spLocks noChangeArrowheads="1"/>
              </p:cNvSpPr>
              <p:nvPr/>
            </p:nvSpPr>
            <p:spPr bwMode="auto">
              <a:xfrm>
                <a:off x="11766574" y="2794339"/>
                <a:ext cx="227013" cy="473075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6" name="Rectangle 14"/>
              <p:cNvSpPr>
                <a:spLocks noChangeArrowheads="1"/>
              </p:cNvSpPr>
              <p:nvPr/>
            </p:nvSpPr>
            <p:spPr bwMode="auto">
              <a:xfrm>
                <a:off x="11777686" y="3299164"/>
                <a:ext cx="90488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7" name="Rectangle 15"/>
              <p:cNvSpPr>
                <a:spLocks noChangeArrowheads="1"/>
              </p:cNvSpPr>
              <p:nvPr/>
            </p:nvSpPr>
            <p:spPr bwMode="auto">
              <a:xfrm>
                <a:off x="11896749" y="3299164"/>
                <a:ext cx="92075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8" name="Freeform 16"/>
              <p:cNvSpPr>
                <a:spLocks/>
              </p:cNvSpPr>
              <p:nvPr/>
            </p:nvSpPr>
            <p:spPr bwMode="auto">
              <a:xfrm>
                <a:off x="11474474" y="2486364"/>
                <a:ext cx="300038" cy="349250"/>
              </a:xfrm>
              <a:custGeom>
                <a:avLst/>
                <a:gdLst>
                  <a:gd name="T0" fmla="*/ 0 w 378"/>
                  <a:gd name="T1" fmla="*/ 50 h 440"/>
                  <a:gd name="T2" fmla="*/ 62 w 378"/>
                  <a:gd name="T3" fmla="*/ 0 h 440"/>
                  <a:gd name="T4" fmla="*/ 378 w 378"/>
                  <a:gd name="T5" fmla="*/ 391 h 440"/>
                  <a:gd name="T6" fmla="*/ 316 w 378"/>
                  <a:gd name="T7" fmla="*/ 440 h 440"/>
                  <a:gd name="T8" fmla="*/ 0 w 378"/>
                  <a:gd name="T9" fmla="*/ 5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440">
                    <a:moveTo>
                      <a:pt x="0" y="50"/>
                    </a:moveTo>
                    <a:lnTo>
                      <a:pt x="62" y="0"/>
                    </a:lnTo>
                    <a:lnTo>
                      <a:pt x="378" y="391"/>
                    </a:lnTo>
                    <a:lnTo>
                      <a:pt x="316" y="44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9" name="Freeform 17"/>
              <p:cNvSpPr>
                <a:spLocks/>
              </p:cNvSpPr>
              <p:nvPr/>
            </p:nvSpPr>
            <p:spPr bwMode="auto">
              <a:xfrm>
                <a:off x="11988824" y="2483189"/>
                <a:ext cx="290513" cy="355600"/>
              </a:xfrm>
              <a:custGeom>
                <a:avLst/>
                <a:gdLst>
                  <a:gd name="T0" fmla="*/ 301 w 364"/>
                  <a:gd name="T1" fmla="*/ 0 h 450"/>
                  <a:gd name="T2" fmla="*/ 364 w 364"/>
                  <a:gd name="T3" fmla="*/ 48 h 450"/>
                  <a:gd name="T4" fmla="*/ 63 w 364"/>
                  <a:gd name="T5" fmla="*/ 450 h 450"/>
                  <a:gd name="T6" fmla="*/ 0 w 364"/>
                  <a:gd name="T7" fmla="*/ 402 h 450"/>
                  <a:gd name="T8" fmla="*/ 301 w 364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50">
                    <a:moveTo>
                      <a:pt x="301" y="0"/>
                    </a:moveTo>
                    <a:lnTo>
                      <a:pt x="364" y="48"/>
                    </a:lnTo>
                    <a:lnTo>
                      <a:pt x="63" y="450"/>
                    </a:lnTo>
                    <a:lnTo>
                      <a:pt x="0" y="402"/>
                    </a:lnTo>
                    <a:lnTo>
                      <a:pt x="301" y="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30" name="组合 229"/>
            <p:cNvGrpSpPr/>
            <p:nvPr/>
          </p:nvGrpSpPr>
          <p:grpSpPr>
            <a:xfrm>
              <a:off x="3650666" y="1685736"/>
              <a:ext cx="477392" cy="743866"/>
              <a:chOff x="11474474" y="2483189"/>
              <a:chExt cx="804863" cy="1254125"/>
            </a:xfrm>
          </p:grpSpPr>
          <p:sp>
            <p:nvSpPr>
              <p:cNvPr id="231" name="Freeform 12"/>
              <p:cNvSpPr>
                <a:spLocks/>
              </p:cNvSpPr>
              <p:nvPr/>
            </p:nvSpPr>
            <p:spPr bwMode="auto">
              <a:xfrm>
                <a:off x="11766574" y="2535577"/>
                <a:ext cx="222250" cy="220663"/>
              </a:xfrm>
              <a:custGeom>
                <a:avLst/>
                <a:gdLst>
                  <a:gd name="T0" fmla="*/ 278 w 278"/>
                  <a:gd name="T1" fmla="*/ 140 h 279"/>
                  <a:gd name="T2" fmla="*/ 275 w 278"/>
                  <a:gd name="T3" fmla="*/ 168 h 279"/>
                  <a:gd name="T4" fmla="*/ 267 w 278"/>
                  <a:gd name="T5" fmla="*/ 194 h 279"/>
                  <a:gd name="T6" fmla="*/ 254 w 278"/>
                  <a:gd name="T7" fmla="*/ 217 h 279"/>
                  <a:gd name="T8" fmla="*/ 238 w 278"/>
                  <a:gd name="T9" fmla="*/ 239 h 279"/>
                  <a:gd name="T10" fmla="*/ 216 w 278"/>
                  <a:gd name="T11" fmla="*/ 254 h 279"/>
                  <a:gd name="T12" fmla="*/ 193 w 278"/>
                  <a:gd name="T13" fmla="*/ 267 h 279"/>
                  <a:gd name="T14" fmla="*/ 168 w 278"/>
                  <a:gd name="T15" fmla="*/ 276 h 279"/>
                  <a:gd name="T16" fmla="*/ 139 w 278"/>
                  <a:gd name="T17" fmla="*/ 279 h 279"/>
                  <a:gd name="T18" fmla="*/ 124 w 278"/>
                  <a:gd name="T19" fmla="*/ 277 h 279"/>
                  <a:gd name="T20" fmla="*/ 97 w 278"/>
                  <a:gd name="T21" fmla="*/ 273 h 279"/>
                  <a:gd name="T22" fmla="*/ 73 w 278"/>
                  <a:gd name="T23" fmla="*/ 262 h 279"/>
                  <a:gd name="T24" fmla="*/ 51 w 278"/>
                  <a:gd name="T25" fmla="*/ 247 h 279"/>
                  <a:gd name="T26" fmla="*/ 31 w 278"/>
                  <a:gd name="T27" fmla="*/ 229 h 279"/>
                  <a:gd name="T28" fmla="*/ 17 w 278"/>
                  <a:gd name="T29" fmla="*/ 206 h 279"/>
                  <a:gd name="T30" fmla="*/ 7 w 278"/>
                  <a:gd name="T31" fmla="*/ 181 h 279"/>
                  <a:gd name="T32" fmla="*/ 1 w 278"/>
                  <a:gd name="T33" fmla="*/ 154 h 279"/>
                  <a:gd name="T34" fmla="*/ 0 w 278"/>
                  <a:gd name="T35" fmla="*/ 140 h 279"/>
                  <a:gd name="T36" fmla="*/ 2 w 278"/>
                  <a:gd name="T37" fmla="*/ 112 h 279"/>
                  <a:gd name="T38" fmla="*/ 11 w 278"/>
                  <a:gd name="T39" fmla="*/ 85 h 279"/>
                  <a:gd name="T40" fmla="*/ 24 w 278"/>
                  <a:gd name="T41" fmla="*/ 62 h 279"/>
                  <a:gd name="T42" fmla="*/ 41 w 278"/>
                  <a:gd name="T43" fmla="*/ 42 h 279"/>
                  <a:gd name="T44" fmla="*/ 61 w 278"/>
                  <a:gd name="T45" fmla="*/ 25 h 279"/>
                  <a:gd name="T46" fmla="*/ 84 w 278"/>
                  <a:gd name="T47" fmla="*/ 12 h 279"/>
                  <a:gd name="T48" fmla="*/ 112 w 278"/>
                  <a:gd name="T49" fmla="*/ 3 h 279"/>
                  <a:gd name="T50" fmla="*/ 139 w 278"/>
                  <a:gd name="T51" fmla="*/ 0 h 279"/>
                  <a:gd name="T52" fmla="*/ 153 w 278"/>
                  <a:gd name="T53" fmla="*/ 2 h 279"/>
                  <a:gd name="T54" fmla="*/ 180 w 278"/>
                  <a:gd name="T55" fmla="*/ 7 h 279"/>
                  <a:gd name="T56" fmla="*/ 205 w 278"/>
                  <a:gd name="T57" fmla="*/ 18 h 279"/>
                  <a:gd name="T58" fmla="*/ 228 w 278"/>
                  <a:gd name="T59" fmla="*/ 32 h 279"/>
                  <a:gd name="T60" fmla="*/ 247 w 278"/>
                  <a:gd name="T61" fmla="*/ 52 h 279"/>
                  <a:gd name="T62" fmla="*/ 261 w 278"/>
                  <a:gd name="T63" fmla="*/ 74 h 279"/>
                  <a:gd name="T64" fmla="*/ 272 w 278"/>
                  <a:gd name="T65" fmla="*/ 98 h 279"/>
                  <a:gd name="T66" fmla="*/ 277 w 278"/>
                  <a:gd name="T67" fmla="*/ 125 h 279"/>
                  <a:gd name="T68" fmla="*/ 278 w 278"/>
                  <a:gd name="T69" fmla="*/ 14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79">
                    <a:moveTo>
                      <a:pt x="278" y="140"/>
                    </a:moveTo>
                    <a:lnTo>
                      <a:pt x="278" y="140"/>
                    </a:lnTo>
                    <a:lnTo>
                      <a:pt x="277" y="154"/>
                    </a:lnTo>
                    <a:lnTo>
                      <a:pt x="275" y="168"/>
                    </a:lnTo>
                    <a:lnTo>
                      <a:pt x="272" y="181"/>
                    </a:lnTo>
                    <a:lnTo>
                      <a:pt x="267" y="194"/>
                    </a:lnTo>
                    <a:lnTo>
                      <a:pt x="261" y="206"/>
                    </a:lnTo>
                    <a:lnTo>
                      <a:pt x="254" y="217"/>
                    </a:lnTo>
                    <a:lnTo>
                      <a:pt x="247" y="229"/>
                    </a:lnTo>
                    <a:lnTo>
                      <a:pt x="238" y="239"/>
                    </a:lnTo>
                    <a:lnTo>
                      <a:pt x="228" y="247"/>
                    </a:lnTo>
                    <a:lnTo>
                      <a:pt x="216" y="254"/>
                    </a:lnTo>
                    <a:lnTo>
                      <a:pt x="205" y="262"/>
                    </a:lnTo>
                    <a:lnTo>
                      <a:pt x="193" y="267"/>
                    </a:lnTo>
                    <a:lnTo>
                      <a:pt x="180" y="273"/>
                    </a:lnTo>
                    <a:lnTo>
                      <a:pt x="168" y="276"/>
                    </a:lnTo>
                    <a:lnTo>
                      <a:pt x="153" y="277"/>
                    </a:lnTo>
                    <a:lnTo>
                      <a:pt x="139" y="279"/>
                    </a:lnTo>
                    <a:lnTo>
                      <a:pt x="139" y="279"/>
                    </a:lnTo>
                    <a:lnTo>
                      <a:pt x="124" y="277"/>
                    </a:lnTo>
                    <a:lnTo>
                      <a:pt x="112" y="276"/>
                    </a:lnTo>
                    <a:lnTo>
                      <a:pt x="97" y="273"/>
                    </a:lnTo>
                    <a:lnTo>
                      <a:pt x="84" y="267"/>
                    </a:lnTo>
                    <a:lnTo>
                      <a:pt x="73" y="262"/>
                    </a:lnTo>
                    <a:lnTo>
                      <a:pt x="61" y="254"/>
                    </a:lnTo>
                    <a:lnTo>
                      <a:pt x="51" y="247"/>
                    </a:lnTo>
                    <a:lnTo>
                      <a:pt x="41" y="239"/>
                    </a:lnTo>
                    <a:lnTo>
                      <a:pt x="31" y="229"/>
                    </a:lnTo>
                    <a:lnTo>
                      <a:pt x="24" y="217"/>
                    </a:lnTo>
                    <a:lnTo>
                      <a:pt x="17" y="206"/>
                    </a:lnTo>
                    <a:lnTo>
                      <a:pt x="11" y="194"/>
                    </a:lnTo>
                    <a:lnTo>
                      <a:pt x="7" y="181"/>
                    </a:lnTo>
                    <a:lnTo>
                      <a:pt x="2" y="168"/>
                    </a:lnTo>
                    <a:lnTo>
                      <a:pt x="1" y="154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25"/>
                    </a:lnTo>
                    <a:lnTo>
                      <a:pt x="2" y="112"/>
                    </a:lnTo>
                    <a:lnTo>
                      <a:pt x="7" y="98"/>
                    </a:lnTo>
                    <a:lnTo>
                      <a:pt x="11" y="85"/>
                    </a:lnTo>
                    <a:lnTo>
                      <a:pt x="17" y="74"/>
                    </a:lnTo>
                    <a:lnTo>
                      <a:pt x="24" y="62"/>
                    </a:lnTo>
                    <a:lnTo>
                      <a:pt x="31" y="52"/>
                    </a:lnTo>
                    <a:lnTo>
                      <a:pt x="41" y="42"/>
                    </a:lnTo>
                    <a:lnTo>
                      <a:pt x="51" y="32"/>
                    </a:lnTo>
                    <a:lnTo>
                      <a:pt x="61" y="25"/>
                    </a:lnTo>
                    <a:lnTo>
                      <a:pt x="73" y="18"/>
                    </a:lnTo>
                    <a:lnTo>
                      <a:pt x="84" y="12"/>
                    </a:lnTo>
                    <a:lnTo>
                      <a:pt x="97" y="7"/>
                    </a:lnTo>
                    <a:lnTo>
                      <a:pt x="112" y="3"/>
                    </a:lnTo>
                    <a:lnTo>
                      <a:pt x="124" y="2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53" y="2"/>
                    </a:lnTo>
                    <a:lnTo>
                      <a:pt x="168" y="3"/>
                    </a:lnTo>
                    <a:lnTo>
                      <a:pt x="180" y="7"/>
                    </a:lnTo>
                    <a:lnTo>
                      <a:pt x="193" y="12"/>
                    </a:lnTo>
                    <a:lnTo>
                      <a:pt x="205" y="18"/>
                    </a:lnTo>
                    <a:lnTo>
                      <a:pt x="216" y="25"/>
                    </a:lnTo>
                    <a:lnTo>
                      <a:pt x="228" y="32"/>
                    </a:lnTo>
                    <a:lnTo>
                      <a:pt x="238" y="42"/>
                    </a:lnTo>
                    <a:lnTo>
                      <a:pt x="247" y="52"/>
                    </a:lnTo>
                    <a:lnTo>
                      <a:pt x="254" y="62"/>
                    </a:lnTo>
                    <a:lnTo>
                      <a:pt x="261" y="74"/>
                    </a:lnTo>
                    <a:lnTo>
                      <a:pt x="267" y="85"/>
                    </a:lnTo>
                    <a:lnTo>
                      <a:pt x="272" y="98"/>
                    </a:lnTo>
                    <a:lnTo>
                      <a:pt x="275" y="112"/>
                    </a:lnTo>
                    <a:lnTo>
                      <a:pt x="277" y="125"/>
                    </a:lnTo>
                    <a:lnTo>
                      <a:pt x="278" y="140"/>
                    </a:lnTo>
                    <a:lnTo>
                      <a:pt x="278" y="14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2" name="Rectangle 13"/>
              <p:cNvSpPr>
                <a:spLocks noChangeArrowheads="1"/>
              </p:cNvSpPr>
              <p:nvPr/>
            </p:nvSpPr>
            <p:spPr bwMode="auto">
              <a:xfrm>
                <a:off x="11766574" y="2794339"/>
                <a:ext cx="227013" cy="473075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3" name="Rectangle 14"/>
              <p:cNvSpPr>
                <a:spLocks noChangeArrowheads="1"/>
              </p:cNvSpPr>
              <p:nvPr/>
            </p:nvSpPr>
            <p:spPr bwMode="auto">
              <a:xfrm>
                <a:off x="11777686" y="3299164"/>
                <a:ext cx="90488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4" name="Rectangle 15"/>
              <p:cNvSpPr>
                <a:spLocks noChangeArrowheads="1"/>
              </p:cNvSpPr>
              <p:nvPr/>
            </p:nvSpPr>
            <p:spPr bwMode="auto">
              <a:xfrm>
                <a:off x="11896749" y="3299164"/>
                <a:ext cx="92075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5" name="Freeform 16"/>
              <p:cNvSpPr>
                <a:spLocks/>
              </p:cNvSpPr>
              <p:nvPr/>
            </p:nvSpPr>
            <p:spPr bwMode="auto">
              <a:xfrm>
                <a:off x="11474474" y="2486364"/>
                <a:ext cx="300038" cy="349250"/>
              </a:xfrm>
              <a:custGeom>
                <a:avLst/>
                <a:gdLst>
                  <a:gd name="T0" fmla="*/ 0 w 378"/>
                  <a:gd name="T1" fmla="*/ 50 h 440"/>
                  <a:gd name="T2" fmla="*/ 62 w 378"/>
                  <a:gd name="T3" fmla="*/ 0 h 440"/>
                  <a:gd name="T4" fmla="*/ 378 w 378"/>
                  <a:gd name="T5" fmla="*/ 391 h 440"/>
                  <a:gd name="T6" fmla="*/ 316 w 378"/>
                  <a:gd name="T7" fmla="*/ 440 h 440"/>
                  <a:gd name="T8" fmla="*/ 0 w 378"/>
                  <a:gd name="T9" fmla="*/ 5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440">
                    <a:moveTo>
                      <a:pt x="0" y="50"/>
                    </a:moveTo>
                    <a:lnTo>
                      <a:pt x="62" y="0"/>
                    </a:lnTo>
                    <a:lnTo>
                      <a:pt x="378" y="391"/>
                    </a:lnTo>
                    <a:lnTo>
                      <a:pt x="316" y="44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6" name="Freeform 17"/>
              <p:cNvSpPr>
                <a:spLocks/>
              </p:cNvSpPr>
              <p:nvPr/>
            </p:nvSpPr>
            <p:spPr bwMode="auto">
              <a:xfrm>
                <a:off x="11988824" y="2483189"/>
                <a:ext cx="290513" cy="355600"/>
              </a:xfrm>
              <a:custGeom>
                <a:avLst/>
                <a:gdLst>
                  <a:gd name="T0" fmla="*/ 301 w 364"/>
                  <a:gd name="T1" fmla="*/ 0 h 450"/>
                  <a:gd name="T2" fmla="*/ 364 w 364"/>
                  <a:gd name="T3" fmla="*/ 48 h 450"/>
                  <a:gd name="T4" fmla="*/ 63 w 364"/>
                  <a:gd name="T5" fmla="*/ 450 h 450"/>
                  <a:gd name="T6" fmla="*/ 0 w 364"/>
                  <a:gd name="T7" fmla="*/ 402 h 450"/>
                  <a:gd name="T8" fmla="*/ 301 w 364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50">
                    <a:moveTo>
                      <a:pt x="301" y="0"/>
                    </a:moveTo>
                    <a:lnTo>
                      <a:pt x="364" y="48"/>
                    </a:lnTo>
                    <a:lnTo>
                      <a:pt x="63" y="450"/>
                    </a:lnTo>
                    <a:lnTo>
                      <a:pt x="0" y="402"/>
                    </a:lnTo>
                    <a:lnTo>
                      <a:pt x="301" y="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37" name="组合 236"/>
            <p:cNvGrpSpPr/>
            <p:nvPr/>
          </p:nvGrpSpPr>
          <p:grpSpPr>
            <a:xfrm>
              <a:off x="5227234" y="1672110"/>
              <a:ext cx="477392" cy="743866"/>
              <a:chOff x="11474474" y="2483189"/>
              <a:chExt cx="804863" cy="1254125"/>
            </a:xfrm>
          </p:grpSpPr>
          <p:sp>
            <p:nvSpPr>
              <p:cNvPr id="238" name="Freeform 12"/>
              <p:cNvSpPr>
                <a:spLocks/>
              </p:cNvSpPr>
              <p:nvPr/>
            </p:nvSpPr>
            <p:spPr bwMode="auto">
              <a:xfrm>
                <a:off x="11766574" y="2535577"/>
                <a:ext cx="222250" cy="220663"/>
              </a:xfrm>
              <a:custGeom>
                <a:avLst/>
                <a:gdLst>
                  <a:gd name="T0" fmla="*/ 278 w 278"/>
                  <a:gd name="T1" fmla="*/ 140 h 279"/>
                  <a:gd name="T2" fmla="*/ 275 w 278"/>
                  <a:gd name="T3" fmla="*/ 168 h 279"/>
                  <a:gd name="T4" fmla="*/ 267 w 278"/>
                  <a:gd name="T5" fmla="*/ 194 h 279"/>
                  <a:gd name="T6" fmla="*/ 254 w 278"/>
                  <a:gd name="T7" fmla="*/ 217 h 279"/>
                  <a:gd name="T8" fmla="*/ 238 w 278"/>
                  <a:gd name="T9" fmla="*/ 239 h 279"/>
                  <a:gd name="T10" fmla="*/ 216 w 278"/>
                  <a:gd name="T11" fmla="*/ 254 h 279"/>
                  <a:gd name="T12" fmla="*/ 193 w 278"/>
                  <a:gd name="T13" fmla="*/ 267 h 279"/>
                  <a:gd name="T14" fmla="*/ 168 w 278"/>
                  <a:gd name="T15" fmla="*/ 276 h 279"/>
                  <a:gd name="T16" fmla="*/ 139 w 278"/>
                  <a:gd name="T17" fmla="*/ 279 h 279"/>
                  <a:gd name="T18" fmla="*/ 124 w 278"/>
                  <a:gd name="T19" fmla="*/ 277 h 279"/>
                  <a:gd name="T20" fmla="*/ 97 w 278"/>
                  <a:gd name="T21" fmla="*/ 273 h 279"/>
                  <a:gd name="T22" fmla="*/ 73 w 278"/>
                  <a:gd name="T23" fmla="*/ 262 h 279"/>
                  <a:gd name="T24" fmla="*/ 51 w 278"/>
                  <a:gd name="T25" fmla="*/ 247 h 279"/>
                  <a:gd name="T26" fmla="*/ 31 w 278"/>
                  <a:gd name="T27" fmla="*/ 229 h 279"/>
                  <a:gd name="T28" fmla="*/ 17 w 278"/>
                  <a:gd name="T29" fmla="*/ 206 h 279"/>
                  <a:gd name="T30" fmla="*/ 7 w 278"/>
                  <a:gd name="T31" fmla="*/ 181 h 279"/>
                  <a:gd name="T32" fmla="*/ 1 w 278"/>
                  <a:gd name="T33" fmla="*/ 154 h 279"/>
                  <a:gd name="T34" fmla="*/ 0 w 278"/>
                  <a:gd name="T35" fmla="*/ 140 h 279"/>
                  <a:gd name="T36" fmla="*/ 2 w 278"/>
                  <a:gd name="T37" fmla="*/ 112 h 279"/>
                  <a:gd name="T38" fmla="*/ 11 w 278"/>
                  <a:gd name="T39" fmla="*/ 85 h 279"/>
                  <a:gd name="T40" fmla="*/ 24 w 278"/>
                  <a:gd name="T41" fmla="*/ 62 h 279"/>
                  <a:gd name="T42" fmla="*/ 41 w 278"/>
                  <a:gd name="T43" fmla="*/ 42 h 279"/>
                  <a:gd name="T44" fmla="*/ 61 w 278"/>
                  <a:gd name="T45" fmla="*/ 25 h 279"/>
                  <a:gd name="T46" fmla="*/ 84 w 278"/>
                  <a:gd name="T47" fmla="*/ 12 h 279"/>
                  <a:gd name="T48" fmla="*/ 112 w 278"/>
                  <a:gd name="T49" fmla="*/ 3 h 279"/>
                  <a:gd name="T50" fmla="*/ 139 w 278"/>
                  <a:gd name="T51" fmla="*/ 0 h 279"/>
                  <a:gd name="T52" fmla="*/ 153 w 278"/>
                  <a:gd name="T53" fmla="*/ 2 h 279"/>
                  <a:gd name="T54" fmla="*/ 180 w 278"/>
                  <a:gd name="T55" fmla="*/ 7 h 279"/>
                  <a:gd name="T56" fmla="*/ 205 w 278"/>
                  <a:gd name="T57" fmla="*/ 18 h 279"/>
                  <a:gd name="T58" fmla="*/ 228 w 278"/>
                  <a:gd name="T59" fmla="*/ 32 h 279"/>
                  <a:gd name="T60" fmla="*/ 247 w 278"/>
                  <a:gd name="T61" fmla="*/ 52 h 279"/>
                  <a:gd name="T62" fmla="*/ 261 w 278"/>
                  <a:gd name="T63" fmla="*/ 74 h 279"/>
                  <a:gd name="T64" fmla="*/ 272 w 278"/>
                  <a:gd name="T65" fmla="*/ 98 h 279"/>
                  <a:gd name="T66" fmla="*/ 277 w 278"/>
                  <a:gd name="T67" fmla="*/ 125 h 279"/>
                  <a:gd name="T68" fmla="*/ 278 w 278"/>
                  <a:gd name="T69" fmla="*/ 14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79">
                    <a:moveTo>
                      <a:pt x="278" y="140"/>
                    </a:moveTo>
                    <a:lnTo>
                      <a:pt x="278" y="140"/>
                    </a:lnTo>
                    <a:lnTo>
                      <a:pt x="277" y="154"/>
                    </a:lnTo>
                    <a:lnTo>
                      <a:pt x="275" y="168"/>
                    </a:lnTo>
                    <a:lnTo>
                      <a:pt x="272" y="181"/>
                    </a:lnTo>
                    <a:lnTo>
                      <a:pt x="267" y="194"/>
                    </a:lnTo>
                    <a:lnTo>
                      <a:pt x="261" y="206"/>
                    </a:lnTo>
                    <a:lnTo>
                      <a:pt x="254" y="217"/>
                    </a:lnTo>
                    <a:lnTo>
                      <a:pt x="247" y="229"/>
                    </a:lnTo>
                    <a:lnTo>
                      <a:pt x="238" y="239"/>
                    </a:lnTo>
                    <a:lnTo>
                      <a:pt x="228" y="247"/>
                    </a:lnTo>
                    <a:lnTo>
                      <a:pt x="216" y="254"/>
                    </a:lnTo>
                    <a:lnTo>
                      <a:pt x="205" y="262"/>
                    </a:lnTo>
                    <a:lnTo>
                      <a:pt x="193" y="267"/>
                    </a:lnTo>
                    <a:lnTo>
                      <a:pt x="180" y="273"/>
                    </a:lnTo>
                    <a:lnTo>
                      <a:pt x="168" y="276"/>
                    </a:lnTo>
                    <a:lnTo>
                      <a:pt x="153" y="277"/>
                    </a:lnTo>
                    <a:lnTo>
                      <a:pt x="139" y="279"/>
                    </a:lnTo>
                    <a:lnTo>
                      <a:pt x="139" y="279"/>
                    </a:lnTo>
                    <a:lnTo>
                      <a:pt x="124" y="277"/>
                    </a:lnTo>
                    <a:lnTo>
                      <a:pt x="112" y="276"/>
                    </a:lnTo>
                    <a:lnTo>
                      <a:pt x="97" y="273"/>
                    </a:lnTo>
                    <a:lnTo>
                      <a:pt x="84" y="267"/>
                    </a:lnTo>
                    <a:lnTo>
                      <a:pt x="73" y="262"/>
                    </a:lnTo>
                    <a:lnTo>
                      <a:pt x="61" y="254"/>
                    </a:lnTo>
                    <a:lnTo>
                      <a:pt x="51" y="247"/>
                    </a:lnTo>
                    <a:lnTo>
                      <a:pt x="41" y="239"/>
                    </a:lnTo>
                    <a:lnTo>
                      <a:pt x="31" y="229"/>
                    </a:lnTo>
                    <a:lnTo>
                      <a:pt x="24" y="217"/>
                    </a:lnTo>
                    <a:lnTo>
                      <a:pt x="17" y="206"/>
                    </a:lnTo>
                    <a:lnTo>
                      <a:pt x="11" y="194"/>
                    </a:lnTo>
                    <a:lnTo>
                      <a:pt x="7" y="181"/>
                    </a:lnTo>
                    <a:lnTo>
                      <a:pt x="2" y="168"/>
                    </a:lnTo>
                    <a:lnTo>
                      <a:pt x="1" y="154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25"/>
                    </a:lnTo>
                    <a:lnTo>
                      <a:pt x="2" y="112"/>
                    </a:lnTo>
                    <a:lnTo>
                      <a:pt x="7" y="98"/>
                    </a:lnTo>
                    <a:lnTo>
                      <a:pt x="11" y="85"/>
                    </a:lnTo>
                    <a:lnTo>
                      <a:pt x="17" y="74"/>
                    </a:lnTo>
                    <a:lnTo>
                      <a:pt x="24" y="62"/>
                    </a:lnTo>
                    <a:lnTo>
                      <a:pt x="31" y="52"/>
                    </a:lnTo>
                    <a:lnTo>
                      <a:pt x="41" y="42"/>
                    </a:lnTo>
                    <a:lnTo>
                      <a:pt x="51" y="32"/>
                    </a:lnTo>
                    <a:lnTo>
                      <a:pt x="61" y="25"/>
                    </a:lnTo>
                    <a:lnTo>
                      <a:pt x="73" y="18"/>
                    </a:lnTo>
                    <a:lnTo>
                      <a:pt x="84" y="12"/>
                    </a:lnTo>
                    <a:lnTo>
                      <a:pt x="97" y="7"/>
                    </a:lnTo>
                    <a:lnTo>
                      <a:pt x="112" y="3"/>
                    </a:lnTo>
                    <a:lnTo>
                      <a:pt x="124" y="2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53" y="2"/>
                    </a:lnTo>
                    <a:lnTo>
                      <a:pt x="168" y="3"/>
                    </a:lnTo>
                    <a:lnTo>
                      <a:pt x="180" y="7"/>
                    </a:lnTo>
                    <a:lnTo>
                      <a:pt x="193" y="12"/>
                    </a:lnTo>
                    <a:lnTo>
                      <a:pt x="205" y="18"/>
                    </a:lnTo>
                    <a:lnTo>
                      <a:pt x="216" y="25"/>
                    </a:lnTo>
                    <a:lnTo>
                      <a:pt x="228" y="32"/>
                    </a:lnTo>
                    <a:lnTo>
                      <a:pt x="238" y="42"/>
                    </a:lnTo>
                    <a:lnTo>
                      <a:pt x="247" y="52"/>
                    </a:lnTo>
                    <a:lnTo>
                      <a:pt x="254" y="62"/>
                    </a:lnTo>
                    <a:lnTo>
                      <a:pt x="261" y="74"/>
                    </a:lnTo>
                    <a:lnTo>
                      <a:pt x="267" y="85"/>
                    </a:lnTo>
                    <a:lnTo>
                      <a:pt x="272" y="98"/>
                    </a:lnTo>
                    <a:lnTo>
                      <a:pt x="275" y="112"/>
                    </a:lnTo>
                    <a:lnTo>
                      <a:pt x="277" y="125"/>
                    </a:lnTo>
                    <a:lnTo>
                      <a:pt x="278" y="140"/>
                    </a:lnTo>
                    <a:lnTo>
                      <a:pt x="278" y="14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9" name="Rectangle 13"/>
              <p:cNvSpPr>
                <a:spLocks noChangeArrowheads="1"/>
              </p:cNvSpPr>
              <p:nvPr/>
            </p:nvSpPr>
            <p:spPr bwMode="auto">
              <a:xfrm>
                <a:off x="11766574" y="2794339"/>
                <a:ext cx="227013" cy="473075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0" name="Rectangle 14"/>
              <p:cNvSpPr>
                <a:spLocks noChangeArrowheads="1"/>
              </p:cNvSpPr>
              <p:nvPr/>
            </p:nvSpPr>
            <p:spPr bwMode="auto">
              <a:xfrm>
                <a:off x="11777686" y="3299164"/>
                <a:ext cx="90488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1" name="Rectangle 15"/>
              <p:cNvSpPr>
                <a:spLocks noChangeArrowheads="1"/>
              </p:cNvSpPr>
              <p:nvPr/>
            </p:nvSpPr>
            <p:spPr bwMode="auto">
              <a:xfrm>
                <a:off x="11896749" y="3299164"/>
                <a:ext cx="92075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2" name="Freeform 16"/>
              <p:cNvSpPr>
                <a:spLocks/>
              </p:cNvSpPr>
              <p:nvPr/>
            </p:nvSpPr>
            <p:spPr bwMode="auto">
              <a:xfrm>
                <a:off x="11474474" y="2486364"/>
                <a:ext cx="300038" cy="349250"/>
              </a:xfrm>
              <a:custGeom>
                <a:avLst/>
                <a:gdLst>
                  <a:gd name="T0" fmla="*/ 0 w 378"/>
                  <a:gd name="T1" fmla="*/ 50 h 440"/>
                  <a:gd name="T2" fmla="*/ 62 w 378"/>
                  <a:gd name="T3" fmla="*/ 0 h 440"/>
                  <a:gd name="T4" fmla="*/ 378 w 378"/>
                  <a:gd name="T5" fmla="*/ 391 h 440"/>
                  <a:gd name="T6" fmla="*/ 316 w 378"/>
                  <a:gd name="T7" fmla="*/ 440 h 440"/>
                  <a:gd name="T8" fmla="*/ 0 w 378"/>
                  <a:gd name="T9" fmla="*/ 5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440">
                    <a:moveTo>
                      <a:pt x="0" y="50"/>
                    </a:moveTo>
                    <a:lnTo>
                      <a:pt x="62" y="0"/>
                    </a:lnTo>
                    <a:lnTo>
                      <a:pt x="378" y="391"/>
                    </a:lnTo>
                    <a:lnTo>
                      <a:pt x="316" y="44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3" name="Freeform 17"/>
              <p:cNvSpPr>
                <a:spLocks/>
              </p:cNvSpPr>
              <p:nvPr/>
            </p:nvSpPr>
            <p:spPr bwMode="auto">
              <a:xfrm>
                <a:off x="11988824" y="2483189"/>
                <a:ext cx="290513" cy="355600"/>
              </a:xfrm>
              <a:custGeom>
                <a:avLst/>
                <a:gdLst>
                  <a:gd name="T0" fmla="*/ 301 w 364"/>
                  <a:gd name="T1" fmla="*/ 0 h 450"/>
                  <a:gd name="T2" fmla="*/ 364 w 364"/>
                  <a:gd name="T3" fmla="*/ 48 h 450"/>
                  <a:gd name="T4" fmla="*/ 63 w 364"/>
                  <a:gd name="T5" fmla="*/ 450 h 450"/>
                  <a:gd name="T6" fmla="*/ 0 w 364"/>
                  <a:gd name="T7" fmla="*/ 402 h 450"/>
                  <a:gd name="T8" fmla="*/ 301 w 364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50">
                    <a:moveTo>
                      <a:pt x="301" y="0"/>
                    </a:moveTo>
                    <a:lnTo>
                      <a:pt x="364" y="48"/>
                    </a:lnTo>
                    <a:lnTo>
                      <a:pt x="63" y="450"/>
                    </a:lnTo>
                    <a:lnTo>
                      <a:pt x="0" y="402"/>
                    </a:lnTo>
                    <a:lnTo>
                      <a:pt x="301" y="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44" name="组合 243"/>
            <p:cNvGrpSpPr/>
            <p:nvPr/>
          </p:nvGrpSpPr>
          <p:grpSpPr>
            <a:xfrm>
              <a:off x="4443354" y="1661682"/>
              <a:ext cx="477392" cy="743866"/>
              <a:chOff x="11474474" y="2483189"/>
              <a:chExt cx="804863" cy="1254125"/>
            </a:xfrm>
          </p:grpSpPr>
          <p:sp>
            <p:nvSpPr>
              <p:cNvPr id="245" name="Freeform 12"/>
              <p:cNvSpPr>
                <a:spLocks/>
              </p:cNvSpPr>
              <p:nvPr/>
            </p:nvSpPr>
            <p:spPr bwMode="auto">
              <a:xfrm>
                <a:off x="11766574" y="2535577"/>
                <a:ext cx="222250" cy="220663"/>
              </a:xfrm>
              <a:custGeom>
                <a:avLst/>
                <a:gdLst>
                  <a:gd name="T0" fmla="*/ 278 w 278"/>
                  <a:gd name="T1" fmla="*/ 140 h 279"/>
                  <a:gd name="T2" fmla="*/ 275 w 278"/>
                  <a:gd name="T3" fmla="*/ 168 h 279"/>
                  <a:gd name="T4" fmla="*/ 267 w 278"/>
                  <a:gd name="T5" fmla="*/ 194 h 279"/>
                  <a:gd name="T6" fmla="*/ 254 w 278"/>
                  <a:gd name="T7" fmla="*/ 217 h 279"/>
                  <a:gd name="T8" fmla="*/ 238 w 278"/>
                  <a:gd name="T9" fmla="*/ 239 h 279"/>
                  <a:gd name="T10" fmla="*/ 216 w 278"/>
                  <a:gd name="T11" fmla="*/ 254 h 279"/>
                  <a:gd name="T12" fmla="*/ 193 w 278"/>
                  <a:gd name="T13" fmla="*/ 267 h 279"/>
                  <a:gd name="T14" fmla="*/ 168 w 278"/>
                  <a:gd name="T15" fmla="*/ 276 h 279"/>
                  <a:gd name="T16" fmla="*/ 139 w 278"/>
                  <a:gd name="T17" fmla="*/ 279 h 279"/>
                  <a:gd name="T18" fmla="*/ 124 w 278"/>
                  <a:gd name="T19" fmla="*/ 277 h 279"/>
                  <a:gd name="T20" fmla="*/ 97 w 278"/>
                  <a:gd name="T21" fmla="*/ 273 h 279"/>
                  <a:gd name="T22" fmla="*/ 73 w 278"/>
                  <a:gd name="T23" fmla="*/ 262 h 279"/>
                  <a:gd name="T24" fmla="*/ 51 w 278"/>
                  <a:gd name="T25" fmla="*/ 247 h 279"/>
                  <a:gd name="T26" fmla="*/ 31 w 278"/>
                  <a:gd name="T27" fmla="*/ 229 h 279"/>
                  <a:gd name="T28" fmla="*/ 17 w 278"/>
                  <a:gd name="T29" fmla="*/ 206 h 279"/>
                  <a:gd name="T30" fmla="*/ 7 w 278"/>
                  <a:gd name="T31" fmla="*/ 181 h 279"/>
                  <a:gd name="T32" fmla="*/ 1 w 278"/>
                  <a:gd name="T33" fmla="*/ 154 h 279"/>
                  <a:gd name="T34" fmla="*/ 0 w 278"/>
                  <a:gd name="T35" fmla="*/ 140 h 279"/>
                  <a:gd name="T36" fmla="*/ 2 w 278"/>
                  <a:gd name="T37" fmla="*/ 112 h 279"/>
                  <a:gd name="T38" fmla="*/ 11 w 278"/>
                  <a:gd name="T39" fmla="*/ 85 h 279"/>
                  <a:gd name="T40" fmla="*/ 24 w 278"/>
                  <a:gd name="T41" fmla="*/ 62 h 279"/>
                  <a:gd name="T42" fmla="*/ 41 w 278"/>
                  <a:gd name="T43" fmla="*/ 42 h 279"/>
                  <a:gd name="T44" fmla="*/ 61 w 278"/>
                  <a:gd name="T45" fmla="*/ 25 h 279"/>
                  <a:gd name="T46" fmla="*/ 84 w 278"/>
                  <a:gd name="T47" fmla="*/ 12 h 279"/>
                  <a:gd name="T48" fmla="*/ 112 w 278"/>
                  <a:gd name="T49" fmla="*/ 3 h 279"/>
                  <a:gd name="T50" fmla="*/ 139 w 278"/>
                  <a:gd name="T51" fmla="*/ 0 h 279"/>
                  <a:gd name="T52" fmla="*/ 153 w 278"/>
                  <a:gd name="T53" fmla="*/ 2 h 279"/>
                  <a:gd name="T54" fmla="*/ 180 w 278"/>
                  <a:gd name="T55" fmla="*/ 7 h 279"/>
                  <a:gd name="T56" fmla="*/ 205 w 278"/>
                  <a:gd name="T57" fmla="*/ 18 h 279"/>
                  <a:gd name="T58" fmla="*/ 228 w 278"/>
                  <a:gd name="T59" fmla="*/ 32 h 279"/>
                  <a:gd name="T60" fmla="*/ 247 w 278"/>
                  <a:gd name="T61" fmla="*/ 52 h 279"/>
                  <a:gd name="T62" fmla="*/ 261 w 278"/>
                  <a:gd name="T63" fmla="*/ 74 h 279"/>
                  <a:gd name="T64" fmla="*/ 272 w 278"/>
                  <a:gd name="T65" fmla="*/ 98 h 279"/>
                  <a:gd name="T66" fmla="*/ 277 w 278"/>
                  <a:gd name="T67" fmla="*/ 125 h 279"/>
                  <a:gd name="T68" fmla="*/ 278 w 278"/>
                  <a:gd name="T69" fmla="*/ 14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79">
                    <a:moveTo>
                      <a:pt x="278" y="140"/>
                    </a:moveTo>
                    <a:lnTo>
                      <a:pt x="278" y="140"/>
                    </a:lnTo>
                    <a:lnTo>
                      <a:pt x="277" y="154"/>
                    </a:lnTo>
                    <a:lnTo>
                      <a:pt x="275" y="168"/>
                    </a:lnTo>
                    <a:lnTo>
                      <a:pt x="272" y="181"/>
                    </a:lnTo>
                    <a:lnTo>
                      <a:pt x="267" y="194"/>
                    </a:lnTo>
                    <a:lnTo>
                      <a:pt x="261" y="206"/>
                    </a:lnTo>
                    <a:lnTo>
                      <a:pt x="254" y="217"/>
                    </a:lnTo>
                    <a:lnTo>
                      <a:pt x="247" y="229"/>
                    </a:lnTo>
                    <a:lnTo>
                      <a:pt x="238" y="239"/>
                    </a:lnTo>
                    <a:lnTo>
                      <a:pt x="228" y="247"/>
                    </a:lnTo>
                    <a:lnTo>
                      <a:pt x="216" y="254"/>
                    </a:lnTo>
                    <a:lnTo>
                      <a:pt x="205" y="262"/>
                    </a:lnTo>
                    <a:lnTo>
                      <a:pt x="193" y="267"/>
                    </a:lnTo>
                    <a:lnTo>
                      <a:pt x="180" y="273"/>
                    </a:lnTo>
                    <a:lnTo>
                      <a:pt x="168" y="276"/>
                    </a:lnTo>
                    <a:lnTo>
                      <a:pt x="153" y="277"/>
                    </a:lnTo>
                    <a:lnTo>
                      <a:pt x="139" y="279"/>
                    </a:lnTo>
                    <a:lnTo>
                      <a:pt x="139" y="279"/>
                    </a:lnTo>
                    <a:lnTo>
                      <a:pt x="124" y="277"/>
                    </a:lnTo>
                    <a:lnTo>
                      <a:pt x="112" y="276"/>
                    </a:lnTo>
                    <a:lnTo>
                      <a:pt x="97" y="273"/>
                    </a:lnTo>
                    <a:lnTo>
                      <a:pt x="84" y="267"/>
                    </a:lnTo>
                    <a:lnTo>
                      <a:pt x="73" y="262"/>
                    </a:lnTo>
                    <a:lnTo>
                      <a:pt x="61" y="254"/>
                    </a:lnTo>
                    <a:lnTo>
                      <a:pt x="51" y="247"/>
                    </a:lnTo>
                    <a:lnTo>
                      <a:pt x="41" y="239"/>
                    </a:lnTo>
                    <a:lnTo>
                      <a:pt x="31" y="229"/>
                    </a:lnTo>
                    <a:lnTo>
                      <a:pt x="24" y="217"/>
                    </a:lnTo>
                    <a:lnTo>
                      <a:pt x="17" y="206"/>
                    </a:lnTo>
                    <a:lnTo>
                      <a:pt x="11" y="194"/>
                    </a:lnTo>
                    <a:lnTo>
                      <a:pt x="7" y="181"/>
                    </a:lnTo>
                    <a:lnTo>
                      <a:pt x="2" y="168"/>
                    </a:lnTo>
                    <a:lnTo>
                      <a:pt x="1" y="154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25"/>
                    </a:lnTo>
                    <a:lnTo>
                      <a:pt x="2" y="112"/>
                    </a:lnTo>
                    <a:lnTo>
                      <a:pt x="7" y="98"/>
                    </a:lnTo>
                    <a:lnTo>
                      <a:pt x="11" y="85"/>
                    </a:lnTo>
                    <a:lnTo>
                      <a:pt x="17" y="74"/>
                    </a:lnTo>
                    <a:lnTo>
                      <a:pt x="24" y="62"/>
                    </a:lnTo>
                    <a:lnTo>
                      <a:pt x="31" y="52"/>
                    </a:lnTo>
                    <a:lnTo>
                      <a:pt x="41" y="42"/>
                    </a:lnTo>
                    <a:lnTo>
                      <a:pt x="51" y="32"/>
                    </a:lnTo>
                    <a:lnTo>
                      <a:pt x="61" y="25"/>
                    </a:lnTo>
                    <a:lnTo>
                      <a:pt x="73" y="18"/>
                    </a:lnTo>
                    <a:lnTo>
                      <a:pt x="84" y="12"/>
                    </a:lnTo>
                    <a:lnTo>
                      <a:pt x="97" y="7"/>
                    </a:lnTo>
                    <a:lnTo>
                      <a:pt x="112" y="3"/>
                    </a:lnTo>
                    <a:lnTo>
                      <a:pt x="124" y="2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53" y="2"/>
                    </a:lnTo>
                    <a:lnTo>
                      <a:pt x="168" y="3"/>
                    </a:lnTo>
                    <a:lnTo>
                      <a:pt x="180" y="7"/>
                    </a:lnTo>
                    <a:lnTo>
                      <a:pt x="193" y="12"/>
                    </a:lnTo>
                    <a:lnTo>
                      <a:pt x="205" y="18"/>
                    </a:lnTo>
                    <a:lnTo>
                      <a:pt x="216" y="25"/>
                    </a:lnTo>
                    <a:lnTo>
                      <a:pt x="228" y="32"/>
                    </a:lnTo>
                    <a:lnTo>
                      <a:pt x="238" y="42"/>
                    </a:lnTo>
                    <a:lnTo>
                      <a:pt x="247" y="52"/>
                    </a:lnTo>
                    <a:lnTo>
                      <a:pt x="254" y="62"/>
                    </a:lnTo>
                    <a:lnTo>
                      <a:pt x="261" y="74"/>
                    </a:lnTo>
                    <a:lnTo>
                      <a:pt x="267" y="85"/>
                    </a:lnTo>
                    <a:lnTo>
                      <a:pt x="272" y="98"/>
                    </a:lnTo>
                    <a:lnTo>
                      <a:pt x="275" y="112"/>
                    </a:lnTo>
                    <a:lnTo>
                      <a:pt x="277" y="125"/>
                    </a:lnTo>
                    <a:lnTo>
                      <a:pt x="278" y="140"/>
                    </a:lnTo>
                    <a:lnTo>
                      <a:pt x="278" y="14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6" name="Rectangle 13"/>
              <p:cNvSpPr>
                <a:spLocks noChangeArrowheads="1"/>
              </p:cNvSpPr>
              <p:nvPr/>
            </p:nvSpPr>
            <p:spPr bwMode="auto">
              <a:xfrm>
                <a:off x="11766574" y="2794339"/>
                <a:ext cx="227013" cy="473075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7" name="Rectangle 14"/>
              <p:cNvSpPr>
                <a:spLocks noChangeArrowheads="1"/>
              </p:cNvSpPr>
              <p:nvPr/>
            </p:nvSpPr>
            <p:spPr bwMode="auto">
              <a:xfrm>
                <a:off x="11777686" y="3299164"/>
                <a:ext cx="90488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8" name="Rectangle 15"/>
              <p:cNvSpPr>
                <a:spLocks noChangeArrowheads="1"/>
              </p:cNvSpPr>
              <p:nvPr/>
            </p:nvSpPr>
            <p:spPr bwMode="auto">
              <a:xfrm>
                <a:off x="11896749" y="3299164"/>
                <a:ext cx="92075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9" name="Freeform 16"/>
              <p:cNvSpPr>
                <a:spLocks/>
              </p:cNvSpPr>
              <p:nvPr/>
            </p:nvSpPr>
            <p:spPr bwMode="auto">
              <a:xfrm>
                <a:off x="11474474" y="2486364"/>
                <a:ext cx="300038" cy="349250"/>
              </a:xfrm>
              <a:custGeom>
                <a:avLst/>
                <a:gdLst>
                  <a:gd name="T0" fmla="*/ 0 w 378"/>
                  <a:gd name="T1" fmla="*/ 50 h 440"/>
                  <a:gd name="T2" fmla="*/ 62 w 378"/>
                  <a:gd name="T3" fmla="*/ 0 h 440"/>
                  <a:gd name="T4" fmla="*/ 378 w 378"/>
                  <a:gd name="T5" fmla="*/ 391 h 440"/>
                  <a:gd name="T6" fmla="*/ 316 w 378"/>
                  <a:gd name="T7" fmla="*/ 440 h 440"/>
                  <a:gd name="T8" fmla="*/ 0 w 378"/>
                  <a:gd name="T9" fmla="*/ 5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440">
                    <a:moveTo>
                      <a:pt x="0" y="50"/>
                    </a:moveTo>
                    <a:lnTo>
                      <a:pt x="62" y="0"/>
                    </a:lnTo>
                    <a:lnTo>
                      <a:pt x="378" y="391"/>
                    </a:lnTo>
                    <a:lnTo>
                      <a:pt x="316" y="44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0" name="Freeform 17"/>
              <p:cNvSpPr>
                <a:spLocks/>
              </p:cNvSpPr>
              <p:nvPr/>
            </p:nvSpPr>
            <p:spPr bwMode="auto">
              <a:xfrm>
                <a:off x="11988824" y="2483189"/>
                <a:ext cx="290513" cy="355600"/>
              </a:xfrm>
              <a:custGeom>
                <a:avLst/>
                <a:gdLst>
                  <a:gd name="T0" fmla="*/ 301 w 364"/>
                  <a:gd name="T1" fmla="*/ 0 h 450"/>
                  <a:gd name="T2" fmla="*/ 364 w 364"/>
                  <a:gd name="T3" fmla="*/ 48 h 450"/>
                  <a:gd name="T4" fmla="*/ 63 w 364"/>
                  <a:gd name="T5" fmla="*/ 450 h 450"/>
                  <a:gd name="T6" fmla="*/ 0 w 364"/>
                  <a:gd name="T7" fmla="*/ 402 h 450"/>
                  <a:gd name="T8" fmla="*/ 301 w 364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50">
                    <a:moveTo>
                      <a:pt x="301" y="0"/>
                    </a:moveTo>
                    <a:lnTo>
                      <a:pt x="364" y="48"/>
                    </a:lnTo>
                    <a:lnTo>
                      <a:pt x="63" y="450"/>
                    </a:lnTo>
                    <a:lnTo>
                      <a:pt x="0" y="402"/>
                    </a:lnTo>
                    <a:lnTo>
                      <a:pt x="301" y="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51" name="组合 250"/>
            <p:cNvGrpSpPr/>
            <p:nvPr/>
          </p:nvGrpSpPr>
          <p:grpSpPr>
            <a:xfrm>
              <a:off x="2867987" y="1674244"/>
              <a:ext cx="477392" cy="743866"/>
              <a:chOff x="11474474" y="2483189"/>
              <a:chExt cx="804863" cy="1254125"/>
            </a:xfrm>
          </p:grpSpPr>
          <p:sp>
            <p:nvSpPr>
              <p:cNvPr id="252" name="Freeform 12"/>
              <p:cNvSpPr>
                <a:spLocks/>
              </p:cNvSpPr>
              <p:nvPr/>
            </p:nvSpPr>
            <p:spPr bwMode="auto">
              <a:xfrm>
                <a:off x="11766574" y="2535577"/>
                <a:ext cx="222250" cy="220663"/>
              </a:xfrm>
              <a:custGeom>
                <a:avLst/>
                <a:gdLst>
                  <a:gd name="T0" fmla="*/ 278 w 278"/>
                  <a:gd name="T1" fmla="*/ 140 h 279"/>
                  <a:gd name="T2" fmla="*/ 275 w 278"/>
                  <a:gd name="T3" fmla="*/ 168 h 279"/>
                  <a:gd name="T4" fmla="*/ 267 w 278"/>
                  <a:gd name="T5" fmla="*/ 194 h 279"/>
                  <a:gd name="T6" fmla="*/ 254 w 278"/>
                  <a:gd name="T7" fmla="*/ 217 h 279"/>
                  <a:gd name="T8" fmla="*/ 238 w 278"/>
                  <a:gd name="T9" fmla="*/ 239 h 279"/>
                  <a:gd name="T10" fmla="*/ 216 w 278"/>
                  <a:gd name="T11" fmla="*/ 254 h 279"/>
                  <a:gd name="T12" fmla="*/ 193 w 278"/>
                  <a:gd name="T13" fmla="*/ 267 h 279"/>
                  <a:gd name="T14" fmla="*/ 168 w 278"/>
                  <a:gd name="T15" fmla="*/ 276 h 279"/>
                  <a:gd name="T16" fmla="*/ 139 w 278"/>
                  <a:gd name="T17" fmla="*/ 279 h 279"/>
                  <a:gd name="T18" fmla="*/ 124 w 278"/>
                  <a:gd name="T19" fmla="*/ 277 h 279"/>
                  <a:gd name="T20" fmla="*/ 97 w 278"/>
                  <a:gd name="T21" fmla="*/ 273 h 279"/>
                  <a:gd name="T22" fmla="*/ 73 w 278"/>
                  <a:gd name="T23" fmla="*/ 262 h 279"/>
                  <a:gd name="T24" fmla="*/ 51 w 278"/>
                  <a:gd name="T25" fmla="*/ 247 h 279"/>
                  <a:gd name="T26" fmla="*/ 31 w 278"/>
                  <a:gd name="T27" fmla="*/ 229 h 279"/>
                  <a:gd name="T28" fmla="*/ 17 w 278"/>
                  <a:gd name="T29" fmla="*/ 206 h 279"/>
                  <a:gd name="T30" fmla="*/ 7 w 278"/>
                  <a:gd name="T31" fmla="*/ 181 h 279"/>
                  <a:gd name="T32" fmla="*/ 1 w 278"/>
                  <a:gd name="T33" fmla="*/ 154 h 279"/>
                  <a:gd name="T34" fmla="*/ 0 w 278"/>
                  <a:gd name="T35" fmla="*/ 140 h 279"/>
                  <a:gd name="T36" fmla="*/ 2 w 278"/>
                  <a:gd name="T37" fmla="*/ 112 h 279"/>
                  <a:gd name="T38" fmla="*/ 11 w 278"/>
                  <a:gd name="T39" fmla="*/ 85 h 279"/>
                  <a:gd name="T40" fmla="*/ 24 w 278"/>
                  <a:gd name="T41" fmla="*/ 62 h 279"/>
                  <a:gd name="T42" fmla="*/ 41 w 278"/>
                  <a:gd name="T43" fmla="*/ 42 h 279"/>
                  <a:gd name="T44" fmla="*/ 61 w 278"/>
                  <a:gd name="T45" fmla="*/ 25 h 279"/>
                  <a:gd name="T46" fmla="*/ 84 w 278"/>
                  <a:gd name="T47" fmla="*/ 12 h 279"/>
                  <a:gd name="T48" fmla="*/ 112 w 278"/>
                  <a:gd name="T49" fmla="*/ 3 h 279"/>
                  <a:gd name="T50" fmla="*/ 139 w 278"/>
                  <a:gd name="T51" fmla="*/ 0 h 279"/>
                  <a:gd name="T52" fmla="*/ 153 w 278"/>
                  <a:gd name="T53" fmla="*/ 2 h 279"/>
                  <a:gd name="T54" fmla="*/ 180 w 278"/>
                  <a:gd name="T55" fmla="*/ 7 h 279"/>
                  <a:gd name="T56" fmla="*/ 205 w 278"/>
                  <a:gd name="T57" fmla="*/ 18 h 279"/>
                  <a:gd name="T58" fmla="*/ 228 w 278"/>
                  <a:gd name="T59" fmla="*/ 32 h 279"/>
                  <a:gd name="T60" fmla="*/ 247 w 278"/>
                  <a:gd name="T61" fmla="*/ 52 h 279"/>
                  <a:gd name="T62" fmla="*/ 261 w 278"/>
                  <a:gd name="T63" fmla="*/ 74 h 279"/>
                  <a:gd name="T64" fmla="*/ 272 w 278"/>
                  <a:gd name="T65" fmla="*/ 98 h 279"/>
                  <a:gd name="T66" fmla="*/ 277 w 278"/>
                  <a:gd name="T67" fmla="*/ 125 h 279"/>
                  <a:gd name="T68" fmla="*/ 278 w 278"/>
                  <a:gd name="T69" fmla="*/ 14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79">
                    <a:moveTo>
                      <a:pt x="278" y="140"/>
                    </a:moveTo>
                    <a:lnTo>
                      <a:pt x="278" y="140"/>
                    </a:lnTo>
                    <a:lnTo>
                      <a:pt x="277" y="154"/>
                    </a:lnTo>
                    <a:lnTo>
                      <a:pt x="275" y="168"/>
                    </a:lnTo>
                    <a:lnTo>
                      <a:pt x="272" y="181"/>
                    </a:lnTo>
                    <a:lnTo>
                      <a:pt x="267" y="194"/>
                    </a:lnTo>
                    <a:lnTo>
                      <a:pt x="261" y="206"/>
                    </a:lnTo>
                    <a:lnTo>
                      <a:pt x="254" y="217"/>
                    </a:lnTo>
                    <a:lnTo>
                      <a:pt x="247" y="229"/>
                    </a:lnTo>
                    <a:lnTo>
                      <a:pt x="238" y="239"/>
                    </a:lnTo>
                    <a:lnTo>
                      <a:pt x="228" y="247"/>
                    </a:lnTo>
                    <a:lnTo>
                      <a:pt x="216" y="254"/>
                    </a:lnTo>
                    <a:lnTo>
                      <a:pt x="205" y="262"/>
                    </a:lnTo>
                    <a:lnTo>
                      <a:pt x="193" y="267"/>
                    </a:lnTo>
                    <a:lnTo>
                      <a:pt x="180" y="273"/>
                    </a:lnTo>
                    <a:lnTo>
                      <a:pt x="168" y="276"/>
                    </a:lnTo>
                    <a:lnTo>
                      <a:pt x="153" y="277"/>
                    </a:lnTo>
                    <a:lnTo>
                      <a:pt x="139" y="279"/>
                    </a:lnTo>
                    <a:lnTo>
                      <a:pt x="139" y="279"/>
                    </a:lnTo>
                    <a:lnTo>
                      <a:pt x="124" y="277"/>
                    </a:lnTo>
                    <a:lnTo>
                      <a:pt x="112" y="276"/>
                    </a:lnTo>
                    <a:lnTo>
                      <a:pt x="97" y="273"/>
                    </a:lnTo>
                    <a:lnTo>
                      <a:pt x="84" y="267"/>
                    </a:lnTo>
                    <a:lnTo>
                      <a:pt x="73" y="262"/>
                    </a:lnTo>
                    <a:lnTo>
                      <a:pt x="61" y="254"/>
                    </a:lnTo>
                    <a:lnTo>
                      <a:pt x="51" y="247"/>
                    </a:lnTo>
                    <a:lnTo>
                      <a:pt x="41" y="239"/>
                    </a:lnTo>
                    <a:lnTo>
                      <a:pt x="31" y="229"/>
                    </a:lnTo>
                    <a:lnTo>
                      <a:pt x="24" y="217"/>
                    </a:lnTo>
                    <a:lnTo>
                      <a:pt x="17" y="206"/>
                    </a:lnTo>
                    <a:lnTo>
                      <a:pt x="11" y="194"/>
                    </a:lnTo>
                    <a:lnTo>
                      <a:pt x="7" y="181"/>
                    </a:lnTo>
                    <a:lnTo>
                      <a:pt x="2" y="168"/>
                    </a:lnTo>
                    <a:lnTo>
                      <a:pt x="1" y="154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25"/>
                    </a:lnTo>
                    <a:lnTo>
                      <a:pt x="2" y="112"/>
                    </a:lnTo>
                    <a:lnTo>
                      <a:pt x="7" y="98"/>
                    </a:lnTo>
                    <a:lnTo>
                      <a:pt x="11" y="85"/>
                    </a:lnTo>
                    <a:lnTo>
                      <a:pt x="17" y="74"/>
                    </a:lnTo>
                    <a:lnTo>
                      <a:pt x="24" y="62"/>
                    </a:lnTo>
                    <a:lnTo>
                      <a:pt x="31" y="52"/>
                    </a:lnTo>
                    <a:lnTo>
                      <a:pt x="41" y="42"/>
                    </a:lnTo>
                    <a:lnTo>
                      <a:pt x="51" y="32"/>
                    </a:lnTo>
                    <a:lnTo>
                      <a:pt x="61" y="25"/>
                    </a:lnTo>
                    <a:lnTo>
                      <a:pt x="73" y="18"/>
                    </a:lnTo>
                    <a:lnTo>
                      <a:pt x="84" y="12"/>
                    </a:lnTo>
                    <a:lnTo>
                      <a:pt x="97" y="7"/>
                    </a:lnTo>
                    <a:lnTo>
                      <a:pt x="112" y="3"/>
                    </a:lnTo>
                    <a:lnTo>
                      <a:pt x="124" y="2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53" y="2"/>
                    </a:lnTo>
                    <a:lnTo>
                      <a:pt x="168" y="3"/>
                    </a:lnTo>
                    <a:lnTo>
                      <a:pt x="180" y="7"/>
                    </a:lnTo>
                    <a:lnTo>
                      <a:pt x="193" y="12"/>
                    </a:lnTo>
                    <a:lnTo>
                      <a:pt x="205" y="18"/>
                    </a:lnTo>
                    <a:lnTo>
                      <a:pt x="216" y="25"/>
                    </a:lnTo>
                    <a:lnTo>
                      <a:pt x="228" y="32"/>
                    </a:lnTo>
                    <a:lnTo>
                      <a:pt x="238" y="42"/>
                    </a:lnTo>
                    <a:lnTo>
                      <a:pt x="247" y="52"/>
                    </a:lnTo>
                    <a:lnTo>
                      <a:pt x="254" y="62"/>
                    </a:lnTo>
                    <a:lnTo>
                      <a:pt x="261" y="74"/>
                    </a:lnTo>
                    <a:lnTo>
                      <a:pt x="267" y="85"/>
                    </a:lnTo>
                    <a:lnTo>
                      <a:pt x="272" y="98"/>
                    </a:lnTo>
                    <a:lnTo>
                      <a:pt x="275" y="112"/>
                    </a:lnTo>
                    <a:lnTo>
                      <a:pt x="277" y="125"/>
                    </a:lnTo>
                    <a:lnTo>
                      <a:pt x="278" y="140"/>
                    </a:lnTo>
                    <a:lnTo>
                      <a:pt x="278" y="14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3" name="Rectangle 13"/>
              <p:cNvSpPr>
                <a:spLocks noChangeArrowheads="1"/>
              </p:cNvSpPr>
              <p:nvPr/>
            </p:nvSpPr>
            <p:spPr bwMode="auto">
              <a:xfrm>
                <a:off x="11766574" y="2794339"/>
                <a:ext cx="227013" cy="473075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4" name="Rectangle 14"/>
              <p:cNvSpPr>
                <a:spLocks noChangeArrowheads="1"/>
              </p:cNvSpPr>
              <p:nvPr/>
            </p:nvSpPr>
            <p:spPr bwMode="auto">
              <a:xfrm>
                <a:off x="11777686" y="3299164"/>
                <a:ext cx="90488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5" name="Rectangle 15"/>
              <p:cNvSpPr>
                <a:spLocks noChangeArrowheads="1"/>
              </p:cNvSpPr>
              <p:nvPr/>
            </p:nvSpPr>
            <p:spPr bwMode="auto">
              <a:xfrm>
                <a:off x="11896749" y="3299164"/>
                <a:ext cx="92075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6" name="Freeform 16"/>
              <p:cNvSpPr>
                <a:spLocks/>
              </p:cNvSpPr>
              <p:nvPr/>
            </p:nvSpPr>
            <p:spPr bwMode="auto">
              <a:xfrm>
                <a:off x="11474474" y="2486364"/>
                <a:ext cx="300038" cy="349250"/>
              </a:xfrm>
              <a:custGeom>
                <a:avLst/>
                <a:gdLst>
                  <a:gd name="T0" fmla="*/ 0 w 378"/>
                  <a:gd name="T1" fmla="*/ 50 h 440"/>
                  <a:gd name="T2" fmla="*/ 62 w 378"/>
                  <a:gd name="T3" fmla="*/ 0 h 440"/>
                  <a:gd name="T4" fmla="*/ 378 w 378"/>
                  <a:gd name="T5" fmla="*/ 391 h 440"/>
                  <a:gd name="T6" fmla="*/ 316 w 378"/>
                  <a:gd name="T7" fmla="*/ 440 h 440"/>
                  <a:gd name="T8" fmla="*/ 0 w 378"/>
                  <a:gd name="T9" fmla="*/ 5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440">
                    <a:moveTo>
                      <a:pt x="0" y="50"/>
                    </a:moveTo>
                    <a:lnTo>
                      <a:pt x="62" y="0"/>
                    </a:lnTo>
                    <a:lnTo>
                      <a:pt x="378" y="391"/>
                    </a:lnTo>
                    <a:lnTo>
                      <a:pt x="316" y="44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7" name="Freeform 17"/>
              <p:cNvSpPr>
                <a:spLocks/>
              </p:cNvSpPr>
              <p:nvPr/>
            </p:nvSpPr>
            <p:spPr bwMode="auto">
              <a:xfrm>
                <a:off x="11988824" y="2483189"/>
                <a:ext cx="290513" cy="355600"/>
              </a:xfrm>
              <a:custGeom>
                <a:avLst/>
                <a:gdLst>
                  <a:gd name="T0" fmla="*/ 301 w 364"/>
                  <a:gd name="T1" fmla="*/ 0 h 450"/>
                  <a:gd name="T2" fmla="*/ 364 w 364"/>
                  <a:gd name="T3" fmla="*/ 48 h 450"/>
                  <a:gd name="T4" fmla="*/ 63 w 364"/>
                  <a:gd name="T5" fmla="*/ 450 h 450"/>
                  <a:gd name="T6" fmla="*/ 0 w 364"/>
                  <a:gd name="T7" fmla="*/ 402 h 450"/>
                  <a:gd name="T8" fmla="*/ 301 w 364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50">
                    <a:moveTo>
                      <a:pt x="301" y="0"/>
                    </a:moveTo>
                    <a:lnTo>
                      <a:pt x="364" y="48"/>
                    </a:lnTo>
                    <a:lnTo>
                      <a:pt x="63" y="450"/>
                    </a:lnTo>
                    <a:lnTo>
                      <a:pt x="0" y="402"/>
                    </a:lnTo>
                    <a:lnTo>
                      <a:pt x="301" y="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2145411" y="2567801"/>
            <a:ext cx="2857285" cy="757492"/>
            <a:chOff x="2456085" y="2546058"/>
            <a:chExt cx="2857285" cy="757492"/>
          </a:xfrm>
        </p:grpSpPr>
        <p:grpSp>
          <p:nvGrpSpPr>
            <p:cNvPr id="258" name="组合 257"/>
            <p:cNvGrpSpPr/>
            <p:nvPr/>
          </p:nvGrpSpPr>
          <p:grpSpPr>
            <a:xfrm>
              <a:off x="2456085" y="2559684"/>
              <a:ext cx="477392" cy="743866"/>
              <a:chOff x="11474474" y="2483189"/>
              <a:chExt cx="804863" cy="1254125"/>
            </a:xfrm>
          </p:grpSpPr>
          <p:sp>
            <p:nvSpPr>
              <p:cNvPr id="259" name="Freeform 12"/>
              <p:cNvSpPr>
                <a:spLocks/>
              </p:cNvSpPr>
              <p:nvPr/>
            </p:nvSpPr>
            <p:spPr bwMode="auto">
              <a:xfrm>
                <a:off x="11766574" y="2535577"/>
                <a:ext cx="222250" cy="220663"/>
              </a:xfrm>
              <a:custGeom>
                <a:avLst/>
                <a:gdLst>
                  <a:gd name="T0" fmla="*/ 278 w 278"/>
                  <a:gd name="T1" fmla="*/ 140 h 279"/>
                  <a:gd name="T2" fmla="*/ 275 w 278"/>
                  <a:gd name="T3" fmla="*/ 168 h 279"/>
                  <a:gd name="T4" fmla="*/ 267 w 278"/>
                  <a:gd name="T5" fmla="*/ 194 h 279"/>
                  <a:gd name="T6" fmla="*/ 254 w 278"/>
                  <a:gd name="T7" fmla="*/ 217 h 279"/>
                  <a:gd name="T8" fmla="*/ 238 w 278"/>
                  <a:gd name="T9" fmla="*/ 239 h 279"/>
                  <a:gd name="T10" fmla="*/ 216 w 278"/>
                  <a:gd name="T11" fmla="*/ 254 h 279"/>
                  <a:gd name="T12" fmla="*/ 193 w 278"/>
                  <a:gd name="T13" fmla="*/ 267 h 279"/>
                  <a:gd name="T14" fmla="*/ 168 w 278"/>
                  <a:gd name="T15" fmla="*/ 276 h 279"/>
                  <a:gd name="T16" fmla="*/ 139 w 278"/>
                  <a:gd name="T17" fmla="*/ 279 h 279"/>
                  <a:gd name="T18" fmla="*/ 124 w 278"/>
                  <a:gd name="T19" fmla="*/ 277 h 279"/>
                  <a:gd name="T20" fmla="*/ 97 w 278"/>
                  <a:gd name="T21" fmla="*/ 273 h 279"/>
                  <a:gd name="T22" fmla="*/ 73 w 278"/>
                  <a:gd name="T23" fmla="*/ 262 h 279"/>
                  <a:gd name="T24" fmla="*/ 51 w 278"/>
                  <a:gd name="T25" fmla="*/ 247 h 279"/>
                  <a:gd name="T26" fmla="*/ 31 w 278"/>
                  <a:gd name="T27" fmla="*/ 229 h 279"/>
                  <a:gd name="T28" fmla="*/ 17 w 278"/>
                  <a:gd name="T29" fmla="*/ 206 h 279"/>
                  <a:gd name="T30" fmla="*/ 7 w 278"/>
                  <a:gd name="T31" fmla="*/ 181 h 279"/>
                  <a:gd name="T32" fmla="*/ 1 w 278"/>
                  <a:gd name="T33" fmla="*/ 154 h 279"/>
                  <a:gd name="T34" fmla="*/ 0 w 278"/>
                  <a:gd name="T35" fmla="*/ 140 h 279"/>
                  <a:gd name="T36" fmla="*/ 2 w 278"/>
                  <a:gd name="T37" fmla="*/ 112 h 279"/>
                  <a:gd name="T38" fmla="*/ 11 w 278"/>
                  <a:gd name="T39" fmla="*/ 85 h 279"/>
                  <a:gd name="T40" fmla="*/ 24 w 278"/>
                  <a:gd name="T41" fmla="*/ 62 h 279"/>
                  <a:gd name="T42" fmla="*/ 41 w 278"/>
                  <a:gd name="T43" fmla="*/ 42 h 279"/>
                  <a:gd name="T44" fmla="*/ 61 w 278"/>
                  <a:gd name="T45" fmla="*/ 25 h 279"/>
                  <a:gd name="T46" fmla="*/ 84 w 278"/>
                  <a:gd name="T47" fmla="*/ 12 h 279"/>
                  <a:gd name="T48" fmla="*/ 112 w 278"/>
                  <a:gd name="T49" fmla="*/ 3 h 279"/>
                  <a:gd name="T50" fmla="*/ 139 w 278"/>
                  <a:gd name="T51" fmla="*/ 0 h 279"/>
                  <a:gd name="T52" fmla="*/ 153 w 278"/>
                  <a:gd name="T53" fmla="*/ 2 h 279"/>
                  <a:gd name="T54" fmla="*/ 180 w 278"/>
                  <a:gd name="T55" fmla="*/ 7 h 279"/>
                  <a:gd name="T56" fmla="*/ 205 w 278"/>
                  <a:gd name="T57" fmla="*/ 18 h 279"/>
                  <a:gd name="T58" fmla="*/ 228 w 278"/>
                  <a:gd name="T59" fmla="*/ 32 h 279"/>
                  <a:gd name="T60" fmla="*/ 247 w 278"/>
                  <a:gd name="T61" fmla="*/ 52 h 279"/>
                  <a:gd name="T62" fmla="*/ 261 w 278"/>
                  <a:gd name="T63" fmla="*/ 74 h 279"/>
                  <a:gd name="T64" fmla="*/ 272 w 278"/>
                  <a:gd name="T65" fmla="*/ 98 h 279"/>
                  <a:gd name="T66" fmla="*/ 277 w 278"/>
                  <a:gd name="T67" fmla="*/ 125 h 279"/>
                  <a:gd name="T68" fmla="*/ 278 w 278"/>
                  <a:gd name="T69" fmla="*/ 14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79">
                    <a:moveTo>
                      <a:pt x="278" y="140"/>
                    </a:moveTo>
                    <a:lnTo>
                      <a:pt x="278" y="140"/>
                    </a:lnTo>
                    <a:lnTo>
                      <a:pt x="277" y="154"/>
                    </a:lnTo>
                    <a:lnTo>
                      <a:pt x="275" y="168"/>
                    </a:lnTo>
                    <a:lnTo>
                      <a:pt x="272" y="181"/>
                    </a:lnTo>
                    <a:lnTo>
                      <a:pt x="267" y="194"/>
                    </a:lnTo>
                    <a:lnTo>
                      <a:pt x="261" y="206"/>
                    </a:lnTo>
                    <a:lnTo>
                      <a:pt x="254" y="217"/>
                    </a:lnTo>
                    <a:lnTo>
                      <a:pt x="247" y="229"/>
                    </a:lnTo>
                    <a:lnTo>
                      <a:pt x="238" y="239"/>
                    </a:lnTo>
                    <a:lnTo>
                      <a:pt x="228" y="247"/>
                    </a:lnTo>
                    <a:lnTo>
                      <a:pt x="216" y="254"/>
                    </a:lnTo>
                    <a:lnTo>
                      <a:pt x="205" y="262"/>
                    </a:lnTo>
                    <a:lnTo>
                      <a:pt x="193" y="267"/>
                    </a:lnTo>
                    <a:lnTo>
                      <a:pt x="180" y="273"/>
                    </a:lnTo>
                    <a:lnTo>
                      <a:pt x="168" y="276"/>
                    </a:lnTo>
                    <a:lnTo>
                      <a:pt x="153" y="277"/>
                    </a:lnTo>
                    <a:lnTo>
                      <a:pt x="139" y="279"/>
                    </a:lnTo>
                    <a:lnTo>
                      <a:pt x="139" y="279"/>
                    </a:lnTo>
                    <a:lnTo>
                      <a:pt x="124" y="277"/>
                    </a:lnTo>
                    <a:lnTo>
                      <a:pt x="112" y="276"/>
                    </a:lnTo>
                    <a:lnTo>
                      <a:pt x="97" y="273"/>
                    </a:lnTo>
                    <a:lnTo>
                      <a:pt x="84" y="267"/>
                    </a:lnTo>
                    <a:lnTo>
                      <a:pt x="73" y="262"/>
                    </a:lnTo>
                    <a:lnTo>
                      <a:pt x="61" y="254"/>
                    </a:lnTo>
                    <a:lnTo>
                      <a:pt x="51" y="247"/>
                    </a:lnTo>
                    <a:lnTo>
                      <a:pt x="41" y="239"/>
                    </a:lnTo>
                    <a:lnTo>
                      <a:pt x="31" y="229"/>
                    </a:lnTo>
                    <a:lnTo>
                      <a:pt x="24" y="217"/>
                    </a:lnTo>
                    <a:lnTo>
                      <a:pt x="17" y="206"/>
                    </a:lnTo>
                    <a:lnTo>
                      <a:pt x="11" y="194"/>
                    </a:lnTo>
                    <a:lnTo>
                      <a:pt x="7" y="181"/>
                    </a:lnTo>
                    <a:lnTo>
                      <a:pt x="2" y="168"/>
                    </a:lnTo>
                    <a:lnTo>
                      <a:pt x="1" y="154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25"/>
                    </a:lnTo>
                    <a:lnTo>
                      <a:pt x="2" y="112"/>
                    </a:lnTo>
                    <a:lnTo>
                      <a:pt x="7" y="98"/>
                    </a:lnTo>
                    <a:lnTo>
                      <a:pt x="11" y="85"/>
                    </a:lnTo>
                    <a:lnTo>
                      <a:pt x="17" y="74"/>
                    </a:lnTo>
                    <a:lnTo>
                      <a:pt x="24" y="62"/>
                    </a:lnTo>
                    <a:lnTo>
                      <a:pt x="31" y="52"/>
                    </a:lnTo>
                    <a:lnTo>
                      <a:pt x="41" y="42"/>
                    </a:lnTo>
                    <a:lnTo>
                      <a:pt x="51" y="32"/>
                    </a:lnTo>
                    <a:lnTo>
                      <a:pt x="61" y="25"/>
                    </a:lnTo>
                    <a:lnTo>
                      <a:pt x="73" y="18"/>
                    </a:lnTo>
                    <a:lnTo>
                      <a:pt x="84" y="12"/>
                    </a:lnTo>
                    <a:lnTo>
                      <a:pt x="97" y="7"/>
                    </a:lnTo>
                    <a:lnTo>
                      <a:pt x="112" y="3"/>
                    </a:lnTo>
                    <a:lnTo>
                      <a:pt x="124" y="2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53" y="2"/>
                    </a:lnTo>
                    <a:lnTo>
                      <a:pt x="168" y="3"/>
                    </a:lnTo>
                    <a:lnTo>
                      <a:pt x="180" y="7"/>
                    </a:lnTo>
                    <a:lnTo>
                      <a:pt x="193" y="12"/>
                    </a:lnTo>
                    <a:lnTo>
                      <a:pt x="205" y="18"/>
                    </a:lnTo>
                    <a:lnTo>
                      <a:pt x="216" y="25"/>
                    </a:lnTo>
                    <a:lnTo>
                      <a:pt x="228" y="32"/>
                    </a:lnTo>
                    <a:lnTo>
                      <a:pt x="238" y="42"/>
                    </a:lnTo>
                    <a:lnTo>
                      <a:pt x="247" y="52"/>
                    </a:lnTo>
                    <a:lnTo>
                      <a:pt x="254" y="62"/>
                    </a:lnTo>
                    <a:lnTo>
                      <a:pt x="261" y="74"/>
                    </a:lnTo>
                    <a:lnTo>
                      <a:pt x="267" y="85"/>
                    </a:lnTo>
                    <a:lnTo>
                      <a:pt x="272" y="98"/>
                    </a:lnTo>
                    <a:lnTo>
                      <a:pt x="275" y="112"/>
                    </a:lnTo>
                    <a:lnTo>
                      <a:pt x="277" y="125"/>
                    </a:lnTo>
                    <a:lnTo>
                      <a:pt x="278" y="140"/>
                    </a:lnTo>
                    <a:lnTo>
                      <a:pt x="278" y="14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0" name="Rectangle 13"/>
              <p:cNvSpPr>
                <a:spLocks noChangeArrowheads="1"/>
              </p:cNvSpPr>
              <p:nvPr/>
            </p:nvSpPr>
            <p:spPr bwMode="auto">
              <a:xfrm>
                <a:off x="11766574" y="2794339"/>
                <a:ext cx="227013" cy="473075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1" name="Rectangle 14"/>
              <p:cNvSpPr>
                <a:spLocks noChangeArrowheads="1"/>
              </p:cNvSpPr>
              <p:nvPr/>
            </p:nvSpPr>
            <p:spPr bwMode="auto">
              <a:xfrm>
                <a:off x="11777686" y="3299164"/>
                <a:ext cx="90488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2" name="Rectangle 15"/>
              <p:cNvSpPr>
                <a:spLocks noChangeArrowheads="1"/>
              </p:cNvSpPr>
              <p:nvPr/>
            </p:nvSpPr>
            <p:spPr bwMode="auto">
              <a:xfrm>
                <a:off x="11896749" y="3299164"/>
                <a:ext cx="92075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3" name="Freeform 16"/>
              <p:cNvSpPr>
                <a:spLocks/>
              </p:cNvSpPr>
              <p:nvPr/>
            </p:nvSpPr>
            <p:spPr bwMode="auto">
              <a:xfrm>
                <a:off x="11474474" y="2486364"/>
                <a:ext cx="300038" cy="349250"/>
              </a:xfrm>
              <a:custGeom>
                <a:avLst/>
                <a:gdLst>
                  <a:gd name="T0" fmla="*/ 0 w 378"/>
                  <a:gd name="T1" fmla="*/ 50 h 440"/>
                  <a:gd name="T2" fmla="*/ 62 w 378"/>
                  <a:gd name="T3" fmla="*/ 0 h 440"/>
                  <a:gd name="T4" fmla="*/ 378 w 378"/>
                  <a:gd name="T5" fmla="*/ 391 h 440"/>
                  <a:gd name="T6" fmla="*/ 316 w 378"/>
                  <a:gd name="T7" fmla="*/ 440 h 440"/>
                  <a:gd name="T8" fmla="*/ 0 w 378"/>
                  <a:gd name="T9" fmla="*/ 5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440">
                    <a:moveTo>
                      <a:pt x="0" y="50"/>
                    </a:moveTo>
                    <a:lnTo>
                      <a:pt x="62" y="0"/>
                    </a:lnTo>
                    <a:lnTo>
                      <a:pt x="378" y="391"/>
                    </a:lnTo>
                    <a:lnTo>
                      <a:pt x="316" y="44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4" name="Freeform 17"/>
              <p:cNvSpPr>
                <a:spLocks/>
              </p:cNvSpPr>
              <p:nvPr/>
            </p:nvSpPr>
            <p:spPr bwMode="auto">
              <a:xfrm>
                <a:off x="11988824" y="2483189"/>
                <a:ext cx="290513" cy="355600"/>
              </a:xfrm>
              <a:custGeom>
                <a:avLst/>
                <a:gdLst>
                  <a:gd name="T0" fmla="*/ 301 w 364"/>
                  <a:gd name="T1" fmla="*/ 0 h 450"/>
                  <a:gd name="T2" fmla="*/ 364 w 364"/>
                  <a:gd name="T3" fmla="*/ 48 h 450"/>
                  <a:gd name="T4" fmla="*/ 63 w 364"/>
                  <a:gd name="T5" fmla="*/ 450 h 450"/>
                  <a:gd name="T6" fmla="*/ 0 w 364"/>
                  <a:gd name="T7" fmla="*/ 402 h 450"/>
                  <a:gd name="T8" fmla="*/ 301 w 364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50">
                    <a:moveTo>
                      <a:pt x="301" y="0"/>
                    </a:moveTo>
                    <a:lnTo>
                      <a:pt x="364" y="48"/>
                    </a:lnTo>
                    <a:lnTo>
                      <a:pt x="63" y="450"/>
                    </a:lnTo>
                    <a:lnTo>
                      <a:pt x="0" y="402"/>
                    </a:lnTo>
                    <a:lnTo>
                      <a:pt x="301" y="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65" name="组合 264"/>
            <p:cNvGrpSpPr/>
            <p:nvPr/>
          </p:nvGrpSpPr>
          <p:grpSpPr>
            <a:xfrm>
              <a:off x="3259410" y="2559684"/>
              <a:ext cx="477392" cy="743866"/>
              <a:chOff x="11474474" y="2483189"/>
              <a:chExt cx="804863" cy="1254125"/>
            </a:xfrm>
          </p:grpSpPr>
          <p:sp>
            <p:nvSpPr>
              <p:cNvPr id="421" name="Freeform 12"/>
              <p:cNvSpPr>
                <a:spLocks/>
              </p:cNvSpPr>
              <p:nvPr/>
            </p:nvSpPr>
            <p:spPr bwMode="auto">
              <a:xfrm>
                <a:off x="11766574" y="2535577"/>
                <a:ext cx="222250" cy="220663"/>
              </a:xfrm>
              <a:custGeom>
                <a:avLst/>
                <a:gdLst>
                  <a:gd name="T0" fmla="*/ 278 w 278"/>
                  <a:gd name="T1" fmla="*/ 140 h 279"/>
                  <a:gd name="T2" fmla="*/ 275 w 278"/>
                  <a:gd name="T3" fmla="*/ 168 h 279"/>
                  <a:gd name="T4" fmla="*/ 267 w 278"/>
                  <a:gd name="T5" fmla="*/ 194 h 279"/>
                  <a:gd name="T6" fmla="*/ 254 w 278"/>
                  <a:gd name="T7" fmla="*/ 217 h 279"/>
                  <a:gd name="T8" fmla="*/ 238 w 278"/>
                  <a:gd name="T9" fmla="*/ 239 h 279"/>
                  <a:gd name="T10" fmla="*/ 216 w 278"/>
                  <a:gd name="T11" fmla="*/ 254 h 279"/>
                  <a:gd name="T12" fmla="*/ 193 w 278"/>
                  <a:gd name="T13" fmla="*/ 267 h 279"/>
                  <a:gd name="T14" fmla="*/ 168 w 278"/>
                  <a:gd name="T15" fmla="*/ 276 h 279"/>
                  <a:gd name="T16" fmla="*/ 139 w 278"/>
                  <a:gd name="T17" fmla="*/ 279 h 279"/>
                  <a:gd name="T18" fmla="*/ 124 w 278"/>
                  <a:gd name="T19" fmla="*/ 277 h 279"/>
                  <a:gd name="T20" fmla="*/ 97 w 278"/>
                  <a:gd name="T21" fmla="*/ 273 h 279"/>
                  <a:gd name="T22" fmla="*/ 73 w 278"/>
                  <a:gd name="T23" fmla="*/ 262 h 279"/>
                  <a:gd name="T24" fmla="*/ 51 w 278"/>
                  <a:gd name="T25" fmla="*/ 247 h 279"/>
                  <a:gd name="T26" fmla="*/ 31 w 278"/>
                  <a:gd name="T27" fmla="*/ 229 h 279"/>
                  <a:gd name="T28" fmla="*/ 17 w 278"/>
                  <a:gd name="T29" fmla="*/ 206 h 279"/>
                  <a:gd name="T30" fmla="*/ 7 w 278"/>
                  <a:gd name="T31" fmla="*/ 181 h 279"/>
                  <a:gd name="T32" fmla="*/ 1 w 278"/>
                  <a:gd name="T33" fmla="*/ 154 h 279"/>
                  <a:gd name="T34" fmla="*/ 0 w 278"/>
                  <a:gd name="T35" fmla="*/ 140 h 279"/>
                  <a:gd name="T36" fmla="*/ 2 w 278"/>
                  <a:gd name="T37" fmla="*/ 112 h 279"/>
                  <a:gd name="T38" fmla="*/ 11 w 278"/>
                  <a:gd name="T39" fmla="*/ 85 h 279"/>
                  <a:gd name="T40" fmla="*/ 24 w 278"/>
                  <a:gd name="T41" fmla="*/ 62 h 279"/>
                  <a:gd name="T42" fmla="*/ 41 w 278"/>
                  <a:gd name="T43" fmla="*/ 42 h 279"/>
                  <a:gd name="T44" fmla="*/ 61 w 278"/>
                  <a:gd name="T45" fmla="*/ 25 h 279"/>
                  <a:gd name="T46" fmla="*/ 84 w 278"/>
                  <a:gd name="T47" fmla="*/ 12 h 279"/>
                  <a:gd name="T48" fmla="*/ 112 w 278"/>
                  <a:gd name="T49" fmla="*/ 3 h 279"/>
                  <a:gd name="T50" fmla="*/ 139 w 278"/>
                  <a:gd name="T51" fmla="*/ 0 h 279"/>
                  <a:gd name="T52" fmla="*/ 153 w 278"/>
                  <a:gd name="T53" fmla="*/ 2 h 279"/>
                  <a:gd name="T54" fmla="*/ 180 w 278"/>
                  <a:gd name="T55" fmla="*/ 7 h 279"/>
                  <a:gd name="T56" fmla="*/ 205 w 278"/>
                  <a:gd name="T57" fmla="*/ 18 h 279"/>
                  <a:gd name="T58" fmla="*/ 228 w 278"/>
                  <a:gd name="T59" fmla="*/ 32 h 279"/>
                  <a:gd name="T60" fmla="*/ 247 w 278"/>
                  <a:gd name="T61" fmla="*/ 52 h 279"/>
                  <a:gd name="T62" fmla="*/ 261 w 278"/>
                  <a:gd name="T63" fmla="*/ 74 h 279"/>
                  <a:gd name="T64" fmla="*/ 272 w 278"/>
                  <a:gd name="T65" fmla="*/ 98 h 279"/>
                  <a:gd name="T66" fmla="*/ 277 w 278"/>
                  <a:gd name="T67" fmla="*/ 125 h 279"/>
                  <a:gd name="T68" fmla="*/ 278 w 278"/>
                  <a:gd name="T69" fmla="*/ 14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79">
                    <a:moveTo>
                      <a:pt x="278" y="140"/>
                    </a:moveTo>
                    <a:lnTo>
                      <a:pt x="278" y="140"/>
                    </a:lnTo>
                    <a:lnTo>
                      <a:pt x="277" y="154"/>
                    </a:lnTo>
                    <a:lnTo>
                      <a:pt x="275" y="168"/>
                    </a:lnTo>
                    <a:lnTo>
                      <a:pt x="272" y="181"/>
                    </a:lnTo>
                    <a:lnTo>
                      <a:pt x="267" y="194"/>
                    </a:lnTo>
                    <a:lnTo>
                      <a:pt x="261" y="206"/>
                    </a:lnTo>
                    <a:lnTo>
                      <a:pt x="254" y="217"/>
                    </a:lnTo>
                    <a:lnTo>
                      <a:pt x="247" y="229"/>
                    </a:lnTo>
                    <a:lnTo>
                      <a:pt x="238" y="239"/>
                    </a:lnTo>
                    <a:lnTo>
                      <a:pt x="228" y="247"/>
                    </a:lnTo>
                    <a:lnTo>
                      <a:pt x="216" y="254"/>
                    </a:lnTo>
                    <a:lnTo>
                      <a:pt x="205" y="262"/>
                    </a:lnTo>
                    <a:lnTo>
                      <a:pt x="193" y="267"/>
                    </a:lnTo>
                    <a:lnTo>
                      <a:pt x="180" y="273"/>
                    </a:lnTo>
                    <a:lnTo>
                      <a:pt x="168" y="276"/>
                    </a:lnTo>
                    <a:lnTo>
                      <a:pt x="153" y="277"/>
                    </a:lnTo>
                    <a:lnTo>
                      <a:pt x="139" y="279"/>
                    </a:lnTo>
                    <a:lnTo>
                      <a:pt x="139" y="279"/>
                    </a:lnTo>
                    <a:lnTo>
                      <a:pt x="124" y="277"/>
                    </a:lnTo>
                    <a:lnTo>
                      <a:pt x="112" y="276"/>
                    </a:lnTo>
                    <a:lnTo>
                      <a:pt x="97" y="273"/>
                    </a:lnTo>
                    <a:lnTo>
                      <a:pt x="84" y="267"/>
                    </a:lnTo>
                    <a:lnTo>
                      <a:pt x="73" y="262"/>
                    </a:lnTo>
                    <a:lnTo>
                      <a:pt x="61" y="254"/>
                    </a:lnTo>
                    <a:lnTo>
                      <a:pt x="51" y="247"/>
                    </a:lnTo>
                    <a:lnTo>
                      <a:pt x="41" y="239"/>
                    </a:lnTo>
                    <a:lnTo>
                      <a:pt x="31" y="229"/>
                    </a:lnTo>
                    <a:lnTo>
                      <a:pt x="24" y="217"/>
                    </a:lnTo>
                    <a:lnTo>
                      <a:pt x="17" y="206"/>
                    </a:lnTo>
                    <a:lnTo>
                      <a:pt x="11" y="194"/>
                    </a:lnTo>
                    <a:lnTo>
                      <a:pt x="7" y="181"/>
                    </a:lnTo>
                    <a:lnTo>
                      <a:pt x="2" y="168"/>
                    </a:lnTo>
                    <a:lnTo>
                      <a:pt x="1" y="154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25"/>
                    </a:lnTo>
                    <a:lnTo>
                      <a:pt x="2" y="112"/>
                    </a:lnTo>
                    <a:lnTo>
                      <a:pt x="7" y="98"/>
                    </a:lnTo>
                    <a:lnTo>
                      <a:pt x="11" y="85"/>
                    </a:lnTo>
                    <a:lnTo>
                      <a:pt x="17" y="74"/>
                    </a:lnTo>
                    <a:lnTo>
                      <a:pt x="24" y="62"/>
                    </a:lnTo>
                    <a:lnTo>
                      <a:pt x="31" y="52"/>
                    </a:lnTo>
                    <a:lnTo>
                      <a:pt x="41" y="42"/>
                    </a:lnTo>
                    <a:lnTo>
                      <a:pt x="51" y="32"/>
                    </a:lnTo>
                    <a:lnTo>
                      <a:pt x="61" y="25"/>
                    </a:lnTo>
                    <a:lnTo>
                      <a:pt x="73" y="18"/>
                    </a:lnTo>
                    <a:lnTo>
                      <a:pt x="84" y="12"/>
                    </a:lnTo>
                    <a:lnTo>
                      <a:pt x="97" y="7"/>
                    </a:lnTo>
                    <a:lnTo>
                      <a:pt x="112" y="3"/>
                    </a:lnTo>
                    <a:lnTo>
                      <a:pt x="124" y="2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53" y="2"/>
                    </a:lnTo>
                    <a:lnTo>
                      <a:pt x="168" y="3"/>
                    </a:lnTo>
                    <a:lnTo>
                      <a:pt x="180" y="7"/>
                    </a:lnTo>
                    <a:lnTo>
                      <a:pt x="193" y="12"/>
                    </a:lnTo>
                    <a:lnTo>
                      <a:pt x="205" y="18"/>
                    </a:lnTo>
                    <a:lnTo>
                      <a:pt x="216" y="25"/>
                    </a:lnTo>
                    <a:lnTo>
                      <a:pt x="228" y="32"/>
                    </a:lnTo>
                    <a:lnTo>
                      <a:pt x="238" y="42"/>
                    </a:lnTo>
                    <a:lnTo>
                      <a:pt x="247" y="52"/>
                    </a:lnTo>
                    <a:lnTo>
                      <a:pt x="254" y="62"/>
                    </a:lnTo>
                    <a:lnTo>
                      <a:pt x="261" y="74"/>
                    </a:lnTo>
                    <a:lnTo>
                      <a:pt x="267" y="85"/>
                    </a:lnTo>
                    <a:lnTo>
                      <a:pt x="272" y="98"/>
                    </a:lnTo>
                    <a:lnTo>
                      <a:pt x="275" y="112"/>
                    </a:lnTo>
                    <a:lnTo>
                      <a:pt x="277" y="125"/>
                    </a:lnTo>
                    <a:lnTo>
                      <a:pt x="278" y="140"/>
                    </a:lnTo>
                    <a:lnTo>
                      <a:pt x="278" y="14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2" name="Rectangle 13"/>
              <p:cNvSpPr>
                <a:spLocks noChangeArrowheads="1"/>
              </p:cNvSpPr>
              <p:nvPr/>
            </p:nvSpPr>
            <p:spPr bwMode="auto">
              <a:xfrm>
                <a:off x="11766574" y="2794339"/>
                <a:ext cx="227013" cy="473075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3" name="Rectangle 14"/>
              <p:cNvSpPr>
                <a:spLocks noChangeArrowheads="1"/>
              </p:cNvSpPr>
              <p:nvPr/>
            </p:nvSpPr>
            <p:spPr bwMode="auto">
              <a:xfrm>
                <a:off x="11777686" y="3299164"/>
                <a:ext cx="90488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4" name="Rectangle 15"/>
              <p:cNvSpPr>
                <a:spLocks noChangeArrowheads="1"/>
              </p:cNvSpPr>
              <p:nvPr/>
            </p:nvSpPr>
            <p:spPr bwMode="auto">
              <a:xfrm>
                <a:off x="11896749" y="3299164"/>
                <a:ext cx="92075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5" name="Freeform 16"/>
              <p:cNvSpPr>
                <a:spLocks/>
              </p:cNvSpPr>
              <p:nvPr/>
            </p:nvSpPr>
            <p:spPr bwMode="auto">
              <a:xfrm>
                <a:off x="11474474" y="2486364"/>
                <a:ext cx="300038" cy="349250"/>
              </a:xfrm>
              <a:custGeom>
                <a:avLst/>
                <a:gdLst>
                  <a:gd name="T0" fmla="*/ 0 w 378"/>
                  <a:gd name="T1" fmla="*/ 50 h 440"/>
                  <a:gd name="T2" fmla="*/ 62 w 378"/>
                  <a:gd name="T3" fmla="*/ 0 h 440"/>
                  <a:gd name="T4" fmla="*/ 378 w 378"/>
                  <a:gd name="T5" fmla="*/ 391 h 440"/>
                  <a:gd name="T6" fmla="*/ 316 w 378"/>
                  <a:gd name="T7" fmla="*/ 440 h 440"/>
                  <a:gd name="T8" fmla="*/ 0 w 378"/>
                  <a:gd name="T9" fmla="*/ 5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440">
                    <a:moveTo>
                      <a:pt x="0" y="50"/>
                    </a:moveTo>
                    <a:lnTo>
                      <a:pt x="62" y="0"/>
                    </a:lnTo>
                    <a:lnTo>
                      <a:pt x="378" y="391"/>
                    </a:lnTo>
                    <a:lnTo>
                      <a:pt x="316" y="44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6" name="Freeform 17"/>
              <p:cNvSpPr>
                <a:spLocks/>
              </p:cNvSpPr>
              <p:nvPr/>
            </p:nvSpPr>
            <p:spPr bwMode="auto">
              <a:xfrm>
                <a:off x="11988824" y="2483189"/>
                <a:ext cx="290513" cy="355600"/>
              </a:xfrm>
              <a:custGeom>
                <a:avLst/>
                <a:gdLst>
                  <a:gd name="T0" fmla="*/ 301 w 364"/>
                  <a:gd name="T1" fmla="*/ 0 h 450"/>
                  <a:gd name="T2" fmla="*/ 364 w 364"/>
                  <a:gd name="T3" fmla="*/ 48 h 450"/>
                  <a:gd name="T4" fmla="*/ 63 w 364"/>
                  <a:gd name="T5" fmla="*/ 450 h 450"/>
                  <a:gd name="T6" fmla="*/ 0 w 364"/>
                  <a:gd name="T7" fmla="*/ 402 h 450"/>
                  <a:gd name="T8" fmla="*/ 301 w 364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50">
                    <a:moveTo>
                      <a:pt x="301" y="0"/>
                    </a:moveTo>
                    <a:lnTo>
                      <a:pt x="364" y="48"/>
                    </a:lnTo>
                    <a:lnTo>
                      <a:pt x="63" y="450"/>
                    </a:lnTo>
                    <a:lnTo>
                      <a:pt x="0" y="402"/>
                    </a:lnTo>
                    <a:lnTo>
                      <a:pt x="301" y="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27" name="组合 426"/>
            <p:cNvGrpSpPr/>
            <p:nvPr/>
          </p:nvGrpSpPr>
          <p:grpSpPr>
            <a:xfrm>
              <a:off x="4032653" y="2546058"/>
              <a:ext cx="477392" cy="743866"/>
              <a:chOff x="11474474" y="2483189"/>
              <a:chExt cx="804863" cy="1254125"/>
            </a:xfrm>
          </p:grpSpPr>
          <p:sp>
            <p:nvSpPr>
              <p:cNvPr id="428" name="Freeform 12"/>
              <p:cNvSpPr>
                <a:spLocks/>
              </p:cNvSpPr>
              <p:nvPr/>
            </p:nvSpPr>
            <p:spPr bwMode="auto">
              <a:xfrm>
                <a:off x="11766574" y="2535577"/>
                <a:ext cx="222250" cy="220663"/>
              </a:xfrm>
              <a:custGeom>
                <a:avLst/>
                <a:gdLst>
                  <a:gd name="T0" fmla="*/ 278 w 278"/>
                  <a:gd name="T1" fmla="*/ 140 h 279"/>
                  <a:gd name="T2" fmla="*/ 275 w 278"/>
                  <a:gd name="T3" fmla="*/ 168 h 279"/>
                  <a:gd name="T4" fmla="*/ 267 w 278"/>
                  <a:gd name="T5" fmla="*/ 194 h 279"/>
                  <a:gd name="T6" fmla="*/ 254 w 278"/>
                  <a:gd name="T7" fmla="*/ 217 h 279"/>
                  <a:gd name="T8" fmla="*/ 238 w 278"/>
                  <a:gd name="T9" fmla="*/ 239 h 279"/>
                  <a:gd name="T10" fmla="*/ 216 w 278"/>
                  <a:gd name="T11" fmla="*/ 254 h 279"/>
                  <a:gd name="T12" fmla="*/ 193 w 278"/>
                  <a:gd name="T13" fmla="*/ 267 h 279"/>
                  <a:gd name="T14" fmla="*/ 168 w 278"/>
                  <a:gd name="T15" fmla="*/ 276 h 279"/>
                  <a:gd name="T16" fmla="*/ 139 w 278"/>
                  <a:gd name="T17" fmla="*/ 279 h 279"/>
                  <a:gd name="T18" fmla="*/ 124 w 278"/>
                  <a:gd name="T19" fmla="*/ 277 h 279"/>
                  <a:gd name="T20" fmla="*/ 97 w 278"/>
                  <a:gd name="T21" fmla="*/ 273 h 279"/>
                  <a:gd name="T22" fmla="*/ 73 w 278"/>
                  <a:gd name="T23" fmla="*/ 262 h 279"/>
                  <a:gd name="T24" fmla="*/ 51 w 278"/>
                  <a:gd name="T25" fmla="*/ 247 h 279"/>
                  <a:gd name="T26" fmla="*/ 31 w 278"/>
                  <a:gd name="T27" fmla="*/ 229 h 279"/>
                  <a:gd name="T28" fmla="*/ 17 w 278"/>
                  <a:gd name="T29" fmla="*/ 206 h 279"/>
                  <a:gd name="T30" fmla="*/ 7 w 278"/>
                  <a:gd name="T31" fmla="*/ 181 h 279"/>
                  <a:gd name="T32" fmla="*/ 1 w 278"/>
                  <a:gd name="T33" fmla="*/ 154 h 279"/>
                  <a:gd name="T34" fmla="*/ 0 w 278"/>
                  <a:gd name="T35" fmla="*/ 140 h 279"/>
                  <a:gd name="T36" fmla="*/ 2 w 278"/>
                  <a:gd name="T37" fmla="*/ 112 h 279"/>
                  <a:gd name="T38" fmla="*/ 11 w 278"/>
                  <a:gd name="T39" fmla="*/ 85 h 279"/>
                  <a:gd name="T40" fmla="*/ 24 w 278"/>
                  <a:gd name="T41" fmla="*/ 62 h 279"/>
                  <a:gd name="T42" fmla="*/ 41 w 278"/>
                  <a:gd name="T43" fmla="*/ 42 h 279"/>
                  <a:gd name="T44" fmla="*/ 61 w 278"/>
                  <a:gd name="T45" fmla="*/ 25 h 279"/>
                  <a:gd name="T46" fmla="*/ 84 w 278"/>
                  <a:gd name="T47" fmla="*/ 12 h 279"/>
                  <a:gd name="T48" fmla="*/ 112 w 278"/>
                  <a:gd name="T49" fmla="*/ 3 h 279"/>
                  <a:gd name="T50" fmla="*/ 139 w 278"/>
                  <a:gd name="T51" fmla="*/ 0 h 279"/>
                  <a:gd name="T52" fmla="*/ 153 w 278"/>
                  <a:gd name="T53" fmla="*/ 2 h 279"/>
                  <a:gd name="T54" fmla="*/ 180 w 278"/>
                  <a:gd name="T55" fmla="*/ 7 h 279"/>
                  <a:gd name="T56" fmla="*/ 205 w 278"/>
                  <a:gd name="T57" fmla="*/ 18 h 279"/>
                  <a:gd name="T58" fmla="*/ 228 w 278"/>
                  <a:gd name="T59" fmla="*/ 32 h 279"/>
                  <a:gd name="T60" fmla="*/ 247 w 278"/>
                  <a:gd name="T61" fmla="*/ 52 h 279"/>
                  <a:gd name="T62" fmla="*/ 261 w 278"/>
                  <a:gd name="T63" fmla="*/ 74 h 279"/>
                  <a:gd name="T64" fmla="*/ 272 w 278"/>
                  <a:gd name="T65" fmla="*/ 98 h 279"/>
                  <a:gd name="T66" fmla="*/ 277 w 278"/>
                  <a:gd name="T67" fmla="*/ 125 h 279"/>
                  <a:gd name="T68" fmla="*/ 278 w 278"/>
                  <a:gd name="T69" fmla="*/ 14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79">
                    <a:moveTo>
                      <a:pt x="278" y="140"/>
                    </a:moveTo>
                    <a:lnTo>
                      <a:pt x="278" y="140"/>
                    </a:lnTo>
                    <a:lnTo>
                      <a:pt x="277" y="154"/>
                    </a:lnTo>
                    <a:lnTo>
                      <a:pt x="275" y="168"/>
                    </a:lnTo>
                    <a:lnTo>
                      <a:pt x="272" y="181"/>
                    </a:lnTo>
                    <a:lnTo>
                      <a:pt x="267" y="194"/>
                    </a:lnTo>
                    <a:lnTo>
                      <a:pt x="261" y="206"/>
                    </a:lnTo>
                    <a:lnTo>
                      <a:pt x="254" y="217"/>
                    </a:lnTo>
                    <a:lnTo>
                      <a:pt x="247" y="229"/>
                    </a:lnTo>
                    <a:lnTo>
                      <a:pt x="238" y="239"/>
                    </a:lnTo>
                    <a:lnTo>
                      <a:pt x="228" y="247"/>
                    </a:lnTo>
                    <a:lnTo>
                      <a:pt x="216" y="254"/>
                    </a:lnTo>
                    <a:lnTo>
                      <a:pt x="205" y="262"/>
                    </a:lnTo>
                    <a:lnTo>
                      <a:pt x="193" y="267"/>
                    </a:lnTo>
                    <a:lnTo>
                      <a:pt x="180" y="273"/>
                    </a:lnTo>
                    <a:lnTo>
                      <a:pt x="168" y="276"/>
                    </a:lnTo>
                    <a:lnTo>
                      <a:pt x="153" y="277"/>
                    </a:lnTo>
                    <a:lnTo>
                      <a:pt x="139" y="279"/>
                    </a:lnTo>
                    <a:lnTo>
                      <a:pt x="139" y="279"/>
                    </a:lnTo>
                    <a:lnTo>
                      <a:pt x="124" y="277"/>
                    </a:lnTo>
                    <a:lnTo>
                      <a:pt x="112" y="276"/>
                    </a:lnTo>
                    <a:lnTo>
                      <a:pt x="97" y="273"/>
                    </a:lnTo>
                    <a:lnTo>
                      <a:pt x="84" y="267"/>
                    </a:lnTo>
                    <a:lnTo>
                      <a:pt x="73" y="262"/>
                    </a:lnTo>
                    <a:lnTo>
                      <a:pt x="61" y="254"/>
                    </a:lnTo>
                    <a:lnTo>
                      <a:pt x="51" y="247"/>
                    </a:lnTo>
                    <a:lnTo>
                      <a:pt x="41" y="239"/>
                    </a:lnTo>
                    <a:lnTo>
                      <a:pt x="31" y="229"/>
                    </a:lnTo>
                    <a:lnTo>
                      <a:pt x="24" y="217"/>
                    </a:lnTo>
                    <a:lnTo>
                      <a:pt x="17" y="206"/>
                    </a:lnTo>
                    <a:lnTo>
                      <a:pt x="11" y="194"/>
                    </a:lnTo>
                    <a:lnTo>
                      <a:pt x="7" y="181"/>
                    </a:lnTo>
                    <a:lnTo>
                      <a:pt x="2" y="168"/>
                    </a:lnTo>
                    <a:lnTo>
                      <a:pt x="1" y="154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25"/>
                    </a:lnTo>
                    <a:lnTo>
                      <a:pt x="2" y="112"/>
                    </a:lnTo>
                    <a:lnTo>
                      <a:pt x="7" y="98"/>
                    </a:lnTo>
                    <a:lnTo>
                      <a:pt x="11" y="85"/>
                    </a:lnTo>
                    <a:lnTo>
                      <a:pt x="17" y="74"/>
                    </a:lnTo>
                    <a:lnTo>
                      <a:pt x="24" y="62"/>
                    </a:lnTo>
                    <a:lnTo>
                      <a:pt x="31" y="52"/>
                    </a:lnTo>
                    <a:lnTo>
                      <a:pt x="41" y="42"/>
                    </a:lnTo>
                    <a:lnTo>
                      <a:pt x="51" y="32"/>
                    </a:lnTo>
                    <a:lnTo>
                      <a:pt x="61" y="25"/>
                    </a:lnTo>
                    <a:lnTo>
                      <a:pt x="73" y="18"/>
                    </a:lnTo>
                    <a:lnTo>
                      <a:pt x="84" y="12"/>
                    </a:lnTo>
                    <a:lnTo>
                      <a:pt x="97" y="7"/>
                    </a:lnTo>
                    <a:lnTo>
                      <a:pt x="112" y="3"/>
                    </a:lnTo>
                    <a:lnTo>
                      <a:pt x="124" y="2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53" y="2"/>
                    </a:lnTo>
                    <a:lnTo>
                      <a:pt x="168" y="3"/>
                    </a:lnTo>
                    <a:lnTo>
                      <a:pt x="180" y="7"/>
                    </a:lnTo>
                    <a:lnTo>
                      <a:pt x="193" y="12"/>
                    </a:lnTo>
                    <a:lnTo>
                      <a:pt x="205" y="18"/>
                    </a:lnTo>
                    <a:lnTo>
                      <a:pt x="216" y="25"/>
                    </a:lnTo>
                    <a:lnTo>
                      <a:pt x="228" y="32"/>
                    </a:lnTo>
                    <a:lnTo>
                      <a:pt x="238" y="42"/>
                    </a:lnTo>
                    <a:lnTo>
                      <a:pt x="247" y="52"/>
                    </a:lnTo>
                    <a:lnTo>
                      <a:pt x="254" y="62"/>
                    </a:lnTo>
                    <a:lnTo>
                      <a:pt x="261" y="74"/>
                    </a:lnTo>
                    <a:lnTo>
                      <a:pt x="267" y="85"/>
                    </a:lnTo>
                    <a:lnTo>
                      <a:pt x="272" y="98"/>
                    </a:lnTo>
                    <a:lnTo>
                      <a:pt x="275" y="112"/>
                    </a:lnTo>
                    <a:lnTo>
                      <a:pt x="277" y="125"/>
                    </a:lnTo>
                    <a:lnTo>
                      <a:pt x="278" y="140"/>
                    </a:lnTo>
                    <a:lnTo>
                      <a:pt x="278" y="14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9" name="Rectangle 13"/>
              <p:cNvSpPr>
                <a:spLocks noChangeArrowheads="1"/>
              </p:cNvSpPr>
              <p:nvPr/>
            </p:nvSpPr>
            <p:spPr bwMode="auto">
              <a:xfrm>
                <a:off x="11766574" y="2794339"/>
                <a:ext cx="227013" cy="473075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0" name="Rectangle 14"/>
              <p:cNvSpPr>
                <a:spLocks noChangeArrowheads="1"/>
              </p:cNvSpPr>
              <p:nvPr/>
            </p:nvSpPr>
            <p:spPr bwMode="auto">
              <a:xfrm>
                <a:off x="11777686" y="3299164"/>
                <a:ext cx="90488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1" name="Rectangle 15"/>
              <p:cNvSpPr>
                <a:spLocks noChangeArrowheads="1"/>
              </p:cNvSpPr>
              <p:nvPr/>
            </p:nvSpPr>
            <p:spPr bwMode="auto">
              <a:xfrm>
                <a:off x="11896749" y="3299164"/>
                <a:ext cx="92075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2" name="Freeform 16"/>
              <p:cNvSpPr>
                <a:spLocks/>
              </p:cNvSpPr>
              <p:nvPr/>
            </p:nvSpPr>
            <p:spPr bwMode="auto">
              <a:xfrm>
                <a:off x="11474474" y="2486364"/>
                <a:ext cx="300038" cy="349250"/>
              </a:xfrm>
              <a:custGeom>
                <a:avLst/>
                <a:gdLst>
                  <a:gd name="T0" fmla="*/ 0 w 378"/>
                  <a:gd name="T1" fmla="*/ 50 h 440"/>
                  <a:gd name="T2" fmla="*/ 62 w 378"/>
                  <a:gd name="T3" fmla="*/ 0 h 440"/>
                  <a:gd name="T4" fmla="*/ 378 w 378"/>
                  <a:gd name="T5" fmla="*/ 391 h 440"/>
                  <a:gd name="T6" fmla="*/ 316 w 378"/>
                  <a:gd name="T7" fmla="*/ 440 h 440"/>
                  <a:gd name="T8" fmla="*/ 0 w 378"/>
                  <a:gd name="T9" fmla="*/ 5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440">
                    <a:moveTo>
                      <a:pt x="0" y="50"/>
                    </a:moveTo>
                    <a:lnTo>
                      <a:pt x="62" y="0"/>
                    </a:lnTo>
                    <a:lnTo>
                      <a:pt x="378" y="391"/>
                    </a:lnTo>
                    <a:lnTo>
                      <a:pt x="316" y="44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3" name="Freeform 17"/>
              <p:cNvSpPr>
                <a:spLocks/>
              </p:cNvSpPr>
              <p:nvPr/>
            </p:nvSpPr>
            <p:spPr bwMode="auto">
              <a:xfrm>
                <a:off x="11988824" y="2483189"/>
                <a:ext cx="290513" cy="355600"/>
              </a:xfrm>
              <a:custGeom>
                <a:avLst/>
                <a:gdLst>
                  <a:gd name="T0" fmla="*/ 301 w 364"/>
                  <a:gd name="T1" fmla="*/ 0 h 450"/>
                  <a:gd name="T2" fmla="*/ 364 w 364"/>
                  <a:gd name="T3" fmla="*/ 48 h 450"/>
                  <a:gd name="T4" fmla="*/ 63 w 364"/>
                  <a:gd name="T5" fmla="*/ 450 h 450"/>
                  <a:gd name="T6" fmla="*/ 0 w 364"/>
                  <a:gd name="T7" fmla="*/ 402 h 450"/>
                  <a:gd name="T8" fmla="*/ 301 w 364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50">
                    <a:moveTo>
                      <a:pt x="301" y="0"/>
                    </a:moveTo>
                    <a:lnTo>
                      <a:pt x="364" y="48"/>
                    </a:lnTo>
                    <a:lnTo>
                      <a:pt x="63" y="450"/>
                    </a:lnTo>
                    <a:lnTo>
                      <a:pt x="0" y="402"/>
                    </a:lnTo>
                    <a:lnTo>
                      <a:pt x="301" y="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34" name="组合 433"/>
            <p:cNvGrpSpPr/>
            <p:nvPr/>
          </p:nvGrpSpPr>
          <p:grpSpPr>
            <a:xfrm>
              <a:off x="4835978" y="2546058"/>
              <a:ext cx="477392" cy="743866"/>
              <a:chOff x="11474474" y="2483189"/>
              <a:chExt cx="804863" cy="1254125"/>
            </a:xfrm>
          </p:grpSpPr>
          <p:sp>
            <p:nvSpPr>
              <p:cNvPr id="435" name="Freeform 12"/>
              <p:cNvSpPr>
                <a:spLocks/>
              </p:cNvSpPr>
              <p:nvPr/>
            </p:nvSpPr>
            <p:spPr bwMode="auto">
              <a:xfrm>
                <a:off x="11766574" y="2535577"/>
                <a:ext cx="222250" cy="220663"/>
              </a:xfrm>
              <a:custGeom>
                <a:avLst/>
                <a:gdLst>
                  <a:gd name="T0" fmla="*/ 278 w 278"/>
                  <a:gd name="T1" fmla="*/ 140 h 279"/>
                  <a:gd name="T2" fmla="*/ 275 w 278"/>
                  <a:gd name="T3" fmla="*/ 168 h 279"/>
                  <a:gd name="T4" fmla="*/ 267 w 278"/>
                  <a:gd name="T5" fmla="*/ 194 h 279"/>
                  <a:gd name="T6" fmla="*/ 254 w 278"/>
                  <a:gd name="T7" fmla="*/ 217 h 279"/>
                  <a:gd name="T8" fmla="*/ 238 w 278"/>
                  <a:gd name="T9" fmla="*/ 239 h 279"/>
                  <a:gd name="T10" fmla="*/ 216 w 278"/>
                  <a:gd name="T11" fmla="*/ 254 h 279"/>
                  <a:gd name="T12" fmla="*/ 193 w 278"/>
                  <a:gd name="T13" fmla="*/ 267 h 279"/>
                  <a:gd name="T14" fmla="*/ 168 w 278"/>
                  <a:gd name="T15" fmla="*/ 276 h 279"/>
                  <a:gd name="T16" fmla="*/ 139 w 278"/>
                  <a:gd name="T17" fmla="*/ 279 h 279"/>
                  <a:gd name="T18" fmla="*/ 124 w 278"/>
                  <a:gd name="T19" fmla="*/ 277 h 279"/>
                  <a:gd name="T20" fmla="*/ 97 w 278"/>
                  <a:gd name="T21" fmla="*/ 273 h 279"/>
                  <a:gd name="T22" fmla="*/ 73 w 278"/>
                  <a:gd name="T23" fmla="*/ 262 h 279"/>
                  <a:gd name="T24" fmla="*/ 51 w 278"/>
                  <a:gd name="T25" fmla="*/ 247 h 279"/>
                  <a:gd name="T26" fmla="*/ 31 w 278"/>
                  <a:gd name="T27" fmla="*/ 229 h 279"/>
                  <a:gd name="T28" fmla="*/ 17 w 278"/>
                  <a:gd name="T29" fmla="*/ 206 h 279"/>
                  <a:gd name="T30" fmla="*/ 7 w 278"/>
                  <a:gd name="T31" fmla="*/ 181 h 279"/>
                  <a:gd name="T32" fmla="*/ 1 w 278"/>
                  <a:gd name="T33" fmla="*/ 154 h 279"/>
                  <a:gd name="T34" fmla="*/ 0 w 278"/>
                  <a:gd name="T35" fmla="*/ 140 h 279"/>
                  <a:gd name="T36" fmla="*/ 2 w 278"/>
                  <a:gd name="T37" fmla="*/ 112 h 279"/>
                  <a:gd name="T38" fmla="*/ 11 w 278"/>
                  <a:gd name="T39" fmla="*/ 85 h 279"/>
                  <a:gd name="T40" fmla="*/ 24 w 278"/>
                  <a:gd name="T41" fmla="*/ 62 h 279"/>
                  <a:gd name="T42" fmla="*/ 41 w 278"/>
                  <a:gd name="T43" fmla="*/ 42 h 279"/>
                  <a:gd name="T44" fmla="*/ 61 w 278"/>
                  <a:gd name="T45" fmla="*/ 25 h 279"/>
                  <a:gd name="T46" fmla="*/ 84 w 278"/>
                  <a:gd name="T47" fmla="*/ 12 h 279"/>
                  <a:gd name="T48" fmla="*/ 112 w 278"/>
                  <a:gd name="T49" fmla="*/ 3 h 279"/>
                  <a:gd name="T50" fmla="*/ 139 w 278"/>
                  <a:gd name="T51" fmla="*/ 0 h 279"/>
                  <a:gd name="T52" fmla="*/ 153 w 278"/>
                  <a:gd name="T53" fmla="*/ 2 h 279"/>
                  <a:gd name="T54" fmla="*/ 180 w 278"/>
                  <a:gd name="T55" fmla="*/ 7 h 279"/>
                  <a:gd name="T56" fmla="*/ 205 w 278"/>
                  <a:gd name="T57" fmla="*/ 18 h 279"/>
                  <a:gd name="T58" fmla="*/ 228 w 278"/>
                  <a:gd name="T59" fmla="*/ 32 h 279"/>
                  <a:gd name="T60" fmla="*/ 247 w 278"/>
                  <a:gd name="T61" fmla="*/ 52 h 279"/>
                  <a:gd name="T62" fmla="*/ 261 w 278"/>
                  <a:gd name="T63" fmla="*/ 74 h 279"/>
                  <a:gd name="T64" fmla="*/ 272 w 278"/>
                  <a:gd name="T65" fmla="*/ 98 h 279"/>
                  <a:gd name="T66" fmla="*/ 277 w 278"/>
                  <a:gd name="T67" fmla="*/ 125 h 279"/>
                  <a:gd name="T68" fmla="*/ 278 w 278"/>
                  <a:gd name="T69" fmla="*/ 14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79">
                    <a:moveTo>
                      <a:pt x="278" y="140"/>
                    </a:moveTo>
                    <a:lnTo>
                      <a:pt x="278" y="140"/>
                    </a:lnTo>
                    <a:lnTo>
                      <a:pt x="277" y="154"/>
                    </a:lnTo>
                    <a:lnTo>
                      <a:pt x="275" y="168"/>
                    </a:lnTo>
                    <a:lnTo>
                      <a:pt x="272" y="181"/>
                    </a:lnTo>
                    <a:lnTo>
                      <a:pt x="267" y="194"/>
                    </a:lnTo>
                    <a:lnTo>
                      <a:pt x="261" y="206"/>
                    </a:lnTo>
                    <a:lnTo>
                      <a:pt x="254" y="217"/>
                    </a:lnTo>
                    <a:lnTo>
                      <a:pt x="247" y="229"/>
                    </a:lnTo>
                    <a:lnTo>
                      <a:pt x="238" y="239"/>
                    </a:lnTo>
                    <a:lnTo>
                      <a:pt x="228" y="247"/>
                    </a:lnTo>
                    <a:lnTo>
                      <a:pt x="216" y="254"/>
                    </a:lnTo>
                    <a:lnTo>
                      <a:pt x="205" y="262"/>
                    </a:lnTo>
                    <a:lnTo>
                      <a:pt x="193" y="267"/>
                    </a:lnTo>
                    <a:lnTo>
                      <a:pt x="180" y="273"/>
                    </a:lnTo>
                    <a:lnTo>
                      <a:pt x="168" y="276"/>
                    </a:lnTo>
                    <a:lnTo>
                      <a:pt x="153" y="277"/>
                    </a:lnTo>
                    <a:lnTo>
                      <a:pt x="139" y="279"/>
                    </a:lnTo>
                    <a:lnTo>
                      <a:pt x="139" y="279"/>
                    </a:lnTo>
                    <a:lnTo>
                      <a:pt x="124" y="277"/>
                    </a:lnTo>
                    <a:lnTo>
                      <a:pt x="112" y="276"/>
                    </a:lnTo>
                    <a:lnTo>
                      <a:pt x="97" y="273"/>
                    </a:lnTo>
                    <a:lnTo>
                      <a:pt x="84" y="267"/>
                    </a:lnTo>
                    <a:lnTo>
                      <a:pt x="73" y="262"/>
                    </a:lnTo>
                    <a:lnTo>
                      <a:pt x="61" y="254"/>
                    </a:lnTo>
                    <a:lnTo>
                      <a:pt x="51" y="247"/>
                    </a:lnTo>
                    <a:lnTo>
                      <a:pt x="41" y="239"/>
                    </a:lnTo>
                    <a:lnTo>
                      <a:pt x="31" y="229"/>
                    </a:lnTo>
                    <a:lnTo>
                      <a:pt x="24" y="217"/>
                    </a:lnTo>
                    <a:lnTo>
                      <a:pt x="17" y="206"/>
                    </a:lnTo>
                    <a:lnTo>
                      <a:pt x="11" y="194"/>
                    </a:lnTo>
                    <a:lnTo>
                      <a:pt x="7" y="181"/>
                    </a:lnTo>
                    <a:lnTo>
                      <a:pt x="2" y="168"/>
                    </a:lnTo>
                    <a:lnTo>
                      <a:pt x="1" y="154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25"/>
                    </a:lnTo>
                    <a:lnTo>
                      <a:pt x="2" y="112"/>
                    </a:lnTo>
                    <a:lnTo>
                      <a:pt x="7" y="98"/>
                    </a:lnTo>
                    <a:lnTo>
                      <a:pt x="11" y="85"/>
                    </a:lnTo>
                    <a:lnTo>
                      <a:pt x="17" y="74"/>
                    </a:lnTo>
                    <a:lnTo>
                      <a:pt x="24" y="62"/>
                    </a:lnTo>
                    <a:lnTo>
                      <a:pt x="31" y="52"/>
                    </a:lnTo>
                    <a:lnTo>
                      <a:pt x="41" y="42"/>
                    </a:lnTo>
                    <a:lnTo>
                      <a:pt x="51" y="32"/>
                    </a:lnTo>
                    <a:lnTo>
                      <a:pt x="61" y="25"/>
                    </a:lnTo>
                    <a:lnTo>
                      <a:pt x="73" y="18"/>
                    </a:lnTo>
                    <a:lnTo>
                      <a:pt x="84" y="12"/>
                    </a:lnTo>
                    <a:lnTo>
                      <a:pt x="97" y="7"/>
                    </a:lnTo>
                    <a:lnTo>
                      <a:pt x="112" y="3"/>
                    </a:lnTo>
                    <a:lnTo>
                      <a:pt x="124" y="2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53" y="2"/>
                    </a:lnTo>
                    <a:lnTo>
                      <a:pt x="168" y="3"/>
                    </a:lnTo>
                    <a:lnTo>
                      <a:pt x="180" y="7"/>
                    </a:lnTo>
                    <a:lnTo>
                      <a:pt x="193" y="12"/>
                    </a:lnTo>
                    <a:lnTo>
                      <a:pt x="205" y="18"/>
                    </a:lnTo>
                    <a:lnTo>
                      <a:pt x="216" y="25"/>
                    </a:lnTo>
                    <a:lnTo>
                      <a:pt x="228" y="32"/>
                    </a:lnTo>
                    <a:lnTo>
                      <a:pt x="238" y="42"/>
                    </a:lnTo>
                    <a:lnTo>
                      <a:pt x="247" y="52"/>
                    </a:lnTo>
                    <a:lnTo>
                      <a:pt x="254" y="62"/>
                    </a:lnTo>
                    <a:lnTo>
                      <a:pt x="261" y="74"/>
                    </a:lnTo>
                    <a:lnTo>
                      <a:pt x="267" y="85"/>
                    </a:lnTo>
                    <a:lnTo>
                      <a:pt x="272" y="98"/>
                    </a:lnTo>
                    <a:lnTo>
                      <a:pt x="275" y="112"/>
                    </a:lnTo>
                    <a:lnTo>
                      <a:pt x="277" y="125"/>
                    </a:lnTo>
                    <a:lnTo>
                      <a:pt x="278" y="140"/>
                    </a:lnTo>
                    <a:lnTo>
                      <a:pt x="278" y="14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6" name="Rectangle 13"/>
              <p:cNvSpPr>
                <a:spLocks noChangeArrowheads="1"/>
              </p:cNvSpPr>
              <p:nvPr/>
            </p:nvSpPr>
            <p:spPr bwMode="auto">
              <a:xfrm>
                <a:off x="11766574" y="2794339"/>
                <a:ext cx="227013" cy="473075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7" name="Rectangle 14"/>
              <p:cNvSpPr>
                <a:spLocks noChangeArrowheads="1"/>
              </p:cNvSpPr>
              <p:nvPr/>
            </p:nvSpPr>
            <p:spPr bwMode="auto">
              <a:xfrm>
                <a:off x="11777686" y="3299164"/>
                <a:ext cx="90488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8" name="Rectangle 15"/>
              <p:cNvSpPr>
                <a:spLocks noChangeArrowheads="1"/>
              </p:cNvSpPr>
              <p:nvPr/>
            </p:nvSpPr>
            <p:spPr bwMode="auto">
              <a:xfrm>
                <a:off x="11896749" y="3299164"/>
                <a:ext cx="92075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9" name="Freeform 16"/>
              <p:cNvSpPr>
                <a:spLocks/>
              </p:cNvSpPr>
              <p:nvPr/>
            </p:nvSpPr>
            <p:spPr bwMode="auto">
              <a:xfrm>
                <a:off x="11474474" y="2486364"/>
                <a:ext cx="300038" cy="349250"/>
              </a:xfrm>
              <a:custGeom>
                <a:avLst/>
                <a:gdLst>
                  <a:gd name="T0" fmla="*/ 0 w 378"/>
                  <a:gd name="T1" fmla="*/ 50 h 440"/>
                  <a:gd name="T2" fmla="*/ 62 w 378"/>
                  <a:gd name="T3" fmla="*/ 0 h 440"/>
                  <a:gd name="T4" fmla="*/ 378 w 378"/>
                  <a:gd name="T5" fmla="*/ 391 h 440"/>
                  <a:gd name="T6" fmla="*/ 316 w 378"/>
                  <a:gd name="T7" fmla="*/ 440 h 440"/>
                  <a:gd name="T8" fmla="*/ 0 w 378"/>
                  <a:gd name="T9" fmla="*/ 5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440">
                    <a:moveTo>
                      <a:pt x="0" y="50"/>
                    </a:moveTo>
                    <a:lnTo>
                      <a:pt x="62" y="0"/>
                    </a:lnTo>
                    <a:lnTo>
                      <a:pt x="378" y="391"/>
                    </a:lnTo>
                    <a:lnTo>
                      <a:pt x="316" y="44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0" name="Freeform 17"/>
              <p:cNvSpPr>
                <a:spLocks/>
              </p:cNvSpPr>
              <p:nvPr/>
            </p:nvSpPr>
            <p:spPr bwMode="auto">
              <a:xfrm>
                <a:off x="11988824" y="2483189"/>
                <a:ext cx="290513" cy="355600"/>
              </a:xfrm>
              <a:custGeom>
                <a:avLst/>
                <a:gdLst>
                  <a:gd name="T0" fmla="*/ 301 w 364"/>
                  <a:gd name="T1" fmla="*/ 0 h 450"/>
                  <a:gd name="T2" fmla="*/ 364 w 364"/>
                  <a:gd name="T3" fmla="*/ 48 h 450"/>
                  <a:gd name="T4" fmla="*/ 63 w 364"/>
                  <a:gd name="T5" fmla="*/ 450 h 450"/>
                  <a:gd name="T6" fmla="*/ 0 w 364"/>
                  <a:gd name="T7" fmla="*/ 402 h 450"/>
                  <a:gd name="T8" fmla="*/ 301 w 364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50">
                    <a:moveTo>
                      <a:pt x="301" y="0"/>
                    </a:moveTo>
                    <a:lnTo>
                      <a:pt x="364" y="48"/>
                    </a:lnTo>
                    <a:lnTo>
                      <a:pt x="63" y="450"/>
                    </a:lnTo>
                    <a:lnTo>
                      <a:pt x="0" y="402"/>
                    </a:lnTo>
                    <a:lnTo>
                      <a:pt x="301" y="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2568014" y="3597859"/>
            <a:ext cx="2053960" cy="743866"/>
            <a:chOff x="2933477" y="3446346"/>
            <a:chExt cx="2053960" cy="743866"/>
          </a:xfrm>
        </p:grpSpPr>
        <p:grpSp>
          <p:nvGrpSpPr>
            <p:cNvPr id="441" name="组合 440"/>
            <p:cNvGrpSpPr/>
            <p:nvPr/>
          </p:nvGrpSpPr>
          <p:grpSpPr>
            <a:xfrm>
              <a:off x="2933477" y="3446346"/>
              <a:ext cx="477392" cy="743866"/>
              <a:chOff x="11474474" y="2483189"/>
              <a:chExt cx="804863" cy="1254125"/>
            </a:xfrm>
          </p:grpSpPr>
          <p:sp>
            <p:nvSpPr>
              <p:cNvPr id="442" name="Freeform 12"/>
              <p:cNvSpPr>
                <a:spLocks/>
              </p:cNvSpPr>
              <p:nvPr/>
            </p:nvSpPr>
            <p:spPr bwMode="auto">
              <a:xfrm>
                <a:off x="11766574" y="2535577"/>
                <a:ext cx="222250" cy="220663"/>
              </a:xfrm>
              <a:custGeom>
                <a:avLst/>
                <a:gdLst>
                  <a:gd name="T0" fmla="*/ 278 w 278"/>
                  <a:gd name="T1" fmla="*/ 140 h 279"/>
                  <a:gd name="T2" fmla="*/ 275 w 278"/>
                  <a:gd name="T3" fmla="*/ 168 h 279"/>
                  <a:gd name="T4" fmla="*/ 267 w 278"/>
                  <a:gd name="T5" fmla="*/ 194 h 279"/>
                  <a:gd name="T6" fmla="*/ 254 w 278"/>
                  <a:gd name="T7" fmla="*/ 217 h 279"/>
                  <a:gd name="T8" fmla="*/ 238 w 278"/>
                  <a:gd name="T9" fmla="*/ 239 h 279"/>
                  <a:gd name="T10" fmla="*/ 216 w 278"/>
                  <a:gd name="T11" fmla="*/ 254 h 279"/>
                  <a:gd name="T12" fmla="*/ 193 w 278"/>
                  <a:gd name="T13" fmla="*/ 267 h 279"/>
                  <a:gd name="T14" fmla="*/ 168 w 278"/>
                  <a:gd name="T15" fmla="*/ 276 h 279"/>
                  <a:gd name="T16" fmla="*/ 139 w 278"/>
                  <a:gd name="T17" fmla="*/ 279 h 279"/>
                  <a:gd name="T18" fmla="*/ 124 w 278"/>
                  <a:gd name="T19" fmla="*/ 277 h 279"/>
                  <a:gd name="T20" fmla="*/ 97 w 278"/>
                  <a:gd name="T21" fmla="*/ 273 h 279"/>
                  <a:gd name="T22" fmla="*/ 73 w 278"/>
                  <a:gd name="T23" fmla="*/ 262 h 279"/>
                  <a:gd name="T24" fmla="*/ 51 w 278"/>
                  <a:gd name="T25" fmla="*/ 247 h 279"/>
                  <a:gd name="T26" fmla="*/ 31 w 278"/>
                  <a:gd name="T27" fmla="*/ 229 h 279"/>
                  <a:gd name="T28" fmla="*/ 17 w 278"/>
                  <a:gd name="T29" fmla="*/ 206 h 279"/>
                  <a:gd name="T30" fmla="*/ 7 w 278"/>
                  <a:gd name="T31" fmla="*/ 181 h 279"/>
                  <a:gd name="T32" fmla="*/ 1 w 278"/>
                  <a:gd name="T33" fmla="*/ 154 h 279"/>
                  <a:gd name="T34" fmla="*/ 0 w 278"/>
                  <a:gd name="T35" fmla="*/ 140 h 279"/>
                  <a:gd name="T36" fmla="*/ 2 w 278"/>
                  <a:gd name="T37" fmla="*/ 112 h 279"/>
                  <a:gd name="T38" fmla="*/ 11 w 278"/>
                  <a:gd name="T39" fmla="*/ 85 h 279"/>
                  <a:gd name="T40" fmla="*/ 24 w 278"/>
                  <a:gd name="T41" fmla="*/ 62 h 279"/>
                  <a:gd name="T42" fmla="*/ 41 w 278"/>
                  <a:gd name="T43" fmla="*/ 42 h 279"/>
                  <a:gd name="T44" fmla="*/ 61 w 278"/>
                  <a:gd name="T45" fmla="*/ 25 h 279"/>
                  <a:gd name="T46" fmla="*/ 84 w 278"/>
                  <a:gd name="T47" fmla="*/ 12 h 279"/>
                  <a:gd name="T48" fmla="*/ 112 w 278"/>
                  <a:gd name="T49" fmla="*/ 3 h 279"/>
                  <a:gd name="T50" fmla="*/ 139 w 278"/>
                  <a:gd name="T51" fmla="*/ 0 h 279"/>
                  <a:gd name="T52" fmla="*/ 153 w 278"/>
                  <a:gd name="T53" fmla="*/ 2 h 279"/>
                  <a:gd name="T54" fmla="*/ 180 w 278"/>
                  <a:gd name="T55" fmla="*/ 7 h 279"/>
                  <a:gd name="T56" fmla="*/ 205 w 278"/>
                  <a:gd name="T57" fmla="*/ 18 h 279"/>
                  <a:gd name="T58" fmla="*/ 228 w 278"/>
                  <a:gd name="T59" fmla="*/ 32 h 279"/>
                  <a:gd name="T60" fmla="*/ 247 w 278"/>
                  <a:gd name="T61" fmla="*/ 52 h 279"/>
                  <a:gd name="T62" fmla="*/ 261 w 278"/>
                  <a:gd name="T63" fmla="*/ 74 h 279"/>
                  <a:gd name="T64" fmla="*/ 272 w 278"/>
                  <a:gd name="T65" fmla="*/ 98 h 279"/>
                  <a:gd name="T66" fmla="*/ 277 w 278"/>
                  <a:gd name="T67" fmla="*/ 125 h 279"/>
                  <a:gd name="T68" fmla="*/ 278 w 278"/>
                  <a:gd name="T69" fmla="*/ 14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79">
                    <a:moveTo>
                      <a:pt x="278" y="140"/>
                    </a:moveTo>
                    <a:lnTo>
                      <a:pt x="278" y="140"/>
                    </a:lnTo>
                    <a:lnTo>
                      <a:pt x="277" y="154"/>
                    </a:lnTo>
                    <a:lnTo>
                      <a:pt x="275" y="168"/>
                    </a:lnTo>
                    <a:lnTo>
                      <a:pt x="272" y="181"/>
                    </a:lnTo>
                    <a:lnTo>
                      <a:pt x="267" y="194"/>
                    </a:lnTo>
                    <a:lnTo>
                      <a:pt x="261" y="206"/>
                    </a:lnTo>
                    <a:lnTo>
                      <a:pt x="254" y="217"/>
                    </a:lnTo>
                    <a:lnTo>
                      <a:pt x="247" y="229"/>
                    </a:lnTo>
                    <a:lnTo>
                      <a:pt x="238" y="239"/>
                    </a:lnTo>
                    <a:lnTo>
                      <a:pt x="228" y="247"/>
                    </a:lnTo>
                    <a:lnTo>
                      <a:pt x="216" y="254"/>
                    </a:lnTo>
                    <a:lnTo>
                      <a:pt x="205" y="262"/>
                    </a:lnTo>
                    <a:lnTo>
                      <a:pt x="193" y="267"/>
                    </a:lnTo>
                    <a:lnTo>
                      <a:pt x="180" y="273"/>
                    </a:lnTo>
                    <a:lnTo>
                      <a:pt x="168" y="276"/>
                    </a:lnTo>
                    <a:lnTo>
                      <a:pt x="153" y="277"/>
                    </a:lnTo>
                    <a:lnTo>
                      <a:pt x="139" y="279"/>
                    </a:lnTo>
                    <a:lnTo>
                      <a:pt x="139" y="279"/>
                    </a:lnTo>
                    <a:lnTo>
                      <a:pt x="124" y="277"/>
                    </a:lnTo>
                    <a:lnTo>
                      <a:pt x="112" y="276"/>
                    </a:lnTo>
                    <a:lnTo>
                      <a:pt x="97" y="273"/>
                    </a:lnTo>
                    <a:lnTo>
                      <a:pt x="84" y="267"/>
                    </a:lnTo>
                    <a:lnTo>
                      <a:pt x="73" y="262"/>
                    </a:lnTo>
                    <a:lnTo>
                      <a:pt x="61" y="254"/>
                    </a:lnTo>
                    <a:lnTo>
                      <a:pt x="51" y="247"/>
                    </a:lnTo>
                    <a:lnTo>
                      <a:pt x="41" y="239"/>
                    </a:lnTo>
                    <a:lnTo>
                      <a:pt x="31" y="229"/>
                    </a:lnTo>
                    <a:lnTo>
                      <a:pt x="24" y="217"/>
                    </a:lnTo>
                    <a:lnTo>
                      <a:pt x="17" y="206"/>
                    </a:lnTo>
                    <a:lnTo>
                      <a:pt x="11" y="194"/>
                    </a:lnTo>
                    <a:lnTo>
                      <a:pt x="7" y="181"/>
                    </a:lnTo>
                    <a:lnTo>
                      <a:pt x="2" y="168"/>
                    </a:lnTo>
                    <a:lnTo>
                      <a:pt x="1" y="154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25"/>
                    </a:lnTo>
                    <a:lnTo>
                      <a:pt x="2" y="112"/>
                    </a:lnTo>
                    <a:lnTo>
                      <a:pt x="7" y="98"/>
                    </a:lnTo>
                    <a:lnTo>
                      <a:pt x="11" y="85"/>
                    </a:lnTo>
                    <a:lnTo>
                      <a:pt x="17" y="74"/>
                    </a:lnTo>
                    <a:lnTo>
                      <a:pt x="24" y="62"/>
                    </a:lnTo>
                    <a:lnTo>
                      <a:pt x="31" y="52"/>
                    </a:lnTo>
                    <a:lnTo>
                      <a:pt x="41" y="42"/>
                    </a:lnTo>
                    <a:lnTo>
                      <a:pt x="51" y="32"/>
                    </a:lnTo>
                    <a:lnTo>
                      <a:pt x="61" y="25"/>
                    </a:lnTo>
                    <a:lnTo>
                      <a:pt x="73" y="18"/>
                    </a:lnTo>
                    <a:lnTo>
                      <a:pt x="84" y="12"/>
                    </a:lnTo>
                    <a:lnTo>
                      <a:pt x="97" y="7"/>
                    </a:lnTo>
                    <a:lnTo>
                      <a:pt x="112" y="3"/>
                    </a:lnTo>
                    <a:lnTo>
                      <a:pt x="124" y="2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53" y="2"/>
                    </a:lnTo>
                    <a:lnTo>
                      <a:pt x="168" y="3"/>
                    </a:lnTo>
                    <a:lnTo>
                      <a:pt x="180" y="7"/>
                    </a:lnTo>
                    <a:lnTo>
                      <a:pt x="193" y="12"/>
                    </a:lnTo>
                    <a:lnTo>
                      <a:pt x="205" y="18"/>
                    </a:lnTo>
                    <a:lnTo>
                      <a:pt x="216" y="25"/>
                    </a:lnTo>
                    <a:lnTo>
                      <a:pt x="228" y="32"/>
                    </a:lnTo>
                    <a:lnTo>
                      <a:pt x="238" y="42"/>
                    </a:lnTo>
                    <a:lnTo>
                      <a:pt x="247" y="52"/>
                    </a:lnTo>
                    <a:lnTo>
                      <a:pt x="254" y="62"/>
                    </a:lnTo>
                    <a:lnTo>
                      <a:pt x="261" y="74"/>
                    </a:lnTo>
                    <a:lnTo>
                      <a:pt x="267" y="85"/>
                    </a:lnTo>
                    <a:lnTo>
                      <a:pt x="272" y="98"/>
                    </a:lnTo>
                    <a:lnTo>
                      <a:pt x="275" y="112"/>
                    </a:lnTo>
                    <a:lnTo>
                      <a:pt x="277" y="125"/>
                    </a:lnTo>
                    <a:lnTo>
                      <a:pt x="278" y="140"/>
                    </a:lnTo>
                    <a:lnTo>
                      <a:pt x="278" y="14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3" name="Rectangle 13"/>
              <p:cNvSpPr>
                <a:spLocks noChangeArrowheads="1"/>
              </p:cNvSpPr>
              <p:nvPr/>
            </p:nvSpPr>
            <p:spPr bwMode="auto">
              <a:xfrm>
                <a:off x="11766574" y="2794339"/>
                <a:ext cx="227013" cy="473075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4" name="Rectangle 14"/>
              <p:cNvSpPr>
                <a:spLocks noChangeArrowheads="1"/>
              </p:cNvSpPr>
              <p:nvPr/>
            </p:nvSpPr>
            <p:spPr bwMode="auto">
              <a:xfrm>
                <a:off x="11777686" y="3299164"/>
                <a:ext cx="90488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5" name="Rectangle 15"/>
              <p:cNvSpPr>
                <a:spLocks noChangeArrowheads="1"/>
              </p:cNvSpPr>
              <p:nvPr/>
            </p:nvSpPr>
            <p:spPr bwMode="auto">
              <a:xfrm>
                <a:off x="11896749" y="3299164"/>
                <a:ext cx="92075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6" name="Freeform 16"/>
              <p:cNvSpPr>
                <a:spLocks/>
              </p:cNvSpPr>
              <p:nvPr/>
            </p:nvSpPr>
            <p:spPr bwMode="auto">
              <a:xfrm>
                <a:off x="11474474" y="2486364"/>
                <a:ext cx="300038" cy="349250"/>
              </a:xfrm>
              <a:custGeom>
                <a:avLst/>
                <a:gdLst>
                  <a:gd name="T0" fmla="*/ 0 w 378"/>
                  <a:gd name="T1" fmla="*/ 50 h 440"/>
                  <a:gd name="T2" fmla="*/ 62 w 378"/>
                  <a:gd name="T3" fmla="*/ 0 h 440"/>
                  <a:gd name="T4" fmla="*/ 378 w 378"/>
                  <a:gd name="T5" fmla="*/ 391 h 440"/>
                  <a:gd name="T6" fmla="*/ 316 w 378"/>
                  <a:gd name="T7" fmla="*/ 440 h 440"/>
                  <a:gd name="T8" fmla="*/ 0 w 378"/>
                  <a:gd name="T9" fmla="*/ 5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440">
                    <a:moveTo>
                      <a:pt x="0" y="50"/>
                    </a:moveTo>
                    <a:lnTo>
                      <a:pt x="62" y="0"/>
                    </a:lnTo>
                    <a:lnTo>
                      <a:pt x="378" y="391"/>
                    </a:lnTo>
                    <a:lnTo>
                      <a:pt x="316" y="44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7" name="Freeform 17"/>
              <p:cNvSpPr>
                <a:spLocks/>
              </p:cNvSpPr>
              <p:nvPr/>
            </p:nvSpPr>
            <p:spPr bwMode="auto">
              <a:xfrm>
                <a:off x="11988824" y="2483189"/>
                <a:ext cx="290513" cy="355600"/>
              </a:xfrm>
              <a:custGeom>
                <a:avLst/>
                <a:gdLst>
                  <a:gd name="T0" fmla="*/ 301 w 364"/>
                  <a:gd name="T1" fmla="*/ 0 h 450"/>
                  <a:gd name="T2" fmla="*/ 364 w 364"/>
                  <a:gd name="T3" fmla="*/ 48 h 450"/>
                  <a:gd name="T4" fmla="*/ 63 w 364"/>
                  <a:gd name="T5" fmla="*/ 450 h 450"/>
                  <a:gd name="T6" fmla="*/ 0 w 364"/>
                  <a:gd name="T7" fmla="*/ 402 h 450"/>
                  <a:gd name="T8" fmla="*/ 301 w 364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50">
                    <a:moveTo>
                      <a:pt x="301" y="0"/>
                    </a:moveTo>
                    <a:lnTo>
                      <a:pt x="364" y="48"/>
                    </a:lnTo>
                    <a:lnTo>
                      <a:pt x="63" y="450"/>
                    </a:lnTo>
                    <a:lnTo>
                      <a:pt x="0" y="402"/>
                    </a:lnTo>
                    <a:lnTo>
                      <a:pt x="301" y="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48" name="组合 447"/>
            <p:cNvGrpSpPr/>
            <p:nvPr/>
          </p:nvGrpSpPr>
          <p:grpSpPr>
            <a:xfrm>
              <a:off x="3706720" y="3446346"/>
              <a:ext cx="477392" cy="743866"/>
              <a:chOff x="11474474" y="2483189"/>
              <a:chExt cx="804863" cy="1254125"/>
            </a:xfrm>
          </p:grpSpPr>
          <p:sp>
            <p:nvSpPr>
              <p:cNvPr id="449" name="Freeform 12"/>
              <p:cNvSpPr>
                <a:spLocks/>
              </p:cNvSpPr>
              <p:nvPr/>
            </p:nvSpPr>
            <p:spPr bwMode="auto">
              <a:xfrm>
                <a:off x="11766574" y="2535577"/>
                <a:ext cx="222250" cy="220663"/>
              </a:xfrm>
              <a:custGeom>
                <a:avLst/>
                <a:gdLst>
                  <a:gd name="T0" fmla="*/ 278 w 278"/>
                  <a:gd name="T1" fmla="*/ 140 h 279"/>
                  <a:gd name="T2" fmla="*/ 275 w 278"/>
                  <a:gd name="T3" fmla="*/ 168 h 279"/>
                  <a:gd name="T4" fmla="*/ 267 w 278"/>
                  <a:gd name="T5" fmla="*/ 194 h 279"/>
                  <a:gd name="T6" fmla="*/ 254 w 278"/>
                  <a:gd name="T7" fmla="*/ 217 h 279"/>
                  <a:gd name="T8" fmla="*/ 238 w 278"/>
                  <a:gd name="T9" fmla="*/ 239 h 279"/>
                  <a:gd name="T10" fmla="*/ 216 w 278"/>
                  <a:gd name="T11" fmla="*/ 254 h 279"/>
                  <a:gd name="T12" fmla="*/ 193 w 278"/>
                  <a:gd name="T13" fmla="*/ 267 h 279"/>
                  <a:gd name="T14" fmla="*/ 168 w 278"/>
                  <a:gd name="T15" fmla="*/ 276 h 279"/>
                  <a:gd name="T16" fmla="*/ 139 w 278"/>
                  <a:gd name="T17" fmla="*/ 279 h 279"/>
                  <a:gd name="T18" fmla="*/ 124 w 278"/>
                  <a:gd name="T19" fmla="*/ 277 h 279"/>
                  <a:gd name="T20" fmla="*/ 97 w 278"/>
                  <a:gd name="T21" fmla="*/ 273 h 279"/>
                  <a:gd name="T22" fmla="*/ 73 w 278"/>
                  <a:gd name="T23" fmla="*/ 262 h 279"/>
                  <a:gd name="T24" fmla="*/ 51 w 278"/>
                  <a:gd name="T25" fmla="*/ 247 h 279"/>
                  <a:gd name="T26" fmla="*/ 31 w 278"/>
                  <a:gd name="T27" fmla="*/ 229 h 279"/>
                  <a:gd name="T28" fmla="*/ 17 w 278"/>
                  <a:gd name="T29" fmla="*/ 206 h 279"/>
                  <a:gd name="T30" fmla="*/ 7 w 278"/>
                  <a:gd name="T31" fmla="*/ 181 h 279"/>
                  <a:gd name="T32" fmla="*/ 1 w 278"/>
                  <a:gd name="T33" fmla="*/ 154 h 279"/>
                  <a:gd name="T34" fmla="*/ 0 w 278"/>
                  <a:gd name="T35" fmla="*/ 140 h 279"/>
                  <a:gd name="T36" fmla="*/ 2 w 278"/>
                  <a:gd name="T37" fmla="*/ 112 h 279"/>
                  <a:gd name="T38" fmla="*/ 11 w 278"/>
                  <a:gd name="T39" fmla="*/ 85 h 279"/>
                  <a:gd name="T40" fmla="*/ 24 w 278"/>
                  <a:gd name="T41" fmla="*/ 62 h 279"/>
                  <a:gd name="T42" fmla="*/ 41 w 278"/>
                  <a:gd name="T43" fmla="*/ 42 h 279"/>
                  <a:gd name="T44" fmla="*/ 61 w 278"/>
                  <a:gd name="T45" fmla="*/ 25 h 279"/>
                  <a:gd name="T46" fmla="*/ 84 w 278"/>
                  <a:gd name="T47" fmla="*/ 12 h 279"/>
                  <a:gd name="T48" fmla="*/ 112 w 278"/>
                  <a:gd name="T49" fmla="*/ 3 h 279"/>
                  <a:gd name="T50" fmla="*/ 139 w 278"/>
                  <a:gd name="T51" fmla="*/ 0 h 279"/>
                  <a:gd name="T52" fmla="*/ 153 w 278"/>
                  <a:gd name="T53" fmla="*/ 2 h 279"/>
                  <a:gd name="T54" fmla="*/ 180 w 278"/>
                  <a:gd name="T55" fmla="*/ 7 h 279"/>
                  <a:gd name="T56" fmla="*/ 205 w 278"/>
                  <a:gd name="T57" fmla="*/ 18 h 279"/>
                  <a:gd name="T58" fmla="*/ 228 w 278"/>
                  <a:gd name="T59" fmla="*/ 32 h 279"/>
                  <a:gd name="T60" fmla="*/ 247 w 278"/>
                  <a:gd name="T61" fmla="*/ 52 h 279"/>
                  <a:gd name="T62" fmla="*/ 261 w 278"/>
                  <a:gd name="T63" fmla="*/ 74 h 279"/>
                  <a:gd name="T64" fmla="*/ 272 w 278"/>
                  <a:gd name="T65" fmla="*/ 98 h 279"/>
                  <a:gd name="T66" fmla="*/ 277 w 278"/>
                  <a:gd name="T67" fmla="*/ 125 h 279"/>
                  <a:gd name="T68" fmla="*/ 278 w 278"/>
                  <a:gd name="T69" fmla="*/ 14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79">
                    <a:moveTo>
                      <a:pt x="278" y="140"/>
                    </a:moveTo>
                    <a:lnTo>
                      <a:pt x="278" y="140"/>
                    </a:lnTo>
                    <a:lnTo>
                      <a:pt x="277" y="154"/>
                    </a:lnTo>
                    <a:lnTo>
                      <a:pt x="275" y="168"/>
                    </a:lnTo>
                    <a:lnTo>
                      <a:pt x="272" y="181"/>
                    </a:lnTo>
                    <a:lnTo>
                      <a:pt x="267" y="194"/>
                    </a:lnTo>
                    <a:lnTo>
                      <a:pt x="261" y="206"/>
                    </a:lnTo>
                    <a:lnTo>
                      <a:pt x="254" y="217"/>
                    </a:lnTo>
                    <a:lnTo>
                      <a:pt x="247" y="229"/>
                    </a:lnTo>
                    <a:lnTo>
                      <a:pt x="238" y="239"/>
                    </a:lnTo>
                    <a:lnTo>
                      <a:pt x="228" y="247"/>
                    </a:lnTo>
                    <a:lnTo>
                      <a:pt x="216" y="254"/>
                    </a:lnTo>
                    <a:lnTo>
                      <a:pt x="205" y="262"/>
                    </a:lnTo>
                    <a:lnTo>
                      <a:pt x="193" y="267"/>
                    </a:lnTo>
                    <a:lnTo>
                      <a:pt x="180" y="273"/>
                    </a:lnTo>
                    <a:lnTo>
                      <a:pt x="168" y="276"/>
                    </a:lnTo>
                    <a:lnTo>
                      <a:pt x="153" y="277"/>
                    </a:lnTo>
                    <a:lnTo>
                      <a:pt x="139" y="279"/>
                    </a:lnTo>
                    <a:lnTo>
                      <a:pt x="139" y="279"/>
                    </a:lnTo>
                    <a:lnTo>
                      <a:pt x="124" y="277"/>
                    </a:lnTo>
                    <a:lnTo>
                      <a:pt x="112" y="276"/>
                    </a:lnTo>
                    <a:lnTo>
                      <a:pt x="97" y="273"/>
                    </a:lnTo>
                    <a:lnTo>
                      <a:pt x="84" y="267"/>
                    </a:lnTo>
                    <a:lnTo>
                      <a:pt x="73" y="262"/>
                    </a:lnTo>
                    <a:lnTo>
                      <a:pt x="61" y="254"/>
                    </a:lnTo>
                    <a:lnTo>
                      <a:pt x="51" y="247"/>
                    </a:lnTo>
                    <a:lnTo>
                      <a:pt x="41" y="239"/>
                    </a:lnTo>
                    <a:lnTo>
                      <a:pt x="31" y="229"/>
                    </a:lnTo>
                    <a:lnTo>
                      <a:pt x="24" y="217"/>
                    </a:lnTo>
                    <a:lnTo>
                      <a:pt x="17" y="206"/>
                    </a:lnTo>
                    <a:lnTo>
                      <a:pt x="11" y="194"/>
                    </a:lnTo>
                    <a:lnTo>
                      <a:pt x="7" y="181"/>
                    </a:lnTo>
                    <a:lnTo>
                      <a:pt x="2" y="168"/>
                    </a:lnTo>
                    <a:lnTo>
                      <a:pt x="1" y="154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25"/>
                    </a:lnTo>
                    <a:lnTo>
                      <a:pt x="2" y="112"/>
                    </a:lnTo>
                    <a:lnTo>
                      <a:pt x="7" y="98"/>
                    </a:lnTo>
                    <a:lnTo>
                      <a:pt x="11" y="85"/>
                    </a:lnTo>
                    <a:lnTo>
                      <a:pt x="17" y="74"/>
                    </a:lnTo>
                    <a:lnTo>
                      <a:pt x="24" y="62"/>
                    </a:lnTo>
                    <a:lnTo>
                      <a:pt x="31" y="52"/>
                    </a:lnTo>
                    <a:lnTo>
                      <a:pt x="41" y="42"/>
                    </a:lnTo>
                    <a:lnTo>
                      <a:pt x="51" y="32"/>
                    </a:lnTo>
                    <a:lnTo>
                      <a:pt x="61" y="25"/>
                    </a:lnTo>
                    <a:lnTo>
                      <a:pt x="73" y="18"/>
                    </a:lnTo>
                    <a:lnTo>
                      <a:pt x="84" y="12"/>
                    </a:lnTo>
                    <a:lnTo>
                      <a:pt x="97" y="7"/>
                    </a:lnTo>
                    <a:lnTo>
                      <a:pt x="112" y="3"/>
                    </a:lnTo>
                    <a:lnTo>
                      <a:pt x="124" y="2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53" y="2"/>
                    </a:lnTo>
                    <a:lnTo>
                      <a:pt x="168" y="3"/>
                    </a:lnTo>
                    <a:lnTo>
                      <a:pt x="180" y="7"/>
                    </a:lnTo>
                    <a:lnTo>
                      <a:pt x="193" y="12"/>
                    </a:lnTo>
                    <a:lnTo>
                      <a:pt x="205" y="18"/>
                    </a:lnTo>
                    <a:lnTo>
                      <a:pt x="216" y="25"/>
                    </a:lnTo>
                    <a:lnTo>
                      <a:pt x="228" y="32"/>
                    </a:lnTo>
                    <a:lnTo>
                      <a:pt x="238" y="42"/>
                    </a:lnTo>
                    <a:lnTo>
                      <a:pt x="247" y="52"/>
                    </a:lnTo>
                    <a:lnTo>
                      <a:pt x="254" y="62"/>
                    </a:lnTo>
                    <a:lnTo>
                      <a:pt x="261" y="74"/>
                    </a:lnTo>
                    <a:lnTo>
                      <a:pt x="267" y="85"/>
                    </a:lnTo>
                    <a:lnTo>
                      <a:pt x="272" y="98"/>
                    </a:lnTo>
                    <a:lnTo>
                      <a:pt x="275" y="112"/>
                    </a:lnTo>
                    <a:lnTo>
                      <a:pt x="277" y="125"/>
                    </a:lnTo>
                    <a:lnTo>
                      <a:pt x="278" y="140"/>
                    </a:lnTo>
                    <a:lnTo>
                      <a:pt x="278" y="14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0" name="Rectangle 13"/>
              <p:cNvSpPr>
                <a:spLocks noChangeArrowheads="1"/>
              </p:cNvSpPr>
              <p:nvPr/>
            </p:nvSpPr>
            <p:spPr bwMode="auto">
              <a:xfrm>
                <a:off x="11766574" y="2794339"/>
                <a:ext cx="227013" cy="473075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1" name="Rectangle 14"/>
              <p:cNvSpPr>
                <a:spLocks noChangeArrowheads="1"/>
              </p:cNvSpPr>
              <p:nvPr/>
            </p:nvSpPr>
            <p:spPr bwMode="auto">
              <a:xfrm>
                <a:off x="11777686" y="3299164"/>
                <a:ext cx="90488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2" name="Rectangle 15"/>
              <p:cNvSpPr>
                <a:spLocks noChangeArrowheads="1"/>
              </p:cNvSpPr>
              <p:nvPr/>
            </p:nvSpPr>
            <p:spPr bwMode="auto">
              <a:xfrm>
                <a:off x="11896749" y="3299164"/>
                <a:ext cx="92075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3" name="Freeform 16"/>
              <p:cNvSpPr>
                <a:spLocks/>
              </p:cNvSpPr>
              <p:nvPr/>
            </p:nvSpPr>
            <p:spPr bwMode="auto">
              <a:xfrm>
                <a:off x="11474474" y="2486364"/>
                <a:ext cx="300038" cy="349250"/>
              </a:xfrm>
              <a:custGeom>
                <a:avLst/>
                <a:gdLst>
                  <a:gd name="T0" fmla="*/ 0 w 378"/>
                  <a:gd name="T1" fmla="*/ 50 h 440"/>
                  <a:gd name="T2" fmla="*/ 62 w 378"/>
                  <a:gd name="T3" fmla="*/ 0 h 440"/>
                  <a:gd name="T4" fmla="*/ 378 w 378"/>
                  <a:gd name="T5" fmla="*/ 391 h 440"/>
                  <a:gd name="T6" fmla="*/ 316 w 378"/>
                  <a:gd name="T7" fmla="*/ 440 h 440"/>
                  <a:gd name="T8" fmla="*/ 0 w 378"/>
                  <a:gd name="T9" fmla="*/ 5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440">
                    <a:moveTo>
                      <a:pt x="0" y="50"/>
                    </a:moveTo>
                    <a:lnTo>
                      <a:pt x="62" y="0"/>
                    </a:lnTo>
                    <a:lnTo>
                      <a:pt x="378" y="391"/>
                    </a:lnTo>
                    <a:lnTo>
                      <a:pt x="316" y="44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4" name="Freeform 17"/>
              <p:cNvSpPr>
                <a:spLocks/>
              </p:cNvSpPr>
              <p:nvPr/>
            </p:nvSpPr>
            <p:spPr bwMode="auto">
              <a:xfrm>
                <a:off x="11988824" y="2483189"/>
                <a:ext cx="290513" cy="355600"/>
              </a:xfrm>
              <a:custGeom>
                <a:avLst/>
                <a:gdLst>
                  <a:gd name="T0" fmla="*/ 301 w 364"/>
                  <a:gd name="T1" fmla="*/ 0 h 450"/>
                  <a:gd name="T2" fmla="*/ 364 w 364"/>
                  <a:gd name="T3" fmla="*/ 48 h 450"/>
                  <a:gd name="T4" fmla="*/ 63 w 364"/>
                  <a:gd name="T5" fmla="*/ 450 h 450"/>
                  <a:gd name="T6" fmla="*/ 0 w 364"/>
                  <a:gd name="T7" fmla="*/ 402 h 450"/>
                  <a:gd name="T8" fmla="*/ 301 w 364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50">
                    <a:moveTo>
                      <a:pt x="301" y="0"/>
                    </a:moveTo>
                    <a:lnTo>
                      <a:pt x="364" y="48"/>
                    </a:lnTo>
                    <a:lnTo>
                      <a:pt x="63" y="450"/>
                    </a:lnTo>
                    <a:lnTo>
                      <a:pt x="0" y="402"/>
                    </a:lnTo>
                    <a:lnTo>
                      <a:pt x="301" y="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55" name="组合 454"/>
            <p:cNvGrpSpPr/>
            <p:nvPr/>
          </p:nvGrpSpPr>
          <p:grpSpPr>
            <a:xfrm>
              <a:off x="4510045" y="3446346"/>
              <a:ext cx="477392" cy="743866"/>
              <a:chOff x="11474474" y="2483189"/>
              <a:chExt cx="804863" cy="1254125"/>
            </a:xfrm>
          </p:grpSpPr>
          <p:sp>
            <p:nvSpPr>
              <p:cNvPr id="456" name="Freeform 12"/>
              <p:cNvSpPr>
                <a:spLocks/>
              </p:cNvSpPr>
              <p:nvPr/>
            </p:nvSpPr>
            <p:spPr bwMode="auto">
              <a:xfrm>
                <a:off x="11766574" y="2535577"/>
                <a:ext cx="222250" cy="220663"/>
              </a:xfrm>
              <a:custGeom>
                <a:avLst/>
                <a:gdLst>
                  <a:gd name="T0" fmla="*/ 278 w 278"/>
                  <a:gd name="T1" fmla="*/ 140 h 279"/>
                  <a:gd name="T2" fmla="*/ 275 w 278"/>
                  <a:gd name="T3" fmla="*/ 168 h 279"/>
                  <a:gd name="T4" fmla="*/ 267 w 278"/>
                  <a:gd name="T5" fmla="*/ 194 h 279"/>
                  <a:gd name="T6" fmla="*/ 254 w 278"/>
                  <a:gd name="T7" fmla="*/ 217 h 279"/>
                  <a:gd name="T8" fmla="*/ 238 w 278"/>
                  <a:gd name="T9" fmla="*/ 239 h 279"/>
                  <a:gd name="T10" fmla="*/ 216 w 278"/>
                  <a:gd name="T11" fmla="*/ 254 h 279"/>
                  <a:gd name="T12" fmla="*/ 193 w 278"/>
                  <a:gd name="T13" fmla="*/ 267 h 279"/>
                  <a:gd name="T14" fmla="*/ 168 w 278"/>
                  <a:gd name="T15" fmla="*/ 276 h 279"/>
                  <a:gd name="T16" fmla="*/ 139 w 278"/>
                  <a:gd name="T17" fmla="*/ 279 h 279"/>
                  <a:gd name="T18" fmla="*/ 124 w 278"/>
                  <a:gd name="T19" fmla="*/ 277 h 279"/>
                  <a:gd name="T20" fmla="*/ 97 w 278"/>
                  <a:gd name="T21" fmla="*/ 273 h 279"/>
                  <a:gd name="T22" fmla="*/ 73 w 278"/>
                  <a:gd name="T23" fmla="*/ 262 h 279"/>
                  <a:gd name="T24" fmla="*/ 51 w 278"/>
                  <a:gd name="T25" fmla="*/ 247 h 279"/>
                  <a:gd name="T26" fmla="*/ 31 w 278"/>
                  <a:gd name="T27" fmla="*/ 229 h 279"/>
                  <a:gd name="T28" fmla="*/ 17 w 278"/>
                  <a:gd name="T29" fmla="*/ 206 h 279"/>
                  <a:gd name="T30" fmla="*/ 7 w 278"/>
                  <a:gd name="T31" fmla="*/ 181 h 279"/>
                  <a:gd name="T32" fmla="*/ 1 w 278"/>
                  <a:gd name="T33" fmla="*/ 154 h 279"/>
                  <a:gd name="T34" fmla="*/ 0 w 278"/>
                  <a:gd name="T35" fmla="*/ 140 h 279"/>
                  <a:gd name="T36" fmla="*/ 2 w 278"/>
                  <a:gd name="T37" fmla="*/ 112 h 279"/>
                  <a:gd name="T38" fmla="*/ 11 w 278"/>
                  <a:gd name="T39" fmla="*/ 85 h 279"/>
                  <a:gd name="T40" fmla="*/ 24 w 278"/>
                  <a:gd name="T41" fmla="*/ 62 h 279"/>
                  <a:gd name="T42" fmla="*/ 41 w 278"/>
                  <a:gd name="T43" fmla="*/ 42 h 279"/>
                  <a:gd name="T44" fmla="*/ 61 w 278"/>
                  <a:gd name="T45" fmla="*/ 25 h 279"/>
                  <a:gd name="T46" fmla="*/ 84 w 278"/>
                  <a:gd name="T47" fmla="*/ 12 h 279"/>
                  <a:gd name="T48" fmla="*/ 112 w 278"/>
                  <a:gd name="T49" fmla="*/ 3 h 279"/>
                  <a:gd name="T50" fmla="*/ 139 w 278"/>
                  <a:gd name="T51" fmla="*/ 0 h 279"/>
                  <a:gd name="T52" fmla="*/ 153 w 278"/>
                  <a:gd name="T53" fmla="*/ 2 h 279"/>
                  <a:gd name="T54" fmla="*/ 180 w 278"/>
                  <a:gd name="T55" fmla="*/ 7 h 279"/>
                  <a:gd name="T56" fmla="*/ 205 w 278"/>
                  <a:gd name="T57" fmla="*/ 18 h 279"/>
                  <a:gd name="T58" fmla="*/ 228 w 278"/>
                  <a:gd name="T59" fmla="*/ 32 h 279"/>
                  <a:gd name="T60" fmla="*/ 247 w 278"/>
                  <a:gd name="T61" fmla="*/ 52 h 279"/>
                  <a:gd name="T62" fmla="*/ 261 w 278"/>
                  <a:gd name="T63" fmla="*/ 74 h 279"/>
                  <a:gd name="T64" fmla="*/ 272 w 278"/>
                  <a:gd name="T65" fmla="*/ 98 h 279"/>
                  <a:gd name="T66" fmla="*/ 277 w 278"/>
                  <a:gd name="T67" fmla="*/ 125 h 279"/>
                  <a:gd name="T68" fmla="*/ 278 w 278"/>
                  <a:gd name="T69" fmla="*/ 14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79">
                    <a:moveTo>
                      <a:pt x="278" y="140"/>
                    </a:moveTo>
                    <a:lnTo>
                      <a:pt x="278" y="140"/>
                    </a:lnTo>
                    <a:lnTo>
                      <a:pt x="277" y="154"/>
                    </a:lnTo>
                    <a:lnTo>
                      <a:pt x="275" y="168"/>
                    </a:lnTo>
                    <a:lnTo>
                      <a:pt x="272" y="181"/>
                    </a:lnTo>
                    <a:lnTo>
                      <a:pt x="267" y="194"/>
                    </a:lnTo>
                    <a:lnTo>
                      <a:pt x="261" y="206"/>
                    </a:lnTo>
                    <a:lnTo>
                      <a:pt x="254" y="217"/>
                    </a:lnTo>
                    <a:lnTo>
                      <a:pt x="247" y="229"/>
                    </a:lnTo>
                    <a:lnTo>
                      <a:pt x="238" y="239"/>
                    </a:lnTo>
                    <a:lnTo>
                      <a:pt x="228" y="247"/>
                    </a:lnTo>
                    <a:lnTo>
                      <a:pt x="216" y="254"/>
                    </a:lnTo>
                    <a:lnTo>
                      <a:pt x="205" y="262"/>
                    </a:lnTo>
                    <a:lnTo>
                      <a:pt x="193" y="267"/>
                    </a:lnTo>
                    <a:lnTo>
                      <a:pt x="180" y="273"/>
                    </a:lnTo>
                    <a:lnTo>
                      <a:pt x="168" y="276"/>
                    </a:lnTo>
                    <a:lnTo>
                      <a:pt x="153" y="277"/>
                    </a:lnTo>
                    <a:lnTo>
                      <a:pt x="139" y="279"/>
                    </a:lnTo>
                    <a:lnTo>
                      <a:pt x="139" y="279"/>
                    </a:lnTo>
                    <a:lnTo>
                      <a:pt x="124" y="277"/>
                    </a:lnTo>
                    <a:lnTo>
                      <a:pt x="112" y="276"/>
                    </a:lnTo>
                    <a:lnTo>
                      <a:pt x="97" y="273"/>
                    </a:lnTo>
                    <a:lnTo>
                      <a:pt x="84" y="267"/>
                    </a:lnTo>
                    <a:lnTo>
                      <a:pt x="73" y="262"/>
                    </a:lnTo>
                    <a:lnTo>
                      <a:pt x="61" y="254"/>
                    </a:lnTo>
                    <a:lnTo>
                      <a:pt x="51" y="247"/>
                    </a:lnTo>
                    <a:lnTo>
                      <a:pt x="41" y="239"/>
                    </a:lnTo>
                    <a:lnTo>
                      <a:pt x="31" y="229"/>
                    </a:lnTo>
                    <a:lnTo>
                      <a:pt x="24" y="217"/>
                    </a:lnTo>
                    <a:lnTo>
                      <a:pt x="17" y="206"/>
                    </a:lnTo>
                    <a:lnTo>
                      <a:pt x="11" y="194"/>
                    </a:lnTo>
                    <a:lnTo>
                      <a:pt x="7" y="181"/>
                    </a:lnTo>
                    <a:lnTo>
                      <a:pt x="2" y="168"/>
                    </a:lnTo>
                    <a:lnTo>
                      <a:pt x="1" y="154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25"/>
                    </a:lnTo>
                    <a:lnTo>
                      <a:pt x="2" y="112"/>
                    </a:lnTo>
                    <a:lnTo>
                      <a:pt x="7" y="98"/>
                    </a:lnTo>
                    <a:lnTo>
                      <a:pt x="11" y="85"/>
                    </a:lnTo>
                    <a:lnTo>
                      <a:pt x="17" y="74"/>
                    </a:lnTo>
                    <a:lnTo>
                      <a:pt x="24" y="62"/>
                    </a:lnTo>
                    <a:lnTo>
                      <a:pt x="31" y="52"/>
                    </a:lnTo>
                    <a:lnTo>
                      <a:pt x="41" y="42"/>
                    </a:lnTo>
                    <a:lnTo>
                      <a:pt x="51" y="32"/>
                    </a:lnTo>
                    <a:lnTo>
                      <a:pt x="61" y="25"/>
                    </a:lnTo>
                    <a:lnTo>
                      <a:pt x="73" y="18"/>
                    </a:lnTo>
                    <a:lnTo>
                      <a:pt x="84" y="12"/>
                    </a:lnTo>
                    <a:lnTo>
                      <a:pt x="97" y="7"/>
                    </a:lnTo>
                    <a:lnTo>
                      <a:pt x="112" y="3"/>
                    </a:lnTo>
                    <a:lnTo>
                      <a:pt x="124" y="2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53" y="2"/>
                    </a:lnTo>
                    <a:lnTo>
                      <a:pt x="168" y="3"/>
                    </a:lnTo>
                    <a:lnTo>
                      <a:pt x="180" y="7"/>
                    </a:lnTo>
                    <a:lnTo>
                      <a:pt x="193" y="12"/>
                    </a:lnTo>
                    <a:lnTo>
                      <a:pt x="205" y="18"/>
                    </a:lnTo>
                    <a:lnTo>
                      <a:pt x="216" y="25"/>
                    </a:lnTo>
                    <a:lnTo>
                      <a:pt x="228" y="32"/>
                    </a:lnTo>
                    <a:lnTo>
                      <a:pt x="238" y="42"/>
                    </a:lnTo>
                    <a:lnTo>
                      <a:pt x="247" y="52"/>
                    </a:lnTo>
                    <a:lnTo>
                      <a:pt x="254" y="62"/>
                    </a:lnTo>
                    <a:lnTo>
                      <a:pt x="261" y="74"/>
                    </a:lnTo>
                    <a:lnTo>
                      <a:pt x="267" y="85"/>
                    </a:lnTo>
                    <a:lnTo>
                      <a:pt x="272" y="98"/>
                    </a:lnTo>
                    <a:lnTo>
                      <a:pt x="275" y="112"/>
                    </a:lnTo>
                    <a:lnTo>
                      <a:pt x="277" y="125"/>
                    </a:lnTo>
                    <a:lnTo>
                      <a:pt x="278" y="140"/>
                    </a:lnTo>
                    <a:lnTo>
                      <a:pt x="278" y="14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7" name="Rectangle 13"/>
              <p:cNvSpPr>
                <a:spLocks noChangeArrowheads="1"/>
              </p:cNvSpPr>
              <p:nvPr/>
            </p:nvSpPr>
            <p:spPr bwMode="auto">
              <a:xfrm>
                <a:off x="11766574" y="2794339"/>
                <a:ext cx="227013" cy="473075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8" name="Rectangle 14"/>
              <p:cNvSpPr>
                <a:spLocks noChangeArrowheads="1"/>
              </p:cNvSpPr>
              <p:nvPr/>
            </p:nvSpPr>
            <p:spPr bwMode="auto">
              <a:xfrm>
                <a:off x="11777686" y="3299164"/>
                <a:ext cx="90488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9" name="Rectangle 15"/>
              <p:cNvSpPr>
                <a:spLocks noChangeArrowheads="1"/>
              </p:cNvSpPr>
              <p:nvPr/>
            </p:nvSpPr>
            <p:spPr bwMode="auto">
              <a:xfrm>
                <a:off x="11896749" y="3299164"/>
                <a:ext cx="92075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0" name="Freeform 16"/>
              <p:cNvSpPr>
                <a:spLocks/>
              </p:cNvSpPr>
              <p:nvPr/>
            </p:nvSpPr>
            <p:spPr bwMode="auto">
              <a:xfrm>
                <a:off x="11474474" y="2486364"/>
                <a:ext cx="300038" cy="349250"/>
              </a:xfrm>
              <a:custGeom>
                <a:avLst/>
                <a:gdLst>
                  <a:gd name="T0" fmla="*/ 0 w 378"/>
                  <a:gd name="T1" fmla="*/ 50 h 440"/>
                  <a:gd name="T2" fmla="*/ 62 w 378"/>
                  <a:gd name="T3" fmla="*/ 0 h 440"/>
                  <a:gd name="T4" fmla="*/ 378 w 378"/>
                  <a:gd name="T5" fmla="*/ 391 h 440"/>
                  <a:gd name="T6" fmla="*/ 316 w 378"/>
                  <a:gd name="T7" fmla="*/ 440 h 440"/>
                  <a:gd name="T8" fmla="*/ 0 w 378"/>
                  <a:gd name="T9" fmla="*/ 5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440">
                    <a:moveTo>
                      <a:pt x="0" y="50"/>
                    </a:moveTo>
                    <a:lnTo>
                      <a:pt x="62" y="0"/>
                    </a:lnTo>
                    <a:lnTo>
                      <a:pt x="378" y="391"/>
                    </a:lnTo>
                    <a:lnTo>
                      <a:pt x="316" y="44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1" name="Freeform 17"/>
              <p:cNvSpPr>
                <a:spLocks/>
              </p:cNvSpPr>
              <p:nvPr/>
            </p:nvSpPr>
            <p:spPr bwMode="auto">
              <a:xfrm>
                <a:off x="11988824" y="2483189"/>
                <a:ext cx="290513" cy="355600"/>
              </a:xfrm>
              <a:custGeom>
                <a:avLst/>
                <a:gdLst>
                  <a:gd name="T0" fmla="*/ 301 w 364"/>
                  <a:gd name="T1" fmla="*/ 0 h 450"/>
                  <a:gd name="T2" fmla="*/ 364 w 364"/>
                  <a:gd name="T3" fmla="*/ 48 h 450"/>
                  <a:gd name="T4" fmla="*/ 63 w 364"/>
                  <a:gd name="T5" fmla="*/ 450 h 450"/>
                  <a:gd name="T6" fmla="*/ 0 w 364"/>
                  <a:gd name="T7" fmla="*/ 402 h 450"/>
                  <a:gd name="T8" fmla="*/ 301 w 364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50">
                    <a:moveTo>
                      <a:pt x="301" y="0"/>
                    </a:moveTo>
                    <a:lnTo>
                      <a:pt x="364" y="48"/>
                    </a:lnTo>
                    <a:lnTo>
                      <a:pt x="63" y="450"/>
                    </a:lnTo>
                    <a:lnTo>
                      <a:pt x="0" y="402"/>
                    </a:lnTo>
                    <a:lnTo>
                      <a:pt x="301" y="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2880743" y="4614291"/>
            <a:ext cx="1280717" cy="743866"/>
            <a:chOff x="3290233" y="4346918"/>
            <a:chExt cx="1280717" cy="743866"/>
          </a:xfrm>
        </p:grpSpPr>
        <p:grpSp>
          <p:nvGrpSpPr>
            <p:cNvPr id="462" name="组合 461"/>
            <p:cNvGrpSpPr/>
            <p:nvPr/>
          </p:nvGrpSpPr>
          <p:grpSpPr>
            <a:xfrm>
              <a:off x="3290233" y="4346918"/>
              <a:ext cx="477392" cy="743866"/>
              <a:chOff x="11474474" y="2483189"/>
              <a:chExt cx="804863" cy="1254125"/>
            </a:xfrm>
          </p:grpSpPr>
          <p:sp>
            <p:nvSpPr>
              <p:cNvPr id="463" name="Freeform 12"/>
              <p:cNvSpPr>
                <a:spLocks/>
              </p:cNvSpPr>
              <p:nvPr/>
            </p:nvSpPr>
            <p:spPr bwMode="auto">
              <a:xfrm>
                <a:off x="11766574" y="2535577"/>
                <a:ext cx="222250" cy="220663"/>
              </a:xfrm>
              <a:custGeom>
                <a:avLst/>
                <a:gdLst>
                  <a:gd name="T0" fmla="*/ 278 w 278"/>
                  <a:gd name="T1" fmla="*/ 140 h 279"/>
                  <a:gd name="T2" fmla="*/ 275 w 278"/>
                  <a:gd name="T3" fmla="*/ 168 h 279"/>
                  <a:gd name="T4" fmla="*/ 267 w 278"/>
                  <a:gd name="T5" fmla="*/ 194 h 279"/>
                  <a:gd name="T6" fmla="*/ 254 w 278"/>
                  <a:gd name="T7" fmla="*/ 217 h 279"/>
                  <a:gd name="T8" fmla="*/ 238 w 278"/>
                  <a:gd name="T9" fmla="*/ 239 h 279"/>
                  <a:gd name="T10" fmla="*/ 216 w 278"/>
                  <a:gd name="T11" fmla="*/ 254 h 279"/>
                  <a:gd name="T12" fmla="*/ 193 w 278"/>
                  <a:gd name="T13" fmla="*/ 267 h 279"/>
                  <a:gd name="T14" fmla="*/ 168 w 278"/>
                  <a:gd name="T15" fmla="*/ 276 h 279"/>
                  <a:gd name="T16" fmla="*/ 139 w 278"/>
                  <a:gd name="T17" fmla="*/ 279 h 279"/>
                  <a:gd name="T18" fmla="*/ 124 w 278"/>
                  <a:gd name="T19" fmla="*/ 277 h 279"/>
                  <a:gd name="T20" fmla="*/ 97 w 278"/>
                  <a:gd name="T21" fmla="*/ 273 h 279"/>
                  <a:gd name="T22" fmla="*/ 73 w 278"/>
                  <a:gd name="T23" fmla="*/ 262 h 279"/>
                  <a:gd name="T24" fmla="*/ 51 w 278"/>
                  <a:gd name="T25" fmla="*/ 247 h 279"/>
                  <a:gd name="T26" fmla="*/ 31 w 278"/>
                  <a:gd name="T27" fmla="*/ 229 h 279"/>
                  <a:gd name="T28" fmla="*/ 17 w 278"/>
                  <a:gd name="T29" fmla="*/ 206 h 279"/>
                  <a:gd name="T30" fmla="*/ 7 w 278"/>
                  <a:gd name="T31" fmla="*/ 181 h 279"/>
                  <a:gd name="T32" fmla="*/ 1 w 278"/>
                  <a:gd name="T33" fmla="*/ 154 h 279"/>
                  <a:gd name="T34" fmla="*/ 0 w 278"/>
                  <a:gd name="T35" fmla="*/ 140 h 279"/>
                  <a:gd name="T36" fmla="*/ 2 w 278"/>
                  <a:gd name="T37" fmla="*/ 112 h 279"/>
                  <a:gd name="T38" fmla="*/ 11 w 278"/>
                  <a:gd name="T39" fmla="*/ 85 h 279"/>
                  <a:gd name="T40" fmla="*/ 24 w 278"/>
                  <a:gd name="T41" fmla="*/ 62 h 279"/>
                  <a:gd name="T42" fmla="*/ 41 w 278"/>
                  <a:gd name="T43" fmla="*/ 42 h 279"/>
                  <a:gd name="T44" fmla="*/ 61 w 278"/>
                  <a:gd name="T45" fmla="*/ 25 h 279"/>
                  <a:gd name="T46" fmla="*/ 84 w 278"/>
                  <a:gd name="T47" fmla="*/ 12 h 279"/>
                  <a:gd name="T48" fmla="*/ 112 w 278"/>
                  <a:gd name="T49" fmla="*/ 3 h 279"/>
                  <a:gd name="T50" fmla="*/ 139 w 278"/>
                  <a:gd name="T51" fmla="*/ 0 h 279"/>
                  <a:gd name="T52" fmla="*/ 153 w 278"/>
                  <a:gd name="T53" fmla="*/ 2 h 279"/>
                  <a:gd name="T54" fmla="*/ 180 w 278"/>
                  <a:gd name="T55" fmla="*/ 7 h 279"/>
                  <a:gd name="T56" fmla="*/ 205 w 278"/>
                  <a:gd name="T57" fmla="*/ 18 h 279"/>
                  <a:gd name="T58" fmla="*/ 228 w 278"/>
                  <a:gd name="T59" fmla="*/ 32 h 279"/>
                  <a:gd name="T60" fmla="*/ 247 w 278"/>
                  <a:gd name="T61" fmla="*/ 52 h 279"/>
                  <a:gd name="T62" fmla="*/ 261 w 278"/>
                  <a:gd name="T63" fmla="*/ 74 h 279"/>
                  <a:gd name="T64" fmla="*/ 272 w 278"/>
                  <a:gd name="T65" fmla="*/ 98 h 279"/>
                  <a:gd name="T66" fmla="*/ 277 w 278"/>
                  <a:gd name="T67" fmla="*/ 125 h 279"/>
                  <a:gd name="T68" fmla="*/ 278 w 278"/>
                  <a:gd name="T69" fmla="*/ 14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79">
                    <a:moveTo>
                      <a:pt x="278" y="140"/>
                    </a:moveTo>
                    <a:lnTo>
                      <a:pt x="278" y="140"/>
                    </a:lnTo>
                    <a:lnTo>
                      <a:pt x="277" y="154"/>
                    </a:lnTo>
                    <a:lnTo>
                      <a:pt x="275" y="168"/>
                    </a:lnTo>
                    <a:lnTo>
                      <a:pt x="272" y="181"/>
                    </a:lnTo>
                    <a:lnTo>
                      <a:pt x="267" y="194"/>
                    </a:lnTo>
                    <a:lnTo>
                      <a:pt x="261" y="206"/>
                    </a:lnTo>
                    <a:lnTo>
                      <a:pt x="254" y="217"/>
                    </a:lnTo>
                    <a:lnTo>
                      <a:pt x="247" y="229"/>
                    </a:lnTo>
                    <a:lnTo>
                      <a:pt x="238" y="239"/>
                    </a:lnTo>
                    <a:lnTo>
                      <a:pt x="228" y="247"/>
                    </a:lnTo>
                    <a:lnTo>
                      <a:pt x="216" y="254"/>
                    </a:lnTo>
                    <a:lnTo>
                      <a:pt x="205" y="262"/>
                    </a:lnTo>
                    <a:lnTo>
                      <a:pt x="193" y="267"/>
                    </a:lnTo>
                    <a:lnTo>
                      <a:pt x="180" y="273"/>
                    </a:lnTo>
                    <a:lnTo>
                      <a:pt x="168" y="276"/>
                    </a:lnTo>
                    <a:lnTo>
                      <a:pt x="153" y="277"/>
                    </a:lnTo>
                    <a:lnTo>
                      <a:pt x="139" y="279"/>
                    </a:lnTo>
                    <a:lnTo>
                      <a:pt x="139" y="279"/>
                    </a:lnTo>
                    <a:lnTo>
                      <a:pt x="124" y="277"/>
                    </a:lnTo>
                    <a:lnTo>
                      <a:pt x="112" y="276"/>
                    </a:lnTo>
                    <a:lnTo>
                      <a:pt x="97" y="273"/>
                    </a:lnTo>
                    <a:lnTo>
                      <a:pt x="84" y="267"/>
                    </a:lnTo>
                    <a:lnTo>
                      <a:pt x="73" y="262"/>
                    </a:lnTo>
                    <a:lnTo>
                      <a:pt x="61" y="254"/>
                    </a:lnTo>
                    <a:lnTo>
                      <a:pt x="51" y="247"/>
                    </a:lnTo>
                    <a:lnTo>
                      <a:pt x="41" y="239"/>
                    </a:lnTo>
                    <a:lnTo>
                      <a:pt x="31" y="229"/>
                    </a:lnTo>
                    <a:lnTo>
                      <a:pt x="24" y="217"/>
                    </a:lnTo>
                    <a:lnTo>
                      <a:pt x="17" y="206"/>
                    </a:lnTo>
                    <a:lnTo>
                      <a:pt x="11" y="194"/>
                    </a:lnTo>
                    <a:lnTo>
                      <a:pt x="7" y="181"/>
                    </a:lnTo>
                    <a:lnTo>
                      <a:pt x="2" y="168"/>
                    </a:lnTo>
                    <a:lnTo>
                      <a:pt x="1" y="154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25"/>
                    </a:lnTo>
                    <a:lnTo>
                      <a:pt x="2" y="112"/>
                    </a:lnTo>
                    <a:lnTo>
                      <a:pt x="7" y="98"/>
                    </a:lnTo>
                    <a:lnTo>
                      <a:pt x="11" y="85"/>
                    </a:lnTo>
                    <a:lnTo>
                      <a:pt x="17" y="74"/>
                    </a:lnTo>
                    <a:lnTo>
                      <a:pt x="24" y="62"/>
                    </a:lnTo>
                    <a:lnTo>
                      <a:pt x="31" y="52"/>
                    </a:lnTo>
                    <a:lnTo>
                      <a:pt x="41" y="42"/>
                    </a:lnTo>
                    <a:lnTo>
                      <a:pt x="51" y="32"/>
                    </a:lnTo>
                    <a:lnTo>
                      <a:pt x="61" y="25"/>
                    </a:lnTo>
                    <a:lnTo>
                      <a:pt x="73" y="18"/>
                    </a:lnTo>
                    <a:lnTo>
                      <a:pt x="84" y="12"/>
                    </a:lnTo>
                    <a:lnTo>
                      <a:pt x="97" y="7"/>
                    </a:lnTo>
                    <a:lnTo>
                      <a:pt x="112" y="3"/>
                    </a:lnTo>
                    <a:lnTo>
                      <a:pt x="124" y="2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53" y="2"/>
                    </a:lnTo>
                    <a:lnTo>
                      <a:pt x="168" y="3"/>
                    </a:lnTo>
                    <a:lnTo>
                      <a:pt x="180" y="7"/>
                    </a:lnTo>
                    <a:lnTo>
                      <a:pt x="193" y="12"/>
                    </a:lnTo>
                    <a:lnTo>
                      <a:pt x="205" y="18"/>
                    </a:lnTo>
                    <a:lnTo>
                      <a:pt x="216" y="25"/>
                    </a:lnTo>
                    <a:lnTo>
                      <a:pt x="228" y="32"/>
                    </a:lnTo>
                    <a:lnTo>
                      <a:pt x="238" y="42"/>
                    </a:lnTo>
                    <a:lnTo>
                      <a:pt x="247" y="52"/>
                    </a:lnTo>
                    <a:lnTo>
                      <a:pt x="254" y="62"/>
                    </a:lnTo>
                    <a:lnTo>
                      <a:pt x="261" y="74"/>
                    </a:lnTo>
                    <a:lnTo>
                      <a:pt x="267" y="85"/>
                    </a:lnTo>
                    <a:lnTo>
                      <a:pt x="272" y="98"/>
                    </a:lnTo>
                    <a:lnTo>
                      <a:pt x="275" y="112"/>
                    </a:lnTo>
                    <a:lnTo>
                      <a:pt x="277" y="125"/>
                    </a:lnTo>
                    <a:lnTo>
                      <a:pt x="278" y="140"/>
                    </a:lnTo>
                    <a:lnTo>
                      <a:pt x="278" y="14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4" name="Rectangle 13"/>
              <p:cNvSpPr>
                <a:spLocks noChangeArrowheads="1"/>
              </p:cNvSpPr>
              <p:nvPr/>
            </p:nvSpPr>
            <p:spPr bwMode="auto">
              <a:xfrm>
                <a:off x="11766574" y="2794339"/>
                <a:ext cx="227013" cy="473075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5" name="Rectangle 14"/>
              <p:cNvSpPr>
                <a:spLocks noChangeArrowheads="1"/>
              </p:cNvSpPr>
              <p:nvPr/>
            </p:nvSpPr>
            <p:spPr bwMode="auto">
              <a:xfrm>
                <a:off x="11777686" y="3299164"/>
                <a:ext cx="90488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6" name="Rectangle 15"/>
              <p:cNvSpPr>
                <a:spLocks noChangeArrowheads="1"/>
              </p:cNvSpPr>
              <p:nvPr/>
            </p:nvSpPr>
            <p:spPr bwMode="auto">
              <a:xfrm>
                <a:off x="11896749" y="3299164"/>
                <a:ext cx="92075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7" name="Freeform 16"/>
              <p:cNvSpPr>
                <a:spLocks/>
              </p:cNvSpPr>
              <p:nvPr/>
            </p:nvSpPr>
            <p:spPr bwMode="auto">
              <a:xfrm>
                <a:off x="11474474" y="2486364"/>
                <a:ext cx="300038" cy="349250"/>
              </a:xfrm>
              <a:custGeom>
                <a:avLst/>
                <a:gdLst>
                  <a:gd name="T0" fmla="*/ 0 w 378"/>
                  <a:gd name="T1" fmla="*/ 50 h 440"/>
                  <a:gd name="T2" fmla="*/ 62 w 378"/>
                  <a:gd name="T3" fmla="*/ 0 h 440"/>
                  <a:gd name="T4" fmla="*/ 378 w 378"/>
                  <a:gd name="T5" fmla="*/ 391 h 440"/>
                  <a:gd name="T6" fmla="*/ 316 w 378"/>
                  <a:gd name="T7" fmla="*/ 440 h 440"/>
                  <a:gd name="T8" fmla="*/ 0 w 378"/>
                  <a:gd name="T9" fmla="*/ 5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440">
                    <a:moveTo>
                      <a:pt x="0" y="50"/>
                    </a:moveTo>
                    <a:lnTo>
                      <a:pt x="62" y="0"/>
                    </a:lnTo>
                    <a:lnTo>
                      <a:pt x="378" y="391"/>
                    </a:lnTo>
                    <a:lnTo>
                      <a:pt x="316" y="44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8" name="Freeform 17"/>
              <p:cNvSpPr>
                <a:spLocks/>
              </p:cNvSpPr>
              <p:nvPr/>
            </p:nvSpPr>
            <p:spPr bwMode="auto">
              <a:xfrm>
                <a:off x="11988824" y="2483189"/>
                <a:ext cx="290513" cy="355600"/>
              </a:xfrm>
              <a:custGeom>
                <a:avLst/>
                <a:gdLst>
                  <a:gd name="T0" fmla="*/ 301 w 364"/>
                  <a:gd name="T1" fmla="*/ 0 h 450"/>
                  <a:gd name="T2" fmla="*/ 364 w 364"/>
                  <a:gd name="T3" fmla="*/ 48 h 450"/>
                  <a:gd name="T4" fmla="*/ 63 w 364"/>
                  <a:gd name="T5" fmla="*/ 450 h 450"/>
                  <a:gd name="T6" fmla="*/ 0 w 364"/>
                  <a:gd name="T7" fmla="*/ 402 h 450"/>
                  <a:gd name="T8" fmla="*/ 301 w 364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50">
                    <a:moveTo>
                      <a:pt x="301" y="0"/>
                    </a:moveTo>
                    <a:lnTo>
                      <a:pt x="364" y="48"/>
                    </a:lnTo>
                    <a:lnTo>
                      <a:pt x="63" y="450"/>
                    </a:lnTo>
                    <a:lnTo>
                      <a:pt x="0" y="402"/>
                    </a:lnTo>
                    <a:lnTo>
                      <a:pt x="301" y="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69" name="组合 468"/>
            <p:cNvGrpSpPr/>
            <p:nvPr/>
          </p:nvGrpSpPr>
          <p:grpSpPr>
            <a:xfrm>
              <a:off x="4093558" y="4346918"/>
              <a:ext cx="477392" cy="743866"/>
              <a:chOff x="11474474" y="2483189"/>
              <a:chExt cx="804863" cy="1254125"/>
            </a:xfrm>
          </p:grpSpPr>
          <p:sp>
            <p:nvSpPr>
              <p:cNvPr id="470" name="Freeform 12"/>
              <p:cNvSpPr>
                <a:spLocks/>
              </p:cNvSpPr>
              <p:nvPr/>
            </p:nvSpPr>
            <p:spPr bwMode="auto">
              <a:xfrm>
                <a:off x="11766574" y="2535577"/>
                <a:ext cx="222250" cy="220663"/>
              </a:xfrm>
              <a:custGeom>
                <a:avLst/>
                <a:gdLst>
                  <a:gd name="T0" fmla="*/ 278 w 278"/>
                  <a:gd name="T1" fmla="*/ 140 h 279"/>
                  <a:gd name="T2" fmla="*/ 275 w 278"/>
                  <a:gd name="T3" fmla="*/ 168 h 279"/>
                  <a:gd name="T4" fmla="*/ 267 w 278"/>
                  <a:gd name="T5" fmla="*/ 194 h 279"/>
                  <a:gd name="T6" fmla="*/ 254 w 278"/>
                  <a:gd name="T7" fmla="*/ 217 h 279"/>
                  <a:gd name="T8" fmla="*/ 238 w 278"/>
                  <a:gd name="T9" fmla="*/ 239 h 279"/>
                  <a:gd name="T10" fmla="*/ 216 w 278"/>
                  <a:gd name="T11" fmla="*/ 254 h 279"/>
                  <a:gd name="T12" fmla="*/ 193 w 278"/>
                  <a:gd name="T13" fmla="*/ 267 h 279"/>
                  <a:gd name="T14" fmla="*/ 168 w 278"/>
                  <a:gd name="T15" fmla="*/ 276 h 279"/>
                  <a:gd name="T16" fmla="*/ 139 w 278"/>
                  <a:gd name="T17" fmla="*/ 279 h 279"/>
                  <a:gd name="T18" fmla="*/ 124 w 278"/>
                  <a:gd name="T19" fmla="*/ 277 h 279"/>
                  <a:gd name="T20" fmla="*/ 97 w 278"/>
                  <a:gd name="T21" fmla="*/ 273 h 279"/>
                  <a:gd name="T22" fmla="*/ 73 w 278"/>
                  <a:gd name="T23" fmla="*/ 262 h 279"/>
                  <a:gd name="T24" fmla="*/ 51 w 278"/>
                  <a:gd name="T25" fmla="*/ 247 h 279"/>
                  <a:gd name="T26" fmla="*/ 31 w 278"/>
                  <a:gd name="T27" fmla="*/ 229 h 279"/>
                  <a:gd name="T28" fmla="*/ 17 w 278"/>
                  <a:gd name="T29" fmla="*/ 206 h 279"/>
                  <a:gd name="T30" fmla="*/ 7 w 278"/>
                  <a:gd name="T31" fmla="*/ 181 h 279"/>
                  <a:gd name="T32" fmla="*/ 1 w 278"/>
                  <a:gd name="T33" fmla="*/ 154 h 279"/>
                  <a:gd name="T34" fmla="*/ 0 w 278"/>
                  <a:gd name="T35" fmla="*/ 140 h 279"/>
                  <a:gd name="T36" fmla="*/ 2 w 278"/>
                  <a:gd name="T37" fmla="*/ 112 h 279"/>
                  <a:gd name="T38" fmla="*/ 11 w 278"/>
                  <a:gd name="T39" fmla="*/ 85 h 279"/>
                  <a:gd name="T40" fmla="*/ 24 w 278"/>
                  <a:gd name="T41" fmla="*/ 62 h 279"/>
                  <a:gd name="T42" fmla="*/ 41 w 278"/>
                  <a:gd name="T43" fmla="*/ 42 h 279"/>
                  <a:gd name="T44" fmla="*/ 61 w 278"/>
                  <a:gd name="T45" fmla="*/ 25 h 279"/>
                  <a:gd name="T46" fmla="*/ 84 w 278"/>
                  <a:gd name="T47" fmla="*/ 12 h 279"/>
                  <a:gd name="T48" fmla="*/ 112 w 278"/>
                  <a:gd name="T49" fmla="*/ 3 h 279"/>
                  <a:gd name="T50" fmla="*/ 139 w 278"/>
                  <a:gd name="T51" fmla="*/ 0 h 279"/>
                  <a:gd name="T52" fmla="*/ 153 w 278"/>
                  <a:gd name="T53" fmla="*/ 2 h 279"/>
                  <a:gd name="T54" fmla="*/ 180 w 278"/>
                  <a:gd name="T55" fmla="*/ 7 h 279"/>
                  <a:gd name="T56" fmla="*/ 205 w 278"/>
                  <a:gd name="T57" fmla="*/ 18 h 279"/>
                  <a:gd name="T58" fmla="*/ 228 w 278"/>
                  <a:gd name="T59" fmla="*/ 32 h 279"/>
                  <a:gd name="T60" fmla="*/ 247 w 278"/>
                  <a:gd name="T61" fmla="*/ 52 h 279"/>
                  <a:gd name="T62" fmla="*/ 261 w 278"/>
                  <a:gd name="T63" fmla="*/ 74 h 279"/>
                  <a:gd name="T64" fmla="*/ 272 w 278"/>
                  <a:gd name="T65" fmla="*/ 98 h 279"/>
                  <a:gd name="T66" fmla="*/ 277 w 278"/>
                  <a:gd name="T67" fmla="*/ 125 h 279"/>
                  <a:gd name="T68" fmla="*/ 278 w 278"/>
                  <a:gd name="T69" fmla="*/ 14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79">
                    <a:moveTo>
                      <a:pt x="278" y="140"/>
                    </a:moveTo>
                    <a:lnTo>
                      <a:pt x="278" y="140"/>
                    </a:lnTo>
                    <a:lnTo>
                      <a:pt x="277" y="154"/>
                    </a:lnTo>
                    <a:lnTo>
                      <a:pt x="275" y="168"/>
                    </a:lnTo>
                    <a:lnTo>
                      <a:pt x="272" y="181"/>
                    </a:lnTo>
                    <a:lnTo>
                      <a:pt x="267" y="194"/>
                    </a:lnTo>
                    <a:lnTo>
                      <a:pt x="261" y="206"/>
                    </a:lnTo>
                    <a:lnTo>
                      <a:pt x="254" y="217"/>
                    </a:lnTo>
                    <a:lnTo>
                      <a:pt x="247" y="229"/>
                    </a:lnTo>
                    <a:lnTo>
                      <a:pt x="238" y="239"/>
                    </a:lnTo>
                    <a:lnTo>
                      <a:pt x="228" y="247"/>
                    </a:lnTo>
                    <a:lnTo>
                      <a:pt x="216" y="254"/>
                    </a:lnTo>
                    <a:lnTo>
                      <a:pt x="205" y="262"/>
                    </a:lnTo>
                    <a:lnTo>
                      <a:pt x="193" y="267"/>
                    </a:lnTo>
                    <a:lnTo>
                      <a:pt x="180" y="273"/>
                    </a:lnTo>
                    <a:lnTo>
                      <a:pt x="168" y="276"/>
                    </a:lnTo>
                    <a:lnTo>
                      <a:pt x="153" y="277"/>
                    </a:lnTo>
                    <a:lnTo>
                      <a:pt x="139" y="279"/>
                    </a:lnTo>
                    <a:lnTo>
                      <a:pt x="139" y="279"/>
                    </a:lnTo>
                    <a:lnTo>
                      <a:pt x="124" y="277"/>
                    </a:lnTo>
                    <a:lnTo>
                      <a:pt x="112" y="276"/>
                    </a:lnTo>
                    <a:lnTo>
                      <a:pt x="97" y="273"/>
                    </a:lnTo>
                    <a:lnTo>
                      <a:pt x="84" y="267"/>
                    </a:lnTo>
                    <a:lnTo>
                      <a:pt x="73" y="262"/>
                    </a:lnTo>
                    <a:lnTo>
                      <a:pt x="61" y="254"/>
                    </a:lnTo>
                    <a:lnTo>
                      <a:pt x="51" y="247"/>
                    </a:lnTo>
                    <a:lnTo>
                      <a:pt x="41" y="239"/>
                    </a:lnTo>
                    <a:lnTo>
                      <a:pt x="31" y="229"/>
                    </a:lnTo>
                    <a:lnTo>
                      <a:pt x="24" y="217"/>
                    </a:lnTo>
                    <a:lnTo>
                      <a:pt x="17" y="206"/>
                    </a:lnTo>
                    <a:lnTo>
                      <a:pt x="11" y="194"/>
                    </a:lnTo>
                    <a:lnTo>
                      <a:pt x="7" y="181"/>
                    </a:lnTo>
                    <a:lnTo>
                      <a:pt x="2" y="168"/>
                    </a:lnTo>
                    <a:lnTo>
                      <a:pt x="1" y="154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25"/>
                    </a:lnTo>
                    <a:lnTo>
                      <a:pt x="2" y="112"/>
                    </a:lnTo>
                    <a:lnTo>
                      <a:pt x="7" y="98"/>
                    </a:lnTo>
                    <a:lnTo>
                      <a:pt x="11" y="85"/>
                    </a:lnTo>
                    <a:lnTo>
                      <a:pt x="17" y="74"/>
                    </a:lnTo>
                    <a:lnTo>
                      <a:pt x="24" y="62"/>
                    </a:lnTo>
                    <a:lnTo>
                      <a:pt x="31" y="52"/>
                    </a:lnTo>
                    <a:lnTo>
                      <a:pt x="41" y="42"/>
                    </a:lnTo>
                    <a:lnTo>
                      <a:pt x="51" y="32"/>
                    </a:lnTo>
                    <a:lnTo>
                      <a:pt x="61" y="25"/>
                    </a:lnTo>
                    <a:lnTo>
                      <a:pt x="73" y="18"/>
                    </a:lnTo>
                    <a:lnTo>
                      <a:pt x="84" y="12"/>
                    </a:lnTo>
                    <a:lnTo>
                      <a:pt x="97" y="7"/>
                    </a:lnTo>
                    <a:lnTo>
                      <a:pt x="112" y="3"/>
                    </a:lnTo>
                    <a:lnTo>
                      <a:pt x="124" y="2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53" y="2"/>
                    </a:lnTo>
                    <a:lnTo>
                      <a:pt x="168" y="3"/>
                    </a:lnTo>
                    <a:lnTo>
                      <a:pt x="180" y="7"/>
                    </a:lnTo>
                    <a:lnTo>
                      <a:pt x="193" y="12"/>
                    </a:lnTo>
                    <a:lnTo>
                      <a:pt x="205" y="18"/>
                    </a:lnTo>
                    <a:lnTo>
                      <a:pt x="216" y="25"/>
                    </a:lnTo>
                    <a:lnTo>
                      <a:pt x="228" y="32"/>
                    </a:lnTo>
                    <a:lnTo>
                      <a:pt x="238" y="42"/>
                    </a:lnTo>
                    <a:lnTo>
                      <a:pt x="247" y="52"/>
                    </a:lnTo>
                    <a:lnTo>
                      <a:pt x="254" y="62"/>
                    </a:lnTo>
                    <a:lnTo>
                      <a:pt x="261" y="74"/>
                    </a:lnTo>
                    <a:lnTo>
                      <a:pt x="267" y="85"/>
                    </a:lnTo>
                    <a:lnTo>
                      <a:pt x="272" y="98"/>
                    </a:lnTo>
                    <a:lnTo>
                      <a:pt x="275" y="112"/>
                    </a:lnTo>
                    <a:lnTo>
                      <a:pt x="277" y="125"/>
                    </a:lnTo>
                    <a:lnTo>
                      <a:pt x="278" y="140"/>
                    </a:lnTo>
                    <a:lnTo>
                      <a:pt x="278" y="14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1" name="Rectangle 13"/>
              <p:cNvSpPr>
                <a:spLocks noChangeArrowheads="1"/>
              </p:cNvSpPr>
              <p:nvPr/>
            </p:nvSpPr>
            <p:spPr bwMode="auto">
              <a:xfrm>
                <a:off x="11766574" y="2794339"/>
                <a:ext cx="227013" cy="473075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2" name="Rectangle 14"/>
              <p:cNvSpPr>
                <a:spLocks noChangeArrowheads="1"/>
              </p:cNvSpPr>
              <p:nvPr/>
            </p:nvSpPr>
            <p:spPr bwMode="auto">
              <a:xfrm>
                <a:off x="11777686" y="3299164"/>
                <a:ext cx="90488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3" name="Rectangle 15"/>
              <p:cNvSpPr>
                <a:spLocks noChangeArrowheads="1"/>
              </p:cNvSpPr>
              <p:nvPr/>
            </p:nvSpPr>
            <p:spPr bwMode="auto">
              <a:xfrm>
                <a:off x="11896749" y="3299164"/>
                <a:ext cx="92075" cy="4381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4" name="Freeform 16"/>
              <p:cNvSpPr>
                <a:spLocks/>
              </p:cNvSpPr>
              <p:nvPr/>
            </p:nvSpPr>
            <p:spPr bwMode="auto">
              <a:xfrm>
                <a:off x="11474474" y="2486364"/>
                <a:ext cx="300038" cy="349250"/>
              </a:xfrm>
              <a:custGeom>
                <a:avLst/>
                <a:gdLst>
                  <a:gd name="T0" fmla="*/ 0 w 378"/>
                  <a:gd name="T1" fmla="*/ 50 h 440"/>
                  <a:gd name="T2" fmla="*/ 62 w 378"/>
                  <a:gd name="T3" fmla="*/ 0 h 440"/>
                  <a:gd name="T4" fmla="*/ 378 w 378"/>
                  <a:gd name="T5" fmla="*/ 391 h 440"/>
                  <a:gd name="T6" fmla="*/ 316 w 378"/>
                  <a:gd name="T7" fmla="*/ 440 h 440"/>
                  <a:gd name="T8" fmla="*/ 0 w 378"/>
                  <a:gd name="T9" fmla="*/ 5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440">
                    <a:moveTo>
                      <a:pt x="0" y="50"/>
                    </a:moveTo>
                    <a:lnTo>
                      <a:pt x="62" y="0"/>
                    </a:lnTo>
                    <a:lnTo>
                      <a:pt x="378" y="391"/>
                    </a:lnTo>
                    <a:lnTo>
                      <a:pt x="316" y="44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5" name="Freeform 17"/>
              <p:cNvSpPr>
                <a:spLocks/>
              </p:cNvSpPr>
              <p:nvPr/>
            </p:nvSpPr>
            <p:spPr bwMode="auto">
              <a:xfrm>
                <a:off x="11988824" y="2483189"/>
                <a:ext cx="290513" cy="355600"/>
              </a:xfrm>
              <a:custGeom>
                <a:avLst/>
                <a:gdLst>
                  <a:gd name="T0" fmla="*/ 301 w 364"/>
                  <a:gd name="T1" fmla="*/ 0 h 450"/>
                  <a:gd name="T2" fmla="*/ 364 w 364"/>
                  <a:gd name="T3" fmla="*/ 48 h 450"/>
                  <a:gd name="T4" fmla="*/ 63 w 364"/>
                  <a:gd name="T5" fmla="*/ 450 h 450"/>
                  <a:gd name="T6" fmla="*/ 0 w 364"/>
                  <a:gd name="T7" fmla="*/ 402 h 450"/>
                  <a:gd name="T8" fmla="*/ 301 w 364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50">
                    <a:moveTo>
                      <a:pt x="301" y="0"/>
                    </a:moveTo>
                    <a:lnTo>
                      <a:pt x="364" y="48"/>
                    </a:lnTo>
                    <a:lnTo>
                      <a:pt x="63" y="450"/>
                    </a:lnTo>
                    <a:lnTo>
                      <a:pt x="0" y="402"/>
                    </a:lnTo>
                    <a:lnTo>
                      <a:pt x="301" y="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476" name="组合 475"/>
          <p:cNvGrpSpPr/>
          <p:nvPr/>
        </p:nvGrpSpPr>
        <p:grpSpPr>
          <a:xfrm>
            <a:off x="3251781" y="5630722"/>
            <a:ext cx="477392" cy="743866"/>
            <a:chOff x="11474474" y="2483189"/>
            <a:chExt cx="804863" cy="1254125"/>
          </a:xfrm>
          <a:solidFill>
            <a:srgbClr val="61CDF6"/>
          </a:solidFill>
        </p:grpSpPr>
        <p:sp>
          <p:nvSpPr>
            <p:cNvPr id="477" name="Freeform 12"/>
            <p:cNvSpPr>
              <a:spLocks/>
            </p:cNvSpPr>
            <p:nvPr/>
          </p:nvSpPr>
          <p:spPr bwMode="auto">
            <a:xfrm>
              <a:off x="11766574" y="2535577"/>
              <a:ext cx="222250" cy="220663"/>
            </a:xfrm>
            <a:custGeom>
              <a:avLst/>
              <a:gdLst>
                <a:gd name="T0" fmla="*/ 278 w 278"/>
                <a:gd name="T1" fmla="*/ 140 h 279"/>
                <a:gd name="T2" fmla="*/ 275 w 278"/>
                <a:gd name="T3" fmla="*/ 168 h 279"/>
                <a:gd name="T4" fmla="*/ 267 w 278"/>
                <a:gd name="T5" fmla="*/ 194 h 279"/>
                <a:gd name="T6" fmla="*/ 254 w 278"/>
                <a:gd name="T7" fmla="*/ 217 h 279"/>
                <a:gd name="T8" fmla="*/ 238 w 278"/>
                <a:gd name="T9" fmla="*/ 239 h 279"/>
                <a:gd name="T10" fmla="*/ 216 w 278"/>
                <a:gd name="T11" fmla="*/ 254 h 279"/>
                <a:gd name="T12" fmla="*/ 193 w 278"/>
                <a:gd name="T13" fmla="*/ 267 h 279"/>
                <a:gd name="T14" fmla="*/ 168 w 278"/>
                <a:gd name="T15" fmla="*/ 276 h 279"/>
                <a:gd name="T16" fmla="*/ 139 w 278"/>
                <a:gd name="T17" fmla="*/ 279 h 279"/>
                <a:gd name="T18" fmla="*/ 124 w 278"/>
                <a:gd name="T19" fmla="*/ 277 h 279"/>
                <a:gd name="T20" fmla="*/ 97 w 278"/>
                <a:gd name="T21" fmla="*/ 273 h 279"/>
                <a:gd name="T22" fmla="*/ 73 w 278"/>
                <a:gd name="T23" fmla="*/ 262 h 279"/>
                <a:gd name="T24" fmla="*/ 51 w 278"/>
                <a:gd name="T25" fmla="*/ 247 h 279"/>
                <a:gd name="T26" fmla="*/ 31 w 278"/>
                <a:gd name="T27" fmla="*/ 229 h 279"/>
                <a:gd name="T28" fmla="*/ 17 w 278"/>
                <a:gd name="T29" fmla="*/ 206 h 279"/>
                <a:gd name="T30" fmla="*/ 7 w 278"/>
                <a:gd name="T31" fmla="*/ 181 h 279"/>
                <a:gd name="T32" fmla="*/ 1 w 278"/>
                <a:gd name="T33" fmla="*/ 154 h 279"/>
                <a:gd name="T34" fmla="*/ 0 w 278"/>
                <a:gd name="T35" fmla="*/ 140 h 279"/>
                <a:gd name="T36" fmla="*/ 2 w 278"/>
                <a:gd name="T37" fmla="*/ 112 h 279"/>
                <a:gd name="T38" fmla="*/ 11 w 278"/>
                <a:gd name="T39" fmla="*/ 85 h 279"/>
                <a:gd name="T40" fmla="*/ 24 w 278"/>
                <a:gd name="T41" fmla="*/ 62 h 279"/>
                <a:gd name="T42" fmla="*/ 41 w 278"/>
                <a:gd name="T43" fmla="*/ 42 h 279"/>
                <a:gd name="T44" fmla="*/ 61 w 278"/>
                <a:gd name="T45" fmla="*/ 25 h 279"/>
                <a:gd name="T46" fmla="*/ 84 w 278"/>
                <a:gd name="T47" fmla="*/ 12 h 279"/>
                <a:gd name="T48" fmla="*/ 112 w 278"/>
                <a:gd name="T49" fmla="*/ 3 h 279"/>
                <a:gd name="T50" fmla="*/ 139 w 278"/>
                <a:gd name="T51" fmla="*/ 0 h 279"/>
                <a:gd name="T52" fmla="*/ 153 w 278"/>
                <a:gd name="T53" fmla="*/ 2 h 279"/>
                <a:gd name="T54" fmla="*/ 180 w 278"/>
                <a:gd name="T55" fmla="*/ 7 h 279"/>
                <a:gd name="T56" fmla="*/ 205 w 278"/>
                <a:gd name="T57" fmla="*/ 18 h 279"/>
                <a:gd name="T58" fmla="*/ 228 w 278"/>
                <a:gd name="T59" fmla="*/ 32 h 279"/>
                <a:gd name="T60" fmla="*/ 247 w 278"/>
                <a:gd name="T61" fmla="*/ 52 h 279"/>
                <a:gd name="T62" fmla="*/ 261 w 278"/>
                <a:gd name="T63" fmla="*/ 74 h 279"/>
                <a:gd name="T64" fmla="*/ 272 w 278"/>
                <a:gd name="T65" fmla="*/ 98 h 279"/>
                <a:gd name="T66" fmla="*/ 277 w 278"/>
                <a:gd name="T67" fmla="*/ 125 h 279"/>
                <a:gd name="T68" fmla="*/ 278 w 278"/>
                <a:gd name="T69" fmla="*/ 14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9">
                  <a:moveTo>
                    <a:pt x="278" y="140"/>
                  </a:moveTo>
                  <a:lnTo>
                    <a:pt x="278" y="140"/>
                  </a:lnTo>
                  <a:lnTo>
                    <a:pt x="277" y="154"/>
                  </a:lnTo>
                  <a:lnTo>
                    <a:pt x="275" y="168"/>
                  </a:lnTo>
                  <a:lnTo>
                    <a:pt x="272" y="181"/>
                  </a:lnTo>
                  <a:lnTo>
                    <a:pt x="267" y="194"/>
                  </a:lnTo>
                  <a:lnTo>
                    <a:pt x="261" y="206"/>
                  </a:lnTo>
                  <a:lnTo>
                    <a:pt x="254" y="217"/>
                  </a:lnTo>
                  <a:lnTo>
                    <a:pt x="247" y="229"/>
                  </a:lnTo>
                  <a:lnTo>
                    <a:pt x="238" y="239"/>
                  </a:lnTo>
                  <a:lnTo>
                    <a:pt x="228" y="247"/>
                  </a:lnTo>
                  <a:lnTo>
                    <a:pt x="216" y="254"/>
                  </a:lnTo>
                  <a:lnTo>
                    <a:pt x="205" y="262"/>
                  </a:lnTo>
                  <a:lnTo>
                    <a:pt x="193" y="267"/>
                  </a:lnTo>
                  <a:lnTo>
                    <a:pt x="180" y="273"/>
                  </a:lnTo>
                  <a:lnTo>
                    <a:pt x="168" y="276"/>
                  </a:lnTo>
                  <a:lnTo>
                    <a:pt x="153" y="277"/>
                  </a:lnTo>
                  <a:lnTo>
                    <a:pt x="139" y="279"/>
                  </a:lnTo>
                  <a:lnTo>
                    <a:pt x="139" y="279"/>
                  </a:lnTo>
                  <a:lnTo>
                    <a:pt x="124" y="277"/>
                  </a:lnTo>
                  <a:lnTo>
                    <a:pt x="112" y="276"/>
                  </a:lnTo>
                  <a:lnTo>
                    <a:pt x="97" y="273"/>
                  </a:lnTo>
                  <a:lnTo>
                    <a:pt x="84" y="267"/>
                  </a:lnTo>
                  <a:lnTo>
                    <a:pt x="73" y="262"/>
                  </a:lnTo>
                  <a:lnTo>
                    <a:pt x="61" y="254"/>
                  </a:lnTo>
                  <a:lnTo>
                    <a:pt x="51" y="247"/>
                  </a:lnTo>
                  <a:lnTo>
                    <a:pt x="41" y="239"/>
                  </a:lnTo>
                  <a:lnTo>
                    <a:pt x="31" y="229"/>
                  </a:lnTo>
                  <a:lnTo>
                    <a:pt x="24" y="217"/>
                  </a:lnTo>
                  <a:lnTo>
                    <a:pt x="17" y="206"/>
                  </a:lnTo>
                  <a:lnTo>
                    <a:pt x="11" y="194"/>
                  </a:lnTo>
                  <a:lnTo>
                    <a:pt x="7" y="181"/>
                  </a:lnTo>
                  <a:lnTo>
                    <a:pt x="2" y="168"/>
                  </a:lnTo>
                  <a:lnTo>
                    <a:pt x="1" y="15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25"/>
                  </a:lnTo>
                  <a:lnTo>
                    <a:pt x="2" y="112"/>
                  </a:lnTo>
                  <a:lnTo>
                    <a:pt x="7" y="98"/>
                  </a:lnTo>
                  <a:lnTo>
                    <a:pt x="11" y="85"/>
                  </a:lnTo>
                  <a:lnTo>
                    <a:pt x="17" y="74"/>
                  </a:lnTo>
                  <a:lnTo>
                    <a:pt x="24" y="62"/>
                  </a:lnTo>
                  <a:lnTo>
                    <a:pt x="31" y="52"/>
                  </a:lnTo>
                  <a:lnTo>
                    <a:pt x="41" y="42"/>
                  </a:lnTo>
                  <a:lnTo>
                    <a:pt x="51" y="32"/>
                  </a:lnTo>
                  <a:lnTo>
                    <a:pt x="61" y="25"/>
                  </a:lnTo>
                  <a:lnTo>
                    <a:pt x="73" y="18"/>
                  </a:lnTo>
                  <a:lnTo>
                    <a:pt x="84" y="12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4" y="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53" y="2"/>
                  </a:lnTo>
                  <a:lnTo>
                    <a:pt x="168" y="3"/>
                  </a:lnTo>
                  <a:lnTo>
                    <a:pt x="180" y="7"/>
                  </a:lnTo>
                  <a:lnTo>
                    <a:pt x="193" y="12"/>
                  </a:lnTo>
                  <a:lnTo>
                    <a:pt x="205" y="18"/>
                  </a:lnTo>
                  <a:lnTo>
                    <a:pt x="216" y="25"/>
                  </a:lnTo>
                  <a:lnTo>
                    <a:pt x="228" y="32"/>
                  </a:lnTo>
                  <a:lnTo>
                    <a:pt x="238" y="42"/>
                  </a:lnTo>
                  <a:lnTo>
                    <a:pt x="247" y="52"/>
                  </a:lnTo>
                  <a:lnTo>
                    <a:pt x="254" y="62"/>
                  </a:lnTo>
                  <a:lnTo>
                    <a:pt x="261" y="74"/>
                  </a:lnTo>
                  <a:lnTo>
                    <a:pt x="267" y="85"/>
                  </a:lnTo>
                  <a:lnTo>
                    <a:pt x="272" y="98"/>
                  </a:lnTo>
                  <a:lnTo>
                    <a:pt x="275" y="112"/>
                  </a:lnTo>
                  <a:lnTo>
                    <a:pt x="277" y="125"/>
                  </a:lnTo>
                  <a:lnTo>
                    <a:pt x="278" y="140"/>
                  </a:lnTo>
                  <a:lnTo>
                    <a:pt x="27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478" name="Rectangle 13"/>
            <p:cNvSpPr>
              <a:spLocks noChangeArrowheads="1"/>
            </p:cNvSpPr>
            <p:nvPr/>
          </p:nvSpPr>
          <p:spPr bwMode="auto">
            <a:xfrm>
              <a:off x="11766574" y="2794339"/>
              <a:ext cx="22701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479" name="Rectangle 14"/>
            <p:cNvSpPr>
              <a:spLocks noChangeArrowheads="1"/>
            </p:cNvSpPr>
            <p:nvPr/>
          </p:nvSpPr>
          <p:spPr bwMode="auto">
            <a:xfrm>
              <a:off x="11777686" y="3299164"/>
              <a:ext cx="90488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480" name="Rectangle 15"/>
            <p:cNvSpPr>
              <a:spLocks noChangeArrowheads="1"/>
            </p:cNvSpPr>
            <p:nvPr/>
          </p:nvSpPr>
          <p:spPr bwMode="auto">
            <a:xfrm>
              <a:off x="11896749" y="3299164"/>
              <a:ext cx="92075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481" name="Freeform 16"/>
            <p:cNvSpPr>
              <a:spLocks/>
            </p:cNvSpPr>
            <p:nvPr/>
          </p:nvSpPr>
          <p:spPr bwMode="auto">
            <a:xfrm>
              <a:off x="11474474" y="2486364"/>
              <a:ext cx="300038" cy="349250"/>
            </a:xfrm>
            <a:custGeom>
              <a:avLst/>
              <a:gdLst>
                <a:gd name="T0" fmla="*/ 0 w 378"/>
                <a:gd name="T1" fmla="*/ 50 h 440"/>
                <a:gd name="T2" fmla="*/ 62 w 378"/>
                <a:gd name="T3" fmla="*/ 0 h 440"/>
                <a:gd name="T4" fmla="*/ 378 w 378"/>
                <a:gd name="T5" fmla="*/ 391 h 440"/>
                <a:gd name="T6" fmla="*/ 316 w 378"/>
                <a:gd name="T7" fmla="*/ 440 h 440"/>
                <a:gd name="T8" fmla="*/ 0 w 378"/>
                <a:gd name="T9" fmla="*/ 5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40">
                  <a:moveTo>
                    <a:pt x="0" y="50"/>
                  </a:moveTo>
                  <a:lnTo>
                    <a:pt x="62" y="0"/>
                  </a:lnTo>
                  <a:lnTo>
                    <a:pt x="378" y="391"/>
                  </a:lnTo>
                  <a:lnTo>
                    <a:pt x="316" y="44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482" name="Freeform 17"/>
            <p:cNvSpPr>
              <a:spLocks/>
            </p:cNvSpPr>
            <p:nvPr/>
          </p:nvSpPr>
          <p:spPr bwMode="auto">
            <a:xfrm>
              <a:off x="11988824" y="2483189"/>
              <a:ext cx="290513" cy="355600"/>
            </a:xfrm>
            <a:custGeom>
              <a:avLst/>
              <a:gdLst>
                <a:gd name="T0" fmla="*/ 301 w 364"/>
                <a:gd name="T1" fmla="*/ 0 h 450"/>
                <a:gd name="T2" fmla="*/ 364 w 364"/>
                <a:gd name="T3" fmla="*/ 48 h 450"/>
                <a:gd name="T4" fmla="*/ 63 w 364"/>
                <a:gd name="T5" fmla="*/ 450 h 450"/>
                <a:gd name="T6" fmla="*/ 0 w 364"/>
                <a:gd name="T7" fmla="*/ 402 h 450"/>
                <a:gd name="T8" fmla="*/ 301 w 364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450">
                  <a:moveTo>
                    <a:pt x="301" y="0"/>
                  </a:moveTo>
                  <a:lnTo>
                    <a:pt x="364" y="48"/>
                  </a:lnTo>
                  <a:lnTo>
                    <a:pt x="63" y="450"/>
                  </a:lnTo>
                  <a:lnTo>
                    <a:pt x="0" y="40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93" name="文本框 492"/>
          <p:cNvSpPr txBox="1"/>
          <p:nvPr/>
        </p:nvSpPr>
        <p:spPr>
          <a:xfrm>
            <a:off x="6409115" y="352728"/>
            <a:ext cx="2002728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简历初选通过率</a:t>
            </a:r>
            <a:endParaRPr lang="en-US" altLang="zh-CN" b="1" dirty="0" smtClean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=HR</a:t>
            </a:r>
            <a:r>
              <a:rPr lang="zh-CN" altLang="en-US" sz="110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初选合格数</a:t>
            </a:r>
            <a:r>
              <a:rPr lang="en-US" altLang="zh-CN" sz="110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10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收到简历数</a:t>
            </a:r>
            <a:endParaRPr lang="zh-CN" altLang="en-US" sz="1100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5" name="文本框 494"/>
          <p:cNvSpPr txBox="1"/>
          <p:nvPr/>
        </p:nvSpPr>
        <p:spPr>
          <a:xfrm>
            <a:off x="8694607" y="352728"/>
            <a:ext cx="1284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8087A4"/>
                </a:solidFill>
              </a:rPr>
              <a:t>86%</a:t>
            </a:r>
            <a:endParaRPr lang="zh-CN" altLang="en-US" sz="3200" dirty="0">
              <a:solidFill>
                <a:srgbClr val="8087A4"/>
              </a:solidFill>
            </a:endParaRPr>
          </a:p>
        </p:txBody>
      </p:sp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4109831647"/>
              </p:ext>
            </p:extLst>
          </p:nvPr>
        </p:nvGraphicFramePr>
        <p:xfrm>
          <a:off x="6498796" y="617571"/>
          <a:ext cx="4299737" cy="826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03" name="文本框 502"/>
          <p:cNvSpPr txBox="1"/>
          <p:nvPr/>
        </p:nvSpPr>
        <p:spPr>
          <a:xfrm>
            <a:off x="8694607" y="1394229"/>
            <a:ext cx="1284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8087A4"/>
                </a:solidFill>
              </a:rPr>
              <a:t>86%</a:t>
            </a:r>
            <a:endParaRPr lang="zh-CN" altLang="en-US" sz="3200" dirty="0">
              <a:solidFill>
                <a:srgbClr val="8087A4"/>
              </a:solidFill>
            </a:endParaRPr>
          </a:p>
        </p:txBody>
      </p:sp>
      <p:graphicFrame>
        <p:nvGraphicFramePr>
          <p:cNvPr id="504" name="图表 503"/>
          <p:cNvGraphicFramePr/>
          <p:nvPr>
            <p:extLst>
              <p:ext uri="{D42A27DB-BD31-4B8C-83A1-F6EECF244321}">
                <p14:modId xmlns:p14="http://schemas.microsoft.com/office/powerpoint/2010/main" val="4137456858"/>
              </p:ext>
            </p:extLst>
          </p:nvPr>
        </p:nvGraphicFramePr>
        <p:xfrm>
          <a:off x="6498796" y="1657240"/>
          <a:ext cx="4299737" cy="826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06" name="文本框 505"/>
          <p:cNvSpPr txBox="1"/>
          <p:nvPr/>
        </p:nvSpPr>
        <p:spPr>
          <a:xfrm>
            <a:off x="8694607" y="2435730"/>
            <a:ext cx="1284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8087A4"/>
                </a:solidFill>
              </a:rPr>
              <a:t>86%</a:t>
            </a:r>
            <a:endParaRPr lang="zh-CN" altLang="en-US" sz="3200" dirty="0">
              <a:solidFill>
                <a:srgbClr val="8087A4"/>
              </a:solidFill>
            </a:endParaRPr>
          </a:p>
        </p:txBody>
      </p:sp>
      <p:graphicFrame>
        <p:nvGraphicFramePr>
          <p:cNvPr id="507" name="图表 506"/>
          <p:cNvGraphicFramePr/>
          <p:nvPr>
            <p:extLst>
              <p:ext uri="{D42A27DB-BD31-4B8C-83A1-F6EECF244321}">
                <p14:modId xmlns:p14="http://schemas.microsoft.com/office/powerpoint/2010/main" val="2521467473"/>
              </p:ext>
            </p:extLst>
          </p:nvPr>
        </p:nvGraphicFramePr>
        <p:xfrm>
          <a:off x="6498796" y="2696909"/>
          <a:ext cx="4299737" cy="826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45" name="文本框 544"/>
          <p:cNvSpPr txBox="1"/>
          <p:nvPr/>
        </p:nvSpPr>
        <p:spPr>
          <a:xfrm>
            <a:off x="6409115" y="1417312"/>
            <a:ext cx="2642401" cy="65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有效简历率</a:t>
            </a:r>
            <a:endParaRPr lang="en-US" altLang="zh-CN" sz="2400" b="1" dirty="0" smtClean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5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00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用人部门筛选合格数</a:t>
            </a:r>
            <a:r>
              <a:rPr lang="en-US" altLang="zh-CN" sz="100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/HR</a:t>
            </a:r>
            <a:r>
              <a:rPr lang="zh-CN" altLang="en-US" sz="100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初选合格数</a:t>
            </a:r>
            <a:endParaRPr lang="zh-CN" altLang="en-US" sz="1000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6" name="文本框 545"/>
          <p:cNvSpPr txBox="1"/>
          <p:nvPr/>
        </p:nvSpPr>
        <p:spPr>
          <a:xfrm>
            <a:off x="6409115" y="2401105"/>
            <a:ext cx="2002728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初试</a:t>
            </a:r>
            <a:r>
              <a:rPr lang="zh-CN" altLang="en-US" sz="1400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通过率</a:t>
            </a:r>
            <a:endParaRPr lang="en-US" altLang="zh-CN" b="1" dirty="0" smtClean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10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初试通过人数</a:t>
            </a:r>
            <a:r>
              <a:rPr lang="en-US" altLang="zh-CN" sz="110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10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面试总人数</a:t>
            </a:r>
            <a:endParaRPr lang="zh-CN" altLang="en-US" sz="1100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7" name="文本框 546"/>
          <p:cNvSpPr txBox="1"/>
          <p:nvPr/>
        </p:nvSpPr>
        <p:spPr>
          <a:xfrm>
            <a:off x="6409115" y="3465689"/>
            <a:ext cx="2002728" cy="65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复试</a:t>
            </a:r>
            <a:r>
              <a:rPr lang="zh-CN" altLang="en-US" sz="1400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通过率</a:t>
            </a:r>
            <a:endParaRPr lang="en-US" altLang="zh-CN" sz="1600" b="1" dirty="0" smtClean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5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05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复试通过人数</a:t>
            </a:r>
            <a:r>
              <a:rPr lang="en-US" altLang="zh-CN" sz="105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050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</a:t>
            </a:r>
            <a:r>
              <a:rPr lang="zh-CN" altLang="en-US" sz="105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试总人数</a:t>
            </a:r>
            <a:endParaRPr lang="zh-CN" altLang="en-US" sz="1050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9" name="文本框 548"/>
          <p:cNvSpPr txBox="1"/>
          <p:nvPr/>
        </p:nvSpPr>
        <p:spPr>
          <a:xfrm>
            <a:off x="6409115" y="5560235"/>
            <a:ext cx="2002728" cy="65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录用</a:t>
            </a:r>
            <a:r>
              <a:rPr lang="zh-CN" altLang="en-US" sz="1400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率</a:t>
            </a:r>
            <a:endParaRPr lang="en-US" altLang="zh-CN" sz="1600" b="1" dirty="0" smtClean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5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05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实际录用人数</a:t>
            </a:r>
            <a:r>
              <a:rPr lang="en-US" altLang="zh-CN" sz="105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05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面试总人数</a:t>
            </a:r>
            <a:endParaRPr lang="zh-CN" altLang="en-US" sz="1050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0" name="文本框 549"/>
          <p:cNvSpPr txBox="1"/>
          <p:nvPr/>
        </p:nvSpPr>
        <p:spPr>
          <a:xfrm>
            <a:off x="6409114" y="4530273"/>
            <a:ext cx="2285493" cy="65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报道</a:t>
            </a:r>
            <a:r>
              <a:rPr lang="zh-CN" altLang="en-US" sz="1400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率</a:t>
            </a:r>
            <a:endParaRPr lang="en-US" altLang="zh-CN" sz="2000" b="1" dirty="0" smtClean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5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05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实际报道人数</a:t>
            </a:r>
            <a:r>
              <a:rPr lang="en-US" altLang="zh-CN" sz="105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05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发出录用通知人数</a:t>
            </a:r>
            <a:endParaRPr lang="zh-CN" altLang="en-US" sz="1050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51" name="图表 550"/>
          <p:cNvGraphicFramePr/>
          <p:nvPr>
            <p:extLst>
              <p:ext uri="{D42A27DB-BD31-4B8C-83A1-F6EECF244321}">
                <p14:modId xmlns:p14="http://schemas.microsoft.com/office/powerpoint/2010/main" val="3899228274"/>
              </p:ext>
            </p:extLst>
          </p:nvPr>
        </p:nvGraphicFramePr>
        <p:xfrm>
          <a:off x="6498796" y="3736578"/>
          <a:ext cx="4299737" cy="826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52" name="图表 551"/>
          <p:cNvGraphicFramePr/>
          <p:nvPr>
            <p:extLst>
              <p:ext uri="{D42A27DB-BD31-4B8C-83A1-F6EECF244321}">
                <p14:modId xmlns:p14="http://schemas.microsoft.com/office/powerpoint/2010/main" val="2813978504"/>
              </p:ext>
            </p:extLst>
          </p:nvPr>
        </p:nvGraphicFramePr>
        <p:xfrm>
          <a:off x="6498796" y="4776247"/>
          <a:ext cx="4299737" cy="826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553" name="图表 552"/>
          <p:cNvGraphicFramePr/>
          <p:nvPr>
            <p:extLst>
              <p:ext uri="{D42A27DB-BD31-4B8C-83A1-F6EECF244321}">
                <p14:modId xmlns:p14="http://schemas.microsoft.com/office/powerpoint/2010/main" val="3289002675"/>
              </p:ext>
            </p:extLst>
          </p:nvPr>
        </p:nvGraphicFramePr>
        <p:xfrm>
          <a:off x="6498796" y="5815918"/>
          <a:ext cx="4299737" cy="826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69" name="文本框 168"/>
          <p:cNvSpPr txBox="1"/>
          <p:nvPr/>
        </p:nvSpPr>
        <p:spPr>
          <a:xfrm>
            <a:off x="8694607" y="3477231"/>
            <a:ext cx="1284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8087A4"/>
                </a:solidFill>
              </a:rPr>
              <a:t>86%</a:t>
            </a:r>
            <a:endParaRPr lang="zh-CN" altLang="en-US" sz="3200" dirty="0">
              <a:solidFill>
                <a:srgbClr val="8087A4"/>
              </a:solidFill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8694607" y="5560235"/>
            <a:ext cx="1284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8087A4"/>
                </a:solidFill>
              </a:rPr>
              <a:t>86%</a:t>
            </a:r>
            <a:endParaRPr lang="zh-CN" altLang="en-US" sz="3200" dirty="0">
              <a:solidFill>
                <a:srgbClr val="8087A4"/>
              </a:solidFill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8694607" y="4518732"/>
            <a:ext cx="1284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8087A4"/>
                </a:solidFill>
              </a:rPr>
              <a:t>86%</a:t>
            </a:r>
            <a:endParaRPr lang="zh-CN" altLang="en-US" sz="3200" dirty="0">
              <a:solidFill>
                <a:srgbClr val="8087A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56"/>
          <p:cNvSpPr/>
          <p:nvPr/>
        </p:nvSpPr>
        <p:spPr>
          <a:xfrm>
            <a:off x="1846462" y="2153942"/>
            <a:ext cx="4882691" cy="923936"/>
          </a:xfrm>
          <a:custGeom>
            <a:avLst/>
            <a:gdLst/>
            <a:ahLst/>
            <a:cxnLst/>
            <a:rect l="l" t="t" r="r" b="b"/>
            <a:pathLst>
              <a:path w="1409700" h="349885">
                <a:moveTo>
                  <a:pt x="1409585" y="0"/>
                </a:moveTo>
                <a:lnTo>
                  <a:pt x="0" y="0"/>
                </a:lnTo>
                <a:lnTo>
                  <a:pt x="177838" y="349745"/>
                </a:lnTo>
                <a:lnTo>
                  <a:pt x="1231747" y="349745"/>
                </a:lnTo>
                <a:lnTo>
                  <a:pt x="1409585" y="0"/>
                </a:lnTo>
                <a:close/>
              </a:path>
            </a:pathLst>
          </a:custGeom>
          <a:solidFill>
            <a:srgbClr val="11B3BC"/>
          </a:solidFill>
        </p:spPr>
        <p:txBody>
          <a:bodyPr wrap="square" lIns="0" tIns="0" rIns="0" bIns="0" rtlCol="0"/>
          <a:lstStyle/>
          <a:p>
            <a:endParaRPr sz="6600" b="1"/>
          </a:p>
        </p:txBody>
      </p:sp>
      <p:sp>
        <p:nvSpPr>
          <p:cNvPr id="14" name="object 57"/>
          <p:cNvSpPr txBox="1"/>
          <p:nvPr/>
        </p:nvSpPr>
        <p:spPr>
          <a:xfrm>
            <a:off x="6853285" y="2344982"/>
            <a:ext cx="2189971" cy="641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" algn="ctr">
              <a:lnSpc>
                <a:spcPct val="100000"/>
              </a:lnSpc>
            </a:pPr>
            <a:r>
              <a:rPr sz="2000" b="1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收到简历量</a:t>
            </a:r>
          </a:p>
          <a:p>
            <a:pPr marL="12700" algn="ctr">
              <a:lnSpc>
                <a:spcPct val="100000"/>
              </a:lnSpc>
              <a:spcBef>
                <a:spcPts val="180"/>
              </a:spcBef>
            </a:pPr>
            <a:r>
              <a:rPr lang="en-US" sz="2000" b="1" spc="4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88</a:t>
            </a:r>
            <a:r>
              <a:rPr lang="zh-CN" altLang="en-US" sz="2000" b="1" spc="4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份</a:t>
            </a:r>
            <a:endParaRPr sz="20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</p:txBody>
      </p:sp>
      <p:sp>
        <p:nvSpPr>
          <p:cNvPr id="15" name="object 58"/>
          <p:cNvSpPr/>
          <p:nvPr/>
        </p:nvSpPr>
        <p:spPr>
          <a:xfrm>
            <a:off x="2467794" y="3202641"/>
            <a:ext cx="3657620" cy="913873"/>
          </a:xfrm>
          <a:custGeom>
            <a:avLst/>
            <a:gdLst/>
            <a:ahLst/>
            <a:cxnLst/>
            <a:rect l="l" t="t" r="r" b="b"/>
            <a:pathLst>
              <a:path w="1056005" h="346075">
                <a:moveTo>
                  <a:pt x="1055852" y="0"/>
                </a:moveTo>
                <a:lnTo>
                  <a:pt x="0" y="0"/>
                </a:lnTo>
                <a:lnTo>
                  <a:pt x="175882" y="345897"/>
                </a:lnTo>
                <a:lnTo>
                  <a:pt x="879970" y="345897"/>
                </a:lnTo>
                <a:lnTo>
                  <a:pt x="1055852" y="0"/>
                </a:lnTo>
                <a:close/>
              </a:path>
            </a:pathLst>
          </a:custGeom>
          <a:solidFill>
            <a:srgbClr val="0089A4"/>
          </a:solidFill>
        </p:spPr>
        <p:txBody>
          <a:bodyPr wrap="square" lIns="0" tIns="0" rIns="0" bIns="0" rtlCol="0"/>
          <a:lstStyle/>
          <a:p>
            <a:endParaRPr sz="6600" b="1"/>
          </a:p>
        </p:txBody>
      </p:sp>
      <p:sp>
        <p:nvSpPr>
          <p:cNvPr id="16" name="object 59"/>
          <p:cNvSpPr txBox="1"/>
          <p:nvPr/>
        </p:nvSpPr>
        <p:spPr>
          <a:xfrm>
            <a:off x="6040008" y="3424733"/>
            <a:ext cx="2597079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sz="2000" b="1" dirty="0" err="1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进入一面量</a:t>
            </a:r>
            <a:endParaRPr lang="en-US" sz="2000" b="1" dirty="0" smtClean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  <a:p>
            <a:pPr marL="12700" algn="ctr">
              <a:lnSpc>
                <a:spcPct val="100000"/>
              </a:lnSpc>
            </a:pPr>
            <a:r>
              <a:rPr lang="en-US" sz="2000" b="1" spc="1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37</a:t>
            </a:r>
            <a:r>
              <a:rPr lang="zh-CN" altLang="en-US" sz="2000" b="1" spc="1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人</a:t>
            </a:r>
            <a:endParaRPr sz="20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</p:txBody>
      </p:sp>
      <p:sp>
        <p:nvSpPr>
          <p:cNvPr id="17" name="object 60"/>
          <p:cNvSpPr/>
          <p:nvPr/>
        </p:nvSpPr>
        <p:spPr>
          <a:xfrm>
            <a:off x="3112663" y="4203425"/>
            <a:ext cx="2432548" cy="913873"/>
          </a:xfrm>
          <a:custGeom>
            <a:avLst/>
            <a:gdLst/>
            <a:ahLst/>
            <a:cxnLst/>
            <a:rect l="l" t="t" r="r" b="b"/>
            <a:pathLst>
              <a:path w="702310" h="346075">
                <a:moveTo>
                  <a:pt x="702119" y="0"/>
                </a:moveTo>
                <a:lnTo>
                  <a:pt x="0" y="0"/>
                </a:lnTo>
                <a:lnTo>
                  <a:pt x="175882" y="345897"/>
                </a:lnTo>
                <a:lnTo>
                  <a:pt x="526237" y="345897"/>
                </a:lnTo>
                <a:lnTo>
                  <a:pt x="702119" y="0"/>
                </a:lnTo>
                <a:close/>
              </a:path>
            </a:pathLst>
          </a:custGeom>
          <a:solidFill>
            <a:srgbClr val="006B77"/>
          </a:solidFill>
        </p:spPr>
        <p:txBody>
          <a:bodyPr wrap="square" lIns="0" tIns="0" rIns="0" bIns="0" rtlCol="0"/>
          <a:lstStyle/>
          <a:p>
            <a:endParaRPr sz="6600" b="1"/>
          </a:p>
        </p:txBody>
      </p:sp>
      <p:sp>
        <p:nvSpPr>
          <p:cNvPr id="18" name="object 61"/>
          <p:cNvSpPr txBox="1"/>
          <p:nvPr/>
        </p:nvSpPr>
        <p:spPr>
          <a:xfrm>
            <a:off x="5169247" y="4474627"/>
            <a:ext cx="2459194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4295" algn="ctr">
              <a:lnSpc>
                <a:spcPct val="100000"/>
              </a:lnSpc>
            </a:pPr>
            <a:r>
              <a:rPr sz="2000" b="1" dirty="0" err="1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二面量</a:t>
            </a:r>
            <a:endParaRPr lang="en-US" sz="2000" b="1" dirty="0" smtClean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  <a:p>
            <a:pPr marL="74295" algn="ctr">
              <a:lnSpc>
                <a:spcPct val="100000"/>
              </a:lnSpc>
            </a:pPr>
            <a:r>
              <a:rPr lang="en-US" sz="2000" b="1" spc="1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22</a:t>
            </a:r>
            <a:r>
              <a:rPr lang="zh-CN" altLang="en-US" sz="2000" b="1" spc="1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人</a:t>
            </a:r>
            <a:endParaRPr sz="20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</p:txBody>
      </p:sp>
      <p:sp>
        <p:nvSpPr>
          <p:cNvPr id="19" name="object 62"/>
          <p:cNvSpPr/>
          <p:nvPr/>
        </p:nvSpPr>
        <p:spPr>
          <a:xfrm>
            <a:off x="3718608" y="5249018"/>
            <a:ext cx="1207477" cy="913873"/>
          </a:xfrm>
          <a:custGeom>
            <a:avLst/>
            <a:gdLst/>
            <a:ahLst/>
            <a:cxnLst/>
            <a:rect l="l" t="t" r="r" b="b"/>
            <a:pathLst>
              <a:path w="348614" h="346075">
                <a:moveTo>
                  <a:pt x="348399" y="0"/>
                </a:moveTo>
                <a:lnTo>
                  <a:pt x="0" y="0"/>
                </a:lnTo>
                <a:lnTo>
                  <a:pt x="174205" y="345897"/>
                </a:lnTo>
                <a:lnTo>
                  <a:pt x="348399" y="0"/>
                </a:lnTo>
                <a:close/>
              </a:path>
            </a:pathLst>
          </a:custGeom>
          <a:solidFill>
            <a:srgbClr val="005660"/>
          </a:solidFill>
        </p:spPr>
        <p:txBody>
          <a:bodyPr wrap="square" lIns="0" tIns="0" rIns="0" bIns="0" rtlCol="0"/>
          <a:lstStyle/>
          <a:p>
            <a:endParaRPr sz="6600" b="1"/>
          </a:p>
        </p:txBody>
      </p:sp>
      <p:sp>
        <p:nvSpPr>
          <p:cNvPr id="20" name="object 63"/>
          <p:cNvSpPr txBox="1"/>
          <p:nvPr/>
        </p:nvSpPr>
        <p:spPr>
          <a:xfrm>
            <a:off x="4707777" y="5390656"/>
            <a:ext cx="2162403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670" algn="ctr">
              <a:lnSpc>
                <a:spcPct val="100000"/>
              </a:lnSpc>
            </a:pPr>
            <a:r>
              <a:rPr sz="2000" b="1" spc="2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Offer</a:t>
            </a:r>
            <a:endParaRPr lang="en-US" sz="2000" b="1" spc="25" dirty="0" smtClean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  <a:p>
            <a:pPr marL="26670" algn="ctr">
              <a:lnSpc>
                <a:spcPct val="100000"/>
              </a:lnSpc>
            </a:pPr>
            <a:r>
              <a:rPr lang="en-US" sz="2000" b="1" spc="-1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8</a:t>
            </a:r>
            <a:r>
              <a:rPr lang="zh-CN" altLang="en-US" sz="2000" b="1" spc="-1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人</a:t>
            </a:r>
            <a:endParaRPr sz="20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</p:txBody>
      </p:sp>
      <p:sp>
        <p:nvSpPr>
          <p:cNvPr id="21" name="object 64"/>
          <p:cNvSpPr/>
          <p:nvPr/>
        </p:nvSpPr>
        <p:spPr>
          <a:xfrm>
            <a:off x="1856444" y="2060609"/>
            <a:ext cx="4872709" cy="93078"/>
          </a:xfrm>
          <a:custGeom>
            <a:avLst/>
            <a:gdLst/>
            <a:ahLst/>
            <a:cxnLst/>
            <a:rect l="l" t="t" r="r" b="b"/>
            <a:pathLst>
              <a:path w="1545589" h="71119">
                <a:moveTo>
                  <a:pt x="1508023" y="0"/>
                </a:moveTo>
                <a:lnTo>
                  <a:pt x="37147" y="0"/>
                </a:lnTo>
                <a:lnTo>
                  <a:pt x="22690" y="2775"/>
                </a:lnTo>
                <a:lnTo>
                  <a:pt x="10882" y="10342"/>
                </a:lnTo>
                <a:lnTo>
                  <a:pt x="2920" y="21565"/>
                </a:lnTo>
                <a:lnTo>
                  <a:pt x="0" y="35306"/>
                </a:lnTo>
                <a:lnTo>
                  <a:pt x="2920" y="49046"/>
                </a:lnTo>
                <a:lnTo>
                  <a:pt x="10882" y="60269"/>
                </a:lnTo>
                <a:lnTo>
                  <a:pt x="22690" y="67836"/>
                </a:lnTo>
                <a:lnTo>
                  <a:pt x="37147" y="70612"/>
                </a:lnTo>
                <a:lnTo>
                  <a:pt x="1508023" y="70612"/>
                </a:lnTo>
                <a:lnTo>
                  <a:pt x="1522480" y="67836"/>
                </a:lnTo>
                <a:lnTo>
                  <a:pt x="1534288" y="60269"/>
                </a:lnTo>
                <a:lnTo>
                  <a:pt x="1542250" y="49046"/>
                </a:lnTo>
                <a:lnTo>
                  <a:pt x="1545170" y="35306"/>
                </a:lnTo>
                <a:lnTo>
                  <a:pt x="1542250" y="21565"/>
                </a:lnTo>
                <a:lnTo>
                  <a:pt x="1534288" y="10342"/>
                </a:lnTo>
                <a:lnTo>
                  <a:pt x="1522480" y="2775"/>
                </a:lnTo>
                <a:lnTo>
                  <a:pt x="1508023" y="0"/>
                </a:lnTo>
                <a:close/>
              </a:path>
            </a:pathLst>
          </a:custGeom>
          <a:solidFill>
            <a:srgbClr val="A0D2EA"/>
          </a:solidFill>
        </p:spPr>
        <p:txBody>
          <a:bodyPr wrap="square" lIns="0" tIns="0" rIns="0" bIns="0" rtlCol="0"/>
          <a:lstStyle/>
          <a:p>
            <a:endParaRPr sz="6600" b="1"/>
          </a:p>
        </p:txBody>
      </p:sp>
      <p:sp>
        <p:nvSpPr>
          <p:cNvPr id="23" name="object 68"/>
          <p:cNvSpPr/>
          <p:nvPr/>
        </p:nvSpPr>
        <p:spPr>
          <a:xfrm>
            <a:off x="1844106" y="2028938"/>
            <a:ext cx="4885047" cy="1301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6600" b="1"/>
          </a:p>
        </p:txBody>
      </p:sp>
      <p:grpSp>
        <p:nvGrpSpPr>
          <p:cNvPr id="213" name="组合 212"/>
          <p:cNvGrpSpPr/>
          <p:nvPr/>
        </p:nvGrpSpPr>
        <p:grpSpPr>
          <a:xfrm>
            <a:off x="2953246" y="2238010"/>
            <a:ext cx="477392" cy="743866"/>
            <a:chOff x="11474474" y="2483189"/>
            <a:chExt cx="804863" cy="1254125"/>
          </a:xfrm>
          <a:solidFill>
            <a:schemeClr val="bg1"/>
          </a:solidFill>
        </p:grpSpPr>
        <p:sp>
          <p:nvSpPr>
            <p:cNvPr id="235" name="Freeform 12"/>
            <p:cNvSpPr>
              <a:spLocks/>
            </p:cNvSpPr>
            <p:nvPr/>
          </p:nvSpPr>
          <p:spPr bwMode="auto">
            <a:xfrm>
              <a:off x="11766574" y="2535577"/>
              <a:ext cx="222250" cy="220663"/>
            </a:xfrm>
            <a:custGeom>
              <a:avLst/>
              <a:gdLst>
                <a:gd name="T0" fmla="*/ 278 w 278"/>
                <a:gd name="T1" fmla="*/ 140 h 279"/>
                <a:gd name="T2" fmla="*/ 275 w 278"/>
                <a:gd name="T3" fmla="*/ 168 h 279"/>
                <a:gd name="T4" fmla="*/ 267 w 278"/>
                <a:gd name="T5" fmla="*/ 194 h 279"/>
                <a:gd name="T6" fmla="*/ 254 w 278"/>
                <a:gd name="T7" fmla="*/ 217 h 279"/>
                <a:gd name="T8" fmla="*/ 238 w 278"/>
                <a:gd name="T9" fmla="*/ 239 h 279"/>
                <a:gd name="T10" fmla="*/ 216 w 278"/>
                <a:gd name="T11" fmla="*/ 254 h 279"/>
                <a:gd name="T12" fmla="*/ 193 w 278"/>
                <a:gd name="T13" fmla="*/ 267 h 279"/>
                <a:gd name="T14" fmla="*/ 168 w 278"/>
                <a:gd name="T15" fmla="*/ 276 h 279"/>
                <a:gd name="T16" fmla="*/ 139 w 278"/>
                <a:gd name="T17" fmla="*/ 279 h 279"/>
                <a:gd name="T18" fmla="*/ 124 w 278"/>
                <a:gd name="T19" fmla="*/ 277 h 279"/>
                <a:gd name="T20" fmla="*/ 97 w 278"/>
                <a:gd name="T21" fmla="*/ 273 h 279"/>
                <a:gd name="T22" fmla="*/ 73 w 278"/>
                <a:gd name="T23" fmla="*/ 262 h 279"/>
                <a:gd name="T24" fmla="*/ 51 w 278"/>
                <a:gd name="T25" fmla="*/ 247 h 279"/>
                <a:gd name="T26" fmla="*/ 31 w 278"/>
                <a:gd name="T27" fmla="*/ 229 h 279"/>
                <a:gd name="T28" fmla="*/ 17 w 278"/>
                <a:gd name="T29" fmla="*/ 206 h 279"/>
                <a:gd name="T30" fmla="*/ 7 w 278"/>
                <a:gd name="T31" fmla="*/ 181 h 279"/>
                <a:gd name="T32" fmla="*/ 1 w 278"/>
                <a:gd name="T33" fmla="*/ 154 h 279"/>
                <a:gd name="T34" fmla="*/ 0 w 278"/>
                <a:gd name="T35" fmla="*/ 140 h 279"/>
                <a:gd name="T36" fmla="*/ 2 w 278"/>
                <a:gd name="T37" fmla="*/ 112 h 279"/>
                <a:gd name="T38" fmla="*/ 11 w 278"/>
                <a:gd name="T39" fmla="*/ 85 h 279"/>
                <a:gd name="T40" fmla="*/ 24 w 278"/>
                <a:gd name="T41" fmla="*/ 62 h 279"/>
                <a:gd name="T42" fmla="*/ 41 w 278"/>
                <a:gd name="T43" fmla="*/ 42 h 279"/>
                <a:gd name="T44" fmla="*/ 61 w 278"/>
                <a:gd name="T45" fmla="*/ 25 h 279"/>
                <a:gd name="T46" fmla="*/ 84 w 278"/>
                <a:gd name="T47" fmla="*/ 12 h 279"/>
                <a:gd name="T48" fmla="*/ 112 w 278"/>
                <a:gd name="T49" fmla="*/ 3 h 279"/>
                <a:gd name="T50" fmla="*/ 139 w 278"/>
                <a:gd name="T51" fmla="*/ 0 h 279"/>
                <a:gd name="T52" fmla="*/ 153 w 278"/>
                <a:gd name="T53" fmla="*/ 2 h 279"/>
                <a:gd name="T54" fmla="*/ 180 w 278"/>
                <a:gd name="T55" fmla="*/ 7 h 279"/>
                <a:gd name="T56" fmla="*/ 205 w 278"/>
                <a:gd name="T57" fmla="*/ 18 h 279"/>
                <a:gd name="T58" fmla="*/ 228 w 278"/>
                <a:gd name="T59" fmla="*/ 32 h 279"/>
                <a:gd name="T60" fmla="*/ 247 w 278"/>
                <a:gd name="T61" fmla="*/ 52 h 279"/>
                <a:gd name="T62" fmla="*/ 261 w 278"/>
                <a:gd name="T63" fmla="*/ 74 h 279"/>
                <a:gd name="T64" fmla="*/ 272 w 278"/>
                <a:gd name="T65" fmla="*/ 98 h 279"/>
                <a:gd name="T66" fmla="*/ 277 w 278"/>
                <a:gd name="T67" fmla="*/ 125 h 279"/>
                <a:gd name="T68" fmla="*/ 278 w 278"/>
                <a:gd name="T69" fmla="*/ 14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9">
                  <a:moveTo>
                    <a:pt x="278" y="140"/>
                  </a:moveTo>
                  <a:lnTo>
                    <a:pt x="278" y="140"/>
                  </a:lnTo>
                  <a:lnTo>
                    <a:pt x="277" y="154"/>
                  </a:lnTo>
                  <a:lnTo>
                    <a:pt x="275" y="168"/>
                  </a:lnTo>
                  <a:lnTo>
                    <a:pt x="272" y="181"/>
                  </a:lnTo>
                  <a:lnTo>
                    <a:pt x="267" y="194"/>
                  </a:lnTo>
                  <a:lnTo>
                    <a:pt x="261" y="206"/>
                  </a:lnTo>
                  <a:lnTo>
                    <a:pt x="254" y="217"/>
                  </a:lnTo>
                  <a:lnTo>
                    <a:pt x="247" y="229"/>
                  </a:lnTo>
                  <a:lnTo>
                    <a:pt x="238" y="239"/>
                  </a:lnTo>
                  <a:lnTo>
                    <a:pt x="228" y="247"/>
                  </a:lnTo>
                  <a:lnTo>
                    <a:pt x="216" y="254"/>
                  </a:lnTo>
                  <a:lnTo>
                    <a:pt x="205" y="262"/>
                  </a:lnTo>
                  <a:lnTo>
                    <a:pt x="193" y="267"/>
                  </a:lnTo>
                  <a:lnTo>
                    <a:pt x="180" y="273"/>
                  </a:lnTo>
                  <a:lnTo>
                    <a:pt x="168" y="276"/>
                  </a:lnTo>
                  <a:lnTo>
                    <a:pt x="153" y="277"/>
                  </a:lnTo>
                  <a:lnTo>
                    <a:pt x="139" y="279"/>
                  </a:lnTo>
                  <a:lnTo>
                    <a:pt x="139" y="279"/>
                  </a:lnTo>
                  <a:lnTo>
                    <a:pt x="124" y="277"/>
                  </a:lnTo>
                  <a:lnTo>
                    <a:pt x="112" y="276"/>
                  </a:lnTo>
                  <a:lnTo>
                    <a:pt x="97" y="273"/>
                  </a:lnTo>
                  <a:lnTo>
                    <a:pt x="84" y="267"/>
                  </a:lnTo>
                  <a:lnTo>
                    <a:pt x="73" y="262"/>
                  </a:lnTo>
                  <a:lnTo>
                    <a:pt x="61" y="254"/>
                  </a:lnTo>
                  <a:lnTo>
                    <a:pt x="51" y="247"/>
                  </a:lnTo>
                  <a:lnTo>
                    <a:pt x="41" y="239"/>
                  </a:lnTo>
                  <a:lnTo>
                    <a:pt x="31" y="229"/>
                  </a:lnTo>
                  <a:lnTo>
                    <a:pt x="24" y="217"/>
                  </a:lnTo>
                  <a:lnTo>
                    <a:pt x="17" y="206"/>
                  </a:lnTo>
                  <a:lnTo>
                    <a:pt x="11" y="194"/>
                  </a:lnTo>
                  <a:lnTo>
                    <a:pt x="7" y="181"/>
                  </a:lnTo>
                  <a:lnTo>
                    <a:pt x="2" y="168"/>
                  </a:lnTo>
                  <a:lnTo>
                    <a:pt x="1" y="15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25"/>
                  </a:lnTo>
                  <a:lnTo>
                    <a:pt x="2" y="112"/>
                  </a:lnTo>
                  <a:lnTo>
                    <a:pt x="7" y="98"/>
                  </a:lnTo>
                  <a:lnTo>
                    <a:pt x="11" y="85"/>
                  </a:lnTo>
                  <a:lnTo>
                    <a:pt x="17" y="74"/>
                  </a:lnTo>
                  <a:lnTo>
                    <a:pt x="24" y="62"/>
                  </a:lnTo>
                  <a:lnTo>
                    <a:pt x="31" y="52"/>
                  </a:lnTo>
                  <a:lnTo>
                    <a:pt x="41" y="42"/>
                  </a:lnTo>
                  <a:lnTo>
                    <a:pt x="51" y="32"/>
                  </a:lnTo>
                  <a:lnTo>
                    <a:pt x="61" y="25"/>
                  </a:lnTo>
                  <a:lnTo>
                    <a:pt x="73" y="18"/>
                  </a:lnTo>
                  <a:lnTo>
                    <a:pt x="84" y="12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4" y="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53" y="2"/>
                  </a:lnTo>
                  <a:lnTo>
                    <a:pt x="168" y="3"/>
                  </a:lnTo>
                  <a:lnTo>
                    <a:pt x="180" y="7"/>
                  </a:lnTo>
                  <a:lnTo>
                    <a:pt x="193" y="12"/>
                  </a:lnTo>
                  <a:lnTo>
                    <a:pt x="205" y="18"/>
                  </a:lnTo>
                  <a:lnTo>
                    <a:pt x="216" y="25"/>
                  </a:lnTo>
                  <a:lnTo>
                    <a:pt x="228" y="32"/>
                  </a:lnTo>
                  <a:lnTo>
                    <a:pt x="238" y="42"/>
                  </a:lnTo>
                  <a:lnTo>
                    <a:pt x="247" y="52"/>
                  </a:lnTo>
                  <a:lnTo>
                    <a:pt x="254" y="62"/>
                  </a:lnTo>
                  <a:lnTo>
                    <a:pt x="261" y="74"/>
                  </a:lnTo>
                  <a:lnTo>
                    <a:pt x="267" y="85"/>
                  </a:lnTo>
                  <a:lnTo>
                    <a:pt x="272" y="98"/>
                  </a:lnTo>
                  <a:lnTo>
                    <a:pt x="275" y="112"/>
                  </a:lnTo>
                  <a:lnTo>
                    <a:pt x="277" y="125"/>
                  </a:lnTo>
                  <a:lnTo>
                    <a:pt x="278" y="140"/>
                  </a:lnTo>
                  <a:lnTo>
                    <a:pt x="27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36" name="Rectangle 13"/>
            <p:cNvSpPr>
              <a:spLocks noChangeArrowheads="1"/>
            </p:cNvSpPr>
            <p:nvPr/>
          </p:nvSpPr>
          <p:spPr bwMode="auto">
            <a:xfrm>
              <a:off x="11766574" y="2794339"/>
              <a:ext cx="22701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Rectangle 14"/>
            <p:cNvSpPr>
              <a:spLocks noChangeArrowheads="1"/>
            </p:cNvSpPr>
            <p:nvPr/>
          </p:nvSpPr>
          <p:spPr bwMode="auto">
            <a:xfrm>
              <a:off x="11777686" y="3299164"/>
              <a:ext cx="90488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Rectangle 15"/>
            <p:cNvSpPr>
              <a:spLocks noChangeArrowheads="1"/>
            </p:cNvSpPr>
            <p:nvPr/>
          </p:nvSpPr>
          <p:spPr bwMode="auto">
            <a:xfrm>
              <a:off x="11896749" y="3299164"/>
              <a:ext cx="92075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16"/>
            <p:cNvSpPr>
              <a:spLocks/>
            </p:cNvSpPr>
            <p:nvPr/>
          </p:nvSpPr>
          <p:spPr bwMode="auto">
            <a:xfrm>
              <a:off x="11474474" y="2486364"/>
              <a:ext cx="300038" cy="349250"/>
            </a:xfrm>
            <a:custGeom>
              <a:avLst/>
              <a:gdLst>
                <a:gd name="T0" fmla="*/ 0 w 378"/>
                <a:gd name="T1" fmla="*/ 50 h 440"/>
                <a:gd name="T2" fmla="*/ 62 w 378"/>
                <a:gd name="T3" fmla="*/ 0 h 440"/>
                <a:gd name="T4" fmla="*/ 378 w 378"/>
                <a:gd name="T5" fmla="*/ 391 h 440"/>
                <a:gd name="T6" fmla="*/ 316 w 378"/>
                <a:gd name="T7" fmla="*/ 440 h 440"/>
                <a:gd name="T8" fmla="*/ 0 w 378"/>
                <a:gd name="T9" fmla="*/ 5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40">
                  <a:moveTo>
                    <a:pt x="0" y="50"/>
                  </a:moveTo>
                  <a:lnTo>
                    <a:pt x="62" y="0"/>
                  </a:lnTo>
                  <a:lnTo>
                    <a:pt x="378" y="391"/>
                  </a:lnTo>
                  <a:lnTo>
                    <a:pt x="316" y="44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17"/>
            <p:cNvSpPr>
              <a:spLocks/>
            </p:cNvSpPr>
            <p:nvPr/>
          </p:nvSpPr>
          <p:spPr bwMode="auto">
            <a:xfrm>
              <a:off x="11988824" y="2483189"/>
              <a:ext cx="290513" cy="355600"/>
            </a:xfrm>
            <a:custGeom>
              <a:avLst/>
              <a:gdLst>
                <a:gd name="T0" fmla="*/ 301 w 364"/>
                <a:gd name="T1" fmla="*/ 0 h 450"/>
                <a:gd name="T2" fmla="*/ 364 w 364"/>
                <a:gd name="T3" fmla="*/ 48 h 450"/>
                <a:gd name="T4" fmla="*/ 63 w 364"/>
                <a:gd name="T5" fmla="*/ 450 h 450"/>
                <a:gd name="T6" fmla="*/ 0 w 364"/>
                <a:gd name="T7" fmla="*/ 402 h 450"/>
                <a:gd name="T8" fmla="*/ 301 w 364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450">
                  <a:moveTo>
                    <a:pt x="301" y="0"/>
                  </a:moveTo>
                  <a:lnTo>
                    <a:pt x="364" y="48"/>
                  </a:lnTo>
                  <a:lnTo>
                    <a:pt x="63" y="450"/>
                  </a:lnTo>
                  <a:lnTo>
                    <a:pt x="0" y="40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3756571" y="2238010"/>
            <a:ext cx="477392" cy="743866"/>
            <a:chOff x="11474474" y="2483189"/>
            <a:chExt cx="804863" cy="1254125"/>
          </a:xfrm>
          <a:solidFill>
            <a:schemeClr val="bg1"/>
          </a:solidFill>
        </p:grpSpPr>
        <p:sp>
          <p:nvSpPr>
            <p:cNvPr id="229" name="Freeform 12"/>
            <p:cNvSpPr>
              <a:spLocks/>
            </p:cNvSpPr>
            <p:nvPr/>
          </p:nvSpPr>
          <p:spPr bwMode="auto">
            <a:xfrm>
              <a:off x="11766574" y="2535577"/>
              <a:ext cx="222250" cy="220663"/>
            </a:xfrm>
            <a:custGeom>
              <a:avLst/>
              <a:gdLst>
                <a:gd name="T0" fmla="*/ 278 w 278"/>
                <a:gd name="T1" fmla="*/ 140 h 279"/>
                <a:gd name="T2" fmla="*/ 275 w 278"/>
                <a:gd name="T3" fmla="*/ 168 h 279"/>
                <a:gd name="T4" fmla="*/ 267 w 278"/>
                <a:gd name="T5" fmla="*/ 194 h 279"/>
                <a:gd name="T6" fmla="*/ 254 w 278"/>
                <a:gd name="T7" fmla="*/ 217 h 279"/>
                <a:gd name="T8" fmla="*/ 238 w 278"/>
                <a:gd name="T9" fmla="*/ 239 h 279"/>
                <a:gd name="T10" fmla="*/ 216 w 278"/>
                <a:gd name="T11" fmla="*/ 254 h 279"/>
                <a:gd name="T12" fmla="*/ 193 w 278"/>
                <a:gd name="T13" fmla="*/ 267 h 279"/>
                <a:gd name="T14" fmla="*/ 168 w 278"/>
                <a:gd name="T15" fmla="*/ 276 h 279"/>
                <a:gd name="T16" fmla="*/ 139 w 278"/>
                <a:gd name="T17" fmla="*/ 279 h 279"/>
                <a:gd name="T18" fmla="*/ 124 w 278"/>
                <a:gd name="T19" fmla="*/ 277 h 279"/>
                <a:gd name="T20" fmla="*/ 97 w 278"/>
                <a:gd name="T21" fmla="*/ 273 h 279"/>
                <a:gd name="T22" fmla="*/ 73 w 278"/>
                <a:gd name="T23" fmla="*/ 262 h 279"/>
                <a:gd name="T24" fmla="*/ 51 w 278"/>
                <a:gd name="T25" fmla="*/ 247 h 279"/>
                <a:gd name="T26" fmla="*/ 31 w 278"/>
                <a:gd name="T27" fmla="*/ 229 h 279"/>
                <a:gd name="T28" fmla="*/ 17 w 278"/>
                <a:gd name="T29" fmla="*/ 206 h 279"/>
                <a:gd name="T30" fmla="*/ 7 w 278"/>
                <a:gd name="T31" fmla="*/ 181 h 279"/>
                <a:gd name="T32" fmla="*/ 1 w 278"/>
                <a:gd name="T33" fmla="*/ 154 h 279"/>
                <a:gd name="T34" fmla="*/ 0 w 278"/>
                <a:gd name="T35" fmla="*/ 140 h 279"/>
                <a:gd name="T36" fmla="*/ 2 w 278"/>
                <a:gd name="T37" fmla="*/ 112 h 279"/>
                <a:gd name="T38" fmla="*/ 11 w 278"/>
                <a:gd name="T39" fmla="*/ 85 h 279"/>
                <a:gd name="T40" fmla="*/ 24 w 278"/>
                <a:gd name="T41" fmla="*/ 62 h 279"/>
                <a:gd name="T42" fmla="*/ 41 w 278"/>
                <a:gd name="T43" fmla="*/ 42 h 279"/>
                <a:gd name="T44" fmla="*/ 61 w 278"/>
                <a:gd name="T45" fmla="*/ 25 h 279"/>
                <a:gd name="T46" fmla="*/ 84 w 278"/>
                <a:gd name="T47" fmla="*/ 12 h 279"/>
                <a:gd name="T48" fmla="*/ 112 w 278"/>
                <a:gd name="T49" fmla="*/ 3 h 279"/>
                <a:gd name="T50" fmla="*/ 139 w 278"/>
                <a:gd name="T51" fmla="*/ 0 h 279"/>
                <a:gd name="T52" fmla="*/ 153 w 278"/>
                <a:gd name="T53" fmla="*/ 2 h 279"/>
                <a:gd name="T54" fmla="*/ 180 w 278"/>
                <a:gd name="T55" fmla="*/ 7 h 279"/>
                <a:gd name="T56" fmla="*/ 205 w 278"/>
                <a:gd name="T57" fmla="*/ 18 h 279"/>
                <a:gd name="T58" fmla="*/ 228 w 278"/>
                <a:gd name="T59" fmla="*/ 32 h 279"/>
                <a:gd name="T60" fmla="*/ 247 w 278"/>
                <a:gd name="T61" fmla="*/ 52 h 279"/>
                <a:gd name="T62" fmla="*/ 261 w 278"/>
                <a:gd name="T63" fmla="*/ 74 h 279"/>
                <a:gd name="T64" fmla="*/ 272 w 278"/>
                <a:gd name="T65" fmla="*/ 98 h 279"/>
                <a:gd name="T66" fmla="*/ 277 w 278"/>
                <a:gd name="T67" fmla="*/ 125 h 279"/>
                <a:gd name="T68" fmla="*/ 278 w 278"/>
                <a:gd name="T69" fmla="*/ 14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9">
                  <a:moveTo>
                    <a:pt x="278" y="140"/>
                  </a:moveTo>
                  <a:lnTo>
                    <a:pt x="278" y="140"/>
                  </a:lnTo>
                  <a:lnTo>
                    <a:pt x="277" y="154"/>
                  </a:lnTo>
                  <a:lnTo>
                    <a:pt x="275" y="168"/>
                  </a:lnTo>
                  <a:lnTo>
                    <a:pt x="272" y="181"/>
                  </a:lnTo>
                  <a:lnTo>
                    <a:pt x="267" y="194"/>
                  </a:lnTo>
                  <a:lnTo>
                    <a:pt x="261" y="206"/>
                  </a:lnTo>
                  <a:lnTo>
                    <a:pt x="254" y="217"/>
                  </a:lnTo>
                  <a:lnTo>
                    <a:pt x="247" y="229"/>
                  </a:lnTo>
                  <a:lnTo>
                    <a:pt x="238" y="239"/>
                  </a:lnTo>
                  <a:lnTo>
                    <a:pt x="228" y="247"/>
                  </a:lnTo>
                  <a:lnTo>
                    <a:pt x="216" y="254"/>
                  </a:lnTo>
                  <a:lnTo>
                    <a:pt x="205" y="262"/>
                  </a:lnTo>
                  <a:lnTo>
                    <a:pt x="193" y="267"/>
                  </a:lnTo>
                  <a:lnTo>
                    <a:pt x="180" y="273"/>
                  </a:lnTo>
                  <a:lnTo>
                    <a:pt x="168" y="276"/>
                  </a:lnTo>
                  <a:lnTo>
                    <a:pt x="153" y="277"/>
                  </a:lnTo>
                  <a:lnTo>
                    <a:pt x="139" y="279"/>
                  </a:lnTo>
                  <a:lnTo>
                    <a:pt x="139" y="279"/>
                  </a:lnTo>
                  <a:lnTo>
                    <a:pt x="124" y="277"/>
                  </a:lnTo>
                  <a:lnTo>
                    <a:pt x="112" y="276"/>
                  </a:lnTo>
                  <a:lnTo>
                    <a:pt x="97" y="273"/>
                  </a:lnTo>
                  <a:lnTo>
                    <a:pt x="84" y="267"/>
                  </a:lnTo>
                  <a:lnTo>
                    <a:pt x="73" y="262"/>
                  </a:lnTo>
                  <a:lnTo>
                    <a:pt x="61" y="254"/>
                  </a:lnTo>
                  <a:lnTo>
                    <a:pt x="51" y="247"/>
                  </a:lnTo>
                  <a:lnTo>
                    <a:pt x="41" y="239"/>
                  </a:lnTo>
                  <a:lnTo>
                    <a:pt x="31" y="229"/>
                  </a:lnTo>
                  <a:lnTo>
                    <a:pt x="24" y="217"/>
                  </a:lnTo>
                  <a:lnTo>
                    <a:pt x="17" y="206"/>
                  </a:lnTo>
                  <a:lnTo>
                    <a:pt x="11" y="194"/>
                  </a:lnTo>
                  <a:lnTo>
                    <a:pt x="7" y="181"/>
                  </a:lnTo>
                  <a:lnTo>
                    <a:pt x="2" y="168"/>
                  </a:lnTo>
                  <a:lnTo>
                    <a:pt x="1" y="15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25"/>
                  </a:lnTo>
                  <a:lnTo>
                    <a:pt x="2" y="112"/>
                  </a:lnTo>
                  <a:lnTo>
                    <a:pt x="7" y="98"/>
                  </a:lnTo>
                  <a:lnTo>
                    <a:pt x="11" y="85"/>
                  </a:lnTo>
                  <a:lnTo>
                    <a:pt x="17" y="74"/>
                  </a:lnTo>
                  <a:lnTo>
                    <a:pt x="24" y="62"/>
                  </a:lnTo>
                  <a:lnTo>
                    <a:pt x="31" y="52"/>
                  </a:lnTo>
                  <a:lnTo>
                    <a:pt x="41" y="42"/>
                  </a:lnTo>
                  <a:lnTo>
                    <a:pt x="51" y="32"/>
                  </a:lnTo>
                  <a:lnTo>
                    <a:pt x="61" y="25"/>
                  </a:lnTo>
                  <a:lnTo>
                    <a:pt x="73" y="18"/>
                  </a:lnTo>
                  <a:lnTo>
                    <a:pt x="84" y="12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4" y="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53" y="2"/>
                  </a:lnTo>
                  <a:lnTo>
                    <a:pt x="168" y="3"/>
                  </a:lnTo>
                  <a:lnTo>
                    <a:pt x="180" y="7"/>
                  </a:lnTo>
                  <a:lnTo>
                    <a:pt x="193" y="12"/>
                  </a:lnTo>
                  <a:lnTo>
                    <a:pt x="205" y="18"/>
                  </a:lnTo>
                  <a:lnTo>
                    <a:pt x="216" y="25"/>
                  </a:lnTo>
                  <a:lnTo>
                    <a:pt x="228" y="32"/>
                  </a:lnTo>
                  <a:lnTo>
                    <a:pt x="238" y="42"/>
                  </a:lnTo>
                  <a:lnTo>
                    <a:pt x="247" y="52"/>
                  </a:lnTo>
                  <a:lnTo>
                    <a:pt x="254" y="62"/>
                  </a:lnTo>
                  <a:lnTo>
                    <a:pt x="261" y="74"/>
                  </a:lnTo>
                  <a:lnTo>
                    <a:pt x="267" y="85"/>
                  </a:lnTo>
                  <a:lnTo>
                    <a:pt x="272" y="98"/>
                  </a:lnTo>
                  <a:lnTo>
                    <a:pt x="275" y="112"/>
                  </a:lnTo>
                  <a:lnTo>
                    <a:pt x="277" y="125"/>
                  </a:lnTo>
                  <a:lnTo>
                    <a:pt x="278" y="140"/>
                  </a:lnTo>
                  <a:lnTo>
                    <a:pt x="27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30" name="Rectangle 13"/>
            <p:cNvSpPr>
              <a:spLocks noChangeArrowheads="1"/>
            </p:cNvSpPr>
            <p:nvPr/>
          </p:nvSpPr>
          <p:spPr bwMode="auto">
            <a:xfrm>
              <a:off x="11766574" y="2794339"/>
              <a:ext cx="22701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31" name="Rectangle 14"/>
            <p:cNvSpPr>
              <a:spLocks noChangeArrowheads="1"/>
            </p:cNvSpPr>
            <p:nvPr/>
          </p:nvSpPr>
          <p:spPr bwMode="auto">
            <a:xfrm>
              <a:off x="11777686" y="3299164"/>
              <a:ext cx="90488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32" name="Rectangle 15"/>
            <p:cNvSpPr>
              <a:spLocks noChangeArrowheads="1"/>
            </p:cNvSpPr>
            <p:nvPr/>
          </p:nvSpPr>
          <p:spPr bwMode="auto">
            <a:xfrm>
              <a:off x="11896749" y="3299164"/>
              <a:ext cx="92075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Freeform 16"/>
            <p:cNvSpPr>
              <a:spLocks/>
            </p:cNvSpPr>
            <p:nvPr/>
          </p:nvSpPr>
          <p:spPr bwMode="auto">
            <a:xfrm>
              <a:off x="11474474" y="2486364"/>
              <a:ext cx="300038" cy="349250"/>
            </a:xfrm>
            <a:custGeom>
              <a:avLst/>
              <a:gdLst>
                <a:gd name="T0" fmla="*/ 0 w 378"/>
                <a:gd name="T1" fmla="*/ 50 h 440"/>
                <a:gd name="T2" fmla="*/ 62 w 378"/>
                <a:gd name="T3" fmla="*/ 0 h 440"/>
                <a:gd name="T4" fmla="*/ 378 w 378"/>
                <a:gd name="T5" fmla="*/ 391 h 440"/>
                <a:gd name="T6" fmla="*/ 316 w 378"/>
                <a:gd name="T7" fmla="*/ 440 h 440"/>
                <a:gd name="T8" fmla="*/ 0 w 378"/>
                <a:gd name="T9" fmla="*/ 5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40">
                  <a:moveTo>
                    <a:pt x="0" y="50"/>
                  </a:moveTo>
                  <a:lnTo>
                    <a:pt x="62" y="0"/>
                  </a:lnTo>
                  <a:lnTo>
                    <a:pt x="378" y="391"/>
                  </a:lnTo>
                  <a:lnTo>
                    <a:pt x="316" y="44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Freeform 17"/>
            <p:cNvSpPr>
              <a:spLocks/>
            </p:cNvSpPr>
            <p:nvPr/>
          </p:nvSpPr>
          <p:spPr bwMode="auto">
            <a:xfrm>
              <a:off x="11988824" y="2483189"/>
              <a:ext cx="290513" cy="355600"/>
            </a:xfrm>
            <a:custGeom>
              <a:avLst/>
              <a:gdLst>
                <a:gd name="T0" fmla="*/ 301 w 364"/>
                <a:gd name="T1" fmla="*/ 0 h 450"/>
                <a:gd name="T2" fmla="*/ 364 w 364"/>
                <a:gd name="T3" fmla="*/ 48 h 450"/>
                <a:gd name="T4" fmla="*/ 63 w 364"/>
                <a:gd name="T5" fmla="*/ 450 h 450"/>
                <a:gd name="T6" fmla="*/ 0 w 364"/>
                <a:gd name="T7" fmla="*/ 402 h 450"/>
                <a:gd name="T8" fmla="*/ 301 w 364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450">
                  <a:moveTo>
                    <a:pt x="301" y="0"/>
                  </a:moveTo>
                  <a:lnTo>
                    <a:pt x="364" y="48"/>
                  </a:lnTo>
                  <a:lnTo>
                    <a:pt x="63" y="450"/>
                  </a:lnTo>
                  <a:lnTo>
                    <a:pt x="0" y="40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4529814" y="2224384"/>
            <a:ext cx="477392" cy="743866"/>
            <a:chOff x="11474474" y="2483189"/>
            <a:chExt cx="804863" cy="1254125"/>
          </a:xfrm>
          <a:solidFill>
            <a:schemeClr val="bg1"/>
          </a:solidFill>
        </p:grpSpPr>
        <p:sp>
          <p:nvSpPr>
            <p:cNvPr id="223" name="Freeform 12"/>
            <p:cNvSpPr>
              <a:spLocks/>
            </p:cNvSpPr>
            <p:nvPr/>
          </p:nvSpPr>
          <p:spPr bwMode="auto">
            <a:xfrm>
              <a:off x="11766574" y="2535577"/>
              <a:ext cx="222250" cy="220663"/>
            </a:xfrm>
            <a:custGeom>
              <a:avLst/>
              <a:gdLst>
                <a:gd name="T0" fmla="*/ 278 w 278"/>
                <a:gd name="T1" fmla="*/ 140 h 279"/>
                <a:gd name="T2" fmla="*/ 275 w 278"/>
                <a:gd name="T3" fmla="*/ 168 h 279"/>
                <a:gd name="T4" fmla="*/ 267 w 278"/>
                <a:gd name="T5" fmla="*/ 194 h 279"/>
                <a:gd name="T6" fmla="*/ 254 w 278"/>
                <a:gd name="T7" fmla="*/ 217 h 279"/>
                <a:gd name="T8" fmla="*/ 238 w 278"/>
                <a:gd name="T9" fmla="*/ 239 h 279"/>
                <a:gd name="T10" fmla="*/ 216 w 278"/>
                <a:gd name="T11" fmla="*/ 254 h 279"/>
                <a:gd name="T12" fmla="*/ 193 w 278"/>
                <a:gd name="T13" fmla="*/ 267 h 279"/>
                <a:gd name="T14" fmla="*/ 168 w 278"/>
                <a:gd name="T15" fmla="*/ 276 h 279"/>
                <a:gd name="T16" fmla="*/ 139 w 278"/>
                <a:gd name="T17" fmla="*/ 279 h 279"/>
                <a:gd name="T18" fmla="*/ 124 w 278"/>
                <a:gd name="T19" fmla="*/ 277 h 279"/>
                <a:gd name="T20" fmla="*/ 97 w 278"/>
                <a:gd name="T21" fmla="*/ 273 h 279"/>
                <a:gd name="T22" fmla="*/ 73 w 278"/>
                <a:gd name="T23" fmla="*/ 262 h 279"/>
                <a:gd name="T24" fmla="*/ 51 w 278"/>
                <a:gd name="T25" fmla="*/ 247 h 279"/>
                <a:gd name="T26" fmla="*/ 31 w 278"/>
                <a:gd name="T27" fmla="*/ 229 h 279"/>
                <a:gd name="T28" fmla="*/ 17 w 278"/>
                <a:gd name="T29" fmla="*/ 206 h 279"/>
                <a:gd name="T30" fmla="*/ 7 w 278"/>
                <a:gd name="T31" fmla="*/ 181 h 279"/>
                <a:gd name="T32" fmla="*/ 1 w 278"/>
                <a:gd name="T33" fmla="*/ 154 h 279"/>
                <a:gd name="T34" fmla="*/ 0 w 278"/>
                <a:gd name="T35" fmla="*/ 140 h 279"/>
                <a:gd name="T36" fmla="*/ 2 w 278"/>
                <a:gd name="T37" fmla="*/ 112 h 279"/>
                <a:gd name="T38" fmla="*/ 11 w 278"/>
                <a:gd name="T39" fmla="*/ 85 h 279"/>
                <a:gd name="T40" fmla="*/ 24 w 278"/>
                <a:gd name="T41" fmla="*/ 62 h 279"/>
                <a:gd name="T42" fmla="*/ 41 w 278"/>
                <a:gd name="T43" fmla="*/ 42 h 279"/>
                <a:gd name="T44" fmla="*/ 61 w 278"/>
                <a:gd name="T45" fmla="*/ 25 h 279"/>
                <a:gd name="T46" fmla="*/ 84 w 278"/>
                <a:gd name="T47" fmla="*/ 12 h 279"/>
                <a:gd name="T48" fmla="*/ 112 w 278"/>
                <a:gd name="T49" fmla="*/ 3 h 279"/>
                <a:gd name="T50" fmla="*/ 139 w 278"/>
                <a:gd name="T51" fmla="*/ 0 h 279"/>
                <a:gd name="T52" fmla="*/ 153 w 278"/>
                <a:gd name="T53" fmla="*/ 2 h 279"/>
                <a:gd name="T54" fmla="*/ 180 w 278"/>
                <a:gd name="T55" fmla="*/ 7 h 279"/>
                <a:gd name="T56" fmla="*/ 205 w 278"/>
                <a:gd name="T57" fmla="*/ 18 h 279"/>
                <a:gd name="T58" fmla="*/ 228 w 278"/>
                <a:gd name="T59" fmla="*/ 32 h 279"/>
                <a:gd name="T60" fmla="*/ 247 w 278"/>
                <a:gd name="T61" fmla="*/ 52 h 279"/>
                <a:gd name="T62" fmla="*/ 261 w 278"/>
                <a:gd name="T63" fmla="*/ 74 h 279"/>
                <a:gd name="T64" fmla="*/ 272 w 278"/>
                <a:gd name="T65" fmla="*/ 98 h 279"/>
                <a:gd name="T66" fmla="*/ 277 w 278"/>
                <a:gd name="T67" fmla="*/ 125 h 279"/>
                <a:gd name="T68" fmla="*/ 278 w 278"/>
                <a:gd name="T69" fmla="*/ 14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9">
                  <a:moveTo>
                    <a:pt x="278" y="140"/>
                  </a:moveTo>
                  <a:lnTo>
                    <a:pt x="278" y="140"/>
                  </a:lnTo>
                  <a:lnTo>
                    <a:pt x="277" y="154"/>
                  </a:lnTo>
                  <a:lnTo>
                    <a:pt x="275" y="168"/>
                  </a:lnTo>
                  <a:lnTo>
                    <a:pt x="272" y="181"/>
                  </a:lnTo>
                  <a:lnTo>
                    <a:pt x="267" y="194"/>
                  </a:lnTo>
                  <a:lnTo>
                    <a:pt x="261" y="206"/>
                  </a:lnTo>
                  <a:lnTo>
                    <a:pt x="254" y="217"/>
                  </a:lnTo>
                  <a:lnTo>
                    <a:pt x="247" y="229"/>
                  </a:lnTo>
                  <a:lnTo>
                    <a:pt x="238" y="239"/>
                  </a:lnTo>
                  <a:lnTo>
                    <a:pt x="228" y="247"/>
                  </a:lnTo>
                  <a:lnTo>
                    <a:pt x="216" y="254"/>
                  </a:lnTo>
                  <a:lnTo>
                    <a:pt x="205" y="262"/>
                  </a:lnTo>
                  <a:lnTo>
                    <a:pt x="193" y="267"/>
                  </a:lnTo>
                  <a:lnTo>
                    <a:pt x="180" y="273"/>
                  </a:lnTo>
                  <a:lnTo>
                    <a:pt x="168" y="276"/>
                  </a:lnTo>
                  <a:lnTo>
                    <a:pt x="153" y="277"/>
                  </a:lnTo>
                  <a:lnTo>
                    <a:pt x="139" y="279"/>
                  </a:lnTo>
                  <a:lnTo>
                    <a:pt x="139" y="279"/>
                  </a:lnTo>
                  <a:lnTo>
                    <a:pt x="124" y="277"/>
                  </a:lnTo>
                  <a:lnTo>
                    <a:pt x="112" y="276"/>
                  </a:lnTo>
                  <a:lnTo>
                    <a:pt x="97" y="273"/>
                  </a:lnTo>
                  <a:lnTo>
                    <a:pt x="84" y="267"/>
                  </a:lnTo>
                  <a:lnTo>
                    <a:pt x="73" y="262"/>
                  </a:lnTo>
                  <a:lnTo>
                    <a:pt x="61" y="254"/>
                  </a:lnTo>
                  <a:lnTo>
                    <a:pt x="51" y="247"/>
                  </a:lnTo>
                  <a:lnTo>
                    <a:pt x="41" y="239"/>
                  </a:lnTo>
                  <a:lnTo>
                    <a:pt x="31" y="229"/>
                  </a:lnTo>
                  <a:lnTo>
                    <a:pt x="24" y="217"/>
                  </a:lnTo>
                  <a:lnTo>
                    <a:pt x="17" y="206"/>
                  </a:lnTo>
                  <a:lnTo>
                    <a:pt x="11" y="194"/>
                  </a:lnTo>
                  <a:lnTo>
                    <a:pt x="7" y="181"/>
                  </a:lnTo>
                  <a:lnTo>
                    <a:pt x="2" y="168"/>
                  </a:lnTo>
                  <a:lnTo>
                    <a:pt x="1" y="15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25"/>
                  </a:lnTo>
                  <a:lnTo>
                    <a:pt x="2" y="112"/>
                  </a:lnTo>
                  <a:lnTo>
                    <a:pt x="7" y="98"/>
                  </a:lnTo>
                  <a:lnTo>
                    <a:pt x="11" y="85"/>
                  </a:lnTo>
                  <a:lnTo>
                    <a:pt x="17" y="74"/>
                  </a:lnTo>
                  <a:lnTo>
                    <a:pt x="24" y="62"/>
                  </a:lnTo>
                  <a:lnTo>
                    <a:pt x="31" y="52"/>
                  </a:lnTo>
                  <a:lnTo>
                    <a:pt x="41" y="42"/>
                  </a:lnTo>
                  <a:lnTo>
                    <a:pt x="51" y="32"/>
                  </a:lnTo>
                  <a:lnTo>
                    <a:pt x="61" y="25"/>
                  </a:lnTo>
                  <a:lnTo>
                    <a:pt x="73" y="18"/>
                  </a:lnTo>
                  <a:lnTo>
                    <a:pt x="84" y="12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4" y="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53" y="2"/>
                  </a:lnTo>
                  <a:lnTo>
                    <a:pt x="168" y="3"/>
                  </a:lnTo>
                  <a:lnTo>
                    <a:pt x="180" y="7"/>
                  </a:lnTo>
                  <a:lnTo>
                    <a:pt x="193" y="12"/>
                  </a:lnTo>
                  <a:lnTo>
                    <a:pt x="205" y="18"/>
                  </a:lnTo>
                  <a:lnTo>
                    <a:pt x="216" y="25"/>
                  </a:lnTo>
                  <a:lnTo>
                    <a:pt x="228" y="32"/>
                  </a:lnTo>
                  <a:lnTo>
                    <a:pt x="238" y="42"/>
                  </a:lnTo>
                  <a:lnTo>
                    <a:pt x="247" y="52"/>
                  </a:lnTo>
                  <a:lnTo>
                    <a:pt x="254" y="62"/>
                  </a:lnTo>
                  <a:lnTo>
                    <a:pt x="261" y="74"/>
                  </a:lnTo>
                  <a:lnTo>
                    <a:pt x="267" y="85"/>
                  </a:lnTo>
                  <a:lnTo>
                    <a:pt x="272" y="98"/>
                  </a:lnTo>
                  <a:lnTo>
                    <a:pt x="275" y="112"/>
                  </a:lnTo>
                  <a:lnTo>
                    <a:pt x="277" y="125"/>
                  </a:lnTo>
                  <a:lnTo>
                    <a:pt x="278" y="140"/>
                  </a:lnTo>
                  <a:lnTo>
                    <a:pt x="27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24" name="Rectangle 13"/>
            <p:cNvSpPr>
              <a:spLocks noChangeArrowheads="1"/>
            </p:cNvSpPr>
            <p:nvPr/>
          </p:nvSpPr>
          <p:spPr bwMode="auto">
            <a:xfrm>
              <a:off x="11766574" y="2794339"/>
              <a:ext cx="22701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Rectangle 14"/>
            <p:cNvSpPr>
              <a:spLocks noChangeArrowheads="1"/>
            </p:cNvSpPr>
            <p:nvPr/>
          </p:nvSpPr>
          <p:spPr bwMode="auto">
            <a:xfrm>
              <a:off x="11777686" y="3299164"/>
              <a:ext cx="90488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Rectangle 15"/>
            <p:cNvSpPr>
              <a:spLocks noChangeArrowheads="1"/>
            </p:cNvSpPr>
            <p:nvPr/>
          </p:nvSpPr>
          <p:spPr bwMode="auto">
            <a:xfrm>
              <a:off x="11896749" y="3299164"/>
              <a:ext cx="92075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Freeform 16"/>
            <p:cNvSpPr>
              <a:spLocks/>
            </p:cNvSpPr>
            <p:nvPr/>
          </p:nvSpPr>
          <p:spPr bwMode="auto">
            <a:xfrm>
              <a:off x="11474474" y="2486364"/>
              <a:ext cx="300038" cy="349250"/>
            </a:xfrm>
            <a:custGeom>
              <a:avLst/>
              <a:gdLst>
                <a:gd name="T0" fmla="*/ 0 w 378"/>
                <a:gd name="T1" fmla="*/ 50 h 440"/>
                <a:gd name="T2" fmla="*/ 62 w 378"/>
                <a:gd name="T3" fmla="*/ 0 h 440"/>
                <a:gd name="T4" fmla="*/ 378 w 378"/>
                <a:gd name="T5" fmla="*/ 391 h 440"/>
                <a:gd name="T6" fmla="*/ 316 w 378"/>
                <a:gd name="T7" fmla="*/ 440 h 440"/>
                <a:gd name="T8" fmla="*/ 0 w 378"/>
                <a:gd name="T9" fmla="*/ 5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40">
                  <a:moveTo>
                    <a:pt x="0" y="50"/>
                  </a:moveTo>
                  <a:lnTo>
                    <a:pt x="62" y="0"/>
                  </a:lnTo>
                  <a:lnTo>
                    <a:pt x="378" y="391"/>
                  </a:lnTo>
                  <a:lnTo>
                    <a:pt x="316" y="44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Freeform 17"/>
            <p:cNvSpPr>
              <a:spLocks/>
            </p:cNvSpPr>
            <p:nvPr/>
          </p:nvSpPr>
          <p:spPr bwMode="auto">
            <a:xfrm>
              <a:off x="11988824" y="2483189"/>
              <a:ext cx="290513" cy="355600"/>
            </a:xfrm>
            <a:custGeom>
              <a:avLst/>
              <a:gdLst>
                <a:gd name="T0" fmla="*/ 301 w 364"/>
                <a:gd name="T1" fmla="*/ 0 h 450"/>
                <a:gd name="T2" fmla="*/ 364 w 364"/>
                <a:gd name="T3" fmla="*/ 48 h 450"/>
                <a:gd name="T4" fmla="*/ 63 w 364"/>
                <a:gd name="T5" fmla="*/ 450 h 450"/>
                <a:gd name="T6" fmla="*/ 0 w 364"/>
                <a:gd name="T7" fmla="*/ 402 h 450"/>
                <a:gd name="T8" fmla="*/ 301 w 364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450">
                  <a:moveTo>
                    <a:pt x="301" y="0"/>
                  </a:moveTo>
                  <a:lnTo>
                    <a:pt x="364" y="48"/>
                  </a:lnTo>
                  <a:lnTo>
                    <a:pt x="63" y="450"/>
                  </a:lnTo>
                  <a:lnTo>
                    <a:pt x="0" y="40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5333139" y="2224384"/>
            <a:ext cx="477392" cy="743866"/>
            <a:chOff x="11474474" y="2483189"/>
            <a:chExt cx="804863" cy="1254125"/>
          </a:xfrm>
          <a:solidFill>
            <a:schemeClr val="bg1"/>
          </a:solidFill>
        </p:grpSpPr>
        <p:sp>
          <p:nvSpPr>
            <p:cNvPr id="217" name="Freeform 12"/>
            <p:cNvSpPr>
              <a:spLocks/>
            </p:cNvSpPr>
            <p:nvPr/>
          </p:nvSpPr>
          <p:spPr bwMode="auto">
            <a:xfrm>
              <a:off x="11766574" y="2535577"/>
              <a:ext cx="222250" cy="220663"/>
            </a:xfrm>
            <a:custGeom>
              <a:avLst/>
              <a:gdLst>
                <a:gd name="T0" fmla="*/ 278 w 278"/>
                <a:gd name="T1" fmla="*/ 140 h 279"/>
                <a:gd name="T2" fmla="*/ 275 w 278"/>
                <a:gd name="T3" fmla="*/ 168 h 279"/>
                <a:gd name="T4" fmla="*/ 267 w 278"/>
                <a:gd name="T5" fmla="*/ 194 h 279"/>
                <a:gd name="T6" fmla="*/ 254 w 278"/>
                <a:gd name="T7" fmla="*/ 217 h 279"/>
                <a:gd name="T8" fmla="*/ 238 w 278"/>
                <a:gd name="T9" fmla="*/ 239 h 279"/>
                <a:gd name="T10" fmla="*/ 216 w 278"/>
                <a:gd name="T11" fmla="*/ 254 h 279"/>
                <a:gd name="T12" fmla="*/ 193 w 278"/>
                <a:gd name="T13" fmla="*/ 267 h 279"/>
                <a:gd name="T14" fmla="*/ 168 w 278"/>
                <a:gd name="T15" fmla="*/ 276 h 279"/>
                <a:gd name="T16" fmla="*/ 139 w 278"/>
                <a:gd name="T17" fmla="*/ 279 h 279"/>
                <a:gd name="T18" fmla="*/ 124 w 278"/>
                <a:gd name="T19" fmla="*/ 277 h 279"/>
                <a:gd name="T20" fmla="*/ 97 w 278"/>
                <a:gd name="T21" fmla="*/ 273 h 279"/>
                <a:gd name="T22" fmla="*/ 73 w 278"/>
                <a:gd name="T23" fmla="*/ 262 h 279"/>
                <a:gd name="T24" fmla="*/ 51 w 278"/>
                <a:gd name="T25" fmla="*/ 247 h 279"/>
                <a:gd name="T26" fmla="*/ 31 w 278"/>
                <a:gd name="T27" fmla="*/ 229 h 279"/>
                <a:gd name="T28" fmla="*/ 17 w 278"/>
                <a:gd name="T29" fmla="*/ 206 h 279"/>
                <a:gd name="T30" fmla="*/ 7 w 278"/>
                <a:gd name="T31" fmla="*/ 181 h 279"/>
                <a:gd name="T32" fmla="*/ 1 w 278"/>
                <a:gd name="T33" fmla="*/ 154 h 279"/>
                <a:gd name="T34" fmla="*/ 0 w 278"/>
                <a:gd name="T35" fmla="*/ 140 h 279"/>
                <a:gd name="T36" fmla="*/ 2 w 278"/>
                <a:gd name="T37" fmla="*/ 112 h 279"/>
                <a:gd name="T38" fmla="*/ 11 w 278"/>
                <a:gd name="T39" fmla="*/ 85 h 279"/>
                <a:gd name="T40" fmla="*/ 24 w 278"/>
                <a:gd name="T41" fmla="*/ 62 h 279"/>
                <a:gd name="T42" fmla="*/ 41 w 278"/>
                <a:gd name="T43" fmla="*/ 42 h 279"/>
                <a:gd name="T44" fmla="*/ 61 w 278"/>
                <a:gd name="T45" fmla="*/ 25 h 279"/>
                <a:gd name="T46" fmla="*/ 84 w 278"/>
                <a:gd name="T47" fmla="*/ 12 h 279"/>
                <a:gd name="T48" fmla="*/ 112 w 278"/>
                <a:gd name="T49" fmla="*/ 3 h 279"/>
                <a:gd name="T50" fmla="*/ 139 w 278"/>
                <a:gd name="T51" fmla="*/ 0 h 279"/>
                <a:gd name="T52" fmla="*/ 153 w 278"/>
                <a:gd name="T53" fmla="*/ 2 h 279"/>
                <a:gd name="T54" fmla="*/ 180 w 278"/>
                <a:gd name="T55" fmla="*/ 7 h 279"/>
                <a:gd name="T56" fmla="*/ 205 w 278"/>
                <a:gd name="T57" fmla="*/ 18 h 279"/>
                <a:gd name="T58" fmla="*/ 228 w 278"/>
                <a:gd name="T59" fmla="*/ 32 h 279"/>
                <a:gd name="T60" fmla="*/ 247 w 278"/>
                <a:gd name="T61" fmla="*/ 52 h 279"/>
                <a:gd name="T62" fmla="*/ 261 w 278"/>
                <a:gd name="T63" fmla="*/ 74 h 279"/>
                <a:gd name="T64" fmla="*/ 272 w 278"/>
                <a:gd name="T65" fmla="*/ 98 h 279"/>
                <a:gd name="T66" fmla="*/ 277 w 278"/>
                <a:gd name="T67" fmla="*/ 125 h 279"/>
                <a:gd name="T68" fmla="*/ 278 w 278"/>
                <a:gd name="T69" fmla="*/ 14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9">
                  <a:moveTo>
                    <a:pt x="278" y="140"/>
                  </a:moveTo>
                  <a:lnTo>
                    <a:pt x="278" y="140"/>
                  </a:lnTo>
                  <a:lnTo>
                    <a:pt x="277" y="154"/>
                  </a:lnTo>
                  <a:lnTo>
                    <a:pt x="275" y="168"/>
                  </a:lnTo>
                  <a:lnTo>
                    <a:pt x="272" y="181"/>
                  </a:lnTo>
                  <a:lnTo>
                    <a:pt x="267" y="194"/>
                  </a:lnTo>
                  <a:lnTo>
                    <a:pt x="261" y="206"/>
                  </a:lnTo>
                  <a:lnTo>
                    <a:pt x="254" y="217"/>
                  </a:lnTo>
                  <a:lnTo>
                    <a:pt x="247" y="229"/>
                  </a:lnTo>
                  <a:lnTo>
                    <a:pt x="238" y="239"/>
                  </a:lnTo>
                  <a:lnTo>
                    <a:pt x="228" y="247"/>
                  </a:lnTo>
                  <a:lnTo>
                    <a:pt x="216" y="254"/>
                  </a:lnTo>
                  <a:lnTo>
                    <a:pt x="205" y="262"/>
                  </a:lnTo>
                  <a:lnTo>
                    <a:pt x="193" y="267"/>
                  </a:lnTo>
                  <a:lnTo>
                    <a:pt x="180" y="273"/>
                  </a:lnTo>
                  <a:lnTo>
                    <a:pt x="168" y="276"/>
                  </a:lnTo>
                  <a:lnTo>
                    <a:pt x="153" y="277"/>
                  </a:lnTo>
                  <a:lnTo>
                    <a:pt x="139" y="279"/>
                  </a:lnTo>
                  <a:lnTo>
                    <a:pt x="139" y="279"/>
                  </a:lnTo>
                  <a:lnTo>
                    <a:pt x="124" y="277"/>
                  </a:lnTo>
                  <a:lnTo>
                    <a:pt x="112" y="276"/>
                  </a:lnTo>
                  <a:lnTo>
                    <a:pt x="97" y="273"/>
                  </a:lnTo>
                  <a:lnTo>
                    <a:pt x="84" y="267"/>
                  </a:lnTo>
                  <a:lnTo>
                    <a:pt x="73" y="262"/>
                  </a:lnTo>
                  <a:lnTo>
                    <a:pt x="61" y="254"/>
                  </a:lnTo>
                  <a:lnTo>
                    <a:pt x="51" y="247"/>
                  </a:lnTo>
                  <a:lnTo>
                    <a:pt x="41" y="239"/>
                  </a:lnTo>
                  <a:lnTo>
                    <a:pt x="31" y="229"/>
                  </a:lnTo>
                  <a:lnTo>
                    <a:pt x="24" y="217"/>
                  </a:lnTo>
                  <a:lnTo>
                    <a:pt x="17" y="206"/>
                  </a:lnTo>
                  <a:lnTo>
                    <a:pt x="11" y="194"/>
                  </a:lnTo>
                  <a:lnTo>
                    <a:pt x="7" y="181"/>
                  </a:lnTo>
                  <a:lnTo>
                    <a:pt x="2" y="168"/>
                  </a:lnTo>
                  <a:lnTo>
                    <a:pt x="1" y="15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25"/>
                  </a:lnTo>
                  <a:lnTo>
                    <a:pt x="2" y="112"/>
                  </a:lnTo>
                  <a:lnTo>
                    <a:pt x="7" y="98"/>
                  </a:lnTo>
                  <a:lnTo>
                    <a:pt x="11" y="85"/>
                  </a:lnTo>
                  <a:lnTo>
                    <a:pt x="17" y="74"/>
                  </a:lnTo>
                  <a:lnTo>
                    <a:pt x="24" y="62"/>
                  </a:lnTo>
                  <a:lnTo>
                    <a:pt x="31" y="52"/>
                  </a:lnTo>
                  <a:lnTo>
                    <a:pt x="41" y="42"/>
                  </a:lnTo>
                  <a:lnTo>
                    <a:pt x="51" y="32"/>
                  </a:lnTo>
                  <a:lnTo>
                    <a:pt x="61" y="25"/>
                  </a:lnTo>
                  <a:lnTo>
                    <a:pt x="73" y="18"/>
                  </a:lnTo>
                  <a:lnTo>
                    <a:pt x="84" y="12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4" y="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53" y="2"/>
                  </a:lnTo>
                  <a:lnTo>
                    <a:pt x="168" y="3"/>
                  </a:lnTo>
                  <a:lnTo>
                    <a:pt x="180" y="7"/>
                  </a:lnTo>
                  <a:lnTo>
                    <a:pt x="193" y="12"/>
                  </a:lnTo>
                  <a:lnTo>
                    <a:pt x="205" y="18"/>
                  </a:lnTo>
                  <a:lnTo>
                    <a:pt x="216" y="25"/>
                  </a:lnTo>
                  <a:lnTo>
                    <a:pt x="228" y="32"/>
                  </a:lnTo>
                  <a:lnTo>
                    <a:pt x="238" y="42"/>
                  </a:lnTo>
                  <a:lnTo>
                    <a:pt x="247" y="52"/>
                  </a:lnTo>
                  <a:lnTo>
                    <a:pt x="254" y="62"/>
                  </a:lnTo>
                  <a:lnTo>
                    <a:pt x="261" y="74"/>
                  </a:lnTo>
                  <a:lnTo>
                    <a:pt x="267" y="85"/>
                  </a:lnTo>
                  <a:lnTo>
                    <a:pt x="272" y="98"/>
                  </a:lnTo>
                  <a:lnTo>
                    <a:pt x="275" y="112"/>
                  </a:lnTo>
                  <a:lnTo>
                    <a:pt x="277" y="125"/>
                  </a:lnTo>
                  <a:lnTo>
                    <a:pt x="278" y="140"/>
                  </a:lnTo>
                  <a:lnTo>
                    <a:pt x="27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Rectangle 13"/>
            <p:cNvSpPr>
              <a:spLocks noChangeArrowheads="1"/>
            </p:cNvSpPr>
            <p:nvPr/>
          </p:nvSpPr>
          <p:spPr bwMode="auto">
            <a:xfrm>
              <a:off x="11766574" y="2794339"/>
              <a:ext cx="22701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Rectangle 14"/>
            <p:cNvSpPr>
              <a:spLocks noChangeArrowheads="1"/>
            </p:cNvSpPr>
            <p:nvPr/>
          </p:nvSpPr>
          <p:spPr bwMode="auto">
            <a:xfrm>
              <a:off x="11777686" y="3299164"/>
              <a:ext cx="90488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Rectangle 15"/>
            <p:cNvSpPr>
              <a:spLocks noChangeArrowheads="1"/>
            </p:cNvSpPr>
            <p:nvPr/>
          </p:nvSpPr>
          <p:spPr bwMode="auto">
            <a:xfrm>
              <a:off x="11896749" y="3299164"/>
              <a:ext cx="92075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Freeform 16"/>
            <p:cNvSpPr>
              <a:spLocks/>
            </p:cNvSpPr>
            <p:nvPr/>
          </p:nvSpPr>
          <p:spPr bwMode="auto">
            <a:xfrm>
              <a:off x="11474474" y="2486364"/>
              <a:ext cx="300038" cy="349250"/>
            </a:xfrm>
            <a:custGeom>
              <a:avLst/>
              <a:gdLst>
                <a:gd name="T0" fmla="*/ 0 w 378"/>
                <a:gd name="T1" fmla="*/ 50 h 440"/>
                <a:gd name="T2" fmla="*/ 62 w 378"/>
                <a:gd name="T3" fmla="*/ 0 h 440"/>
                <a:gd name="T4" fmla="*/ 378 w 378"/>
                <a:gd name="T5" fmla="*/ 391 h 440"/>
                <a:gd name="T6" fmla="*/ 316 w 378"/>
                <a:gd name="T7" fmla="*/ 440 h 440"/>
                <a:gd name="T8" fmla="*/ 0 w 378"/>
                <a:gd name="T9" fmla="*/ 5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40">
                  <a:moveTo>
                    <a:pt x="0" y="50"/>
                  </a:moveTo>
                  <a:lnTo>
                    <a:pt x="62" y="0"/>
                  </a:lnTo>
                  <a:lnTo>
                    <a:pt x="378" y="391"/>
                  </a:lnTo>
                  <a:lnTo>
                    <a:pt x="316" y="44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Freeform 17"/>
            <p:cNvSpPr>
              <a:spLocks/>
            </p:cNvSpPr>
            <p:nvPr/>
          </p:nvSpPr>
          <p:spPr bwMode="auto">
            <a:xfrm>
              <a:off x="11988824" y="2483189"/>
              <a:ext cx="290513" cy="355600"/>
            </a:xfrm>
            <a:custGeom>
              <a:avLst/>
              <a:gdLst>
                <a:gd name="T0" fmla="*/ 301 w 364"/>
                <a:gd name="T1" fmla="*/ 0 h 450"/>
                <a:gd name="T2" fmla="*/ 364 w 364"/>
                <a:gd name="T3" fmla="*/ 48 h 450"/>
                <a:gd name="T4" fmla="*/ 63 w 364"/>
                <a:gd name="T5" fmla="*/ 450 h 450"/>
                <a:gd name="T6" fmla="*/ 0 w 364"/>
                <a:gd name="T7" fmla="*/ 402 h 450"/>
                <a:gd name="T8" fmla="*/ 301 w 364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450">
                  <a:moveTo>
                    <a:pt x="301" y="0"/>
                  </a:moveTo>
                  <a:lnTo>
                    <a:pt x="364" y="48"/>
                  </a:lnTo>
                  <a:lnTo>
                    <a:pt x="63" y="450"/>
                  </a:lnTo>
                  <a:lnTo>
                    <a:pt x="0" y="40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3375849" y="3254442"/>
            <a:ext cx="477392" cy="743866"/>
            <a:chOff x="11474474" y="2483189"/>
            <a:chExt cx="804863" cy="1254125"/>
          </a:xfrm>
          <a:solidFill>
            <a:schemeClr val="bg1"/>
          </a:solidFill>
        </p:grpSpPr>
        <p:sp>
          <p:nvSpPr>
            <p:cNvPr id="257" name="Freeform 12"/>
            <p:cNvSpPr>
              <a:spLocks/>
            </p:cNvSpPr>
            <p:nvPr/>
          </p:nvSpPr>
          <p:spPr bwMode="auto">
            <a:xfrm>
              <a:off x="11766574" y="2535577"/>
              <a:ext cx="222250" cy="220663"/>
            </a:xfrm>
            <a:custGeom>
              <a:avLst/>
              <a:gdLst>
                <a:gd name="T0" fmla="*/ 278 w 278"/>
                <a:gd name="T1" fmla="*/ 140 h 279"/>
                <a:gd name="T2" fmla="*/ 275 w 278"/>
                <a:gd name="T3" fmla="*/ 168 h 279"/>
                <a:gd name="T4" fmla="*/ 267 w 278"/>
                <a:gd name="T5" fmla="*/ 194 h 279"/>
                <a:gd name="T6" fmla="*/ 254 w 278"/>
                <a:gd name="T7" fmla="*/ 217 h 279"/>
                <a:gd name="T8" fmla="*/ 238 w 278"/>
                <a:gd name="T9" fmla="*/ 239 h 279"/>
                <a:gd name="T10" fmla="*/ 216 w 278"/>
                <a:gd name="T11" fmla="*/ 254 h 279"/>
                <a:gd name="T12" fmla="*/ 193 w 278"/>
                <a:gd name="T13" fmla="*/ 267 h 279"/>
                <a:gd name="T14" fmla="*/ 168 w 278"/>
                <a:gd name="T15" fmla="*/ 276 h 279"/>
                <a:gd name="T16" fmla="*/ 139 w 278"/>
                <a:gd name="T17" fmla="*/ 279 h 279"/>
                <a:gd name="T18" fmla="*/ 124 w 278"/>
                <a:gd name="T19" fmla="*/ 277 h 279"/>
                <a:gd name="T20" fmla="*/ 97 w 278"/>
                <a:gd name="T21" fmla="*/ 273 h 279"/>
                <a:gd name="T22" fmla="*/ 73 w 278"/>
                <a:gd name="T23" fmla="*/ 262 h 279"/>
                <a:gd name="T24" fmla="*/ 51 w 278"/>
                <a:gd name="T25" fmla="*/ 247 h 279"/>
                <a:gd name="T26" fmla="*/ 31 w 278"/>
                <a:gd name="T27" fmla="*/ 229 h 279"/>
                <a:gd name="T28" fmla="*/ 17 w 278"/>
                <a:gd name="T29" fmla="*/ 206 h 279"/>
                <a:gd name="T30" fmla="*/ 7 w 278"/>
                <a:gd name="T31" fmla="*/ 181 h 279"/>
                <a:gd name="T32" fmla="*/ 1 w 278"/>
                <a:gd name="T33" fmla="*/ 154 h 279"/>
                <a:gd name="T34" fmla="*/ 0 w 278"/>
                <a:gd name="T35" fmla="*/ 140 h 279"/>
                <a:gd name="T36" fmla="*/ 2 w 278"/>
                <a:gd name="T37" fmla="*/ 112 h 279"/>
                <a:gd name="T38" fmla="*/ 11 w 278"/>
                <a:gd name="T39" fmla="*/ 85 h 279"/>
                <a:gd name="T40" fmla="*/ 24 w 278"/>
                <a:gd name="T41" fmla="*/ 62 h 279"/>
                <a:gd name="T42" fmla="*/ 41 w 278"/>
                <a:gd name="T43" fmla="*/ 42 h 279"/>
                <a:gd name="T44" fmla="*/ 61 w 278"/>
                <a:gd name="T45" fmla="*/ 25 h 279"/>
                <a:gd name="T46" fmla="*/ 84 w 278"/>
                <a:gd name="T47" fmla="*/ 12 h 279"/>
                <a:gd name="T48" fmla="*/ 112 w 278"/>
                <a:gd name="T49" fmla="*/ 3 h 279"/>
                <a:gd name="T50" fmla="*/ 139 w 278"/>
                <a:gd name="T51" fmla="*/ 0 h 279"/>
                <a:gd name="T52" fmla="*/ 153 w 278"/>
                <a:gd name="T53" fmla="*/ 2 h 279"/>
                <a:gd name="T54" fmla="*/ 180 w 278"/>
                <a:gd name="T55" fmla="*/ 7 h 279"/>
                <a:gd name="T56" fmla="*/ 205 w 278"/>
                <a:gd name="T57" fmla="*/ 18 h 279"/>
                <a:gd name="T58" fmla="*/ 228 w 278"/>
                <a:gd name="T59" fmla="*/ 32 h 279"/>
                <a:gd name="T60" fmla="*/ 247 w 278"/>
                <a:gd name="T61" fmla="*/ 52 h 279"/>
                <a:gd name="T62" fmla="*/ 261 w 278"/>
                <a:gd name="T63" fmla="*/ 74 h 279"/>
                <a:gd name="T64" fmla="*/ 272 w 278"/>
                <a:gd name="T65" fmla="*/ 98 h 279"/>
                <a:gd name="T66" fmla="*/ 277 w 278"/>
                <a:gd name="T67" fmla="*/ 125 h 279"/>
                <a:gd name="T68" fmla="*/ 278 w 278"/>
                <a:gd name="T69" fmla="*/ 14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9">
                  <a:moveTo>
                    <a:pt x="278" y="140"/>
                  </a:moveTo>
                  <a:lnTo>
                    <a:pt x="278" y="140"/>
                  </a:lnTo>
                  <a:lnTo>
                    <a:pt x="277" y="154"/>
                  </a:lnTo>
                  <a:lnTo>
                    <a:pt x="275" y="168"/>
                  </a:lnTo>
                  <a:lnTo>
                    <a:pt x="272" y="181"/>
                  </a:lnTo>
                  <a:lnTo>
                    <a:pt x="267" y="194"/>
                  </a:lnTo>
                  <a:lnTo>
                    <a:pt x="261" y="206"/>
                  </a:lnTo>
                  <a:lnTo>
                    <a:pt x="254" y="217"/>
                  </a:lnTo>
                  <a:lnTo>
                    <a:pt x="247" y="229"/>
                  </a:lnTo>
                  <a:lnTo>
                    <a:pt x="238" y="239"/>
                  </a:lnTo>
                  <a:lnTo>
                    <a:pt x="228" y="247"/>
                  </a:lnTo>
                  <a:lnTo>
                    <a:pt x="216" y="254"/>
                  </a:lnTo>
                  <a:lnTo>
                    <a:pt x="205" y="262"/>
                  </a:lnTo>
                  <a:lnTo>
                    <a:pt x="193" y="267"/>
                  </a:lnTo>
                  <a:lnTo>
                    <a:pt x="180" y="273"/>
                  </a:lnTo>
                  <a:lnTo>
                    <a:pt x="168" y="276"/>
                  </a:lnTo>
                  <a:lnTo>
                    <a:pt x="153" y="277"/>
                  </a:lnTo>
                  <a:lnTo>
                    <a:pt x="139" y="279"/>
                  </a:lnTo>
                  <a:lnTo>
                    <a:pt x="139" y="279"/>
                  </a:lnTo>
                  <a:lnTo>
                    <a:pt x="124" y="277"/>
                  </a:lnTo>
                  <a:lnTo>
                    <a:pt x="112" y="276"/>
                  </a:lnTo>
                  <a:lnTo>
                    <a:pt x="97" y="273"/>
                  </a:lnTo>
                  <a:lnTo>
                    <a:pt x="84" y="267"/>
                  </a:lnTo>
                  <a:lnTo>
                    <a:pt x="73" y="262"/>
                  </a:lnTo>
                  <a:lnTo>
                    <a:pt x="61" y="254"/>
                  </a:lnTo>
                  <a:lnTo>
                    <a:pt x="51" y="247"/>
                  </a:lnTo>
                  <a:lnTo>
                    <a:pt x="41" y="239"/>
                  </a:lnTo>
                  <a:lnTo>
                    <a:pt x="31" y="229"/>
                  </a:lnTo>
                  <a:lnTo>
                    <a:pt x="24" y="217"/>
                  </a:lnTo>
                  <a:lnTo>
                    <a:pt x="17" y="206"/>
                  </a:lnTo>
                  <a:lnTo>
                    <a:pt x="11" y="194"/>
                  </a:lnTo>
                  <a:lnTo>
                    <a:pt x="7" y="181"/>
                  </a:lnTo>
                  <a:lnTo>
                    <a:pt x="2" y="168"/>
                  </a:lnTo>
                  <a:lnTo>
                    <a:pt x="1" y="15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25"/>
                  </a:lnTo>
                  <a:lnTo>
                    <a:pt x="2" y="112"/>
                  </a:lnTo>
                  <a:lnTo>
                    <a:pt x="7" y="98"/>
                  </a:lnTo>
                  <a:lnTo>
                    <a:pt x="11" y="85"/>
                  </a:lnTo>
                  <a:lnTo>
                    <a:pt x="17" y="74"/>
                  </a:lnTo>
                  <a:lnTo>
                    <a:pt x="24" y="62"/>
                  </a:lnTo>
                  <a:lnTo>
                    <a:pt x="31" y="52"/>
                  </a:lnTo>
                  <a:lnTo>
                    <a:pt x="41" y="42"/>
                  </a:lnTo>
                  <a:lnTo>
                    <a:pt x="51" y="32"/>
                  </a:lnTo>
                  <a:lnTo>
                    <a:pt x="61" y="25"/>
                  </a:lnTo>
                  <a:lnTo>
                    <a:pt x="73" y="18"/>
                  </a:lnTo>
                  <a:lnTo>
                    <a:pt x="84" y="12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4" y="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53" y="2"/>
                  </a:lnTo>
                  <a:lnTo>
                    <a:pt x="168" y="3"/>
                  </a:lnTo>
                  <a:lnTo>
                    <a:pt x="180" y="7"/>
                  </a:lnTo>
                  <a:lnTo>
                    <a:pt x="193" y="12"/>
                  </a:lnTo>
                  <a:lnTo>
                    <a:pt x="205" y="18"/>
                  </a:lnTo>
                  <a:lnTo>
                    <a:pt x="216" y="25"/>
                  </a:lnTo>
                  <a:lnTo>
                    <a:pt x="228" y="32"/>
                  </a:lnTo>
                  <a:lnTo>
                    <a:pt x="238" y="42"/>
                  </a:lnTo>
                  <a:lnTo>
                    <a:pt x="247" y="52"/>
                  </a:lnTo>
                  <a:lnTo>
                    <a:pt x="254" y="62"/>
                  </a:lnTo>
                  <a:lnTo>
                    <a:pt x="261" y="74"/>
                  </a:lnTo>
                  <a:lnTo>
                    <a:pt x="267" y="85"/>
                  </a:lnTo>
                  <a:lnTo>
                    <a:pt x="272" y="98"/>
                  </a:lnTo>
                  <a:lnTo>
                    <a:pt x="275" y="112"/>
                  </a:lnTo>
                  <a:lnTo>
                    <a:pt x="277" y="125"/>
                  </a:lnTo>
                  <a:lnTo>
                    <a:pt x="278" y="140"/>
                  </a:lnTo>
                  <a:lnTo>
                    <a:pt x="27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8" name="Rectangle 13"/>
            <p:cNvSpPr>
              <a:spLocks noChangeArrowheads="1"/>
            </p:cNvSpPr>
            <p:nvPr/>
          </p:nvSpPr>
          <p:spPr bwMode="auto">
            <a:xfrm>
              <a:off x="11766574" y="2794339"/>
              <a:ext cx="22701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9" name="Rectangle 14"/>
            <p:cNvSpPr>
              <a:spLocks noChangeArrowheads="1"/>
            </p:cNvSpPr>
            <p:nvPr/>
          </p:nvSpPr>
          <p:spPr bwMode="auto">
            <a:xfrm>
              <a:off x="11777686" y="3299164"/>
              <a:ext cx="90488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60" name="Rectangle 15"/>
            <p:cNvSpPr>
              <a:spLocks noChangeArrowheads="1"/>
            </p:cNvSpPr>
            <p:nvPr/>
          </p:nvSpPr>
          <p:spPr bwMode="auto">
            <a:xfrm>
              <a:off x="11896749" y="3299164"/>
              <a:ext cx="92075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61" name="Freeform 16"/>
            <p:cNvSpPr>
              <a:spLocks/>
            </p:cNvSpPr>
            <p:nvPr/>
          </p:nvSpPr>
          <p:spPr bwMode="auto">
            <a:xfrm>
              <a:off x="11474474" y="2486364"/>
              <a:ext cx="300038" cy="349250"/>
            </a:xfrm>
            <a:custGeom>
              <a:avLst/>
              <a:gdLst>
                <a:gd name="T0" fmla="*/ 0 w 378"/>
                <a:gd name="T1" fmla="*/ 50 h 440"/>
                <a:gd name="T2" fmla="*/ 62 w 378"/>
                <a:gd name="T3" fmla="*/ 0 h 440"/>
                <a:gd name="T4" fmla="*/ 378 w 378"/>
                <a:gd name="T5" fmla="*/ 391 h 440"/>
                <a:gd name="T6" fmla="*/ 316 w 378"/>
                <a:gd name="T7" fmla="*/ 440 h 440"/>
                <a:gd name="T8" fmla="*/ 0 w 378"/>
                <a:gd name="T9" fmla="*/ 5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40">
                  <a:moveTo>
                    <a:pt x="0" y="50"/>
                  </a:moveTo>
                  <a:lnTo>
                    <a:pt x="62" y="0"/>
                  </a:lnTo>
                  <a:lnTo>
                    <a:pt x="378" y="391"/>
                  </a:lnTo>
                  <a:lnTo>
                    <a:pt x="316" y="44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62" name="Freeform 17"/>
            <p:cNvSpPr>
              <a:spLocks/>
            </p:cNvSpPr>
            <p:nvPr/>
          </p:nvSpPr>
          <p:spPr bwMode="auto">
            <a:xfrm>
              <a:off x="11988824" y="2483189"/>
              <a:ext cx="290513" cy="355600"/>
            </a:xfrm>
            <a:custGeom>
              <a:avLst/>
              <a:gdLst>
                <a:gd name="T0" fmla="*/ 301 w 364"/>
                <a:gd name="T1" fmla="*/ 0 h 450"/>
                <a:gd name="T2" fmla="*/ 364 w 364"/>
                <a:gd name="T3" fmla="*/ 48 h 450"/>
                <a:gd name="T4" fmla="*/ 63 w 364"/>
                <a:gd name="T5" fmla="*/ 450 h 450"/>
                <a:gd name="T6" fmla="*/ 0 w 364"/>
                <a:gd name="T7" fmla="*/ 402 h 450"/>
                <a:gd name="T8" fmla="*/ 301 w 364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450">
                  <a:moveTo>
                    <a:pt x="301" y="0"/>
                  </a:moveTo>
                  <a:lnTo>
                    <a:pt x="364" y="48"/>
                  </a:lnTo>
                  <a:lnTo>
                    <a:pt x="63" y="450"/>
                  </a:lnTo>
                  <a:lnTo>
                    <a:pt x="0" y="40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43" name="组合 242"/>
          <p:cNvGrpSpPr/>
          <p:nvPr/>
        </p:nvGrpSpPr>
        <p:grpSpPr>
          <a:xfrm>
            <a:off x="4149092" y="3254442"/>
            <a:ext cx="477392" cy="743866"/>
            <a:chOff x="11474474" y="2483189"/>
            <a:chExt cx="804863" cy="1254125"/>
          </a:xfrm>
          <a:solidFill>
            <a:schemeClr val="bg1"/>
          </a:solidFill>
        </p:grpSpPr>
        <p:sp>
          <p:nvSpPr>
            <p:cNvPr id="251" name="Freeform 12"/>
            <p:cNvSpPr>
              <a:spLocks/>
            </p:cNvSpPr>
            <p:nvPr/>
          </p:nvSpPr>
          <p:spPr bwMode="auto">
            <a:xfrm>
              <a:off x="11766574" y="2535577"/>
              <a:ext cx="222250" cy="220663"/>
            </a:xfrm>
            <a:custGeom>
              <a:avLst/>
              <a:gdLst>
                <a:gd name="T0" fmla="*/ 278 w 278"/>
                <a:gd name="T1" fmla="*/ 140 h 279"/>
                <a:gd name="T2" fmla="*/ 275 w 278"/>
                <a:gd name="T3" fmla="*/ 168 h 279"/>
                <a:gd name="T4" fmla="*/ 267 w 278"/>
                <a:gd name="T5" fmla="*/ 194 h 279"/>
                <a:gd name="T6" fmla="*/ 254 w 278"/>
                <a:gd name="T7" fmla="*/ 217 h 279"/>
                <a:gd name="T8" fmla="*/ 238 w 278"/>
                <a:gd name="T9" fmla="*/ 239 h 279"/>
                <a:gd name="T10" fmla="*/ 216 w 278"/>
                <a:gd name="T11" fmla="*/ 254 h 279"/>
                <a:gd name="T12" fmla="*/ 193 w 278"/>
                <a:gd name="T13" fmla="*/ 267 h 279"/>
                <a:gd name="T14" fmla="*/ 168 w 278"/>
                <a:gd name="T15" fmla="*/ 276 h 279"/>
                <a:gd name="T16" fmla="*/ 139 w 278"/>
                <a:gd name="T17" fmla="*/ 279 h 279"/>
                <a:gd name="T18" fmla="*/ 124 w 278"/>
                <a:gd name="T19" fmla="*/ 277 h 279"/>
                <a:gd name="T20" fmla="*/ 97 w 278"/>
                <a:gd name="T21" fmla="*/ 273 h 279"/>
                <a:gd name="T22" fmla="*/ 73 w 278"/>
                <a:gd name="T23" fmla="*/ 262 h 279"/>
                <a:gd name="T24" fmla="*/ 51 w 278"/>
                <a:gd name="T25" fmla="*/ 247 h 279"/>
                <a:gd name="T26" fmla="*/ 31 w 278"/>
                <a:gd name="T27" fmla="*/ 229 h 279"/>
                <a:gd name="T28" fmla="*/ 17 w 278"/>
                <a:gd name="T29" fmla="*/ 206 h 279"/>
                <a:gd name="T30" fmla="*/ 7 w 278"/>
                <a:gd name="T31" fmla="*/ 181 h 279"/>
                <a:gd name="T32" fmla="*/ 1 w 278"/>
                <a:gd name="T33" fmla="*/ 154 h 279"/>
                <a:gd name="T34" fmla="*/ 0 w 278"/>
                <a:gd name="T35" fmla="*/ 140 h 279"/>
                <a:gd name="T36" fmla="*/ 2 w 278"/>
                <a:gd name="T37" fmla="*/ 112 h 279"/>
                <a:gd name="T38" fmla="*/ 11 w 278"/>
                <a:gd name="T39" fmla="*/ 85 h 279"/>
                <a:gd name="T40" fmla="*/ 24 w 278"/>
                <a:gd name="T41" fmla="*/ 62 h 279"/>
                <a:gd name="T42" fmla="*/ 41 w 278"/>
                <a:gd name="T43" fmla="*/ 42 h 279"/>
                <a:gd name="T44" fmla="*/ 61 w 278"/>
                <a:gd name="T45" fmla="*/ 25 h 279"/>
                <a:gd name="T46" fmla="*/ 84 w 278"/>
                <a:gd name="T47" fmla="*/ 12 h 279"/>
                <a:gd name="T48" fmla="*/ 112 w 278"/>
                <a:gd name="T49" fmla="*/ 3 h 279"/>
                <a:gd name="T50" fmla="*/ 139 w 278"/>
                <a:gd name="T51" fmla="*/ 0 h 279"/>
                <a:gd name="T52" fmla="*/ 153 w 278"/>
                <a:gd name="T53" fmla="*/ 2 h 279"/>
                <a:gd name="T54" fmla="*/ 180 w 278"/>
                <a:gd name="T55" fmla="*/ 7 h 279"/>
                <a:gd name="T56" fmla="*/ 205 w 278"/>
                <a:gd name="T57" fmla="*/ 18 h 279"/>
                <a:gd name="T58" fmla="*/ 228 w 278"/>
                <a:gd name="T59" fmla="*/ 32 h 279"/>
                <a:gd name="T60" fmla="*/ 247 w 278"/>
                <a:gd name="T61" fmla="*/ 52 h 279"/>
                <a:gd name="T62" fmla="*/ 261 w 278"/>
                <a:gd name="T63" fmla="*/ 74 h 279"/>
                <a:gd name="T64" fmla="*/ 272 w 278"/>
                <a:gd name="T65" fmla="*/ 98 h 279"/>
                <a:gd name="T66" fmla="*/ 277 w 278"/>
                <a:gd name="T67" fmla="*/ 125 h 279"/>
                <a:gd name="T68" fmla="*/ 278 w 278"/>
                <a:gd name="T69" fmla="*/ 14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9">
                  <a:moveTo>
                    <a:pt x="278" y="140"/>
                  </a:moveTo>
                  <a:lnTo>
                    <a:pt x="278" y="140"/>
                  </a:lnTo>
                  <a:lnTo>
                    <a:pt x="277" y="154"/>
                  </a:lnTo>
                  <a:lnTo>
                    <a:pt x="275" y="168"/>
                  </a:lnTo>
                  <a:lnTo>
                    <a:pt x="272" y="181"/>
                  </a:lnTo>
                  <a:lnTo>
                    <a:pt x="267" y="194"/>
                  </a:lnTo>
                  <a:lnTo>
                    <a:pt x="261" y="206"/>
                  </a:lnTo>
                  <a:lnTo>
                    <a:pt x="254" y="217"/>
                  </a:lnTo>
                  <a:lnTo>
                    <a:pt x="247" y="229"/>
                  </a:lnTo>
                  <a:lnTo>
                    <a:pt x="238" y="239"/>
                  </a:lnTo>
                  <a:lnTo>
                    <a:pt x="228" y="247"/>
                  </a:lnTo>
                  <a:lnTo>
                    <a:pt x="216" y="254"/>
                  </a:lnTo>
                  <a:lnTo>
                    <a:pt x="205" y="262"/>
                  </a:lnTo>
                  <a:lnTo>
                    <a:pt x="193" y="267"/>
                  </a:lnTo>
                  <a:lnTo>
                    <a:pt x="180" y="273"/>
                  </a:lnTo>
                  <a:lnTo>
                    <a:pt x="168" y="276"/>
                  </a:lnTo>
                  <a:lnTo>
                    <a:pt x="153" y="277"/>
                  </a:lnTo>
                  <a:lnTo>
                    <a:pt x="139" y="279"/>
                  </a:lnTo>
                  <a:lnTo>
                    <a:pt x="139" y="279"/>
                  </a:lnTo>
                  <a:lnTo>
                    <a:pt x="124" y="277"/>
                  </a:lnTo>
                  <a:lnTo>
                    <a:pt x="112" y="276"/>
                  </a:lnTo>
                  <a:lnTo>
                    <a:pt x="97" y="273"/>
                  </a:lnTo>
                  <a:lnTo>
                    <a:pt x="84" y="267"/>
                  </a:lnTo>
                  <a:lnTo>
                    <a:pt x="73" y="262"/>
                  </a:lnTo>
                  <a:lnTo>
                    <a:pt x="61" y="254"/>
                  </a:lnTo>
                  <a:lnTo>
                    <a:pt x="51" y="247"/>
                  </a:lnTo>
                  <a:lnTo>
                    <a:pt x="41" y="239"/>
                  </a:lnTo>
                  <a:lnTo>
                    <a:pt x="31" y="229"/>
                  </a:lnTo>
                  <a:lnTo>
                    <a:pt x="24" y="217"/>
                  </a:lnTo>
                  <a:lnTo>
                    <a:pt x="17" y="206"/>
                  </a:lnTo>
                  <a:lnTo>
                    <a:pt x="11" y="194"/>
                  </a:lnTo>
                  <a:lnTo>
                    <a:pt x="7" y="181"/>
                  </a:lnTo>
                  <a:lnTo>
                    <a:pt x="2" y="168"/>
                  </a:lnTo>
                  <a:lnTo>
                    <a:pt x="1" y="15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25"/>
                  </a:lnTo>
                  <a:lnTo>
                    <a:pt x="2" y="112"/>
                  </a:lnTo>
                  <a:lnTo>
                    <a:pt x="7" y="98"/>
                  </a:lnTo>
                  <a:lnTo>
                    <a:pt x="11" y="85"/>
                  </a:lnTo>
                  <a:lnTo>
                    <a:pt x="17" y="74"/>
                  </a:lnTo>
                  <a:lnTo>
                    <a:pt x="24" y="62"/>
                  </a:lnTo>
                  <a:lnTo>
                    <a:pt x="31" y="52"/>
                  </a:lnTo>
                  <a:lnTo>
                    <a:pt x="41" y="42"/>
                  </a:lnTo>
                  <a:lnTo>
                    <a:pt x="51" y="32"/>
                  </a:lnTo>
                  <a:lnTo>
                    <a:pt x="61" y="25"/>
                  </a:lnTo>
                  <a:lnTo>
                    <a:pt x="73" y="18"/>
                  </a:lnTo>
                  <a:lnTo>
                    <a:pt x="84" y="12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4" y="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53" y="2"/>
                  </a:lnTo>
                  <a:lnTo>
                    <a:pt x="168" y="3"/>
                  </a:lnTo>
                  <a:lnTo>
                    <a:pt x="180" y="7"/>
                  </a:lnTo>
                  <a:lnTo>
                    <a:pt x="193" y="12"/>
                  </a:lnTo>
                  <a:lnTo>
                    <a:pt x="205" y="18"/>
                  </a:lnTo>
                  <a:lnTo>
                    <a:pt x="216" y="25"/>
                  </a:lnTo>
                  <a:lnTo>
                    <a:pt x="228" y="32"/>
                  </a:lnTo>
                  <a:lnTo>
                    <a:pt x="238" y="42"/>
                  </a:lnTo>
                  <a:lnTo>
                    <a:pt x="247" y="52"/>
                  </a:lnTo>
                  <a:lnTo>
                    <a:pt x="254" y="62"/>
                  </a:lnTo>
                  <a:lnTo>
                    <a:pt x="261" y="74"/>
                  </a:lnTo>
                  <a:lnTo>
                    <a:pt x="267" y="85"/>
                  </a:lnTo>
                  <a:lnTo>
                    <a:pt x="272" y="98"/>
                  </a:lnTo>
                  <a:lnTo>
                    <a:pt x="275" y="112"/>
                  </a:lnTo>
                  <a:lnTo>
                    <a:pt x="277" y="125"/>
                  </a:lnTo>
                  <a:lnTo>
                    <a:pt x="278" y="140"/>
                  </a:lnTo>
                  <a:lnTo>
                    <a:pt x="27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2" name="Rectangle 13"/>
            <p:cNvSpPr>
              <a:spLocks noChangeArrowheads="1"/>
            </p:cNvSpPr>
            <p:nvPr/>
          </p:nvSpPr>
          <p:spPr bwMode="auto">
            <a:xfrm>
              <a:off x="11766574" y="2794339"/>
              <a:ext cx="22701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Rectangle 14"/>
            <p:cNvSpPr>
              <a:spLocks noChangeArrowheads="1"/>
            </p:cNvSpPr>
            <p:nvPr/>
          </p:nvSpPr>
          <p:spPr bwMode="auto">
            <a:xfrm>
              <a:off x="11777686" y="3299164"/>
              <a:ext cx="90488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4" name="Rectangle 15"/>
            <p:cNvSpPr>
              <a:spLocks noChangeArrowheads="1"/>
            </p:cNvSpPr>
            <p:nvPr/>
          </p:nvSpPr>
          <p:spPr bwMode="auto">
            <a:xfrm>
              <a:off x="11896749" y="3299164"/>
              <a:ext cx="92075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5" name="Freeform 16"/>
            <p:cNvSpPr>
              <a:spLocks/>
            </p:cNvSpPr>
            <p:nvPr/>
          </p:nvSpPr>
          <p:spPr bwMode="auto">
            <a:xfrm>
              <a:off x="11474474" y="2486364"/>
              <a:ext cx="300038" cy="349250"/>
            </a:xfrm>
            <a:custGeom>
              <a:avLst/>
              <a:gdLst>
                <a:gd name="T0" fmla="*/ 0 w 378"/>
                <a:gd name="T1" fmla="*/ 50 h 440"/>
                <a:gd name="T2" fmla="*/ 62 w 378"/>
                <a:gd name="T3" fmla="*/ 0 h 440"/>
                <a:gd name="T4" fmla="*/ 378 w 378"/>
                <a:gd name="T5" fmla="*/ 391 h 440"/>
                <a:gd name="T6" fmla="*/ 316 w 378"/>
                <a:gd name="T7" fmla="*/ 440 h 440"/>
                <a:gd name="T8" fmla="*/ 0 w 378"/>
                <a:gd name="T9" fmla="*/ 5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40">
                  <a:moveTo>
                    <a:pt x="0" y="50"/>
                  </a:moveTo>
                  <a:lnTo>
                    <a:pt x="62" y="0"/>
                  </a:lnTo>
                  <a:lnTo>
                    <a:pt x="378" y="391"/>
                  </a:lnTo>
                  <a:lnTo>
                    <a:pt x="316" y="44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6" name="Freeform 17"/>
            <p:cNvSpPr>
              <a:spLocks/>
            </p:cNvSpPr>
            <p:nvPr/>
          </p:nvSpPr>
          <p:spPr bwMode="auto">
            <a:xfrm>
              <a:off x="11988824" y="2483189"/>
              <a:ext cx="290513" cy="355600"/>
            </a:xfrm>
            <a:custGeom>
              <a:avLst/>
              <a:gdLst>
                <a:gd name="T0" fmla="*/ 301 w 364"/>
                <a:gd name="T1" fmla="*/ 0 h 450"/>
                <a:gd name="T2" fmla="*/ 364 w 364"/>
                <a:gd name="T3" fmla="*/ 48 h 450"/>
                <a:gd name="T4" fmla="*/ 63 w 364"/>
                <a:gd name="T5" fmla="*/ 450 h 450"/>
                <a:gd name="T6" fmla="*/ 0 w 364"/>
                <a:gd name="T7" fmla="*/ 402 h 450"/>
                <a:gd name="T8" fmla="*/ 301 w 364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450">
                  <a:moveTo>
                    <a:pt x="301" y="0"/>
                  </a:moveTo>
                  <a:lnTo>
                    <a:pt x="364" y="48"/>
                  </a:lnTo>
                  <a:lnTo>
                    <a:pt x="63" y="450"/>
                  </a:lnTo>
                  <a:lnTo>
                    <a:pt x="0" y="40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4952417" y="3254442"/>
            <a:ext cx="477392" cy="743866"/>
            <a:chOff x="11474474" y="2483189"/>
            <a:chExt cx="804863" cy="1254125"/>
          </a:xfrm>
          <a:solidFill>
            <a:schemeClr val="bg1"/>
          </a:solidFill>
        </p:grpSpPr>
        <p:sp>
          <p:nvSpPr>
            <p:cNvPr id="245" name="Freeform 12"/>
            <p:cNvSpPr>
              <a:spLocks/>
            </p:cNvSpPr>
            <p:nvPr/>
          </p:nvSpPr>
          <p:spPr bwMode="auto">
            <a:xfrm>
              <a:off x="11766574" y="2535577"/>
              <a:ext cx="222250" cy="220663"/>
            </a:xfrm>
            <a:custGeom>
              <a:avLst/>
              <a:gdLst>
                <a:gd name="T0" fmla="*/ 278 w 278"/>
                <a:gd name="T1" fmla="*/ 140 h 279"/>
                <a:gd name="T2" fmla="*/ 275 w 278"/>
                <a:gd name="T3" fmla="*/ 168 h 279"/>
                <a:gd name="T4" fmla="*/ 267 w 278"/>
                <a:gd name="T5" fmla="*/ 194 h 279"/>
                <a:gd name="T6" fmla="*/ 254 w 278"/>
                <a:gd name="T7" fmla="*/ 217 h 279"/>
                <a:gd name="T8" fmla="*/ 238 w 278"/>
                <a:gd name="T9" fmla="*/ 239 h 279"/>
                <a:gd name="T10" fmla="*/ 216 w 278"/>
                <a:gd name="T11" fmla="*/ 254 h 279"/>
                <a:gd name="T12" fmla="*/ 193 w 278"/>
                <a:gd name="T13" fmla="*/ 267 h 279"/>
                <a:gd name="T14" fmla="*/ 168 w 278"/>
                <a:gd name="T15" fmla="*/ 276 h 279"/>
                <a:gd name="T16" fmla="*/ 139 w 278"/>
                <a:gd name="T17" fmla="*/ 279 h 279"/>
                <a:gd name="T18" fmla="*/ 124 w 278"/>
                <a:gd name="T19" fmla="*/ 277 h 279"/>
                <a:gd name="T20" fmla="*/ 97 w 278"/>
                <a:gd name="T21" fmla="*/ 273 h 279"/>
                <a:gd name="T22" fmla="*/ 73 w 278"/>
                <a:gd name="T23" fmla="*/ 262 h 279"/>
                <a:gd name="T24" fmla="*/ 51 w 278"/>
                <a:gd name="T25" fmla="*/ 247 h 279"/>
                <a:gd name="T26" fmla="*/ 31 w 278"/>
                <a:gd name="T27" fmla="*/ 229 h 279"/>
                <a:gd name="T28" fmla="*/ 17 w 278"/>
                <a:gd name="T29" fmla="*/ 206 h 279"/>
                <a:gd name="T30" fmla="*/ 7 w 278"/>
                <a:gd name="T31" fmla="*/ 181 h 279"/>
                <a:gd name="T32" fmla="*/ 1 w 278"/>
                <a:gd name="T33" fmla="*/ 154 h 279"/>
                <a:gd name="T34" fmla="*/ 0 w 278"/>
                <a:gd name="T35" fmla="*/ 140 h 279"/>
                <a:gd name="T36" fmla="*/ 2 w 278"/>
                <a:gd name="T37" fmla="*/ 112 h 279"/>
                <a:gd name="T38" fmla="*/ 11 w 278"/>
                <a:gd name="T39" fmla="*/ 85 h 279"/>
                <a:gd name="T40" fmla="*/ 24 w 278"/>
                <a:gd name="T41" fmla="*/ 62 h 279"/>
                <a:gd name="T42" fmla="*/ 41 w 278"/>
                <a:gd name="T43" fmla="*/ 42 h 279"/>
                <a:gd name="T44" fmla="*/ 61 w 278"/>
                <a:gd name="T45" fmla="*/ 25 h 279"/>
                <a:gd name="T46" fmla="*/ 84 w 278"/>
                <a:gd name="T47" fmla="*/ 12 h 279"/>
                <a:gd name="T48" fmla="*/ 112 w 278"/>
                <a:gd name="T49" fmla="*/ 3 h 279"/>
                <a:gd name="T50" fmla="*/ 139 w 278"/>
                <a:gd name="T51" fmla="*/ 0 h 279"/>
                <a:gd name="T52" fmla="*/ 153 w 278"/>
                <a:gd name="T53" fmla="*/ 2 h 279"/>
                <a:gd name="T54" fmla="*/ 180 w 278"/>
                <a:gd name="T55" fmla="*/ 7 h 279"/>
                <a:gd name="T56" fmla="*/ 205 w 278"/>
                <a:gd name="T57" fmla="*/ 18 h 279"/>
                <a:gd name="T58" fmla="*/ 228 w 278"/>
                <a:gd name="T59" fmla="*/ 32 h 279"/>
                <a:gd name="T60" fmla="*/ 247 w 278"/>
                <a:gd name="T61" fmla="*/ 52 h 279"/>
                <a:gd name="T62" fmla="*/ 261 w 278"/>
                <a:gd name="T63" fmla="*/ 74 h 279"/>
                <a:gd name="T64" fmla="*/ 272 w 278"/>
                <a:gd name="T65" fmla="*/ 98 h 279"/>
                <a:gd name="T66" fmla="*/ 277 w 278"/>
                <a:gd name="T67" fmla="*/ 125 h 279"/>
                <a:gd name="T68" fmla="*/ 278 w 278"/>
                <a:gd name="T69" fmla="*/ 14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9">
                  <a:moveTo>
                    <a:pt x="278" y="140"/>
                  </a:moveTo>
                  <a:lnTo>
                    <a:pt x="278" y="140"/>
                  </a:lnTo>
                  <a:lnTo>
                    <a:pt x="277" y="154"/>
                  </a:lnTo>
                  <a:lnTo>
                    <a:pt x="275" y="168"/>
                  </a:lnTo>
                  <a:lnTo>
                    <a:pt x="272" y="181"/>
                  </a:lnTo>
                  <a:lnTo>
                    <a:pt x="267" y="194"/>
                  </a:lnTo>
                  <a:lnTo>
                    <a:pt x="261" y="206"/>
                  </a:lnTo>
                  <a:lnTo>
                    <a:pt x="254" y="217"/>
                  </a:lnTo>
                  <a:lnTo>
                    <a:pt x="247" y="229"/>
                  </a:lnTo>
                  <a:lnTo>
                    <a:pt x="238" y="239"/>
                  </a:lnTo>
                  <a:lnTo>
                    <a:pt x="228" y="247"/>
                  </a:lnTo>
                  <a:lnTo>
                    <a:pt x="216" y="254"/>
                  </a:lnTo>
                  <a:lnTo>
                    <a:pt x="205" y="262"/>
                  </a:lnTo>
                  <a:lnTo>
                    <a:pt x="193" y="267"/>
                  </a:lnTo>
                  <a:lnTo>
                    <a:pt x="180" y="273"/>
                  </a:lnTo>
                  <a:lnTo>
                    <a:pt x="168" y="276"/>
                  </a:lnTo>
                  <a:lnTo>
                    <a:pt x="153" y="277"/>
                  </a:lnTo>
                  <a:lnTo>
                    <a:pt x="139" y="279"/>
                  </a:lnTo>
                  <a:lnTo>
                    <a:pt x="139" y="279"/>
                  </a:lnTo>
                  <a:lnTo>
                    <a:pt x="124" y="277"/>
                  </a:lnTo>
                  <a:lnTo>
                    <a:pt x="112" y="276"/>
                  </a:lnTo>
                  <a:lnTo>
                    <a:pt x="97" y="273"/>
                  </a:lnTo>
                  <a:lnTo>
                    <a:pt x="84" y="267"/>
                  </a:lnTo>
                  <a:lnTo>
                    <a:pt x="73" y="262"/>
                  </a:lnTo>
                  <a:lnTo>
                    <a:pt x="61" y="254"/>
                  </a:lnTo>
                  <a:lnTo>
                    <a:pt x="51" y="247"/>
                  </a:lnTo>
                  <a:lnTo>
                    <a:pt x="41" y="239"/>
                  </a:lnTo>
                  <a:lnTo>
                    <a:pt x="31" y="229"/>
                  </a:lnTo>
                  <a:lnTo>
                    <a:pt x="24" y="217"/>
                  </a:lnTo>
                  <a:lnTo>
                    <a:pt x="17" y="206"/>
                  </a:lnTo>
                  <a:lnTo>
                    <a:pt x="11" y="194"/>
                  </a:lnTo>
                  <a:lnTo>
                    <a:pt x="7" y="181"/>
                  </a:lnTo>
                  <a:lnTo>
                    <a:pt x="2" y="168"/>
                  </a:lnTo>
                  <a:lnTo>
                    <a:pt x="1" y="15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25"/>
                  </a:lnTo>
                  <a:lnTo>
                    <a:pt x="2" y="112"/>
                  </a:lnTo>
                  <a:lnTo>
                    <a:pt x="7" y="98"/>
                  </a:lnTo>
                  <a:lnTo>
                    <a:pt x="11" y="85"/>
                  </a:lnTo>
                  <a:lnTo>
                    <a:pt x="17" y="74"/>
                  </a:lnTo>
                  <a:lnTo>
                    <a:pt x="24" y="62"/>
                  </a:lnTo>
                  <a:lnTo>
                    <a:pt x="31" y="52"/>
                  </a:lnTo>
                  <a:lnTo>
                    <a:pt x="41" y="42"/>
                  </a:lnTo>
                  <a:lnTo>
                    <a:pt x="51" y="32"/>
                  </a:lnTo>
                  <a:lnTo>
                    <a:pt x="61" y="25"/>
                  </a:lnTo>
                  <a:lnTo>
                    <a:pt x="73" y="18"/>
                  </a:lnTo>
                  <a:lnTo>
                    <a:pt x="84" y="12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4" y="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53" y="2"/>
                  </a:lnTo>
                  <a:lnTo>
                    <a:pt x="168" y="3"/>
                  </a:lnTo>
                  <a:lnTo>
                    <a:pt x="180" y="7"/>
                  </a:lnTo>
                  <a:lnTo>
                    <a:pt x="193" y="12"/>
                  </a:lnTo>
                  <a:lnTo>
                    <a:pt x="205" y="18"/>
                  </a:lnTo>
                  <a:lnTo>
                    <a:pt x="216" y="25"/>
                  </a:lnTo>
                  <a:lnTo>
                    <a:pt x="228" y="32"/>
                  </a:lnTo>
                  <a:lnTo>
                    <a:pt x="238" y="42"/>
                  </a:lnTo>
                  <a:lnTo>
                    <a:pt x="247" y="52"/>
                  </a:lnTo>
                  <a:lnTo>
                    <a:pt x="254" y="62"/>
                  </a:lnTo>
                  <a:lnTo>
                    <a:pt x="261" y="74"/>
                  </a:lnTo>
                  <a:lnTo>
                    <a:pt x="267" y="85"/>
                  </a:lnTo>
                  <a:lnTo>
                    <a:pt x="272" y="98"/>
                  </a:lnTo>
                  <a:lnTo>
                    <a:pt x="275" y="112"/>
                  </a:lnTo>
                  <a:lnTo>
                    <a:pt x="277" y="125"/>
                  </a:lnTo>
                  <a:lnTo>
                    <a:pt x="278" y="140"/>
                  </a:lnTo>
                  <a:lnTo>
                    <a:pt x="27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Rectangle 13"/>
            <p:cNvSpPr>
              <a:spLocks noChangeArrowheads="1"/>
            </p:cNvSpPr>
            <p:nvPr/>
          </p:nvSpPr>
          <p:spPr bwMode="auto">
            <a:xfrm>
              <a:off x="11766574" y="2794339"/>
              <a:ext cx="22701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Rectangle 14"/>
            <p:cNvSpPr>
              <a:spLocks noChangeArrowheads="1"/>
            </p:cNvSpPr>
            <p:nvPr/>
          </p:nvSpPr>
          <p:spPr bwMode="auto">
            <a:xfrm>
              <a:off x="11777686" y="3299164"/>
              <a:ext cx="90488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Rectangle 15"/>
            <p:cNvSpPr>
              <a:spLocks noChangeArrowheads="1"/>
            </p:cNvSpPr>
            <p:nvPr/>
          </p:nvSpPr>
          <p:spPr bwMode="auto">
            <a:xfrm>
              <a:off x="11896749" y="3299164"/>
              <a:ext cx="92075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Freeform 16"/>
            <p:cNvSpPr>
              <a:spLocks/>
            </p:cNvSpPr>
            <p:nvPr/>
          </p:nvSpPr>
          <p:spPr bwMode="auto">
            <a:xfrm>
              <a:off x="11474474" y="2486364"/>
              <a:ext cx="300038" cy="349250"/>
            </a:xfrm>
            <a:custGeom>
              <a:avLst/>
              <a:gdLst>
                <a:gd name="T0" fmla="*/ 0 w 378"/>
                <a:gd name="T1" fmla="*/ 50 h 440"/>
                <a:gd name="T2" fmla="*/ 62 w 378"/>
                <a:gd name="T3" fmla="*/ 0 h 440"/>
                <a:gd name="T4" fmla="*/ 378 w 378"/>
                <a:gd name="T5" fmla="*/ 391 h 440"/>
                <a:gd name="T6" fmla="*/ 316 w 378"/>
                <a:gd name="T7" fmla="*/ 440 h 440"/>
                <a:gd name="T8" fmla="*/ 0 w 378"/>
                <a:gd name="T9" fmla="*/ 5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40">
                  <a:moveTo>
                    <a:pt x="0" y="50"/>
                  </a:moveTo>
                  <a:lnTo>
                    <a:pt x="62" y="0"/>
                  </a:lnTo>
                  <a:lnTo>
                    <a:pt x="378" y="391"/>
                  </a:lnTo>
                  <a:lnTo>
                    <a:pt x="316" y="44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0" name="Freeform 17"/>
            <p:cNvSpPr>
              <a:spLocks/>
            </p:cNvSpPr>
            <p:nvPr/>
          </p:nvSpPr>
          <p:spPr bwMode="auto">
            <a:xfrm>
              <a:off x="11988824" y="2483189"/>
              <a:ext cx="290513" cy="355600"/>
            </a:xfrm>
            <a:custGeom>
              <a:avLst/>
              <a:gdLst>
                <a:gd name="T0" fmla="*/ 301 w 364"/>
                <a:gd name="T1" fmla="*/ 0 h 450"/>
                <a:gd name="T2" fmla="*/ 364 w 364"/>
                <a:gd name="T3" fmla="*/ 48 h 450"/>
                <a:gd name="T4" fmla="*/ 63 w 364"/>
                <a:gd name="T5" fmla="*/ 450 h 450"/>
                <a:gd name="T6" fmla="*/ 0 w 364"/>
                <a:gd name="T7" fmla="*/ 402 h 450"/>
                <a:gd name="T8" fmla="*/ 301 w 364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450">
                  <a:moveTo>
                    <a:pt x="301" y="0"/>
                  </a:moveTo>
                  <a:lnTo>
                    <a:pt x="364" y="48"/>
                  </a:lnTo>
                  <a:lnTo>
                    <a:pt x="63" y="450"/>
                  </a:lnTo>
                  <a:lnTo>
                    <a:pt x="0" y="40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3688578" y="4270874"/>
            <a:ext cx="477392" cy="743866"/>
            <a:chOff x="11474474" y="2483189"/>
            <a:chExt cx="804863" cy="1254125"/>
          </a:xfrm>
          <a:solidFill>
            <a:schemeClr val="bg1"/>
          </a:solidFill>
        </p:grpSpPr>
        <p:sp>
          <p:nvSpPr>
            <p:cNvPr id="272" name="Freeform 12"/>
            <p:cNvSpPr>
              <a:spLocks/>
            </p:cNvSpPr>
            <p:nvPr/>
          </p:nvSpPr>
          <p:spPr bwMode="auto">
            <a:xfrm>
              <a:off x="11766574" y="2535577"/>
              <a:ext cx="222250" cy="220663"/>
            </a:xfrm>
            <a:custGeom>
              <a:avLst/>
              <a:gdLst>
                <a:gd name="T0" fmla="*/ 278 w 278"/>
                <a:gd name="T1" fmla="*/ 140 h 279"/>
                <a:gd name="T2" fmla="*/ 275 w 278"/>
                <a:gd name="T3" fmla="*/ 168 h 279"/>
                <a:gd name="T4" fmla="*/ 267 w 278"/>
                <a:gd name="T5" fmla="*/ 194 h 279"/>
                <a:gd name="T6" fmla="*/ 254 w 278"/>
                <a:gd name="T7" fmla="*/ 217 h 279"/>
                <a:gd name="T8" fmla="*/ 238 w 278"/>
                <a:gd name="T9" fmla="*/ 239 h 279"/>
                <a:gd name="T10" fmla="*/ 216 w 278"/>
                <a:gd name="T11" fmla="*/ 254 h 279"/>
                <a:gd name="T12" fmla="*/ 193 w 278"/>
                <a:gd name="T13" fmla="*/ 267 h 279"/>
                <a:gd name="T14" fmla="*/ 168 w 278"/>
                <a:gd name="T15" fmla="*/ 276 h 279"/>
                <a:gd name="T16" fmla="*/ 139 w 278"/>
                <a:gd name="T17" fmla="*/ 279 h 279"/>
                <a:gd name="T18" fmla="*/ 124 w 278"/>
                <a:gd name="T19" fmla="*/ 277 h 279"/>
                <a:gd name="T20" fmla="*/ 97 w 278"/>
                <a:gd name="T21" fmla="*/ 273 h 279"/>
                <a:gd name="T22" fmla="*/ 73 w 278"/>
                <a:gd name="T23" fmla="*/ 262 h 279"/>
                <a:gd name="T24" fmla="*/ 51 w 278"/>
                <a:gd name="T25" fmla="*/ 247 h 279"/>
                <a:gd name="T26" fmla="*/ 31 w 278"/>
                <a:gd name="T27" fmla="*/ 229 h 279"/>
                <a:gd name="T28" fmla="*/ 17 w 278"/>
                <a:gd name="T29" fmla="*/ 206 h 279"/>
                <a:gd name="T30" fmla="*/ 7 w 278"/>
                <a:gd name="T31" fmla="*/ 181 h 279"/>
                <a:gd name="T32" fmla="*/ 1 w 278"/>
                <a:gd name="T33" fmla="*/ 154 h 279"/>
                <a:gd name="T34" fmla="*/ 0 w 278"/>
                <a:gd name="T35" fmla="*/ 140 h 279"/>
                <a:gd name="T36" fmla="*/ 2 w 278"/>
                <a:gd name="T37" fmla="*/ 112 h 279"/>
                <a:gd name="T38" fmla="*/ 11 w 278"/>
                <a:gd name="T39" fmla="*/ 85 h 279"/>
                <a:gd name="T40" fmla="*/ 24 w 278"/>
                <a:gd name="T41" fmla="*/ 62 h 279"/>
                <a:gd name="T42" fmla="*/ 41 w 278"/>
                <a:gd name="T43" fmla="*/ 42 h 279"/>
                <a:gd name="T44" fmla="*/ 61 w 278"/>
                <a:gd name="T45" fmla="*/ 25 h 279"/>
                <a:gd name="T46" fmla="*/ 84 w 278"/>
                <a:gd name="T47" fmla="*/ 12 h 279"/>
                <a:gd name="T48" fmla="*/ 112 w 278"/>
                <a:gd name="T49" fmla="*/ 3 h 279"/>
                <a:gd name="T50" fmla="*/ 139 w 278"/>
                <a:gd name="T51" fmla="*/ 0 h 279"/>
                <a:gd name="T52" fmla="*/ 153 w 278"/>
                <a:gd name="T53" fmla="*/ 2 h 279"/>
                <a:gd name="T54" fmla="*/ 180 w 278"/>
                <a:gd name="T55" fmla="*/ 7 h 279"/>
                <a:gd name="T56" fmla="*/ 205 w 278"/>
                <a:gd name="T57" fmla="*/ 18 h 279"/>
                <a:gd name="T58" fmla="*/ 228 w 278"/>
                <a:gd name="T59" fmla="*/ 32 h 279"/>
                <a:gd name="T60" fmla="*/ 247 w 278"/>
                <a:gd name="T61" fmla="*/ 52 h 279"/>
                <a:gd name="T62" fmla="*/ 261 w 278"/>
                <a:gd name="T63" fmla="*/ 74 h 279"/>
                <a:gd name="T64" fmla="*/ 272 w 278"/>
                <a:gd name="T65" fmla="*/ 98 h 279"/>
                <a:gd name="T66" fmla="*/ 277 w 278"/>
                <a:gd name="T67" fmla="*/ 125 h 279"/>
                <a:gd name="T68" fmla="*/ 278 w 278"/>
                <a:gd name="T69" fmla="*/ 14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9">
                  <a:moveTo>
                    <a:pt x="278" y="140"/>
                  </a:moveTo>
                  <a:lnTo>
                    <a:pt x="278" y="140"/>
                  </a:lnTo>
                  <a:lnTo>
                    <a:pt x="277" y="154"/>
                  </a:lnTo>
                  <a:lnTo>
                    <a:pt x="275" y="168"/>
                  </a:lnTo>
                  <a:lnTo>
                    <a:pt x="272" y="181"/>
                  </a:lnTo>
                  <a:lnTo>
                    <a:pt x="267" y="194"/>
                  </a:lnTo>
                  <a:lnTo>
                    <a:pt x="261" y="206"/>
                  </a:lnTo>
                  <a:lnTo>
                    <a:pt x="254" y="217"/>
                  </a:lnTo>
                  <a:lnTo>
                    <a:pt x="247" y="229"/>
                  </a:lnTo>
                  <a:lnTo>
                    <a:pt x="238" y="239"/>
                  </a:lnTo>
                  <a:lnTo>
                    <a:pt x="228" y="247"/>
                  </a:lnTo>
                  <a:lnTo>
                    <a:pt x="216" y="254"/>
                  </a:lnTo>
                  <a:lnTo>
                    <a:pt x="205" y="262"/>
                  </a:lnTo>
                  <a:lnTo>
                    <a:pt x="193" y="267"/>
                  </a:lnTo>
                  <a:lnTo>
                    <a:pt x="180" y="273"/>
                  </a:lnTo>
                  <a:lnTo>
                    <a:pt x="168" y="276"/>
                  </a:lnTo>
                  <a:lnTo>
                    <a:pt x="153" y="277"/>
                  </a:lnTo>
                  <a:lnTo>
                    <a:pt x="139" y="279"/>
                  </a:lnTo>
                  <a:lnTo>
                    <a:pt x="139" y="279"/>
                  </a:lnTo>
                  <a:lnTo>
                    <a:pt x="124" y="277"/>
                  </a:lnTo>
                  <a:lnTo>
                    <a:pt x="112" y="276"/>
                  </a:lnTo>
                  <a:lnTo>
                    <a:pt x="97" y="273"/>
                  </a:lnTo>
                  <a:lnTo>
                    <a:pt x="84" y="267"/>
                  </a:lnTo>
                  <a:lnTo>
                    <a:pt x="73" y="262"/>
                  </a:lnTo>
                  <a:lnTo>
                    <a:pt x="61" y="254"/>
                  </a:lnTo>
                  <a:lnTo>
                    <a:pt x="51" y="247"/>
                  </a:lnTo>
                  <a:lnTo>
                    <a:pt x="41" y="239"/>
                  </a:lnTo>
                  <a:lnTo>
                    <a:pt x="31" y="229"/>
                  </a:lnTo>
                  <a:lnTo>
                    <a:pt x="24" y="217"/>
                  </a:lnTo>
                  <a:lnTo>
                    <a:pt x="17" y="206"/>
                  </a:lnTo>
                  <a:lnTo>
                    <a:pt x="11" y="194"/>
                  </a:lnTo>
                  <a:lnTo>
                    <a:pt x="7" y="181"/>
                  </a:lnTo>
                  <a:lnTo>
                    <a:pt x="2" y="168"/>
                  </a:lnTo>
                  <a:lnTo>
                    <a:pt x="1" y="15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25"/>
                  </a:lnTo>
                  <a:lnTo>
                    <a:pt x="2" y="112"/>
                  </a:lnTo>
                  <a:lnTo>
                    <a:pt x="7" y="98"/>
                  </a:lnTo>
                  <a:lnTo>
                    <a:pt x="11" y="85"/>
                  </a:lnTo>
                  <a:lnTo>
                    <a:pt x="17" y="74"/>
                  </a:lnTo>
                  <a:lnTo>
                    <a:pt x="24" y="62"/>
                  </a:lnTo>
                  <a:lnTo>
                    <a:pt x="31" y="52"/>
                  </a:lnTo>
                  <a:lnTo>
                    <a:pt x="41" y="42"/>
                  </a:lnTo>
                  <a:lnTo>
                    <a:pt x="51" y="32"/>
                  </a:lnTo>
                  <a:lnTo>
                    <a:pt x="61" y="25"/>
                  </a:lnTo>
                  <a:lnTo>
                    <a:pt x="73" y="18"/>
                  </a:lnTo>
                  <a:lnTo>
                    <a:pt x="84" y="12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4" y="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53" y="2"/>
                  </a:lnTo>
                  <a:lnTo>
                    <a:pt x="168" y="3"/>
                  </a:lnTo>
                  <a:lnTo>
                    <a:pt x="180" y="7"/>
                  </a:lnTo>
                  <a:lnTo>
                    <a:pt x="193" y="12"/>
                  </a:lnTo>
                  <a:lnTo>
                    <a:pt x="205" y="18"/>
                  </a:lnTo>
                  <a:lnTo>
                    <a:pt x="216" y="25"/>
                  </a:lnTo>
                  <a:lnTo>
                    <a:pt x="228" y="32"/>
                  </a:lnTo>
                  <a:lnTo>
                    <a:pt x="238" y="42"/>
                  </a:lnTo>
                  <a:lnTo>
                    <a:pt x="247" y="52"/>
                  </a:lnTo>
                  <a:lnTo>
                    <a:pt x="254" y="62"/>
                  </a:lnTo>
                  <a:lnTo>
                    <a:pt x="261" y="74"/>
                  </a:lnTo>
                  <a:lnTo>
                    <a:pt x="267" y="85"/>
                  </a:lnTo>
                  <a:lnTo>
                    <a:pt x="272" y="98"/>
                  </a:lnTo>
                  <a:lnTo>
                    <a:pt x="275" y="112"/>
                  </a:lnTo>
                  <a:lnTo>
                    <a:pt x="277" y="125"/>
                  </a:lnTo>
                  <a:lnTo>
                    <a:pt x="278" y="140"/>
                  </a:lnTo>
                  <a:lnTo>
                    <a:pt x="27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73" name="Rectangle 13"/>
            <p:cNvSpPr>
              <a:spLocks noChangeArrowheads="1"/>
            </p:cNvSpPr>
            <p:nvPr/>
          </p:nvSpPr>
          <p:spPr bwMode="auto">
            <a:xfrm>
              <a:off x="11766574" y="2794339"/>
              <a:ext cx="22701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74" name="Rectangle 14"/>
            <p:cNvSpPr>
              <a:spLocks noChangeArrowheads="1"/>
            </p:cNvSpPr>
            <p:nvPr/>
          </p:nvSpPr>
          <p:spPr bwMode="auto">
            <a:xfrm>
              <a:off x="11777686" y="3299164"/>
              <a:ext cx="90488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75" name="Rectangle 15"/>
            <p:cNvSpPr>
              <a:spLocks noChangeArrowheads="1"/>
            </p:cNvSpPr>
            <p:nvPr/>
          </p:nvSpPr>
          <p:spPr bwMode="auto">
            <a:xfrm>
              <a:off x="11896749" y="3299164"/>
              <a:ext cx="92075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76" name="Freeform 16"/>
            <p:cNvSpPr>
              <a:spLocks/>
            </p:cNvSpPr>
            <p:nvPr/>
          </p:nvSpPr>
          <p:spPr bwMode="auto">
            <a:xfrm>
              <a:off x="11474474" y="2486364"/>
              <a:ext cx="300038" cy="349250"/>
            </a:xfrm>
            <a:custGeom>
              <a:avLst/>
              <a:gdLst>
                <a:gd name="T0" fmla="*/ 0 w 378"/>
                <a:gd name="T1" fmla="*/ 50 h 440"/>
                <a:gd name="T2" fmla="*/ 62 w 378"/>
                <a:gd name="T3" fmla="*/ 0 h 440"/>
                <a:gd name="T4" fmla="*/ 378 w 378"/>
                <a:gd name="T5" fmla="*/ 391 h 440"/>
                <a:gd name="T6" fmla="*/ 316 w 378"/>
                <a:gd name="T7" fmla="*/ 440 h 440"/>
                <a:gd name="T8" fmla="*/ 0 w 378"/>
                <a:gd name="T9" fmla="*/ 5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40">
                  <a:moveTo>
                    <a:pt x="0" y="50"/>
                  </a:moveTo>
                  <a:lnTo>
                    <a:pt x="62" y="0"/>
                  </a:lnTo>
                  <a:lnTo>
                    <a:pt x="378" y="391"/>
                  </a:lnTo>
                  <a:lnTo>
                    <a:pt x="316" y="44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77" name="Freeform 17"/>
            <p:cNvSpPr>
              <a:spLocks/>
            </p:cNvSpPr>
            <p:nvPr/>
          </p:nvSpPr>
          <p:spPr bwMode="auto">
            <a:xfrm>
              <a:off x="11988824" y="2483189"/>
              <a:ext cx="290513" cy="355600"/>
            </a:xfrm>
            <a:custGeom>
              <a:avLst/>
              <a:gdLst>
                <a:gd name="T0" fmla="*/ 301 w 364"/>
                <a:gd name="T1" fmla="*/ 0 h 450"/>
                <a:gd name="T2" fmla="*/ 364 w 364"/>
                <a:gd name="T3" fmla="*/ 48 h 450"/>
                <a:gd name="T4" fmla="*/ 63 w 364"/>
                <a:gd name="T5" fmla="*/ 450 h 450"/>
                <a:gd name="T6" fmla="*/ 0 w 364"/>
                <a:gd name="T7" fmla="*/ 402 h 450"/>
                <a:gd name="T8" fmla="*/ 301 w 364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450">
                  <a:moveTo>
                    <a:pt x="301" y="0"/>
                  </a:moveTo>
                  <a:lnTo>
                    <a:pt x="364" y="48"/>
                  </a:lnTo>
                  <a:lnTo>
                    <a:pt x="63" y="450"/>
                  </a:lnTo>
                  <a:lnTo>
                    <a:pt x="0" y="40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4491903" y="4270874"/>
            <a:ext cx="477392" cy="743866"/>
            <a:chOff x="11474474" y="2483189"/>
            <a:chExt cx="804863" cy="1254125"/>
          </a:xfrm>
          <a:solidFill>
            <a:schemeClr val="bg1"/>
          </a:solidFill>
        </p:grpSpPr>
        <p:sp>
          <p:nvSpPr>
            <p:cNvPr id="266" name="Freeform 12"/>
            <p:cNvSpPr>
              <a:spLocks/>
            </p:cNvSpPr>
            <p:nvPr/>
          </p:nvSpPr>
          <p:spPr bwMode="auto">
            <a:xfrm>
              <a:off x="11766574" y="2535577"/>
              <a:ext cx="222250" cy="220663"/>
            </a:xfrm>
            <a:custGeom>
              <a:avLst/>
              <a:gdLst>
                <a:gd name="T0" fmla="*/ 278 w 278"/>
                <a:gd name="T1" fmla="*/ 140 h 279"/>
                <a:gd name="T2" fmla="*/ 275 w 278"/>
                <a:gd name="T3" fmla="*/ 168 h 279"/>
                <a:gd name="T4" fmla="*/ 267 w 278"/>
                <a:gd name="T5" fmla="*/ 194 h 279"/>
                <a:gd name="T6" fmla="*/ 254 w 278"/>
                <a:gd name="T7" fmla="*/ 217 h 279"/>
                <a:gd name="T8" fmla="*/ 238 w 278"/>
                <a:gd name="T9" fmla="*/ 239 h 279"/>
                <a:gd name="T10" fmla="*/ 216 w 278"/>
                <a:gd name="T11" fmla="*/ 254 h 279"/>
                <a:gd name="T12" fmla="*/ 193 w 278"/>
                <a:gd name="T13" fmla="*/ 267 h 279"/>
                <a:gd name="T14" fmla="*/ 168 w 278"/>
                <a:gd name="T15" fmla="*/ 276 h 279"/>
                <a:gd name="T16" fmla="*/ 139 w 278"/>
                <a:gd name="T17" fmla="*/ 279 h 279"/>
                <a:gd name="T18" fmla="*/ 124 w 278"/>
                <a:gd name="T19" fmla="*/ 277 h 279"/>
                <a:gd name="T20" fmla="*/ 97 w 278"/>
                <a:gd name="T21" fmla="*/ 273 h 279"/>
                <a:gd name="T22" fmla="*/ 73 w 278"/>
                <a:gd name="T23" fmla="*/ 262 h 279"/>
                <a:gd name="T24" fmla="*/ 51 w 278"/>
                <a:gd name="T25" fmla="*/ 247 h 279"/>
                <a:gd name="T26" fmla="*/ 31 w 278"/>
                <a:gd name="T27" fmla="*/ 229 h 279"/>
                <a:gd name="T28" fmla="*/ 17 w 278"/>
                <a:gd name="T29" fmla="*/ 206 h 279"/>
                <a:gd name="T30" fmla="*/ 7 w 278"/>
                <a:gd name="T31" fmla="*/ 181 h 279"/>
                <a:gd name="T32" fmla="*/ 1 w 278"/>
                <a:gd name="T33" fmla="*/ 154 h 279"/>
                <a:gd name="T34" fmla="*/ 0 w 278"/>
                <a:gd name="T35" fmla="*/ 140 h 279"/>
                <a:gd name="T36" fmla="*/ 2 w 278"/>
                <a:gd name="T37" fmla="*/ 112 h 279"/>
                <a:gd name="T38" fmla="*/ 11 w 278"/>
                <a:gd name="T39" fmla="*/ 85 h 279"/>
                <a:gd name="T40" fmla="*/ 24 w 278"/>
                <a:gd name="T41" fmla="*/ 62 h 279"/>
                <a:gd name="T42" fmla="*/ 41 w 278"/>
                <a:gd name="T43" fmla="*/ 42 h 279"/>
                <a:gd name="T44" fmla="*/ 61 w 278"/>
                <a:gd name="T45" fmla="*/ 25 h 279"/>
                <a:gd name="T46" fmla="*/ 84 w 278"/>
                <a:gd name="T47" fmla="*/ 12 h 279"/>
                <a:gd name="T48" fmla="*/ 112 w 278"/>
                <a:gd name="T49" fmla="*/ 3 h 279"/>
                <a:gd name="T50" fmla="*/ 139 w 278"/>
                <a:gd name="T51" fmla="*/ 0 h 279"/>
                <a:gd name="T52" fmla="*/ 153 w 278"/>
                <a:gd name="T53" fmla="*/ 2 h 279"/>
                <a:gd name="T54" fmla="*/ 180 w 278"/>
                <a:gd name="T55" fmla="*/ 7 h 279"/>
                <a:gd name="T56" fmla="*/ 205 w 278"/>
                <a:gd name="T57" fmla="*/ 18 h 279"/>
                <a:gd name="T58" fmla="*/ 228 w 278"/>
                <a:gd name="T59" fmla="*/ 32 h 279"/>
                <a:gd name="T60" fmla="*/ 247 w 278"/>
                <a:gd name="T61" fmla="*/ 52 h 279"/>
                <a:gd name="T62" fmla="*/ 261 w 278"/>
                <a:gd name="T63" fmla="*/ 74 h 279"/>
                <a:gd name="T64" fmla="*/ 272 w 278"/>
                <a:gd name="T65" fmla="*/ 98 h 279"/>
                <a:gd name="T66" fmla="*/ 277 w 278"/>
                <a:gd name="T67" fmla="*/ 125 h 279"/>
                <a:gd name="T68" fmla="*/ 278 w 278"/>
                <a:gd name="T69" fmla="*/ 14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9">
                  <a:moveTo>
                    <a:pt x="278" y="140"/>
                  </a:moveTo>
                  <a:lnTo>
                    <a:pt x="278" y="140"/>
                  </a:lnTo>
                  <a:lnTo>
                    <a:pt x="277" y="154"/>
                  </a:lnTo>
                  <a:lnTo>
                    <a:pt x="275" y="168"/>
                  </a:lnTo>
                  <a:lnTo>
                    <a:pt x="272" y="181"/>
                  </a:lnTo>
                  <a:lnTo>
                    <a:pt x="267" y="194"/>
                  </a:lnTo>
                  <a:lnTo>
                    <a:pt x="261" y="206"/>
                  </a:lnTo>
                  <a:lnTo>
                    <a:pt x="254" y="217"/>
                  </a:lnTo>
                  <a:lnTo>
                    <a:pt x="247" y="229"/>
                  </a:lnTo>
                  <a:lnTo>
                    <a:pt x="238" y="239"/>
                  </a:lnTo>
                  <a:lnTo>
                    <a:pt x="228" y="247"/>
                  </a:lnTo>
                  <a:lnTo>
                    <a:pt x="216" y="254"/>
                  </a:lnTo>
                  <a:lnTo>
                    <a:pt x="205" y="262"/>
                  </a:lnTo>
                  <a:lnTo>
                    <a:pt x="193" y="267"/>
                  </a:lnTo>
                  <a:lnTo>
                    <a:pt x="180" y="273"/>
                  </a:lnTo>
                  <a:lnTo>
                    <a:pt x="168" y="276"/>
                  </a:lnTo>
                  <a:lnTo>
                    <a:pt x="153" y="277"/>
                  </a:lnTo>
                  <a:lnTo>
                    <a:pt x="139" y="279"/>
                  </a:lnTo>
                  <a:lnTo>
                    <a:pt x="139" y="279"/>
                  </a:lnTo>
                  <a:lnTo>
                    <a:pt x="124" y="277"/>
                  </a:lnTo>
                  <a:lnTo>
                    <a:pt x="112" y="276"/>
                  </a:lnTo>
                  <a:lnTo>
                    <a:pt x="97" y="273"/>
                  </a:lnTo>
                  <a:lnTo>
                    <a:pt x="84" y="267"/>
                  </a:lnTo>
                  <a:lnTo>
                    <a:pt x="73" y="262"/>
                  </a:lnTo>
                  <a:lnTo>
                    <a:pt x="61" y="254"/>
                  </a:lnTo>
                  <a:lnTo>
                    <a:pt x="51" y="247"/>
                  </a:lnTo>
                  <a:lnTo>
                    <a:pt x="41" y="239"/>
                  </a:lnTo>
                  <a:lnTo>
                    <a:pt x="31" y="229"/>
                  </a:lnTo>
                  <a:lnTo>
                    <a:pt x="24" y="217"/>
                  </a:lnTo>
                  <a:lnTo>
                    <a:pt x="17" y="206"/>
                  </a:lnTo>
                  <a:lnTo>
                    <a:pt x="11" y="194"/>
                  </a:lnTo>
                  <a:lnTo>
                    <a:pt x="7" y="181"/>
                  </a:lnTo>
                  <a:lnTo>
                    <a:pt x="2" y="168"/>
                  </a:lnTo>
                  <a:lnTo>
                    <a:pt x="1" y="15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25"/>
                  </a:lnTo>
                  <a:lnTo>
                    <a:pt x="2" y="112"/>
                  </a:lnTo>
                  <a:lnTo>
                    <a:pt x="7" y="98"/>
                  </a:lnTo>
                  <a:lnTo>
                    <a:pt x="11" y="85"/>
                  </a:lnTo>
                  <a:lnTo>
                    <a:pt x="17" y="74"/>
                  </a:lnTo>
                  <a:lnTo>
                    <a:pt x="24" y="62"/>
                  </a:lnTo>
                  <a:lnTo>
                    <a:pt x="31" y="52"/>
                  </a:lnTo>
                  <a:lnTo>
                    <a:pt x="41" y="42"/>
                  </a:lnTo>
                  <a:lnTo>
                    <a:pt x="51" y="32"/>
                  </a:lnTo>
                  <a:lnTo>
                    <a:pt x="61" y="25"/>
                  </a:lnTo>
                  <a:lnTo>
                    <a:pt x="73" y="18"/>
                  </a:lnTo>
                  <a:lnTo>
                    <a:pt x="84" y="12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4" y="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53" y="2"/>
                  </a:lnTo>
                  <a:lnTo>
                    <a:pt x="168" y="3"/>
                  </a:lnTo>
                  <a:lnTo>
                    <a:pt x="180" y="7"/>
                  </a:lnTo>
                  <a:lnTo>
                    <a:pt x="193" y="12"/>
                  </a:lnTo>
                  <a:lnTo>
                    <a:pt x="205" y="18"/>
                  </a:lnTo>
                  <a:lnTo>
                    <a:pt x="216" y="25"/>
                  </a:lnTo>
                  <a:lnTo>
                    <a:pt x="228" y="32"/>
                  </a:lnTo>
                  <a:lnTo>
                    <a:pt x="238" y="42"/>
                  </a:lnTo>
                  <a:lnTo>
                    <a:pt x="247" y="52"/>
                  </a:lnTo>
                  <a:lnTo>
                    <a:pt x="254" y="62"/>
                  </a:lnTo>
                  <a:lnTo>
                    <a:pt x="261" y="74"/>
                  </a:lnTo>
                  <a:lnTo>
                    <a:pt x="267" y="85"/>
                  </a:lnTo>
                  <a:lnTo>
                    <a:pt x="272" y="98"/>
                  </a:lnTo>
                  <a:lnTo>
                    <a:pt x="275" y="112"/>
                  </a:lnTo>
                  <a:lnTo>
                    <a:pt x="277" y="125"/>
                  </a:lnTo>
                  <a:lnTo>
                    <a:pt x="278" y="140"/>
                  </a:lnTo>
                  <a:lnTo>
                    <a:pt x="27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67" name="Rectangle 13"/>
            <p:cNvSpPr>
              <a:spLocks noChangeArrowheads="1"/>
            </p:cNvSpPr>
            <p:nvPr/>
          </p:nvSpPr>
          <p:spPr bwMode="auto">
            <a:xfrm>
              <a:off x="11766574" y="2794339"/>
              <a:ext cx="22701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68" name="Rectangle 14"/>
            <p:cNvSpPr>
              <a:spLocks noChangeArrowheads="1"/>
            </p:cNvSpPr>
            <p:nvPr/>
          </p:nvSpPr>
          <p:spPr bwMode="auto">
            <a:xfrm>
              <a:off x="11777686" y="3299164"/>
              <a:ext cx="90488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69" name="Rectangle 15"/>
            <p:cNvSpPr>
              <a:spLocks noChangeArrowheads="1"/>
            </p:cNvSpPr>
            <p:nvPr/>
          </p:nvSpPr>
          <p:spPr bwMode="auto">
            <a:xfrm>
              <a:off x="11896749" y="3299164"/>
              <a:ext cx="92075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70" name="Freeform 16"/>
            <p:cNvSpPr>
              <a:spLocks/>
            </p:cNvSpPr>
            <p:nvPr/>
          </p:nvSpPr>
          <p:spPr bwMode="auto">
            <a:xfrm>
              <a:off x="11474474" y="2486364"/>
              <a:ext cx="300038" cy="349250"/>
            </a:xfrm>
            <a:custGeom>
              <a:avLst/>
              <a:gdLst>
                <a:gd name="T0" fmla="*/ 0 w 378"/>
                <a:gd name="T1" fmla="*/ 50 h 440"/>
                <a:gd name="T2" fmla="*/ 62 w 378"/>
                <a:gd name="T3" fmla="*/ 0 h 440"/>
                <a:gd name="T4" fmla="*/ 378 w 378"/>
                <a:gd name="T5" fmla="*/ 391 h 440"/>
                <a:gd name="T6" fmla="*/ 316 w 378"/>
                <a:gd name="T7" fmla="*/ 440 h 440"/>
                <a:gd name="T8" fmla="*/ 0 w 378"/>
                <a:gd name="T9" fmla="*/ 5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40">
                  <a:moveTo>
                    <a:pt x="0" y="50"/>
                  </a:moveTo>
                  <a:lnTo>
                    <a:pt x="62" y="0"/>
                  </a:lnTo>
                  <a:lnTo>
                    <a:pt x="378" y="391"/>
                  </a:lnTo>
                  <a:lnTo>
                    <a:pt x="316" y="44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71" name="Freeform 17"/>
            <p:cNvSpPr>
              <a:spLocks/>
            </p:cNvSpPr>
            <p:nvPr/>
          </p:nvSpPr>
          <p:spPr bwMode="auto">
            <a:xfrm>
              <a:off x="11988824" y="2483189"/>
              <a:ext cx="290513" cy="355600"/>
            </a:xfrm>
            <a:custGeom>
              <a:avLst/>
              <a:gdLst>
                <a:gd name="T0" fmla="*/ 301 w 364"/>
                <a:gd name="T1" fmla="*/ 0 h 450"/>
                <a:gd name="T2" fmla="*/ 364 w 364"/>
                <a:gd name="T3" fmla="*/ 48 h 450"/>
                <a:gd name="T4" fmla="*/ 63 w 364"/>
                <a:gd name="T5" fmla="*/ 450 h 450"/>
                <a:gd name="T6" fmla="*/ 0 w 364"/>
                <a:gd name="T7" fmla="*/ 402 h 450"/>
                <a:gd name="T8" fmla="*/ 301 w 364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450">
                  <a:moveTo>
                    <a:pt x="301" y="0"/>
                  </a:moveTo>
                  <a:lnTo>
                    <a:pt x="364" y="48"/>
                  </a:lnTo>
                  <a:lnTo>
                    <a:pt x="63" y="450"/>
                  </a:lnTo>
                  <a:lnTo>
                    <a:pt x="0" y="40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78" name="组合 277"/>
          <p:cNvGrpSpPr/>
          <p:nvPr/>
        </p:nvGrpSpPr>
        <p:grpSpPr>
          <a:xfrm>
            <a:off x="4059616" y="5287305"/>
            <a:ext cx="477392" cy="743866"/>
            <a:chOff x="11474474" y="2483189"/>
            <a:chExt cx="804863" cy="1254125"/>
          </a:xfrm>
          <a:solidFill>
            <a:schemeClr val="bg1"/>
          </a:solidFill>
        </p:grpSpPr>
        <p:sp>
          <p:nvSpPr>
            <p:cNvPr id="279" name="Freeform 12"/>
            <p:cNvSpPr>
              <a:spLocks/>
            </p:cNvSpPr>
            <p:nvPr/>
          </p:nvSpPr>
          <p:spPr bwMode="auto">
            <a:xfrm>
              <a:off x="11766574" y="2535577"/>
              <a:ext cx="222250" cy="220663"/>
            </a:xfrm>
            <a:custGeom>
              <a:avLst/>
              <a:gdLst>
                <a:gd name="T0" fmla="*/ 278 w 278"/>
                <a:gd name="T1" fmla="*/ 140 h 279"/>
                <a:gd name="T2" fmla="*/ 275 w 278"/>
                <a:gd name="T3" fmla="*/ 168 h 279"/>
                <a:gd name="T4" fmla="*/ 267 w 278"/>
                <a:gd name="T5" fmla="*/ 194 h 279"/>
                <a:gd name="T6" fmla="*/ 254 w 278"/>
                <a:gd name="T7" fmla="*/ 217 h 279"/>
                <a:gd name="T8" fmla="*/ 238 w 278"/>
                <a:gd name="T9" fmla="*/ 239 h 279"/>
                <a:gd name="T10" fmla="*/ 216 w 278"/>
                <a:gd name="T11" fmla="*/ 254 h 279"/>
                <a:gd name="T12" fmla="*/ 193 w 278"/>
                <a:gd name="T13" fmla="*/ 267 h 279"/>
                <a:gd name="T14" fmla="*/ 168 w 278"/>
                <a:gd name="T15" fmla="*/ 276 h 279"/>
                <a:gd name="T16" fmla="*/ 139 w 278"/>
                <a:gd name="T17" fmla="*/ 279 h 279"/>
                <a:gd name="T18" fmla="*/ 124 w 278"/>
                <a:gd name="T19" fmla="*/ 277 h 279"/>
                <a:gd name="T20" fmla="*/ 97 w 278"/>
                <a:gd name="T21" fmla="*/ 273 h 279"/>
                <a:gd name="T22" fmla="*/ 73 w 278"/>
                <a:gd name="T23" fmla="*/ 262 h 279"/>
                <a:gd name="T24" fmla="*/ 51 w 278"/>
                <a:gd name="T25" fmla="*/ 247 h 279"/>
                <a:gd name="T26" fmla="*/ 31 w 278"/>
                <a:gd name="T27" fmla="*/ 229 h 279"/>
                <a:gd name="T28" fmla="*/ 17 w 278"/>
                <a:gd name="T29" fmla="*/ 206 h 279"/>
                <a:gd name="T30" fmla="*/ 7 w 278"/>
                <a:gd name="T31" fmla="*/ 181 h 279"/>
                <a:gd name="T32" fmla="*/ 1 w 278"/>
                <a:gd name="T33" fmla="*/ 154 h 279"/>
                <a:gd name="T34" fmla="*/ 0 w 278"/>
                <a:gd name="T35" fmla="*/ 140 h 279"/>
                <a:gd name="T36" fmla="*/ 2 w 278"/>
                <a:gd name="T37" fmla="*/ 112 h 279"/>
                <a:gd name="T38" fmla="*/ 11 w 278"/>
                <a:gd name="T39" fmla="*/ 85 h 279"/>
                <a:gd name="T40" fmla="*/ 24 w 278"/>
                <a:gd name="T41" fmla="*/ 62 h 279"/>
                <a:gd name="T42" fmla="*/ 41 w 278"/>
                <a:gd name="T43" fmla="*/ 42 h 279"/>
                <a:gd name="T44" fmla="*/ 61 w 278"/>
                <a:gd name="T45" fmla="*/ 25 h 279"/>
                <a:gd name="T46" fmla="*/ 84 w 278"/>
                <a:gd name="T47" fmla="*/ 12 h 279"/>
                <a:gd name="T48" fmla="*/ 112 w 278"/>
                <a:gd name="T49" fmla="*/ 3 h 279"/>
                <a:gd name="T50" fmla="*/ 139 w 278"/>
                <a:gd name="T51" fmla="*/ 0 h 279"/>
                <a:gd name="T52" fmla="*/ 153 w 278"/>
                <a:gd name="T53" fmla="*/ 2 h 279"/>
                <a:gd name="T54" fmla="*/ 180 w 278"/>
                <a:gd name="T55" fmla="*/ 7 h 279"/>
                <a:gd name="T56" fmla="*/ 205 w 278"/>
                <a:gd name="T57" fmla="*/ 18 h 279"/>
                <a:gd name="T58" fmla="*/ 228 w 278"/>
                <a:gd name="T59" fmla="*/ 32 h 279"/>
                <a:gd name="T60" fmla="*/ 247 w 278"/>
                <a:gd name="T61" fmla="*/ 52 h 279"/>
                <a:gd name="T62" fmla="*/ 261 w 278"/>
                <a:gd name="T63" fmla="*/ 74 h 279"/>
                <a:gd name="T64" fmla="*/ 272 w 278"/>
                <a:gd name="T65" fmla="*/ 98 h 279"/>
                <a:gd name="T66" fmla="*/ 277 w 278"/>
                <a:gd name="T67" fmla="*/ 125 h 279"/>
                <a:gd name="T68" fmla="*/ 278 w 278"/>
                <a:gd name="T69" fmla="*/ 14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9">
                  <a:moveTo>
                    <a:pt x="278" y="140"/>
                  </a:moveTo>
                  <a:lnTo>
                    <a:pt x="278" y="140"/>
                  </a:lnTo>
                  <a:lnTo>
                    <a:pt x="277" y="154"/>
                  </a:lnTo>
                  <a:lnTo>
                    <a:pt x="275" y="168"/>
                  </a:lnTo>
                  <a:lnTo>
                    <a:pt x="272" y="181"/>
                  </a:lnTo>
                  <a:lnTo>
                    <a:pt x="267" y="194"/>
                  </a:lnTo>
                  <a:lnTo>
                    <a:pt x="261" y="206"/>
                  </a:lnTo>
                  <a:lnTo>
                    <a:pt x="254" y="217"/>
                  </a:lnTo>
                  <a:lnTo>
                    <a:pt x="247" y="229"/>
                  </a:lnTo>
                  <a:lnTo>
                    <a:pt x="238" y="239"/>
                  </a:lnTo>
                  <a:lnTo>
                    <a:pt x="228" y="247"/>
                  </a:lnTo>
                  <a:lnTo>
                    <a:pt x="216" y="254"/>
                  </a:lnTo>
                  <a:lnTo>
                    <a:pt x="205" y="262"/>
                  </a:lnTo>
                  <a:lnTo>
                    <a:pt x="193" y="267"/>
                  </a:lnTo>
                  <a:lnTo>
                    <a:pt x="180" y="273"/>
                  </a:lnTo>
                  <a:lnTo>
                    <a:pt x="168" y="276"/>
                  </a:lnTo>
                  <a:lnTo>
                    <a:pt x="153" y="277"/>
                  </a:lnTo>
                  <a:lnTo>
                    <a:pt x="139" y="279"/>
                  </a:lnTo>
                  <a:lnTo>
                    <a:pt x="139" y="279"/>
                  </a:lnTo>
                  <a:lnTo>
                    <a:pt x="124" y="277"/>
                  </a:lnTo>
                  <a:lnTo>
                    <a:pt x="112" y="276"/>
                  </a:lnTo>
                  <a:lnTo>
                    <a:pt x="97" y="273"/>
                  </a:lnTo>
                  <a:lnTo>
                    <a:pt x="84" y="267"/>
                  </a:lnTo>
                  <a:lnTo>
                    <a:pt x="73" y="262"/>
                  </a:lnTo>
                  <a:lnTo>
                    <a:pt x="61" y="254"/>
                  </a:lnTo>
                  <a:lnTo>
                    <a:pt x="51" y="247"/>
                  </a:lnTo>
                  <a:lnTo>
                    <a:pt x="41" y="239"/>
                  </a:lnTo>
                  <a:lnTo>
                    <a:pt x="31" y="229"/>
                  </a:lnTo>
                  <a:lnTo>
                    <a:pt x="24" y="217"/>
                  </a:lnTo>
                  <a:lnTo>
                    <a:pt x="17" y="206"/>
                  </a:lnTo>
                  <a:lnTo>
                    <a:pt x="11" y="194"/>
                  </a:lnTo>
                  <a:lnTo>
                    <a:pt x="7" y="181"/>
                  </a:lnTo>
                  <a:lnTo>
                    <a:pt x="2" y="168"/>
                  </a:lnTo>
                  <a:lnTo>
                    <a:pt x="1" y="15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25"/>
                  </a:lnTo>
                  <a:lnTo>
                    <a:pt x="2" y="112"/>
                  </a:lnTo>
                  <a:lnTo>
                    <a:pt x="7" y="98"/>
                  </a:lnTo>
                  <a:lnTo>
                    <a:pt x="11" y="85"/>
                  </a:lnTo>
                  <a:lnTo>
                    <a:pt x="17" y="74"/>
                  </a:lnTo>
                  <a:lnTo>
                    <a:pt x="24" y="62"/>
                  </a:lnTo>
                  <a:lnTo>
                    <a:pt x="31" y="52"/>
                  </a:lnTo>
                  <a:lnTo>
                    <a:pt x="41" y="42"/>
                  </a:lnTo>
                  <a:lnTo>
                    <a:pt x="51" y="32"/>
                  </a:lnTo>
                  <a:lnTo>
                    <a:pt x="61" y="25"/>
                  </a:lnTo>
                  <a:lnTo>
                    <a:pt x="73" y="18"/>
                  </a:lnTo>
                  <a:lnTo>
                    <a:pt x="84" y="12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4" y="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53" y="2"/>
                  </a:lnTo>
                  <a:lnTo>
                    <a:pt x="168" y="3"/>
                  </a:lnTo>
                  <a:lnTo>
                    <a:pt x="180" y="7"/>
                  </a:lnTo>
                  <a:lnTo>
                    <a:pt x="193" y="12"/>
                  </a:lnTo>
                  <a:lnTo>
                    <a:pt x="205" y="18"/>
                  </a:lnTo>
                  <a:lnTo>
                    <a:pt x="216" y="25"/>
                  </a:lnTo>
                  <a:lnTo>
                    <a:pt x="228" y="32"/>
                  </a:lnTo>
                  <a:lnTo>
                    <a:pt x="238" y="42"/>
                  </a:lnTo>
                  <a:lnTo>
                    <a:pt x="247" y="52"/>
                  </a:lnTo>
                  <a:lnTo>
                    <a:pt x="254" y="62"/>
                  </a:lnTo>
                  <a:lnTo>
                    <a:pt x="261" y="74"/>
                  </a:lnTo>
                  <a:lnTo>
                    <a:pt x="267" y="85"/>
                  </a:lnTo>
                  <a:lnTo>
                    <a:pt x="272" y="98"/>
                  </a:lnTo>
                  <a:lnTo>
                    <a:pt x="275" y="112"/>
                  </a:lnTo>
                  <a:lnTo>
                    <a:pt x="277" y="125"/>
                  </a:lnTo>
                  <a:lnTo>
                    <a:pt x="278" y="140"/>
                  </a:lnTo>
                  <a:lnTo>
                    <a:pt x="27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80" name="Rectangle 13"/>
            <p:cNvSpPr>
              <a:spLocks noChangeArrowheads="1"/>
            </p:cNvSpPr>
            <p:nvPr/>
          </p:nvSpPr>
          <p:spPr bwMode="auto">
            <a:xfrm>
              <a:off x="11766574" y="2794339"/>
              <a:ext cx="22701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81" name="Rectangle 14"/>
            <p:cNvSpPr>
              <a:spLocks noChangeArrowheads="1"/>
            </p:cNvSpPr>
            <p:nvPr/>
          </p:nvSpPr>
          <p:spPr bwMode="auto">
            <a:xfrm>
              <a:off x="11777686" y="3299164"/>
              <a:ext cx="90488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82" name="Rectangle 15"/>
            <p:cNvSpPr>
              <a:spLocks noChangeArrowheads="1"/>
            </p:cNvSpPr>
            <p:nvPr/>
          </p:nvSpPr>
          <p:spPr bwMode="auto">
            <a:xfrm>
              <a:off x="11896749" y="3299164"/>
              <a:ext cx="92075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83" name="Freeform 16"/>
            <p:cNvSpPr>
              <a:spLocks/>
            </p:cNvSpPr>
            <p:nvPr/>
          </p:nvSpPr>
          <p:spPr bwMode="auto">
            <a:xfrm>
              <a:off x="11474474" y="2486364"/>
              <a:ext cx="300038" cy="349250"/>
            </a:xfrm>
            <a:custGeom>
              <a:avLst/>
              <a:gdLst>
                <a:gd name="T0" fmla="*/ 0 w 378"/>
                <a:gd name="T1" fmla="*/ 50 h 440"/>
                <a:gd name="T2" fmla="*/ 62 w 378"/>
                <a:gd name="T3" fmla="*/ 0 h 440"/>
                <a:gd name="T4" fmla="*/ 378 w 378"/>
                <a:gd name="T5" fmla="*/ 391 h 440"/>
                <a:gd name="T6" fmla="*/ 316 w 378"/>
                <a:gd name="T7" fmla="*/ 440 h 440"/>
                <a:gd name="T8" fmla="*/ 0 w 378"/>
                <a:gd name="T9" fmla="*/ 5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40">
                  <a:moveTo>
                    <a:pt x="0" y="50"/>
                  </a:moveTo>
                  <a:lnTo>
                    <a:pt x="62" y="0"/>
                  </a:lnTo>
                  <a:lnTo>
                    <a:pt x="378" y="391"/>
                  </a:lnTo>
                  <a:lnTo>
                    <a:pt x="316" y="44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84" name="Freeform 17"/>
            <p:cNvSpPr>
              <a:spLocks/>
            </p:cNvSpPr>
            <p:nvPr/>
          </p:nvSpPr>
          <p:spPr bwMode="auto">
            <a:xfrm>
              <a:off x="11988824" y="2483189"/>
              <a:ext cx="290513" cy="355600"/>
            </a:xfrm>
            <a:custGeom>
              <a:avLst/>
              <a:gdLst>
                <a:gd name="T0" fmla="*/ 301 w 364"/>
                <a:gd name="T1" fmla="*/ 0 h 450"/>
                <a:gd name="T2" fmla="*/ 364 w 364"/>
                <a:gd name="T3" fmla="*/ 48 h 450"/>
                <a:gd name="T4" fmla="*/ 63 w 364"/>
                <a:gd name="T5" fmla="*/ 450 h 450"/>
                <a:gd name="T6" fmla="*/ 0 w 364"/>
                <a:gd name="T7" fmla="*/ 402 h 450"/>
                <a:gd name="T8" fmla="*/ 301 w 364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450">
                  <a:moveTo>
                    <a:pt x="301" y="0"/>
                  </a:moveTo>
                  <a:lnTo>
                    <a:pt x="364" y="48"/>
                  </a:lnTo>
                  <a:lnTo>
                    <a:pt x="63" y="450"/>
                  </a:lnTo>
                  <a:lnTo>
                    <a:pt x="0" y="40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87" name="文本框 286"/>
          <p:cNvSpPr txBox="1"/>
          <p:nvPr/>
        </p:nvSpPr>
        <p:spPr>
          <a:xfrm>
            <a:off x="5473222" y="135376"/>
            <a:ext cx="2255188" cy="1169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销售经理</a:t>
            </a:r>
            <a:endParaRPr lang="en-US" altLang="zh-CN" sz="2800" b="1" dirty="0" smtClean="0">
              <a:solidFill>
                <a:srgbClr val="1B88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/>
            </a:endParaRPr>
          </a:p>
          <a:p>
            <a:pPr>
              <a:lnSpc>
                <a:spcPct val="150000"/>
              </a:lnSpc>
            </a:pPr>
            <a:r>
              <a:rPr lang="zh-CN" altLang="en-US" sz="1867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关键岗位招聘漏斗</a:t>
            </a:r>
            <a:endParaRPr lang="zh-CN" altLang="en-US" sz="1867" b="1" dirty="0">
              <a:solidFill>
                <a:srgbClr val="1B88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/>
            </a:endParaRPr>
          </a:p>
        </p:txBody>
      </p:sp>
      <p:grpSp>
        <p:nvGrpSpPr>
          <p:cNvPr id="288" name="组合 287"/>
          <p:cNvGrpSpPr/>
          <p:nvPr/>
        </p:nvGrpSpPr>
        <p:grpSpPr>
          <a:xfrm>
            <a:off x="4626484" y="323189"/>
            <a:ext cx="626281" cy="790079"/>
            <a:chOff x="4478013" y="1756930"/>
            <a:chExt cx="626281" cy="790079"/>
          </a:xfrm>
        </p:grpSpPr>
        <p:sp>
          <p:nvSpPr>
            <p:cNvPr id="289" name="矩形 288"/>
            <p:cNvSpPr/>
            <p:nvPr/>
          </p:nvSpPr>
          <p:spPr>
            <a:xfrm rot="1546592">
              <a:off x="4478013" y="1870300"/>
              <a:ext cx="462708" cy="440675"/>
            </a:xfrm>
            <a:prstGeom prst="rect">
              <a:avLst/>
            </a:prstGeom>
            <a:solidFill>
              <a:srgbClr val="429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矩形 289"/>
            <p:cNvSpPr/>
            <p:nvPr/>
          </p:nvSpPr>
          <p:spPr>
            <a:xfrm flipV="1">
              <a:off x="4608380" y="2437066"/>
              <a:ext cx="100988" cy="109943"/>
            </a:xfrm>
            <a:prstGeom prst="rect">
              <a:avLst/>
            </a:prstGeom>
            <a:solidFill>
              <a:srgbClr val="5FCD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矩形 290"/>
            <p:cNvSpPr/>
            <p:nvPr/>
          </p:nvSpPr>
          <p:spPr>
            <a:xfrm>
              <a:off x="4946386" y="2235030"/>
              <a:ext cx="157908" cy="150389"/>
            </a:xfrm>
            <a:prstGeom prst="rect">
              <a:avLst/>
            </a:prstGeom>
            <a:solidFill>
              <a:srgbClr val="A9E9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文本框 291"/>
            <p:cNvSpPr txBox="1"/>
            <p:nvPr/>
          </p:nvSpPr>
          <p:spPr>
            <a:xfrm>
              <a:off x="4492739" y="1756930"/>
              <a:ext cx="4627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</a:rPr>
                <a:t>1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71" name="object 57"/>
          <p:cNvSpPr txBox="1"/>
          <p:nvPr/>
        </p:nvSpPr>
        <p:spPr>
          <a:xfrm>
            <a:off x="8978796" y="2344981"/>
            <a:ext cx="2189971" cy="641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80"/>
              </a:spcBef>
            </a:pPr>
            <a:r>
              <a:rPr lang="zh-CN" altLang="en-US" sz="2000" b="1" spc="4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转化率</a:t>
            </a:r>
            <a:endParaRPr lang="en-US" altLang="zh-CN" sz="2000" b="1" spc="45" dirty="0" smtClean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  <a:p>
            <a:pPr marL="12700" algn="ctr">
              <a:lnSpc>
                <a:spcPct val="100000"/>
              </a:lnSpc>
              <a:spcBef>
                <a:spcPts val="180"/>
              </a:spcBef>
            </a:pPr>
            <a:r>
              <a:rPr lang="en-US" sz="2000" b="1" spc="4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86</a:t>
            </a:r>
            <a:r>
              <a:rPr lang="en-US" altLang="zh-CN" sz="2000" b="1" spc="4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%</a:t>
            </a:r>
            <a:endParaRPr sz="20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</p:txBody>
      </p:sp>
      <p:sp>
        <p:nvSpPr>
          <p:cNvPr id="373" name="object 57"/>
          <p:cNvSpPr txBox="1"/>
          <p:nvPr/>
        </p:nvSpPr>
        <p:spPr>
          <a:xfrm>
            <a:off x="8198698" y="3410600"/>
            <a:ext cx="2189971" cy="641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80"/>
              </a:spcBef>
            </a:pPr>
            <a:r>
              <a:rPr lang="zh-CN" altLang="en-US" sz="2000" b="1" spc="4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转化率</a:t>
            </a:r>
            <a:endParaRPr lang="en-US" altLang="zh-CN" sz="2000" b="1" spc="45" dirty="0" smtClean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  <a:p>
            <a:pPr marL="12700" algn="ctr">
              <a:lnSpc>
                <a:spcPct val="100000"/>
              </a:lnSpc>
              <a:spcBef>
                <a:spcPts val="180"/>
              </a:spcBef>
            </a:pPr>
            <a:r>
              <a:rPr lang="en-US" altLang="zh-CN" sz="2000" b="1" spc="4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41%</a:t>
            </a:r>
            <a:endParaRPr sz="20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</p:txBody>
      </p:sp>
      <p:sp>
        <p:nvSpPr>
          <p:cNvPr id="374" name="object 57"/>
          <p:cNvSpPr txBox="1"/>
          <p:nvPr/>
        </p:nvSpPr>
        <p:spPr>
          <a:xfrm>
            <a:off x="7610947" y="4476097"/>
            <a:ext cx="2189971" cy="641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80"/>
              </a:spcBef>
            </a:pPr>
            <a:r>
              <a:rPr lang="zh-CN" altLang="en-US" sz="2000" b="1" spc="4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转化率</a:t>
            </a:r>
            <a:endParaRPr lang="en-US" altLang="zh-CN" sz="2000" b="1" spc="45" dirty="0" smtClean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  <a:p>
            <a:pPr marL="12700" algn="ctr">
              <a:lnSpc>
                <a:spcPct val="100000"/>
              </a:lnSpc>
              <a:spcBef>
                <a:spcPts val="180"/>
              </a:spcBef>
            </a:pPr>
            <a:r>
              <a:rPr lang="en-US" altLang="zh-CN" sz="2000" b="1" spc="4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90%</a:t>
            </a:r>
            <a:endParaRPr sz="20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</p:txBody>
      </p:sp>
      <p:sp>
        <p:nvSpPr>
          <p:cNvPr id="375" name="object 57"/>
          <p:cNvSpPr txBox="1"/>
          <p:nvPr/>
        </p:nvSpPr>
        <p:spPr>
          <a:xfrm>
            <a:off x="7093625" y="5388011"/>
            <a:ext cx="2189971" cy="641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80"/>
              </a:spcBef>
            </a:pPr>
            <a:r>
              <a:rPr lang="zh-CN" altLang="en-US" sz="2000" b="1" spc="4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转化率</a:t>
            </a:r>
            <a:endParaRPr lang="en-US" altLang="zh-CN" sz="2000" b="1" spc="45" dirty="0" smtClean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  <a:p>
            <a:pPr marL="12700" algn="ctr">
              <a:lnSpc>
                <a:spcPct val="100000"/>
              </a:lnSpc>
              <a:spcBef>
                <a:spcPts val="180"/>
              </a:spcBef>
            </a:pPr>
            <a:r>
              <a:rPr lang="en-US" altLang="zh-CN" sz="2000" b="1" spc="4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40%</a:t>
            </a:r>
            <a:endParaRPr sz="20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</p:txBody>
      </p:sp>
      <p:cxnSp>
        <p:nvCxnSpPr>
          <p:cNvPr id="377" name="直接箭头连接符 376"/>
          <p:cNvCxnSpPr/>
          <p:nvPr/>
        </p:nvCxnSpPr>
        <p:spPr>
          <a:xfrm>
            <a:off x="6315341" y="3100168"/>
            <a:ext cx="4327771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直接箭头连接符 378"/>
          <p:cNvCxnSpPr/>
          <p:nvPr/>
        </p:nvCxnSpPr>
        <p:spPr>
          <a:xfrm>
            <a:off x="4537008" y="6162891"/>
            <a:ext cx="4327771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0" name="直接箭头连接符 379"/>
          <p:cNvCxnSpPr/>
          <p:nvPr/>
        </p:nvCxnSpPr>
        <p:spPr>
          <a:xfrm>
            <a:off x="5094857" y="5249018"/>
            <a:ext cx="4327771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1" name="直接箭头连接符 380"/>
          <p:cNvCxnSpPr/>
          <p:nvPr/>
        </p:nvCxnSpPr>
        <p:spPr>
          <a:xfrm>
            <a:off x="5724374" y="4203425"/>
            <a:ext cx="4327771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644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56"/>
          <p:cNvSpPr/>
          <p:nvPr/>
        </p:nvSpPr>
        <p:spPr>
          <a:xfrm>
            <a:off x="1846462" y="2153942"/>
            <a:ext cx="4882691" cy="923936"/>
          </a:xfrm>
          <a:custGeom>
            <a:avLst/>
            <a:gdLst/>
            <a:ahLst/>
            <a:cxnLst/>
            <a:rect l="l" t="t" r="r" b="b"/>
            <a:pathLst>
              <a:path w="1409700" h="349885">
                <a:moveTo>
                  <a:pt x="1409585" y="0"/>
                </a:moveTo>
                <a:lnTo>
                  <a:pt x="0" y="0"/>
                </a:lnTo>
                <a:lnTo>
                  <a:pt x="177838" y="349745"/>
                </a:lnTo>
                <a:lnTo>
                  <a:pt x="1231747" y="349745"/>
                </a:lnTo>
                <a:lnTo>
                  <a:pt x="1409585" y="0"/>
                </a:lnTo>
                <a:close/>
              </a:path>
            </a:pathLst>
          </a:custGeom>
          <a:solidFill>
            <a:srgbClr val="11B3BC"/>
          </a:solidFill>
        </p:spPr>
        <p:txBody>
          <a:bodyPr wrap="square" lIns="0" tIns="0" rIns="0" bIns="0" rtlCol="0"/>
          <a:lstStyle/>
          <a:p>
            <a:endParaRPr sz="6600" b="1"/>
          </a:p>
        </p:txBody>
      </p:sp>
      <p:sp>
        <p:nvSpPr>
          <p:cNvPr id="14" name="object 57"/>
          <p:cNvSpPr txBox="1"/>
          <p:nvPr/>
        </p:nvSpPr>
        <p:spPr>
          <a:xfrm>
            <a:off x="6853285" y="2344982"/>
            <a:ext cx="2189971" cy="641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" algn="ctr">
              <a:lnSpc>
                <a:spcPct val="100000"/>
              </a:lnSpc>
            </a:pPr>
            <a:r>
              <a:rPr sz="2000" b="1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收到简历量</a:t>
            </a:r>
          </a:p>
          <a:p>
            <a:pPr marL="12700" algn="ctr">
              <a:lnSpc>
                <a:spcPct val="100000"/>
              </a:lnSpc>
              <a:spcBef>
                <a:spcPts val="180"/>
              </a:spcBef>
            </a:pPr>
            <a:r>
              <a:rPr lang="en-US" sz="2000" b="1" spc="4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88</a:t>
            </a:r>
            <a:r>
              <a:rPr lang="zh-CN" altLang="en-US" sz="2000" b="1" spc="4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份</a:t>
            </a:r>
            <a:endParaRPr sz="20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</p:txBody>
      </p:sp>
      <p:sp>
        <p:nvSpPr>
          <p:cNvPr id="15" name="object 58"/>
          <p:cNvSpPr/>
          <p:nvPr/>
        </p:nvSpPr>
        <p:spPr>
          <a:xfrm>
            <a:off x="2467794" y="3202641"/>
            <a:ext cx="3657620" cy="913873"/>
          </a:xfrm>
          <a:custGeom>
            <a:avLst/>
            <a:gdLst/>
            <a:ahLst/>
            <a:cxnLst/>
            <a:rect l="l" t="t" r="r" b="b"/>
            <a:pathLst>
              <a:path w="1056005" h="346075">
                <a:moveTo>
                  <a:pt x="1055852" y="0"/>
                </a:moveTo>
                <a:lnTo>
                  <a:pt x="0" y="0"/>
                </a:lnTo>
                <a:lnTo>
                  <a:pt x="175882" y="345897"/>
                </a:lnTo>
                <a:lnTo>
                  <a:pt x="879970" y="345897"/>
                </a:lnTo>
                <a:lnTo>
                  <a:pt x="1055852" y="0"/>
                </a:lnTo>
                <a:close/>
              </a:path>
            </a:pathLst>
          </a:custGeom>
          <a:solidFill>
            <a:srgbClr val="0089A4"/>
          </a:solidFill>
        </p:spPr>
        <p:txBody>
          <a:bodyPr wrap="square" lIns="0" tIns="0" rIns="0" bIns="0" rtlCol="0"/>
          <a:lstStyle/>
          <a:p>
            <a:endParaRPr sz="6600" b="1"/>
          </a:p>
        </p:txBody>
      </p:sp>
      <p:sp>
        <p:nvSpPr>
          <p:cNvPr id="16" name="object 59"/>
          <p:cNvSpPr txBox="1"/>
          <p:nvPr/>
        </p:nvSpPr>
        <p:spPr>
          <a:xfrm>
            <a:off x="6040008" y="3424733"/>
            <a:ext cx="2597079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sz="2000" b="1" dirty="0" err="1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进入一面量</a:t>
            </a:r>
            <a:endParaRPr lang="en-US" sz="2000" b="1" dirty="0" smtClean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  <a:p>
            <a:pPr marL="12700" algn="ctr">
              <a:lnSpc>
                <a:spcPct val="100000"/>
              </a:lnSpc>
            </a:pPr>
            <a:r>
              <a:rPr lang="en-US" sz="2000" b="1" spc="1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37</a:t>
            </a:r>
            <a:r>
              <a:rPr lang="zh-CN" altLang="en-US" sz="2000" b="1" spc="1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人</a:t>
            </a:r>
            <a:endParaRPr sz="20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</p:txBody>
      </p:sp>
      <p:sp>
        <p:nvSpPr>
          <p:cNvPr id="17" name="object 60"/>
          <p:cNvSpPr/>
          <p:nvPr/>
        </p:nvSpPr>
        <p:spPr>
          <a:xfrm>
            <a:off x="3112663" y="4203425"/>
            <a:ext cx="2432548" cy="913873"/>
          </a:xfrm>
          <a:custGeom>
            <a:avLst/>
            <a:gdLst/>
            <a:ahLst/>
            <a:cxnLst/>
            <a:rect l="l" t="t" r="r" b="b"/>
            <a:pathLst>
              <a:path w="702310" h="346075">
                <a:moveTo>
                  <a:pt x="702119" y="0"/>
                </a:moveTo>
                <a:lnTo>
                  <a:pt x="0" y="0"/>
                </a:lnTo>
                <a:lnTo>
                  <a:pt x="175882" y="345897"/>
                </a:lnTo>
                <a:lnTo>
                  <a:pt x="526237" y="345897"/>
                </a:lnTo>
                <a:lnTo>
                  <a:pt x="702119" y="0"/>
                </a:lnTo>
                <a:close/>
              </a:path>
            </a:pathLst>
          </a:custGeom>
          <a:solidFill>
            <a:srgbClr val="006B77"/>
          </a:solidFill>
        </p:spPr>
        <p:txBody>
          <a:bodyPr wrap="square" lIns="0" tIns="0" rIns="0" bIns="0" rtlCol="0"/>
          <a:lstStyle/>
          <a:p>
            <a:endParaRPr sz="6600" b="1"/>
          </a:p>
        </p:txBody>
      </p:sp>
      <p:sp>
        <p:nvSpPr>
          <p:cNvPr id="18" name="object 61"/>
          <p:cNvSpPr txBox="1"/>
          <p:nvPr/>
        </p:nvSpPr>
        <p:spPr>
          <a:xfrm>
            <a:off x="5169247" y="4474627"/>
            <a:ext cx="2459194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4295" algn="ctr">
              <a:lnSpc>
                <a:spcPct val="100000"/>
              </a:lnSpc>
            </a:pPr>
            <a:r>
              <a:rPr sz="2000" b="1" dirty="0" err="1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二面量</a:t>
            </a:r>
            <a:endParaRPr lang="en-US" sz="2000" b="1" dirty="0" smtClean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  <a:p>
            <a:pPr marL="74295" algn="ctr">
              <a:lnSpc>
                <a:spcPct val="100000"/>
              </a:lnSpc>
            </a:pPr>
            <a:r>
              <a:rPr lang="en-US" sz="2000" b="1" spc="1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22</a:t>
            </a:r>
            <a:r>
              <a:rPr lang="zh-CN" altLang="en-US" sz="2000" b="1" spc="1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人</a:t>
            </a:r>
            <a:endParaRPr sz="20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</p:txBody>
      </p:sp>
      <p:sp>
        <p:nvSpPr>
          <p:cNvPr id="19" name="object 62"/>
          <p:cNvSpPr/>
          <p:nvPr/>
        </p:nvSpPr>
        <p:spPr>
          <a:xfrm>
            <a:off x="3718608" y="5249018"/>
            <a:ext cx="1207477" cy="913873"/>
          </a:xfrm>
          <a:custGeom>
            <a:avLst/>
            <a:gdLst/>
            <a:ahLst/>
            <a:cxnLst/>
            <a:rect l="l" t="t" r="r" b="b"/>
            <a:pathLst>
              <a:path w="348614" h="346075">
                <a:moveTo>
                  <a:pt x="348399" y="0"/>
                </a:moveTo>
                <a:lnTo>
                  <a:pt x="0" y="0"/>
                </a:lnTo>
                <a:lnTo>
                  <a:pt x="174205" y="345897"/>
                </a:lnTo>
                <a:lnTo>
                  <a:pt x="348399" y="0"/>
                </a:lnTo>
                <a:close/>
              </a:path>
            </a:pathLst>
          </a:custGeom>
          <a:solidFill>
            <a:srgbClr val="005660"/>
          </a:solidFill>
        </p:spPr>
        <p:txBody>
          <a:bodyPr wrap="square" lIns="0" tIns="0" rIns="0" bIns="0" rtlCol="0"/>
          <a:lstStyle/>
          <a:p>
            <a:endParaRPr sz="6600" b="1"/>
          </a:p>
        </p:txBody>
      </p:sp>
      <p:sp>
        <p:nvSpPr>
          <p:cNvPr id="20" name="object 63"/>
          <p:cNvSpPr txBox="1"/>
          <p:nvPr/>
        </p:nvSpPr>
        <p:spPr>
          <a:xfrm>
            <a:off x="4707777" y="5390656"/>
            <a:ext cx="2162403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670" algn="ctr">
              <a:lnSpc>
                <a:spcPct val="100000"/>
              </a:lnSpc>
            </a:pPr>
            <a:r>
              <a:rPr sz="2000" b="1" spc="2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Offer</a:t>
            </a:r>
            <a:endParaRPr lang="en-US" sz="2000" b="1" spc="25" dirty="0" smtClean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  <a:p>
            <a:pPr marL="26670" algn="ctr">
              <a:lnSpc>
                <a:spcPct val="100000"/>
              </a:lnSpc>
            </a:pPr>
            <a:r>
              <a:rPr lang="en-US" sz="2000" b="1" spc="-1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8</a:t>
            </a:r>
            <a:r>
              <a:rPr lang="zh-CN" altLang="en-US" sz="2000" b="1" spc="-1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人</a:t>
            </a:r>
            <a:endParaRPr sz="20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</p:txBody>
      </p:sp>
      <p:sp>
        <p:nvSpPr>
          <p:cNvPr id="21" name="object 64"/>
          <p:cNvSpPr/>
          <p:nvPr/>
        </p:nvSpPr>
        <p:spPr>
          <a:xfrm>
            <a:off x="1856444" y="2060609"/>
            <a:ext cx="4872709" cy="93078"/>
          </a:xfrm>
          <a:custGeom>
            <a:avLst/>
            <a:gdLst/>
            <a:ahLst/>
            <a:cxnLst/>
            <a:rect l="l" t="t" r="r" b="b"/>
            <a:pathLst>
              <a:path w="1545589" h="71119">
                <a:moveTo>
                  <a:pt x="1508023" y="0"/>
                </a:moveTo>
                <a:lnTo>
                  <a:pt x="37147" y="0"/>
                </a:lnTo>
                <a:lnTo>
                  <a:pt x="22690" y="2775"/>
                </a:lnTo>
                <a:lnTo>
                  <a:pt x="10882" y="10342"/>
                </a:lnTo>
                <a:lnTo>
                  <a:pt x="2920" y="21565"/>
                </a:lnTo>
                <a:lnTo>
                  <a:pt x="0" y="35306"/>
                </a:lnTo>
                <a:lnTo>
                  <a:pt x="2920" y="49046"/>
                </a:lnTo>
                <a:lnTo>
                  <a:pt x="10882" y="60269"/>
                </a:lnTo>
                <a:lnTo>
                  <a:pt x="22690" y="67836"/>
                </a:lnTo>
                <a:lnTo>
                  <a:pt x="37147" y="70612"/>
                </a:lnTo>
                <a:lnTo>
                  <a:pt x="1508023" y="70612"/>
                </a:lnTo>
                <a:lnTo>
                  <a:pt x="1522480" y="67836"/>
                </a:lnTo>
                <a:lnTo>
                  <a:pt x="1534288" y="60269"/>
                </a:lnTo>
                <a:lnTo>
                  <a:pt x="1542250" y="49046"/>
                </a:lnTo>
                <a:lnTo>
                  <a:pt x="1545170" y="35306"/>
                </a:lnTo>
                <a:lnTo>
                  <a:pt x="1542250" y="21565"/>
                </a:lnTo>
                <a:lnTo>
                  <a:pt x="1534288" y="10342"/>
                </a:lnTo>
                <a:lnTo>
                  <a:pt x="1522480" y="2775"/>
                </a:lnTo>
                <a:lnTo>
                  <a:pt x="1508023" y="0"/>
                </a:lnTo>
                <a:close/>
              </a:path>
            </a:pathLst>
          </a:custGeom>
          <a:solidFill>
            <a:srgbClr val="A0D2EA"/>
          </a:solidFill>
        </p:spPr>
        <p:txBody>
          <a:bodyPr wrap="square" lIns="0" tIns="0" rIns="0" bIns="0" rtlCol="0"/>
          <a:lstStyle/>
          <a:p>
            <a:endParaRPr sz="6600" b="1"/>
          </a:p>
        </p:txBody>
      </p:sp>
      <p:sp>
        <p:nvSpPr>
          <p:cNvPr id="23" name="object 68"/>
          <p:cNvSpPr/>
          <p:nvPr/>
        </p:nvSpPr>
        <p:spPr>
          <a:xfrm>
            <a:off x="1844106" y="2028938"/>
            <a:ext cx="4885047" cy="1301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6600" b="1"/>
          </a:p>
        </p:txBody>
      </p:sp>
      <p:grpSp>
        <p:nvGrpSpPr>
          <p:cNvPr id="213" name="组合 212"/>
          <p:cNvGrpSpPr/>
          <p:nvPr/>
        </p:nvGrpSpPr>
        <p:grpSpPr>
          <a:xfrm>
            <a:off x="2953246" y="2238010"/>
            <a:ext cx="477392" cy="743866"/>
            <a:chOff x="11474474" y="2483189"/>
            <a:chExt cx="804863" cy="1254125"/>
          </a:xfrm>
          <a:solidFill>
            <a:schemeClr val="bg1"/>
          </a:solidFill>
        </p:grpSpPr>
        <p:sp>
          <p:nvSpPr>
            <p:cNvPr id="235" name="Freeform 12"/>
            <p:cNvSpPr>
              <a:spLocks/>
            </p:cNvSpPr>
            <p:nvPr/>
          </p:nvSpPr>
          <p:spPr bwMode="auto">
            <a:xfrm>
              <a:off x="11766574" y="2535577"/>
              <a:ext cx="222250" cy="220663"/>
            </a:xfrm>
            <a:custGeom>
              <a:avLst/>
              <a:gdLst>
                <a:gd name="T0" fmla="*/ 278 w 278"/>
                <a:gd name="T1" fmla="*/ 140 h 279"/>
                <a:gd name="T2" fmla="*/ 275 w 278"/>
                <a:gd name="T3" fmla="*/ 168 h 279"/>
                <a:gd name="T4" fmla="*/ 267 w 278"/>
                <a:gd name="T5" fmla="*/ 194 h 279"/>
                <a:gd name="T6" fmla="*/ 254 w 278"/>
                <a:gd name="T7" fmla="*/ 217 h 279"/>
                <a:gd name="T8" fmla="*/ 238 w 278"/>
                <a:gd name="T9" fmla="*/ 239 h 279"/>
                <a:gd name="T10" fmla="*/ 216 w 278"/>
                <a:gd name="T11" fmla="*/ 254 h 279"/>
                <a:gd name="T12" fmla="*/ 193 w 278"/>
                <a:gd name="T13" fmla="*/ 267 h 279"/>
                <a:gd name="T14" fmla="*/ 168 w 278"/>
                <a:gd name="T15" fmla="*/ 276 h 279"/>
                <a:gd name="T16" fmla="*/ 139 w 278"/>
                <a:gd name="T17" fmla="*/ 279 h 279"/>
                <a:gd name="T18" fmla="*/ 124 w 278"/>
                <a:gd name="T19" fmla="*/ 277 h 279"/>
                <a:gd name="T20" fmla="*/ 97 w 278"/>
                <a:gd name="T21" fmla="*/ 273 h 279"/>
                <a:gd name="T22" fmla="*/ 73 w 278"/>
                <a:gd name="T23" fmla="*/ 262 h 279"/>
                <a:gd name="T24" fmla="*/ 51 w 278"/>
                <a:gd name="T25" fmla="*/ 247 h 279"/>
                <a:gd name="T26" fmla="*/ 31 w 278"/>
                <a:gd name="T27" fmla="*/ 229 h 279"/>
                <a:gd name="T28" fmla="*/ 17 w 278"/>
                <a:gd name="T29" fmla="*/ 206 h 279"/>
                <a:gd name="T30" fmla="*/ 7 w 278"/>
                <a:gd name="T31" fmla="*/ 181 h 279"/>
                <a:gd name="T32" fmla="*/ 1 w 278"/>
                <a:gd name="T33" fmla="*/ 154 h 279"/>
                <a:gd name="T34" fmla="*/ 0 w 278"/>
                <a:gd name="T35" fmla="*/ 140 h 279"/>
                <a:gd name="T36" fmla="*/ 2 w 278"/>
                <a:gd name="T37" fmla="*/ 112 h 279"/>
                <a:gd name="T38" fmla="*/ 11 w 278"/>
                <a:gd name="T39" fmla="*/ 85 h 279"/>
                <a:gd name="T40" fmla="*/ 24 w 278"/>
                <a:gd name="T41" fmla="*/ 62 h 279"/>
                <a:gd name="T42" fmla="*/ 41 w 278"/>
                <a:gd name="T43" fmla="*/ 42 h 279"/>
                <a:gd name="T44" fmla="*/ 61 w 278"/>
                <a:gd name="T45" fmla="*/ 25 h 279"/>
                <a:gd name="T46" fmla="*/ 84 w 278"/>
                <a:gd name="T47" fmla="*/ 12 h 279"/>
                <a:gd name="T48" fmla="*/ 112 w 278"/>
                <a:gd name="T49" fmla="*/ 3 h 279"/>
                <a:gd name="T50" fmla="*/ 139 w 278"/>
                <a:gd name="T51" fmla="*/ 0 h 279"/>
                <a:gd name="T52" fmla="*/ 153 w 278"/>
                <a:gd name="T53" fmla="*/ 2 h 279"/>
                <a:gd name="T54" fmla="*/ 180 w 278"/>
                <a:gd name="T55" fmla="*/ 7 h 279"/>
                <a:gd name="T56" fmla="*/ 205 w 278"/>
                <a:gd name="T57" fmla="*/ 18 h 279"/>
                <a:gd name="T58" fmla="*/ 228 w 278"/>
                <a:gd name="T59" fmla="*/ 32 h 279"/>
                <a:gd name="T60" fmla="*/ 247 w 278"/>
                <a:gd name="T61" fmla="*/ 52 h 279"/>
                <a:gd name="T62" fmla="*/ 261 w 278"/>
                <a:gd name="T63" fmla="*/ 74 h 279"/>
                <a:gd name="T64" fmla="*/ 272 w 278"/>
                <a:gd name="T65" fmla="*/ 98 h 279"/>
                <a:gd name="T66" fmla="*/ 277 w 278"/>
                <a:gd name="T67" fmla="*/ 125 h 279"/>
                <a:gd name="T68" fmla="*/ 278 w 278"/>
                <a:gd name="T69" fmla="*/ 14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9">
                  <a:moveTo>
                    <a:pt x="278" y="140"/>
                  </a:moveTo>
                  <a:lnTo>
                    <a:pt x="278" y="140"/>
                  </a:lnTo>
                  <a:lnTo>
                    <a:pt x="277" y="154"/>
                  </a:lnTo>
                  <a:lnTo>
                    <a:pt x="275" y="168"/>
                  </a:lnTo>
                  <a:lnTo>
                    <a:pt x="272" y="181"/>
                  </a:lnTo>
                  <a:lnTo>
                    <a:pt x="267" y="194"/>
                  </a:lnTo>
                  <a:lnTo>
                    <a:pt x="261" y="206"/>
                  </a:lnTo>
                  <a:lnTo>
                    <a:pt x="254" y="217"/>
                  </a:lnTo>
                  <a:lnTo>
                    <a:pt x="247" y="229"/>
                  </a:lnTo>
                  <a:lnTo>
                    <a:pt x="238" y="239"/>
                  </a:lnTo>
                  <a:lnTo>
                    <a:pt x="228" y="247"/>
                  </a:lnTo>
                  <a:lnTo>
                    <a:pt x="216" y="254"/>
                  </a:lnTo>
                  <a:lnTo>
                    <a:pt x="205" y="262"/>
                  </a:lnTo>
                  <a:lnTo>
                    <a:pt x="193" y="267"/>
                  </a:lnTo>
                  <a:lnTo>
                    <a:pt x="180" y="273"/>
                  </a:lnTo>
                  <a:lnTo>
                    <a:pt x="168" y="276"/>
                  </a:lnTo>
                  <a:lnTo>
                    <a:pt x="153" y="277"/>
                  </a:lnTo>
                  <a:lnTo>
                    <a:pt x="139" y="279"/>
                  </a:lnTo>
                  <a:lnTo>
                    <a:pt x="139" y="279"/>
                  </a:lnTo>
                  <a:lnTo>
                    <a:pt x="124" y="277"/>
                  </a:lnTo>
                  <a:lnTo>
                    <a:pt x="112" y="276"/>
                  </a:lnTo>
                  <a:lnTo>
                    <a:pt x="97" y="273"/>
                  </a:lnTo>
                  <a:lnTo>
                    <a:pt x="84" y="267"/>
                  </a:lnTo>
                  <a:lnTo>
                    <a:pt x="73" y="262"/>
                  </a:lnTo>
                  <a:lnTo>
                    <a:pt x="61" y="254"/>
                  </a:lnTo>
                  <a:lnTo>
                    <a:pt x="51" y="247"/>
                  </a:lnTo>
                  <a:lnTo>
                    <a:pt x="41" y="239"/>
                  </a:lnTo>
                  <a:lnTo>
                    <a:pt x="31" y="229"/>
                  </a:lnTo>
                  <a:lnTo>
                    <a:pt x="24" y="217"/>
                  </a:lnTo>
                  <a:lnTo>
                    <a:pt x="17" y="206"/>
                  </a:lnTo>
                  <a:lnTo>
                    <a:pt x="11" y="194"/>
                  </a:lnTo>
                  <a:lnTo>
                    <a:pt x="7" y="181"/>
                  </a:lnTo>
                  <a:lnTo>
                    <a:pt x="2" y="168"/>
                  </a:lnTo>
                  <a:lnTo>
                    <a:pt x="1" y="15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25"/>
                  </a:lnTo>
                  <a:lnTo>
                    <a:pt x="2" y="112"/>
                  </a:lnTo>
                  <a:lnTo>
                    <a:pt x="7" y="98"/>
                  </a:lnTo>
                  <a:lnTo>
                    <a:pt x="11" y="85"/>
                  </a:lnTo>
                  <a:lnTo>
                    <a:pt x="17" y="74"/>
                  </a:lnTo>
                  <a:lnTo>
                    <a:pt x="24" y="62"/>
                  </a:lnTo>
                  <a:lnTo>
                    <a:pt x="31" y="52"/>
                  </a:lnTo>
                  <a:lnTo>
                    <a:pt x="41" y="42"/>
                  </a:lnTo>
                  <a:lnTo>
                    <a:pt x="51" y="32"/>
                  </a:lnTo>
                  <a:lnTo>
                    <a:pt x="61" y="25"/>
                  </a:lnTo>
                  <a:lnTo>
                    <a:pt x="73" y="18"/>
                  </a:lnTo>
                  <a:lnTo>
                    <a:pt x="84" y="12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4" y="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53" y="2"/>
                  </a:lnTo>
                  <a:lnTo>
                    <a:pt x="168" y="3"/>
                  </a:lnTo>
                  <a:lnTo>
                    <a:pt x="180" y="7"/>
                  </a:lnTo>
                  <a:lnTo>
                    <a:pt x="193" y="12"/>
                  </a:lnTo>
                  <a:lnTo>
                    <a:pt x="205" y="18"/>
                  </a:lnTo>
                  <a:lnTo>
                    <a:pt x="216" y="25"/>
                  </a:lnTo>
                  <a:lnTo>
                    <a:pt x="228" y="32"/>
                  </a:lnTo>
                  <a:lnTo>
                    <a:pt x="238" y="42"/>
                  </a:lnTo>
                  <a:lnTo>
                    <a:pt x="247" y="52"/>
                  </a:lnTo>
                  <a:lnTo>
                    <a:pt x="254" y="62"/>
                  </a:lnTo>
                  <a:lnTo>
                    <a:pt x="261" y="74"/>
                  </a:lnTo>
                  <a:lnTo>
                    <a:pt x="267" y="85"/>
                  </a:lnTo>
                  <a:lnTo>
                    <a:pt x="272" y="98"/>
                  </a:lnTo>
                  <a:lnTo>
                    <a:pt x="275" y="112"/>
                  </a:lnTo>
                  <a:lnTo>
                    <a:pt x="277" y="125"/>
                  </a:lnTo>
                  <a:lnTo>
                    <a:pt x="278" y="140"/>
                  </a:lnTo>
                  <a:lnTo>
                    <a:pt x="27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36" name="Rectangle 13"/>
            <p:cNvSpPr>
              <a:spLocks noChangeArrowheads="1"/>
            </p:cNvSpPr>
            <p:nvPr/>
          </p:nvSpPr>
          <p:spPr bwMode="auto">
            <a:xfrm>
              <a:off x="11766574" y="2794339"/>
              <a:ext cx="22701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Rectangle 14"/>
            <p:cNvSpPr>
              <a:spLocks noChangeArrowheads="1"/>
            </p:cNvSpPr>
            <p:nvPr/>
          </p:nvSpPr>
          <p:spPr bwMode="auto">
            <a:xfrm>
              <a:off x="11777686" y="3299164"/>
              <a:ext cx="90488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Rectangle 15"/>
            <p:cNvSpPr>
              <a:spLocks noChangeArrowheads="1"/>
            </p:cNvSpPr>
            <p:nvPr/>
          </p:nvSpPr>
          <p:spPr bwMode="auto">
            <a:xfrm>
              <a:off x="11896749" y="3299164"/>
              <a:ext cx="92075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16"/>
            <p:cNvSpPr>
              <a:spLocks/>
            </p:cNvSpPr>
            <p:nvPr/>
          </p:nvSpPr>
          <p:spPr bwMode="auto">
            <a:xfrm>
              <a:off x="11474474" y="2486364"/>
              <a:ext cx="300038" cy="349250"/>
            </a:xfrm>
            <a:custGeom>
              <a:avLst/>
              <a:gdLst>
                <a:gd name="T0" fmla="*/ 0 w 378"/>
                <a:gd name="T1" fmla="*/ 50 h 440"/>
                <a:gd name="T2" fmla="*/ 62 w 378"/>
                <a:gd name="T3" fmla="*/ 0 h 440"/>
                <a:gd name="T4" fmla="*/ 378 w 378"/>
                <a:gd name="T5" fmla="*/ 391 h 440"/>
                <a:gd name="T6" fmla="*/ 316 w 378"/>
                <a:gd name="T7" fmla="*/ 440 h 440"/>
                <a:gd name="T8" fmla="*/ 0 w 378"/>
                <a:gd name="T9" fmla="*/ 5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40">
                  <a:moveTo>
                    <a:pt x="0" y="50"/>
                  </a:moveTo>
                  <a:lnTo>
                    <a:pt x="62" y="0"/>
                  </a:lnTo>
                  <a:lnTo>
                    <a:pt x="378" y="391"/>
                  </a:lnTo>
                  <a:lnTo>
                    <a:pt x="316" y="44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17"/>
            <p:cNvSpPr>
              <a:spLocks/>
            </p:cNvSpPr>
            <p:nvPr/>
          </p:nvSpPr>
          <p:spPr bwMode="auto">
            <a:xfrm>
              <a:off x="11988824" y="2483189"/>
              <a:ext cx="290513" cy="355600"/>
            </a:xfrm>
            <a:custGeom>
              <a:avLst/>
              <a:gdLst>
                <a:gd name="T0" fmla="*/ 301 w 364"/>
                <a:gd name="T1" fmla="*/ 0 h 450"/>
                <a:gd name="T2" fmla="*/ 364 w 364"/>
                <a:gd name="T3" fmla="*/ 48 h 450"/>
                <a:gd name="T4" fmla="*/ 63 w 364"/>
                <a:gd name="T5" fmla="*/ 450 h 450"/>
                <a:gd name="T6" fmla="*/ 0 w 364"/>
                <a:gd name="T7" fmla="*/ 402 h 450"/>
                <a:gd name="T8" fmla="*/ 301 w 364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450">
                  <a:moveTo>
                    <a:pt x="301" y="0"/>
                  </a:moveTo>
                  <a:lnTo>
                    <a:pt x="364" y="48"/>
                  </a:lnTo>
                  <a:lnTo>
                    <a:pt x="63" y="450"/>
                  </a:lnTo>
                  <a:lnTo>
                    <a:pt x="0" y="40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3756571" y="2238010"/>
            <a:ext cx="477392" cy="743866"/>
            <a:chOff x="11474474" y="2483189"/>
            <a:chExt cx="804863" cy="1254125"/>
          </a:xfrm>
          <a:solidFill>
            <a:schemeClr val="bg1"/>
          </a:solidFill>
        </p:grpSpPr>
        <p:sp>
          <p:nvSpPr>
            <p:cNvPr id="229" name="Freeform 12"/>
            <p:cNvSpPr>
              <a:spLocks/>
            </p:cNvSpPr>
            <p:nvPr/>
          </p:nvSpPr>
          <p:spPr bwMode="auto">
            <a:xfrm>
              <a:off x="11766574" y="2535577"/>
              <a:ext cx="222250" cy="220663"/>
            </a:xfrm>
            <a:custGeom>
              <a:avLst/>
              <a:gdLst>
                <a:gd name="T0" fmla="*/ 278 w 278"/>
                <a:gd name="T1" fmla="*/ 140 h 279"/>
                <a:gd name="T2" fmla="*/ 275 w 278"/>
                <a:gd name="T3" fmla="*/ 168 h 279"/>
                <a:gd name="T4" fmla="*/ 267 w 278"/>
                <a:gd name="T5" fmla="*/ 194 h 279"/>
                <a:gd name="T6" fmla="*/ 254 w 278"/>
                <a:gd name="T7" fmla="*/ 217 h 279"/>
                <a:gd name="T8" fmla="*/ 238 w 278"/>
                <a:gd name="T9" fmla="*/ 239 h 279"/>
                <a:gd name="T10" fmla="*/ 216 w 278"/>
                <a:gd name="T11" fmla="*/ 254 h 279"/>
                <a:gd name="T12" fmla="*/ 193 w 278"/>
                <a:gd name="T13" fmla="*/ 267 h 279"/>
                <a:gd name="T14" fmla="*/ 168 w 278"/>
                <a:gd name="T15" fmla="*/ 276 h 279"/>
                <a:gd name="T16" fmla="*/ 139 w 278"/>
                <a:gd name="T17" fmla="*/ 279 h 279"/>
                <a:gd name="T18" fmla="*/ 124 w 278"/>
                <a:gd name="T19" fmla="*/ 277 h 279"/>
                <a:gd name="T20" fmla="*/ 97 w 278"/>
                <a:gd name="T21" fmla="*/ 273 h 279"/>
                <a:gd name="T22" fmla="*/ 73 w 278"/>
                <a:gd name="T23" fmla="*/ 262 h 279"/>
                <a:gd name="T24" fmla="*/ 51 w 278"/>
                <a:gd name="T25" fmla="*/ 247 h 279"/>
                <a:gd name="T26" fmla="*/ 31 w 278"/>
                <a:gd name="T27" fmla="*/ 229 h 279"/>
                <a:gd name="T28" fmla="*/ 17 w 278"/>
                <a:gd name="T29" fmla="*/ 206 h 279"/>
                <a:gd name="T30" fmla="*/ 7 w 278"/>
                <a:gd name="T31" fmla="*/ 181 h 279"/>
                <a:gd name="T32" fmla="*/ 1 w 278"/>
                <a:gd name="T33" fmla="*/ 154 h 279"/>
                <a:gd name="T34" fmla="*/ 0 w 278"/>
                <a:gd name="T35" fmla="*/ 140 h 279"/>
                <a:gd name="T36" fmla="*/ 2 w 278"/>
                <a:gd name="T37" fmla="*/ 112 h 279"/>
                <a:gd name="T38" fmla="*/ 11 w 278"/>
                <a:gd name="T39" fmla="*/ 85 h 279"/>
                <a:gd name="T40" fmla="*/ 24 w 278"/>
                <a:gd name="T41" fmla="*/ 62 h 279"/>
                <a:gd name="T42" fmla="*/ 41 w 278"/>
                <a:gd name="T43" fmla="*/ 42 h 279"/>
                <a:gd name="T44" fmla="*/ 61 w 278"/>
                <a:gd name="T45" fmla="*/ 25 h 279"/>
                <a:gd name="T46" fmla="*/ 84 w 278"/>
                <a:gd name="T47" fmla="*/ 12 h 279"/>
                <a:gd name="T48" fmla="*/ 112 w 278"/>
                <a:gd name="T49" fmla="*/ 3 h 279"/>
                <a:gd name="T50" fmla="*/ 139 w 278"/>
                <a:gd name="T51" fmla="*/ 0 h 279"/>
                <a:gd name="T52" fmla="*/ 153 w 278"/>
                <a:gd name="T53" fmla="*/ 2 h 279"/>
                <a:gd name="T54" fmla="*/ 180 w 278"/>
                <a:gd name="T55" fmla="*/ 7 h 279"/>
                <a:gd name="T56" fmla="*/ 205 w 278"/>
                <a:gd name="T57" fmla="*/ 18 h 279"/>
                <a:gd name="T58" fmla="*/ 228 w 278"/>
                <a:gd name="T59" fmla="*/ 32 h 279"/>
                <a:gd name="T60" fmla="*/ 247 w 278"/>
                <a:gd name="T61" fmla="*/ 52 h 279"/>
                <a:gd name="T62" fmla="*/ 261 w 278"/>
                <a:gd name="T63" fmla="*/ 74 h 279"/>
                <a:gd name="T64" fmla="*/ 272 w 278"/>
                <a:gd name="T65" fmla="*/ 98 h 279"/>
                <a:gd name="T66" fmla="*/ 277 w 278"/>
                <a:gd name="T67" fmla="*/ 125 h 279"/>
                <a:gd name="T68" fmla="*/ 278 w 278"/>
                <a:gd name="T69" fmla="*/ 14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9">
                  <a:moveTo>
                    <a:pt x="278" y="140"/>
                  </a:moveTo>
                  <a:lnTo>
                    <a:pt x="278" y="140"/>
                  </a:lnTo>
                  <a:lnTo>
                    <a:pt x="277" y="154"/>
                  </a:lnTo>
                  <a:lnTo>
                    <a:pt x="275" y="168"/>
                  </a:lnTo>
                  <a:lnTo>
                    <a:pt x="272" y="181"/>
                  </a:lnTo>
                  <a:lnTo>
                    <a:pt x="267" y="194"/>
                  </a:lnTo>
                  <a:lnTo>
                    <a:pt x="261" y="206"/>
                  </a:lnTo>
                  <a:lnTo>
                    <a:pt x="254" y="217"/>
                  </a:lnTo>
                  <a:lnTo>
                    <a:pt x="247" y="229"/>
                  </a:lnTo>
                  <a:lnTo>
                    <a:pt x="238" y="239"/>
                  </a:lnTo>
                  <a:lnTo>
                    <a:pt x="228" y="247"/>
                  </a:lnTo>
                  <a:lnTo>
                    <a:pt x="216" y="254"/>
                  </a:lnTo>
                  <a:lnTo>
                    <a:pt x="205" y="262"/>
                  </a:lnTo>
                  <a:lnTo>
                    <a:pt x="193" y="267"/>
                  </a:lnTo>
                  <a:lnTo>
                    <a:pt x="180" y="273"/>
                  </a:lnTo>
                  <a:lnTo>
                    <a:pt x="168" y="276"/>
                  </a:lnTo>
                  <a:lnTo>
                    <a:pt x="153" y="277"/>
                  </a:lnTo>
                  <a:lnTo>
                    <a:pt x="139" y="279"/>
                  </a:lnTo>
                  <a:lnTo>
                    <a:pt x="139" y="279"/>
                  </a:lnTo>
                  <a:lnTo>
                    <a:pt x="124" y="277"/>
                  </a:lnTo>
                  <a:lnTo>
                    <a:pt x="112" y="276"/>
                  </a:lnTo>
                  <a:lnTo>
                    <a:pt x="97" y="273"/>
                  </a:lnTo>
                  <a:lnTo>
                    <a:pt x="84" y="267"/>
                  </a:lnTo>
                  <a:lnTo>
                    <a:pt x="73" y="262"/>
                  </a:lnTo>
                  <a:lnTo>
                    <a:pt x="61" y="254"/>
                  </a:lnTo>
                  <a:lnTo>
                    <a:pt x="51" y="247"/>
                  </a:lnTo>
                  <a:lnTo>
                    <a:pt x="41" y="239"/>
                  </a:lnTo>
                  <a:lnTo>
                    <a:pt x="31" y="229"/>
                  </a:lnTo>
                  <a:lnTo>
                    <a:pt x="24" y="217"/>
                  </a:lnTo>
                  <a:lnTo>
                    <a:pt x="17" y="206"/>
                  </a:lnTo>
                  <a:lnTo>
                    <a:pt x="11" y="194"/>
                  </a:lnTo>
                  <a:lnTo>
                    <a:pt x="7" y="181"/>
                  </a:lnTo>
                  <a:lnTo>
                    <a:pt x="2" y="168"/>
                  </a:lnTo>
                  <a:lnTo>
                    <a:pt x="1" y="15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25"/>
                  </a:lnTo>
                  <a:lnTo>
                    <a:pt x="2" y="112"/>
                  </a:lnTo>
                  <a:lnTo>
                    <a:pt x="7" y="98"/>
                  </a:lnTo>
                  <a:lnTo>
                    <a:pt x="11" y="85"/>
                  </a:lnTo>
                  <a:lnTo>
                    <a:pt x="17" y="74"/>
                  </a:lnTo>
                  <a:lnTo>
                    <a:pt x="24" y="62"/>
                  </a:lnTo>
                  <a:lnTo>
                    <a:pt x="31" y="52"/>
                  </a:lnTo>
                  <a:lnTo>
                    <a:pt x="41" y="42"/>
                  </a:lnTo>
                  <a:lnTo>
                    <a:pt x="51" y="32"/>
                  </a:lnTo>
                  <a:lnTo>
                    <a:pt x="61" y="25"/>
                  </a:lnTo>
                  <a:lnTo>
                    <a:pt x="73" y="18"/>
                  </a:lnTo>
                  <a:lnTo>
                    <a:pt x="84" y="12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4" y="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53" y="2"/>
                  </a:lnTo>
                  <a:lnTo>
                    <a:pt x="168" y="3"/>
                  </a:lnTo>
                  <a:lnTo>
                    <a:pt x="180" y="7"/>
                  </a:lnTo>
                  <a:lnTo>
                    <a:pt x="193" y="12"/>
                  </a:lnTo>
                  <a:lnTo>
                    <a:pt x="205" y="18"/>
                  </a:lnTo>
                  <a:lnTo>
                    <a:pt x="216" y="25"/>
                  </a:lnTo>
                  <a:lnTo>
                    <a:pt x="228" y="32"/>
                  </a:lnTo>
                  <a:lnTo>
                    <a:pt x="238" y="42"/>
                  </a:lnTo>
                  <a:lnTo>
                    <a:pt x="247" y="52"/>
                  </a:lnTo>
                  <a:lnTo>
                    <a:pt x="254" y="62"/>
                  </a:lnTo>
                  <a:lnTo>
                    <a:pt x="261" y="74"/>
                  </a:lnTo>
                  <a:lnTo>
                    <a:pt x="267" y="85"/>
                  </a:lnTo>
                  <a:lnTo>
                    <a:pt x="272" y="98"/>
                  </a:lnTo>
                  <a:lnTo>
                    <a:pt x="275" y="112"/>
                  </a:lnTo>
                  <a:lnTo>
                    <a:pt x="277" y="125"/>
                  </a:lnTo>
                  <a:lnTo>
                    <a:pt x="278" y="140"/>
                  </a:lnTo>
                  <a:lnTo>
                    <a:pt x="27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30" name="Rectangle 13"/>
            <p:cNvSpPr>
              <a:spLocks noChangeArrowheads="1"/>
            </p:cNvSpPr>
            <p:nvPr/>
          </p:nvSpPr>
          <p:spPr bwMode="auto">
            <a:xfrm>
              <a:off x="11766574" y="2794339"/>
              <a:ext cx="22701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31" name="Rectangle 14"/>
            <p:cNvSpPr>
              <a:spLocks noChangeArrowheads="1"/>
            </p:cNvSpPr>
            <p:nvPr/>
          </p:nvSpPr>
          <p:spPr bwMode="auto">
            <a:xfrm>
              <a:off x="11777686" y="3299164"/>
              <a:ext cx="90488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32" name="Rectangle 15"/>
            <p:cNvSpPr>
              <a:spLocks noChangeArrowheads="1"/>
            </p:cNvSpPr>
            <p:nvPr/>
          </p:nvSpPr>
          <p:spPr bwMode="auto">
            <a:xfrm>
              <a:off x="11896749" y="3299164"/>
              <a:ext cx="92075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Freeform 16"/>
            <p:cNvSpPr>
              <a:spLocks/>
            </p:cNvSpPr>
            <p:nvPr/>
          </p:nvSpPr>
          <p:spPr bwMode="auto">
            <a:xfrm>
              <a:off x="11474474" y="2486364"/>
              <a:ext cx="300038" cy="349250"/>
            </a:xfrm>
            <a:custGeom>
              <a:avLst/>
              <a:gdLst>
                <a:gd name="T0" fmla="*/ 0 w 378"/>
                <a:gd name="T1" fmla="*/ 50 h 440"/>
                <a:gd name="T2" fmla="*/ 62 w 378"/>
                <a:gd name="T3" fmla="*/ 0 h 440"/>
                <a:gd name="T4" fmla="*/ 378 w 378"/>
                <a:gd name="T5" fmla="*/ 391 h 440"/>
                <a:gd name="T6" fmla="*/ 316 w 378"/>
                <a:gd name="T7" fmla="*/ 440 h 440"/>
                <a:gd name="T8" fmla="*/ 0 w 378"/>
                <a:gd name="T9" fmla="*/ 5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40">
                  <a:moveTo>
                    <a:pt x="0" y="50"/>
                  </a:moveTo>
                  <a:lnTo>
                    <a:pt x="62" y="0"/>
                  </a:lnTo>
                  <a:lnTo>
                    <a:pt x="378" y="391"/>
                  </a:lnTo>
                  <a:lnTo>
                    <a:pt x="316" y="44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Freeform 17"/>
            <p:cNvSpPr>
              <a:spLocks/>
            </p:cNvSpPr>
            <p:nvPr/>
          </p:nvSpPr>
          <p:spPr bwMode="auto">
            <a:xfrm>
              <a:off x="11988824" y="2483189"/>
              <a:ext cx="290513" cy="355600"/>
            </a:xfrm>
            <a:custGeom>
              <a:avLst/>
              <a:gdLst>
                <a:gd name="T0" fmla="*/ 301 w 364"/>
                <a:gd name="T1" fmla="*/ 0 h 450"/>
                <a:gd name="T2" fmla="*/ 364 w 364"/>
                <a:gd name="T3" fmla="*/ 48 h 450"/>
                <a:gd name="T4" fmla="*/ 63 w 364"/>
                <a:gd name="T5" fmla="*/ 450 h 450"/>
                <a:gd name="T6" fmla="*/ 0 w 364"/>
                <a:gd name="T7" fmla="*/ 402 h 450"/>
                <a:gd name="T8" fmla="*/ 301 w 364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450">
                  <a:moveTo>
                    <a:pt x="301" y="0"/>
                  </a:moveTo>
                  <a:lnTo>
                    <a:pt x="364" y="48"/>
                  </a:lnTo>
                  <a:lnTo>
                    <a:pt x="63" y="450"/>
                  </a:lnTo>
                  <a:lnTo>
                    <a:pt x="0" y="40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4529814" y="2224384"/>
            <a:ext cx="477392" cy="743866"/>
            <a:chOff x="11474474" y="2483189"/>
            <a:chExt cx="804863" cy="1254125"/>
          </a:xfrm>
          <a:solidFill>
            <a:schemeClr val="bg1"/>
          </a:solidFill>
        </p:grpSpPr>
        <p:sp>
          <p:nvSpPr>
            <p:cNvPr id="223" name="Freeform 12"/>
            <p:cNvSpPr>
              <a:spLocks/>
            </p:cNvSpPr>
            <p:nvPr/>
          </p:nvSpPr>
          <p:spPr bwMode="auto">
            <a:xfrm>
              <a:off x="11766574" y="2535577"/>
              <a:ext cx="222250" cy="220663"/>
            </a:xfrm>
            <a:custGeom>
              <a:avLst/>
              <a:gdLst>
                <a:gd name="T0" fmla="*/ 278 w 278"/>
                <a:gd name="T1" fmla="*/ 140 h 279"/>
                <a:gd name="T2" fmla="*/ 275 w 278"/>
                <a:gd name="T3" fmla="*/ 168 h 279"/>
                <a:gd name="T4" fmla="*/ 267 w 278"/>
                <a:gd name="T5" fmla="*/ 194 h 279"/>
                <a:gd name="T6" fmla="*/ 254 w 278"/>
                <a:gd name="T7" fmla="*/ 217 h 279"/>
                <a:gd name="T8" fmla="*/ 238 w 278"/>
                <a:gd name="T9" fmla="*/ 239 h 279"/>
                <a:gd name="T10" fmla="*/ 216 w 278"/>
                <a:gd name="T11" fmla="*/ 254 h 279"/>
                <a:gd name="T12" fmla="*/ 193 w 278"/>
                <a:gd name="T13" fmla="*/ 267 h 279"/>
                <a:gd name="T14" fmla="*/ 168 w 278"/>
                <a:gd name="T15" fmla="*/ 276 h 279"/>
                <a:gd name="T16" fmla="*/ 139 w 278"/>
                <a:gd name="T17" fmla="*/ 279 h 279"/>
                <a:gd name="T18" fmla="*/ 124 w 278"/>
                <a:gd name="T19" fmla="*/ 277 h 279"/>
                <a:gd name="T20" fmla="*/ 97 w 278"/>
                <a:gd name="T21" fmla="*/ 273 h 279"/>
                <a:gd name="T22" fmla="*/ 73 w 278"/>
                <a:gd name="T23" fmla="*/ 262 h 279"/>
                <a:gd name="T24" fmla="*/ 51 w 278"/>
                <a:gd name="T25" fmla="*/ 247 h 279"/>
                <a:gd name="T26" fmla="*/ 31 w 278"/>
                <a:gd name="T27" fmla="*/ 229 h 279"/>
                <a:gd name="T28" fmla="*/ 17 w 278"/>
                <a:gd name="T29" fmla="*/ 206 h 279"/>
                <a:gd name="T30" fmla="*/ 7 w 278"/>
                <a:gd name="T31" fmla="*/ 181 h 279"/>
                <a:gd name="T32" fmla="*/ 1 w 278"/>
                <a:gd name="T33" fmla="*/ 154 h 279"/>
                <a:gd name="T34" fmla="*/ 0 w 278"/>
                <a:gd name="T35" fmla="*/ 140 h 279"/>
                <a:gd name="T36" fmla="*/ 2 w 278"/>
                <a:gd name="T37" fmla="*/ 112 h 279"/>
                <a:gd name="T38" fmla="*/ 11 w 278"/>
                <a:gd name="T39" fmla="*/ 85 h 279"/>
                <a:gd name="T40" fmla="*/ 24 w 278"/>
                <a:gd name="T41" fmla="*/ 62 h 279"/>
                <a:gd name="T42" fmla="*/ 41 w 278"/>
                <a:gd name="T43" fmla="*/ 42 h 279"/>
                <a:gd name="T44" fmla="*/ 61 w 278"/>
                <a:gd name="T45" fmla="*/ 25 h 279"/>
                <a:gd name="T46" fmla="*/ 84 w 278"/>
                <a:gd name="T47" fmla="*/ 12 h 279"/>
                <a:gd name="T48" fmla="*/ 112 w 278"/>
                <a:gd name="T49" fmla="*/ 3 h 279"/>
                <a:gd name="T50" fmla="*/ 139 w 278"/>
                <a:gd name="T51" fmla="*/ 0 h 279"/>
                <a:gd name="T52" fmla="*/ 153 w 278"/>
                <a:gd name="T53" fmla="*/ 2 h 279"/>
                <a:gd name="T54" fmla="*/ 180 w 278"/>
                <a:gd name="T55" fmla="*/ 7 h 279"/>
                <a:gd name="T56" fmla="*/ 205 w 278"/>
                <a:gd name="T57" fmla="*/ 18 h 279"/>
                <a:gd name="T58" fmla="*/ 228 w 278"/>
                <a:gd name="T59" fmla="*/ 32 h 279"/>
                <a:gd name="T60" fmla="*/ 247 w 278"/>
                <a:gd name="T61" fmla="*/ 52 h 279"/>
                <a:gd name="T62" fmla="*/ 261 w 278"/>
                <a:gd name="T63" fmla="*/ 74 h 279"/>
                <a:gd name="T64" fmla="*/ 272 w 278"/>
                <a:gd name="T65" fmla="*/ 98 h 279"/>
                <a:gd name="T66" fmla="*/ 277 w 278"/>
                <a:gd name="T67" fmla="*/ 125 h 279"/>
                <a:gd name="T68" fmla="*/ 278 w 278"/>
                <a:gd name="T69" fmla="*/ 14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9">
                  <a:moveTo>
                    <a:pt x="278" y="140"/>
                  </a:moveTo>
                  <a:lnTo>
                    <a:pt x="278" y="140"/>
                  </a:lnTo>
                  <a:lnTo>
                    <a:pt x="277" y="154"/>
                  </a:lnTo>
                  <a:lnTo>
                    <a:pt x="275" y="168"/>
                  </a:lnTo>
                  <a:lnTo>
                    <a:pt x="272" y="181"/>
                  </a:lnTo>
                  <a:lnTo>
                    <a:pt x="267" y="194"/>
                  </a:lnTo>
                  <a:lnTo>
                    <a:pt x="261" y="206"/>
                  </a:lnTo>
                  <a:lnTo>
                    <a:pt x="254" y="217"/>
                  </a:lnTo>
                  <a:lnTo>
                    <a:pt x="247" y="229"/>
                  </a:lnTo>
                  <a:lnTo>
                    <a:pt x="238" y="239"/>
                  </a:lnTo>
                  <a:lnTo>
                    <a:pt x="228" y="247"/>
                  </a:lnTo>
                  <a:lnTo>
                    <a:pt x="216" y="254"/>
                  </a:lnTo>
                  <a:lnTo>
                    <a:pt x="205" y="262"/>
                  </a:lnTo>
                  <a:lnTo>
                    <a:pt x="193" y="267"/>
                  </a:lnTo>
                  <a:lnTo>
                    <a:pt x="180" y="273"/>
                  </a:lnTo>
                  <a:lnTo>
                    <a:pt x="168" y="276"/>
                  </a:lnTo>
                  <a:lnTo>
                    <a:pt x="153" y="277"/>
                  </a:lnTo>
                  <a:lnTo>
                    <a:pt x="139" y="279"/>
                  </a:lnTo>
                  <a:lnTo>
                    <a:pt x="139" y="279"/>
                  </a:lnTo>
                  <a:lnTo>
                    <a:pt x="124" y="277"/>
                  </a:lnTo>
                  <a:lnTo>
                    <a:pt x="112" y="276"/>
                  </a:lnTo>
                  <a:lnTo>
                    <a:pt x="97" y="273"/>
                  </a:lnTo>
                  <a:lnTo>
                    <a:pt x="84" y="267"/>
                  </a:lnTo>
                  <a:lnTo>
                    <a:pt x="73" y="262"/>
                  </a:lnTo>
                  <a:lnTo>
                    <a:pt x="61" y="254"/>
                  </a:lnTo>
                  <a:lnTo>
                    <a:pt x="51" y="247"/>
                  </a:lnTo>
                  <a:lnTo>
                    <a:pt x="41" y="239"/>
                  </a:lnTo>
                  <a:lnTo>
                    <a:pt x="31" y="229"/>
                  </a:lnTo>
                  <a:lnTo>
                    <a:pt x="24" y="217"/>
                  </a:lnTo>
                  <a:lnTo>
                    <a:pt x="17" y="206"/>
                  </a:lnTo>
                  <a:lnTo>
                    <a:pt x="11" y="194"/>
                  </a:lnTo>
                  <a:lnTo>
                    <a:pt x="7" y="181"/>
                  </a:lnTo>
                  <a:lnTo>
                    <a:pt x="2" y="168"/>
                  </a:lnTo>
                  <a:lnTo>
                    <a:pt x="1" y="15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25"/>
                  </a:lnTo>
                  <a:lnTo>
                    <a:pt x="2" y="112"/>
                  </a:lnTo>
                  <a:lnTo>
                    <a:pt x="7" y="98"/>
                  </a:lnTo>
                  <a:lnTo>
                    <a:pt x="11" y="85"/>
                  </a:lnTo>
                  <a:lnTo>
                    <a:pt x="17" y="74"/>
                  </a:lnTo>
                  <a:lnTo>
                    <a:pt x="24" y="62"/>
                  </a:lnTo>
                  <a:lnTo>
                    <a:pt x="31" y="52"/>
                  </a:lnTo>
                  <a:lnTo>
                    <a:pt x="41" y="42"/>
                  </a:lnTo>
                  <a:lnTo>
                    <a:pt x="51" y="32"/>
                  </a:lnTo>
                  <a:lnTo>
                    <a:pt x="61" y="25"/>
                  </a:lnTo>
                  <a:lnTo>
                    <a:pt x="73" y="18"/>
                  </a:lnTo>
                  <a:lnTo>
                    <a:pt x="84" y="12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4" y="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53" y="2"/>
                  </a:lnTo>
                  <a:lnTo>
                    <a:pt x="168" y="3"/>
                  </a:lnTo>
                  <a:lnTo>
                    <a:pt x="180" y="7"/>
                  </a:lnTo>
                  <a:lnTo>
                    <a:pt x="193" y="12"/>
                  </a:lnTo>
                  <a:lnTo>
                    <a:pt x="205" y="18"/>
                  </a:lnTo>
                  <a:lnTo>
                    <a:pt x="216" y="25"/>
                  </a:lnTo>
                  <a:lnTo>
                    <a:pt x="228" y="32"/>
                  </a:lnTo>
                  <a:lnTo>
                    <a:pt x="238" y="42"/>
                  </a:lnTo>
                  <a:lnTo>
                    <a:pt x="247" y="52"/>
                  </a:lnTo>
                  <a:lnTo>
                    <a:pt x="254" y="62"/>
                  </a:lnTo>
                  <a:lnTo>
                    <a:pt x="261" y="74"/>
                  </a:lnTo>
                  <a:lnTo>
                    <a:pt x="267" y="85"/>
                  </a:lnTo>
                  <a:lnTo>
                    <a:pt x="272" y="98"/>
                  </a:lnTo>
                  <a:lnTo>
                    <a:pt x="275" y="112"/>
                  </a:lnTo>
                  <a:lnTo>
                    <a:pt x="277" y="125"/>
                  </a:lnTo>
                  <a:lnTo>
                    <a:pt x="278" y="140"/>
                  </a:lnTo>
                  <a:lnTo>
                    <a:pt x="27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24" name="Rectangle 13"/>
            <p:cNvSpPr>
              <a:spLocks noChangeArrowheads="1"/>
            </p:cNvSpPr>
            <p:nvPr/>
          </p:nvSpPr>
          <p:spPr bwMode="auto">
            <a:xfrm>
              <a:off x="11766574" y="2794339"/>
              <a:ext cx="22701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Rectangle 14"/>
            <p:cNvSpPr>
              <a:spLocks noChangeArrowheads="1"/>
            </p:cNvSpPr>
            <p:nvPr/>
          </p:nvSpPr>
          <p:spPr bwMode="auto">
            <a:xfrm>
              <a:off x="11777686" y="3299164"/>
              <a:ext cx="90488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Rectangle 15"/>
            <p:cNvSpPr>
              <a:spLocks noChangeArrowheads="1"/>
            </p:cNvSpPr>
            <p:nvPr/>
          </p:nvSpPr>
          <p:spPr bwMode="auto">
            <a:xfrm>
              <a:off x="11896749" y="3299164"/>
              <a:ext cx="92075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Freeform 16"/>
            <p:cNvSpPr>
              <a:spLocks/>
            </p:cNvSpPr>
            <p:nvPr/>
          </p:nvSpPr>
          <p:spPr bwMode="auto">
            <a:xfrm>
              <a:off x="11474474" y="2486364"/>
              <a:ext cx="300038" cy="349250"/>
            </a:xfrm>
            <a:custGeom>
              <a:avLst/>
              <a:gdLst>
                <a:gd name="T0" fmla="*/ 0 w 378"/>
                <a:gd name="T1" fmla="*/ 50 h 440"/>
                <a:gd name="T2" fmla="*/ 62 w 378"/>
                <a:gd name="T3" fmla="*/ 0 h 440"/>
                <a:gd name="T4" fmla="*/ 378 w 378"/>
                <a:gd name="T5" fmla="*/ 391 h 440"/>
                <a:gd name="T6" fmla="*/ 316 w 378"/>
                <a:gd name="T7" fmla="*/ 440 h 440"/>
                <a:gd name="T8" fmla="*/ 0 w 378"/>
                <a:gd name="T9" fmla="*/ 5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40">
                  <a:moveTo>
                    <a:pt x="0" y="50"/>
                  </a:moveTo>
                  <a:lnTo>
                    <a:pt x="62" y="0"/>
                  </a:lnTo>
                  <a:lnTo>
                    <a:pt x="378" y="391"/>
                  </a:lnTo>
                  <a:lnTo>
                    <a:pt x="316" y="44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Freeform 17"/>
            <p:cNvSpPr>
              <a:spLocks/>
            </p:cNvSpPr>
            <p:nvPr/>
          </p:nvSpPr>
          <p:spPr bwMode="auto">
            <a:xfrm>
              <a:off x="11988824" y="2483189"/>
              <a:ext cx="290513" cy="355600"/>
            </a:xfrm>
            <a:custGeom>
              <a:avLst/>
              <a:gdLst>
                <a:gd name="T0" fmla="*/ 301 w 364"/>
                <a:gd name="T1" fmla="*/ 0 h 450"/>
                <a:gd name="T2" fmla="*/ 364 w 364"/>
                <a:gd name="T3" fmla="*/ 48 h 450"/>
                <a:gd name="T4" fmla="*/ 63 w 364"/>
                <a:gd name="T5" fmla="*/ 450 h 450"/>
                <a:gd name="T6" fmla="*/ 0 w 364"/>
                <a:gd name="T7" fmla="*/ 402 h 450"/>
                <a:gd name="T8" fmla="*/ 301 w 364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450">
                  <a:moveTo>
                    <a:pt x="301" y="0"/>
                  </a:moveTo>
                  <a:lnTo>
                    <a:pt x="364" y="48"/>
                  </a:lnTo>
                  <a:lnTo>
                    <a:pt x="63" y="450"/>
                  </a:lnTo>
                  <a:lnTo>
                    <a:pt x="0" y="40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5333139" y="2224384"/>
            <a:ext cx="477392" cy="743866"/>
            <a:chOff x="11474474" y="2483189"/>
            <a:chExt cx="804863" cy="1254125"/>
          </a:xfrm>
          <a:solidFill>
            <a:schemeClr val="bg1"/>
          </a:solidFill>
        </p:grpSpPr>
        <p:sp>
          <p:nvSpPr>
            <p:cNvPr id="217" name="Freeform 12"/>
            <p:cNvSpPr>
              <a:spLocks/>
            </p:cNvSpPr>
            <p:nvPr/>
          </p:nvSpPr>
          <p:spPr bwMode="auto">
            <a:xfrm>
              <a:off x="11766574" y="2535577"/>
              <a:ext cx="222250" cy="220663"/>
            </a:xfrm>
            <a:custGeom>
              <a:avLst/>
              <a:gdLst>
                <a:gd name="T0" fmla="*/ 278 w 278"/>
                <a:gd name="T1" fmla="*/ 140 h 279"/>
                <a:gd name="T2" fmla="*/ 275 w 278"/>
                <a:gd name="T3" fmla="*/ 168 h 279"/>
                <a:gd name="T4" fmla="*/ 267 w 278"/>
                <a:gd name="T5" fmla="*/ 194 h 279"/>
                <a:gd name="T6" fmla="*/ 254 w 278"/>
                <a:gd name="T7" fmla="*/ 217 h 279"/>
                <a:gd name="T8" fmla="*/ 238 w 278"/>
                <a:gd name="T9" fmla="*/ 239 h 279"/>
                <a:gd name="T10" fmla="*/ 216 w 278"/>
                <a:gd name="T11" fmla="*/ 254 h 279"/>
                <a:gd name="T12" fmla="*/ 193 w 278"/>
                <a:gd name="T13" fmla="*/ 267 h 279"/>
                <a:gd name="T14" fmla="*/ 168 w 278"/>
                <a:gd name="T15" fmla="*/ 276 h 279"/>
                <a:gd name="T16" fmla="*/ 139 w 278"/>
                <a:gd name="T17" fmla="*/ 279 h 279"/>
                <a:gd name="T18" fmla="*/ 124 w 278"/>
                <a:gd name="T19" fmla="*/ 277 h 279"/>
                <a:gd name="T20" fmla="*/ 97 w 278"/>
                <a:gd name="T21" fmla="*/ 273 h 279"/>
                <a:gd name="T22" fmla="*/ 73 w 278"/>
                <a:gd name="T23" fmla="*/ 262 h 279"/>
                <a:gd name="T24" fmla="*/ 51 w 278"/>
                <a:gd name="T25" fmla="*/ 247 h 279"/>
                <a:gd name="T26" fmla="*/ 31 w 278"/>
                <a:gd name="T27" fmla="*/ 229 h 279"/>
                <a:gd name="T28" fmla="*/ 17 w 278"/>
                <a:gd name="T29" fmla="*/ 206 h 279"/>
                <a:gd name="T30" fmla="*/ 7 w 278"/>
                <a:gd name="T31" fmla="*/ 181 h 279"/>
                <a:gd name="T32" fmla="*/ 1 w 278"/>
                <a:gd name="T33" fmla="*/ 154 h 279"/>
                <a:gd name="T34" fmla="*/ 0 w 278"/>
                <a:gd name="T35" fmla="*/ 140 h 279"/>
                <a:gd name="T36" fmla="*/ 2 w 278"/>
                <a:gd name="T37" fmla="*/ 112 h 279"/>
                <a:gd name="T38" fmla="*/ 11 w 278"/>
                <a:gd name="T39" fmla="*/ 85 h 279"/>
                <a:gd name="T40" fmla="*/ 24 w 278"/>
                <a:gd name="T41" fmla="*/ 62 h 279"/>
                <a:gd name="T42" fmla="*/ 41 w 278"/>
                <a:gd name="T43" fmla="*/ 42 h 279"/>
                <a:gd name="T44" fmla="*/ 61 w 278"/>
                <a:gd name="T45" fmla="*/ 25 h 279"/>
                <a:gd name="T46" fmla="*/ 84 w 278"/>
                <a:gd name="T47" fmla="*/ 12 h 279"/>
                <a:gd name="T48" fmla="*/ 112 w 278"/>
                <a:gd name="T49" fmla="*/ 3 h 279"/>
                <a:gd name="T50" fmla="*/ 139 w 278"/>
                <a:gd name="T51" fmla="*/ 0 h 279"/>
                <a:gd name="T52" fmla="*/ 153 w 278"/>
                <a:gd name="T53" fmla="*/ 2 h 279"/>
                <a:gd name="T54" fmla="*/ 180 w 278"/>
                <a:gd name="T55" fmla="*/ 7 h 279"/>
                <a:gd name="T56" fmla="*/ 205 w 278"/>
                <a:gd name="T57" fmla="*/ 18 h 279"/>
                <a:gd name="T58" fmla="*/ 228 w 278"/>
                <a:gd name="T59" fmla="*/ 32 h 279"/>
                <a:gd name="T60" fmla="*/ 247 w 278"/>
                <a:gd name="T61" fmla="*/ 52 h 279"/>
                <a:gd name="T62" fmla="*/ 261 w 278"/>
                <a:gd name="T63" fmla="*/ 74 h 279"/>
                <a:gd name="T64" fmla="*/ 272 w 278"/>
                <a:gd name="T65" fmla="*/ 98 h 279"/>
                <a:gd name="T66" fmla="*/ 277 w 278"/>
                <a:gd name="T67" fmla="*/ 125 h 279"/>
                <a:gd name="T68" fmla="*/ 278 w 278"/>
                <a:gd name="T69" fmla="*/ 14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9">
                  <a:moveTo>
                    <a:pt x="278" y="140"/>
                  </a:moveTo>
                  <a:lnTo>
                    <a:pt x="278" y="140"/>
                  </a:lnTo>
                  <a:lnTo>
                    <a:pt x="277" y="154"/>
                  </a:lnTo>
                  <a:lnTo>
                    <a:pt x="275" y="168"/>
                  </a:lnTo>
                  <a:lnTo>
                    <a:pt x="272" y="181"/>
                  </a:lnTo>
                  <a:lnTo>
                    <a:pt x="267" y="194"/>
                  </a:lnTo>
                  <a:lnTo>
                    <a:pt x="261" y="206"/>
                  </a:lnTo>
                  <a:lnTo>
                    <a:pt x="254" y="217"/>
                  </a:lnTo>
                  <a:lnTo>
                    <a:pt x="247" y="229"/>
                  </a:lnTo>
                  <a:lnTo>
                    <a:pt x="238" y="239"/>
                  </a:lnTo>
                  <a:lnTo>
                    <a:pt x="228" y="247"/>
                  </a:lnTo>
                  <a:lnTo>
                    <a:pt x="216" y="254"/>
                  </a:lnTo>
                  <a:lnTo>
                    <a:pt x="205" y="262"/>
                  </a:lnTo>
                  <a:lnTo>
                    <a:pt x="193" y="267"/>
                  </a:lnTo>
                  <a:lnTo>
                    <a:pt x="180" y="273"/>
                  </a:lnTo>
                  <a:lnTo>
                    <a:pt x="168" y="276"/>
                  </a:lnTo>
                  <a:lnTo>
                    <a:pt x="153" y="277"/>
                  </a:lnTo>
                  <a:lnTo>
                    <a:pt x="139" y="279"/>
                  </a:lnTo>
                  <a:lnTo>
                    <a:pt x="139" y="279"/>
                  </a:lnTo>
                  <a:lnTo>
                    <a:pt x="124" y="277"/>
                  </a:lnTo>
                  <a:lnTo>
                    <a:pt x="112" y="276"/>
                  </a:lnTo>
                  <a:lnTo>
                    <a:pt x="97" y="273"/>
                  </a:lnTo>
                  <a:lnTo>
                    <a:pt x="84" y="267"/>
                  </a:lnTo>
                  <a:lnTo>
                    <a:pt x="73" y="262"/>
                  </a:lnTo>
                  <a:lnTo>
                    <a:pt x="61" y="254"/>
                  </a:lnTo>
                  <a:lnTo>
                    <a:pt x="51" y="247"/>
                  </a:lnTo>
                  <a:lnTo>
                    <a:pt x="41" y="239"/>
                  </a:lnTo>
                  <a:lnTo>
                    <a:pt x="31" y="229"/>
                  </a:lnTo>
                  <a:lnTo>
                    <a:pt x="24" y="217"/>
                  </a:lnTo>
                  <a:lnTo>
                    <a:pt x="17" y="206"/>
                  </a:lnTo>
                  <a:lnTo>
                    <a:pt x="11" y="194"/>
                  </a:lnTo>
                  <a:lnTo>
                    <a:pt x="7" y="181"/>
                  </a:lnTo>
                  <a:lnTo>
                    <a:pt x="2" y="168"/>
                  </a:lnTo>
                  <a:lnTo>
                    <a:pt x="1" y="15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25"/>
                  </a:lnTo>
                  <a:lnTo>
                    <a:pt x="2" y="112"/>
                  </a:lnTo>
                  <a:lnTo>
                    <a:pt x="7" y="98"/>
                  </a:lnTo>
                  <a:lnTo>
                    <a:pt x="11" y="85"/>
                  </a:lnTo>
                  <a:lnTo>
                    <a:pt x="17" y="74"/>
                  </a:lnTo>
                  <a:lnTo>
                    <a:pt x="24" y="62"/>
                  </a:lnTo>
                  <a:lnTo>
                    <a:pt x="31" y="52"/>
                  </a:lnTo>
                  <a:lnTo>
                    <a:pt x="41" y="42"/>
                  </a:lnTo>
                  <a:lnTo>
                    <a:pt x="51" y="32"/>
                  </a:lnTo>
                  <a:lnTo>
                    <a:pt x="61" y="25"/>
                  </a:lnTo>
                  <a:lnTo>
                    <a:pt x="73" y="18"/>
                  </a:lnTo>
                  <a:lnTo>
                    <a:pt x="84" y="12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4" y="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53" y="2"/>
                  </a:lnTo>
                  <a:lnTo>
                    <a:pt x="168" y="3"/>
                  </a:lnTo>
                  <a:lnTo>
                    <a:pt x="180" y="7"/>
                  </a:lnTo>
                  <a:lnTo>
                    <a:pt x="193" y="12"/>
                  </a:lnTo>
                  <a:lnTo>
                    <a:pt x="205" y="18"/>
                  </a:lnTo>
                  <a:lnTo>
                    <a:pt x="216" y="25"/>
                  </a:lnTo>
                  <a:lnTo>
                    <a:pt x="228" y="32"/>
                  </a:lnTo>
                  <a:lnTo>
                    <a:pt x="238" y="42"/>
                  </a:lnTo>
                  <a:lnTo>
                    <a:pt x="247" y="52"/>
                  </a:lnTo>
                  <a:lnTo>
                    <a:pt x="254" y="62"/>
                  </a:lnTo>
                  <a:lnTo>
                    <a:pt x="261" y="74"/>
                  </a:lnTo>
                  <a:lnTo>
                    <a:pt x="267" y="85"/>
                  </a:lnTo>
                  <a:lnTo>
                    <a:pt x="272" y="98"/>
                  </a:lnTo>
                  <a:lnTo>
                    <a:pt x="275" y="112"/>
                  </a:lnTo>
                  <a:lnTo>
                    <a:pt x="277" y="125"/>
                  </a:lnTo>
                  <a:lnTo>
                    <a:pt x="278" y="140"/>
                  </a:lnTo>
                  <a:lnTo>
                    <a:pt x="27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Rectangle 13"/>
            <p:cNvSpPr>
              <a:spLocks noChangeArrowheads="1"/>
            </p:cNvSpPr>
            <p:nvPr/>
          </p:nvSpPr>
          <p:spPr bwMode="auto">
            <a:xfrm>
              <a:off x="11766574" y="2794339"/>
              <a:ext cx="22701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Rectangle 14"/>
            <p:cNvSpPr>
              <a:spLocks noChangeArrowheads="1"/>
            </p:cNvSpPr>
            <p:nvPr/>
          </p:nvSpPr>
          <p:spPr bwMode="auto">
            <a:xfrm>
              <a:off x="11777686" y="3299164"/>
              <a:ext cx="90488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Rectangle 15"/>
            <p:cNvSpPr>
              <a:spLocks noChangeArrowheads="1"/>
            </p:cNvSpPr>
            <p:nvPr/>
          </p:nvSpPr>
          <p:spPr bwMode="auto">
            <a:xfrm>
              <a:off x="11896749" y="3299164"/>
              <a:ext cx="92075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Freeform 16"/>
            <p:cNvSpPr>
              <a:spLocks/>
            </p:cNvSpPr>
            <p:nvPr/>
          </p:nvSpPr>
          <p:spPr bwMode="auto">
            <a:xfrm>
              <a:off x="11474474" y="2486364"/>
              <a:ext cx="300038" cy="349250"/>
            </a:xfrm>
            <a:custGeom>
              <a:avLst/>
              <a:gdLst>
                <a:gd name="T0" fmla="*/ 0 w 378"/>
                <a:gd name="T1" fmla="*/ 50 h 440"/>
                <a:gd name="T2" fmla="*/ 62 w 378"/>
                <a:gd name="T3" fmla="*/ 0 h 440"/>
                <a:gd name="T4" fmla="*/ 378 w 378"/>
                <a:gd name="T5" fmla="*/ 391 h 440"/>
                <a:gd name="T6" fmla="*/ 316 w 378"/>
                <a:gd name="T7" fmla="*/ 440 h 440"/>
                <a:gd name="T8" fmla="*/ 0 w 378"/>
                <a:gd name="T9" fmla="*/ 5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40">
                  <a:moveTo>
                    <a:pt x="0" y="50"/>
                  </a:moveTo>
                  <a:lnTo>
                    <a:pt x="62" y="0"/>
                  </a:lnTo>
                  <a:lnTo>
                    <a:pt x="378" y="391"/>
                  </a:lnTo>
                  <a:lnTo>
                    <a:pt x="316" y="44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Freeform 17"/>
            <p:cNvSpPr>
              <a:spLocks/>
            </p:cNvSpPr>
            <p:nvPr/>
          </p:nvSpPr>
          <p:spPr bwMode="auto">
            <a:xfrm>
              <a:off x="11988824" y="2483189"/>
              <a:ext cx="290513" cy="355600"/>
            </a:xfrm>
            <a:custGeom>
              <a:avLst/>
              <a:gdLst>
                <a:gd name="T0" fmla="*/ 301 w 364"/>
                <a:gd name="T1" fmla="*/ 0 h 450"/>
                <a:gd name="T2" fmla="*/ 364 w 364"/>
                <a:gd name="T3" fmla="*/ 48 h 450"/>
                <a:gd name="T4" fmla="*/ 63 w 364"/>
                <a:gd name="T5" fmla="*/ 450 h 450"/>
                <a:gd name="T6" fmla="*/ 0 w 364"/>
                <a:gd name="T7" fmla="*/ 402 h 450"/>
                <a:gd name="T8" fmla="*/ 301 w 364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450">
                  <a:moveTo>
                    <a:pt x="301" y="0"/>
                  </a:moveTo>
                  <a:lnTo>
                    <a:pt x="364" y="48"/>
                  </a:lnTo>
                  <a:lnTo>
                    <a:pt x="63" y="450"/>
                  </a:lnTo>
                  <a:lnTo>
                    <a:pt x="0" y="40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3375849" y="3254442"/>
            <a:ext cx="477392" cy="743866"/>
            <a:chOff x="11474474" y="2483189"/>
            <a:chExt cx="804863" cy="1254125"/>
          </a:xfrm>
          <a:solidFill>
            <a:schemeClr val="bg1"/>
          </a:solidFill>
        </p:grpSpPr>
        <p:sp>
          <p:nvSpPr>
            <p:cNvPr id="257" name="Freeform 12"/>
            <p:cNvSpPr>
              <a:spLocks/>
            </p:cNvSpPr>
            <p:nvPr/>
          </p:nvSpPr>
          <p:spPr bwMode="auto">
            <a:xfrm>
              <a:off x="11766574" y="2535577"/>
              <a:ext cx="222250" cy="220663"/>
            </a:xfrm>
            <a:custGeom>
              <a:avLst/>
              <a:gdLst>
                <a:gd name="T0" fmla="*/ 278 w 278"/>
                <a:gd name="T1" fmla="*/ 140 h 279"/>
                <a:gd name="T2" fmla="*/ 275 w 278"/>
                <a:gd name="T3" fmla="*/ 168 h 279"/>
                <a:gd name="T4" fmla="*/ 267 w 278"/>
                <a:gd name="T5" fmla="*/ 194 h 279"/>
                <a:gd name="T6" fmla="*/ 254 w 278"/>
                <a:gd name="T7" fmla="*/ 217 h 279"/>
                <a:gd name="T8" fmla="*/ 238 w 278"/>
                <a:gd name="T9" fmla="*/ 239 h 279"/>
                <a:gd name="T10" fmla="*/ 216 w 278"/>
                <a:gd name="T11" fmla="*/ 254 h 279"/>
                <a:gd name="T12" fmla="*/ 193 w 278"/>
                <a:gd name="T13" fmla="*/ 267 h 279"/>
                <a:gd name="T14" fmla="*/ 168 w 278"/>
                <a:gd name="T15" fmla="*/ 276 h 279"/>
                <a:gd name="T16" fmla="*/ 139 w 278"/>
                <a:gd name="T17" fmla="*/ 279 h 279"/>
                <a:gd name="T18" fmla="*/ 124 w 278"/>
                <a:gd name="T19" fmla="*/ 277 h 279"/>
                <a:gd name="T20" fmla="*/ 97 w 278"/>
                <a:gd name="T21" fmla="*/ 273 h 279"/>
                <a:gd name="T22" fmla="*/ 73 w 278"/>
                <a:gd name="T23" fmla="*/ 262 h 279"/>
                <a:gd name="T24" fmla="*/ 51 w 278"/>
                <a:gd name="T25" fmla="*/ 247 h 279"/>
                <a:gd name="T26" fmla="*/ 31 w 278"/>
                <a:gd name="T27" fmla="*/ 229 h 279"/>
                <a:gd name="T28" fmla="*/ 17 w 278"/>
                <a:gd name="T29" fmla="*/ 206 h 279"/>
                <a:gd name="T30" fmla="*/ 7 w 278"/>
                <a:gd name="T31" fmla="*/ 181 h 279"/>
                <a:gd name="T32" fmla="*/ 1 w 278"/>
                <a:gd name="T33" fmla="*/ 154 h 279"/>
                <a:gd name="T34" fmla="*/ 0 w 278"/>
                <a:gd name="T35" fmla="*/ 140 h 279"/>
                <a:gd name="T36" fmla="*/ 2 w 278"/>
                <a:gd name="T37" fmla="*/ 112 h 279"/>
                <a:gd name="T38" fmla="*/ 11 w 278"/>
                <a:gd name="T39" fmla="*/ 85 h 279"/>
                <a:gd name="T40" fmla="*/ 24 w 278"/>
                <a:gd name="T41" fmla="*/ 62 h 279"/>
                <a:gd name="T42" fmla="*/ 41 w 278"/>
                <a:gd name="T43" fmla="*/ 42 h 279"/>
                <a:gd name="T44" fmla="*/ 61 w 278"/>
                <a:gd name="T45" fmla="*/ 25 h 279"/>
                <a:gd name="T46" fmla="*/ 84 w 278"/>
                <a:gd name="T47" fmla="*/ 12 h 279"/>
                <a:gd name="T48" fmla="*/ 112 w 278"/>
                <a:gd name="T49" fmla="*/ 3 h 279"/>
                <a:gd name="T50" fmla="*/ 139 w 278"/>
                <a:gd name="T51" fmla="*/ 0 h 279"/>
                <a:gd name="T52" fmla="*/ 153 w 278"/>
                <a:gd name="T53" fmla="*/ 2 h 279"/>
                <a:gd name="T54" fmla="*/ 180 w 278"/>
                <a:gd name="T55" fmla="*/ 7 h 279"/>
                <a:gd name="T56" fmla="*/ 205 w 278"/>
                <a:gd name="T57" fmla="*/ 18 h 279"/>
                <a:gd name="T58" fmla="*/ 228 w 278"/>
                <a:gd name="T59" fmla="*/ 32 h 279"/>
                <a:gd name="T60" fmla="*/ 247 w 278"/>
                <a:gd name="T61" fmla="*/ 52 h 279"/>
                <a:gd name="T62" fmla="*/ 261 w 278"/>
                <a:gd name="T63" fmla="*/ 74 h 279"/>
                <a:gd name="T64" fmla="*/ 272 w 278"/>
                <a:gd name="T65" fmla="*/ 98 h 279"/>
                <a:gd name="T66" fmla="*/ 277 w 278"/>
                <a:gd name="T67" fmla="*/ 125 h 279"/>
                <a:gd name="T68" fmla="*/ 278 w 278"/>
                <a:gd name="T69" fmla="*/ 14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9">
                  <a:moveTo>
                    <a:pt x="278" y="140"/>
                  </a:moveTo>
                  <a:lnTo>
                    <a:pt x="278" y="140"/>
                  </a:lnTo>
                  <a:lnTo>
                    <a:pt x="277" y="154"/>
                  </a:lnTo>
                  <a:lnTo>
                    <a:pt x="275" y="168"/>
                  </a:lnTo>
                  <a:lnTo>
                    <a:pt x="272" y="181"/>
                  </a:lnTo>
                  <a:lnTo>
                    <a:pt x="267" y="194"/>
                  </a:lnTo>
                  <a:lnTo>
                    <a:pt x="261" y="206"/>
                  </a:lnTo>
                  <a:lnTo>
                    <a:pt x="254" y="217"/>
                  </a:lnTo>
                  <a:lnTo>
                    <a:pt x="247" y="229"/>
                  </a:lnTo>
                  <a:lnTo>
                    <a:pt x="238" y="239"/>
                  </a:lnTo>
                  <a:lnTo>
                    <a:pt x="228" y="247"/>
                  </a:lnTo>
                  <a:lnTo>
                    <a:pt x="216" y="254"/>
                  </a:lnTo>
                  <a:lnTo>
                    <a:pt x="205" y="262"/>
                  </a:lnTo>
                  <a:lnTo>
                    <a:pt x="193" y="267"/>
                  </a:lnTo>
                  <a:lnTo>
                    <a:pt x="180" y="273"/>
                  </a:lnTo>
                  <a:lnTo>
                    <a:pt x="168" y="276"/>
                  </a:lnTo>
                  <a:lnTo>
                    <a:pt x="153" y="277"/>
                  </a:lnTo>
                  <a:lnTo>
                    <a:pt x="139" y="279"/>
                  </a:lnTo>
                  <a:lnTo>
                    <a:pt x="139" y="279"/>
                  </a:lnTo>
                  <a:lnTo>
                    <a:pt x="124" y="277"/>
                  </a:lnTo>
                  <a:lnTo>
                    <a:pt x="112" y="276"/>
                  </a:lnTo>
                  <a:lnTo>
                    <a:pt x="97" y="273"/>
                  </a:lnTo>
                  <a:lnTo>
                    <a:pt x="84" y="267"/>
                  </a:lnTo>
                  <a:lnTo>
                    <a:pt x="73" y="262"/>
                  </a:lnTo>
                  <a:lnTo>
                    <a:pt x="61" y="254"/>
                  </a:lnTo>
                  <a:lnTo>
                    <a:pt x="51" y="247"/>
                  </a:lnTo>
                  <a:lnTo>
                    <a:pt x="41" y="239"/>
                  </a:lnTo>
                  <a:lnTo>
                    <a:pt x="31" y="229"/>
                  </a:lnTo>
                  <a:lnTo>
                    <a:pt x="24" y="217"/>
                  </a:lnTo>
                  <a:lnTo>
                    <a:pt x="17" y="206"/>
                  </a:lnTo>
                  <a:lnTo>
                    <a:pt x="11" y="194"/>
                  </a:lnTo>
                  <a:lnTo>
                    <a:pt x="7" y="181"/>
                  </a:lnTo>
                  <a:lnTo>
                    <a:pt x="2" y="168"/>
                  </a:lnTo>
                  <a:lnTo>
                    <a:pt x="1" y="15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25"/>
                  </a:lnTo>
                  <a:lnTo>
                    <a:pt x="2" y="112"/>
                  </a:lnTo>
                  <a:lnTo>
                    <a:pt x="7" y="98"/>
                  </a:lnTo>
                  <a:lnTo>
                    <a:pt x="11" y="85"/>
                  </a:lnTo>
                  <a:lnTo>
                    <a:pt x="17" y="74"/>
                  </a:lnTo>
                  <a:lnTo>
                    <a:pt x="24" y="62"/>
                  </a:lnTo>
                  <a:lnTo>
                    <a:pt x="31" y="52"/>
                  </a:lnTo>
                  <a:lnTo>
                    <a:pt x="41" y="42"/>
                  </a:lnTo>
                  <a:lnTo>
                    <a:pt x="51" y="32"/>
                  </a:lnTo>
                  <a:lnTo>
                    <a:pt x="61" y="25"/>
                  </a:lnTo>
                  <a:lnTo>
                    <a:pt x="73" y="18"/>
                  </a:lnTo>
                  <a:lnTo>
                    <a:pt x="84" y="12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4" y="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53" y="2"/>
                  </a:lnTo>
                  <a:lnTo>
                    <a:pt x="168" y="3"/>
                  </a:lnTo>
                  <a:lnTo>
                    <a:pt x="180" y="7"/>
                  </a:lnTo>
                  <a:lnTo>
                    <a:pt x="193" y="12"/>
                  </a:lnTo>
                  <a:lnTo>
                    <a:pt x="205" y="18"/>
                  </a:lnTo>
                  <a:lnTo>
                    <a:pt x="216" y="25"/>
                  </a:lnTo>
                  <a:lnTo>
                    <a:pt x="228" y="32"/>
                  </a:lnTo>
                  <a:lnTo>
                    <a:pt x="238" y="42"/>
                  </a:lnTo>
                  <a:lnTo>
                    <a:pt x="247" y="52"/>
                  </a:lnTo>
                  <a:lnTo>
                    <a:pt x="254" y="62"/>
                  </a:lnTo>
                  <a:lnTo>
                    <a:pt x="261" y="74"/>
                  </a:lnTo>
                  <a:lnTo>
                    <a:pt x="267" y="85"/>
                  </a:lnTo>
                  <a:lnTo>
                    <a:pt x="272" y="98"/>
                  </a:lnTo>
                  <a:lnTo>
                    <a:pt x="275" y="112"/>
                  </a:lnTo>
                  <a:lnTo>
                    <a:pt x="277" y="125"/>
                  </a:lnTo>
                  <a:lnTo>
                    <a:pt x="278" y="140"/>
                  </a:lnTo>
                  <a:lnTo>
                    <a:pt x="27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8" name="Rectangle 13"/>
            <p:cNvSpPr>
              <a:spLocks noChangeArrowheads="1"/>
            </p:cNvSpPr>
            <p:nvPr/>
          </p:nvSpPr>
          <p:spPr bwMode="auto">
            <a:xfrm>
              <a:off x="11766574" y="2794339"/>
              <a:ext cx="22701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9" name="Rectangle 14"/>
            <p:cNvSpPr>
              <a:spLocks noChangeArrowheads="1"/>
            </p:cNvSpPr>
            <p:nvPr/>
          </p:nvSpPr>
          <p:spPr bwMode="auto">
            <a:xfrm>
              <a:off x="11777686" y="3299164"/>
              <a:ext cx="90488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60" name="Rectangle 15"/>
            <p:cNvSpPr>
              <a:spLocks noChangeArrowheads="1"/>
            </p:cNvSpPr>
            <p:nvPr/>
          </p:nvSpPr>
          <p:spPr bwMode="auto">
            <a:xfrm>
              <a:off x="11896749" y="3299164"/>
              <a:ext cx="92075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61" name="Freeform 16"/>
            <p:cNvSpPr>
              <a:spLocks/>
            </p:cNvSpPr>
            <p:nvPr/>
          </p:nvSpPr>
          <p:spPr bwMode="auto">
            <a:xfrm>
              <a:off x="11474474" y="2486364"/>
              <a:ext cx="300038" cy="349250"/>
            </a:xfrm>
            <a:custGeom>
              <a:avLst/>
              <a:gdLst>
                <a:gd name="T0" fmla="*/ 0 w 378"/>
                <a:gd name="T1" fmla="*/ 50 h 440"/>
                <a:gd name="T2" fmla="*/ 62 w 378"/>
                <a:gd name="T3" fmla="*/ 0 h 440"/>
                <a:gd name="T4" fmla="*/ 378 w 378"/>
                <a:gd name="T5" fmla="*/ 391 h 440"/>
                <a:gd name="T6" fmla="*/ 316 w 378"/>
                <a:gd name="T7" fmla="*/ 440 h 440"/>
                <a:gd name="T8" fmla="*/ 0 w 378"/>
                <a:gd name="T9" fmla="*/ 5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40">
                  <a:moveTo>
                    <a:pt x="0" y="50"/>
                  </a:moveTo>
                  <a:lnTo>
                    <a:pt x="62" y="0"/>
                  </a:lnTo>
                  <a:lnTo>
                    <a:pt x="378" y="391"/>
                  </a:lnTo>
                  <a:lnTo>
                    <a:pt x="316" y="44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62" name="Freeform 17"/>
            <p:cNvSpPr>
              <a:spLocks/>
            </p:cNvSpPr>
            <p:nvPr/>
          </p:nvSpPr>
          <p:spPr bwMode="auto">
            <a:xfrm>
              <a:off x="11988824" y="2483189"/>
              <a:ext cx="290513" cy="355600"/>
            </a:xfrm>
            <a:custGeom>
              <a:avLst/>
              <a:gdLst>
                <a:gd name="T0" fmla="*/ 301 w 364"/>
                <a:gd name="T1" fmla="*/ 0 h 450"/>
                <a:gd name="T2" fmla="*/ 364 w 364"/>
                <a:gd name="T3" fmla="*/ 48 h 450"/>
                <a:gd name="T4" fmla="*/ 63 w 364"/>
                <a:gd name="T5" fmla="*/ 450 h 450"/>
                <a:gd name="T6" fmla="*/ 0 w 364"/>
                <a:gd name="T7" fmla="*/ 402 h 450"/>
                <a:gd name="T8" fmla="*/ 301 w 364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450">
                  <a:moveTo>
                    <a:pt x="301" y="0"/>
                  </a:moveTo>
                  <a:lnTo>
                    <a:pt x="364" y="48"/>
                  </a:lnTo>
                  <a:lnTo>
                    <a:pt x="63" y="450"/>
                  </a:lnTo>
                  <a:lnTo>
                    <a:pt x="0" y="40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43" name="组合 242"/>
          <p:cNvGrpSpPr/>
          <p:nvPr/>
        </p:nvGrpSpPr>
        <p:grpSpPr>
          <a:xfrm>
            <a:off x="4149092" y="3254442"/>
            <a:ext cx="477392" cy="743866"/>
            <a:chOff x="11474474" y="2483189"/>
            <a:chExt cx="804863" cy="1254125"/>
          </a:xfrm>
          <a:solidFill>
            <a:schemeClr val="bg1"/>
          </a:solidFill>
        </p:grpSpPr>
        <p:sp>
          <p:nvSpPr>
            <p:cNvPr id="251" name="Freeform 12"/>
            <p:cNvSpPr>
              <a:spLocks/>
            </p:cNvSpPr>
            <p:nvPr/>
          </p:nvSpPr>
          <p:spPr bwMode="auto">
            <a:xfrm>
              <a:off x="11766574" y="2535577"/>
              <a:ext cx="222250" cy="220663"/>
            </a:xfrm>
            <a:custGeom>
              <a:avLst/>
              <a:gdLst>
                <a:gd name="T0" fmla="*/ 278 w 278"/>
                <a:gd name="T1" fmla="*/ 140 h 279"/>
                <a:gd name="T2" fmla="*/ 275 w 278"/>
                <a:gd name="T3" fmla="*/ 168 h 279"/>
                <a:gd name="T4" fmla="*/ 267 w 278"/>
                <a:gd name="T5" fmla="*/ 194 h 279"/>
                <a:gd name="T6" fmla="*/ 254 w 278"/>
                <a:gd name="T7" fmla="*/ 217 h 279"/>
                <a:gd name="T8" fmla="*/ 238 w 278"/>
                <a:gd name="T9" fmla="*/ 239 h 279"/>
                <a:gd name="T10" fmla="*/ 216 w 278"/>
                <a:gd name="T11" fmla="*/ 254 h 279"/>
                <a:gd name="T12" fmla="*/ 193 w 278"/>
                <a:gd name="T13" fmla="*/ 267 h 279"/>
                <a:gd name="T14" fmla="*/ 168 w 278"/>
                <a:gd name="T15" fmla="*/ 276 h 279"/>
                <a:gd name="T16" fmla="*/ 139 w 278"/>
                <a:gd name="T17" fmla="*/ 279 h 279"/>
                <a:gd name="T18" fmla="*/ 124 w 278"/>
                <a:gd name="T19" fmla="*/ 277 h 279"/>
                <a:gd name="T20" fmla="*/ 97 w 278"/>
                <a:gd name="T21" fmla="*/ 273 h 279"/>
                <a:gd name="T22" fmla="*/ 73 w 278"/>
                <a:gd name="T23" fmla="*/ 262 h 279"/>
                <a:gd name="T24" fmla="*/ 51 w 278"/>
                <a:gd name="T25" fmla="*/ 247 h 279"/>
                <a:gd name="T26" fmla="*/ 31 w 278"/>
                <a:gd name="T27" fmla="*/ 229 h 279"/>
                <a:gd name="T28" fmla="*/ 17 w 278"/>
                <a:gd name="T29" fmla="*/ 206 h 279"/>
                <a:gd name="T30" fmla="*/ 7 w 278"/>
                <a:gd name="T31" fmla="*/ 181 h 279"/>
                <a:gd name="T32" fmla="*/ 1 w 278"/>
                <a:gd name="T33" fmla="*/ 154 h 279"/>
                <a:gd name="T34" fmla="*/ 0 w 278"/>
                <a:gd name="T35" fmla="*/ 140 h 279"/>
                <a:gd name="T36" fmla="*/ 2 w 278"/>
                <a:gd name="T37" fmla="*/ 112 h 279"/>
                <a:gd name="T38" fmla="*/ 11 w 278"/>
                <a:gd name="T39" fmla="*/ 85 h 279"/>
                <a:gd name="T40" fmla="*/ 24 w 278"/>
                <a:gd name="T41" fmla="*/ 62 h 279"/>
                <a:gd name="T42" fmla="*/ 41 w 278"/>
                <a:gd name="T43" fmla="*/ 42 h 279"/>
                <a:gd name="T44" fmla="*/ 61 w 278"/>
                <a:gd name="T45" fmla="*/ 25 h 279"/>
                <a:gd name="T46" fmla="*/ 84 w 278"/>
                <a:gd name="T47" fmla="*/ 12 h 279"/>
                <a:gd name="T48" fmla="*/ 112 w 278"/>
                <a:gd name="T49" fmla="*/ 3 h 279"/>
                <a:gd name="T50" fmla="*/ 139 w 278"/>
                <a:gd name="T51" fmla="*/ 0 h 279"/>
                <a:gd name="T52" fmla="*/ 153 w 278"/>
                <a:gd name="T53" fmla="*/ 2 h 279"/>
                <a:gd name="T54" fmla="*/ 180 w 278"/>
                <a:gd name="T55" fmla="*/ 7 h 279"/>
                <a:gd name="T56" fmla="*/ 205 w 278"/>
                <a:gd name="T57" fmla="*/ 18 h 279"/>
                <a:gd name="T58" fmla="*/ 228 w 278"/>
                <a:gd name="T59" fmla="*/ 32 h 279"/>
                <a:gd name="T60" fmla="*/ 247 w 278"/>
                <a:gd name="T61" fmla="*/ 52 h 279"/>
                <a:gd name="T62" fmla="*/ 261 w 278"/>
                <a:gd name="T63" fmla="*/ 74 h 279"/>
                <a:gd name="T64" fmla="*/ 272 w 278"/>
                <a:gd name="T65" fmla="*/ 98 h 279"/>
                <a:gd name="T66" fmla="*/ 277 w 278"/>
                <a:gd name="T67" fmla="*/ 125 h 279"/>
                <a:gd name="T68" fmla="*/ 278 w 278"/>
                <a:gd name="T69" fmla="*/ 14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9">
                  <a:moveTo>
                    <a:pt x="278" y="140"/>
                  </a:moveTo>
                  <a:lnTo>
                    <a:pt x="278" y="140"/>
                  </a:lnTo>
                  <a:lnTo>
                    <a:pt x="277" y="154"/>
                  </a:lnTo>
                  <a:lnTo>
                    <a:pt x="275" y="168"/>
                  </a:lnTo>
                  <a:lnTo>
                    <a:pt x="272" y="181"/>
                  </a:lnTo>
                  <a:lnTo>
                    <a:pt x="267" y="194"/>
                  </a:lnTo>
                  <a:lnTo>
                    <a:pt x="261" y="206"/>
                  </a:lnTo>
                  <a:lnTo>
                    <a:pt x="254" y="217"/>
                  </a:lnTo>
                  <a:lnTo>
                    <a:pt x="247" y="229"/>
                  </a:lnTo>
                  <a:lnTo>
                    <a:pt x="238" y="239"/>
                  </a:lnTo>
                  <a:lnTo>
                    <a:pt x="228" y="247"/>
                  </a:lnTo>
                  <a:lnTo>
                    <a:pt x="216" y="254"/>
                  </a:lnTo>
                  <a:lnTo>
                    <a:pt x="205" y="262"/>
                  </a:lnTo>
                  <a:lnTo>
                    <a:pt x="193" y="267"/>
                  </a:lnTo>
                  <a:lnTo>
                    <a:pt x="180" y="273"/>
                  </a:lnTo>
                  <a:lnTo>
                    <a:pt x="168" y="276"/>
                  </a:lnTo>
                  <a:lnTo>
                    <a:pt x="153" y="277"/>
                  </a:lnTo>
                  <a:lnTo>
                    <a:pt x="139" y="279"/>
                  </a:lnTo>
                  <a:lnTo>
                    <a:pt x="139" y="279"/>
                  </a:lnTo>
                  <a:lnTo>
                    <a:pt x="124" y="277"/>
                  </a:lnTo>
                  <a:lnTo>
                    <a:pt x="112" y="276"/>
                  </a:lnTo>
                  <a:lnTo>
                    <a:pt x="97" y="273"/>
                  </a:lnTo>
                  <a:lnTo>
                    <a:pt x="84" y="267"/>
                  </a:lnTo>
                  <a:lnTo>
                    <a:pt x="73" y="262"/>
                  </a:lnTo>
                  <a:lnTo>
                    <a:pt x="61" y="254"/>
                  </a:lnTo>
                  <a:lnTo>
                    <a:pt x="51" y="247"/>
                  </a:lnTo>
                  <a:lnTo>
                    <a:pt x="41" y="239"/>
                  </a:lnTo>
                  <a:lnTo>
                    <a:pt x="31" y="229"/>
                  </a:lnTo>
                  <a:lnTo>
                    <a:pt x="24" y="217"/>
                  </a:lnTo>
                  <a:lnTo>
                    <a:pt x="17" y="206"/>
                  </a:lnTo>
                  <a:lnTo>
                    <a:pt x="11" y="194"/>
                  </a:lnTo>
                  <a:lnTo>
                    <a:pt x="7" y="181"/>
                  </a:lnTo>
                  <a:lnTo>
                    <a:pt x="2" y="168"/>
                  </a:lnTo>
                  <a:lnTo>
                    <a:pt x="1" y="15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25"/>
                  </a:lnTo>
                  <a:lnTo>
                    <a:pt x="2" y="112"/>
                  </a:lnTo>
                  <a:lnTo>
                    <a:pt x="7" y="98"/>
                  </a:lnTo>
                  <a:lnTo>
                    <a:pt x="11" y="85"/>
                  </a:lnTo>
                  <a:lnTo>
                    <a:pt x="17" y="74"/>
                  </a:lnTo>
                  <a:lnTo>
                    <a:pt x="24" y="62"/>
                  </a:lnTo>
                  <a:lnTo>
                    <a:pt x="31" y="52"/>
                  </a:lnTo>
                  <a:lnTo>
                    <a:pt x="41" y="42"/>
                  </a:lnTo>
                  <a:lnTo>
                    <a:pt x="51" y="32"/>
                  </a:lnTo>
                  <a:lnTo>
                    <a:pt x="61" y="25"/>
                  </a:lnTo>
                  <a:lnTo>
                    <a:pt x="73" y="18"/>
                  </a:lnTo>
                  <a:lnTo>
                    <a:pt x="84" y="12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4" y="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53" y="2"/>
                  </a:lnTo>
                  <a:lnTo>
                    <a:pt x="168" y="3"/>
                  </a:lnTo>
                  <a:lnTo>
                    <a:pt x="180" y="7"/>
                  </a:lnTo>
                  <a:lnTo>
                    <a:pt x="193" y="12"/>
                  </a:lnTo>
                  <a:lnTo>
                    <a:pt x="205" y="18"/>
                  </a:lnTo>
                  <a:lnTo>
                    <a:pt x="216" y="25"/>
                  </a:lnTo>
                  <a:lnTo>
                    <a:pt x="228" y="32"/>
                  </a:lnTo>
                  <a:lnTo>
                    <a:pt x="238" y="42"/>
                  </a:lnTo>
                  <a:lnTo>
                    <a:pt x="247" y="52"/>
                  </a:lnTo>
                  <a:lnTo>
                    <a:pt x="254" y="62"/>
                  </a:lnTo>
                  <a:lnTo>
                    <a:pt x="261" y="74"/>
                  </a:lnTo>
                  <a:lnTo>
                    <a:pt x="267" y="85"/>
                  </a:lnTo>
                  <a:lnTo>
                    <a:pt x="272" y="98"/>
                  </a:lnTo>
                  <a:lnTo>
                    <a:pt x="275" y="112"/>
                  </a:lnTo>
                  <a:lnTo>
                    <a:pt x="277" y="125"/>
                  </a:lnTo>
                  <a:lnTo>
                    <a:pt x="278" y="140"/>
                  </a:lnTo>
                  <a:lnTo>
                    <a:pt x="27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2" name="Rectangle 13"/>
            <p:cNvSpPr>
              <a:spLocks noChangeArrowheads="1"/>
            </p:cNvSpPr>
            <p:nvPr/>
          </p:nvSpPr>
          <p:spPr bwMode="auto">
            <a:xfrm>
              <a:off x="11766574" y="2794339"/>
              <a:ext cx="22701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Rectangle 14"/>
            <p:cNvSpPr>
              <a:spLocks noChangeArrowheads="1"/>
            </p:cNvSpPr>
            <p:nvPr/>
          </p:nvSpPr>
          <p:spPr bwMode="auto">
            <a:xfrm>
              <a:off x="11777686" y="3299164"/>
              <a:ext cx="90488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4" name="Rectangle 15"/>
            <p:cNvSpPr>
              <a:spLocks noChangeArrowheads="1"/>
            </p:cNvSpPr>
            <p:nvPr/>
          </p:nvSpPr>
          <p:spPr bwMode="auto">
            <a:xfrm>
              <a:off x="11896749" y="3299164"/>
              <a:ext cx="92075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5" name="Freeform 16"/>
            <p:cNvSpPr>
              <a:spLocks/>
            </p:cNvSpPr>
            <p:nvPr/>
          </p:nvSpPr>
          <p:spPr bwMode="auto">
            <a:xfrm>
              <a:off x="11474474" y="2486364"/>
              <a:ext cx="300038" cy="349250"/>
            </a:xfrm>
            <a:custGeom>
              <a:avLst/>
              <a:gdLst>
                <a:gd name="T0" fmla="*/ 0 w 378"/>
                <a:gd name="T1" fmla="*/ 50 h 440"/>
                <a:gd name="T2" fmla="*/ 62 w 378"/>
                <a:gd name="T3" fmla="*/ 0 h 440"/>
                <a:gd name="T4" fmla="*/ 378 w 378"/>
                <a:gd name="T5" fmla="*/ 391 h 440"/>
                <a:gd name="T6" fmla="*/ 316 w 378"/>
                <a:gd name="T7" fmla="*/ 440 h 440"/>
                <a:gd name="T8" fmla="*/ 0 w 378"/>
                <a:gd name="T9" fmla="*/ 5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40">
                  <a:moveTo>
                    <a:pt x="0" y="50"/>
                  </a:moveTo>
                  <a:lnTo>
                    <a:pt x="62" y="0"/>
                  </a:lnTo>
                  <a:lnTo>
                    <a:pt x="378" y="391"/>
                  </a:lnTo>
                  <a:lnTo>
                    <a:pt x="316" y="44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6" name="Freeform 17"/>
            <p:cNvSpPr>
              <a:spLocks/>
            </p:cNvSpPr>
            <p:nvPr/>
          </p:nvSpPr>
          <p:spPr bwMode="auto">
            <a:xfrm>
              <a:off x="11988824" y="2483189"/>
              <a:ext cx="290513" cy="355600"/>
            </a:xfrm>
            <a:custGeom>
              <a:avLst/>
              <a:gdLst>
                <a:gd name="T0" fmla="*/ 301 w 364"/>
                <a:gd name="T1" fmla="*/ 0 h 450"/>
                <a:gd name="T2" fmla="*/ 364 w 364"/>
                <a:gd name="T3" fmla="*/ 48 h 450"/>
                <a:gd name="T4" fmla="*/ 63 w 364"/>
                <a:gd name="T5" fmla="*/ 450 h 450"/>
                <a:gd name="T6" fmla="*/ 0 w 364"/>
                <a:gd name="T7" fmla="*/ 402 h 450"/>
                <a:gd name="T8" fmla="*/ 301 w 364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450">
                  <a:moveTo>
                    <a:pt x="301" y="0"/>
                  </a:moveTo>
                  <a:lnTo>
                    <a:pt x="364" y="48"/>
                  </a:lnTo>
                  <a:lnTo>
                    <a:pt x="63" y="450"/>
                  </a:lnTo>
                  <a:lnTo>
                    <a:pt x="0" y="40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4952417" y="3254442"/>
            <a:ext cx="477392" cy="743866"/>
            <a:chOff x="11474474" y="2483189"/>
            <a:chExt cx="804863" cy="1254125"/>
          </a:xfrm>
          <a:solidFill>
            <a:schemeClr val="bg1"/>
          </a:solidFill>
        </p:grpSpPr>
        <p:sp>
          <p:nvSpPr>
            <p:cNvPr id="245" name="Freeform 12"/>
            <p:cNvSpPr>
              <a:spLocks/>
            </p:cNvSpPr>
            <p:nvPr/>
          </p:nvSpPr>
          <p:spPr bwMode="auto">
            <a:xfrm>
              <a:off x="11766574" y="2535577"/>
              <a:ext cx="222250" cy="220663"/>
            </a:xfrm>
            <a:custGeom>
              <a:avLst/>
              <a:gdLst>
                <a:gd name="T0" fmla="*/ 278 w 278"/>
                <a:gd name="T1" fmla="*/ 140 h 279"/>
                <a:gd name="T2" fmla="*/ 275 w 278"/>
                <a:gd name="T3" fmla="*/ 168 h 279"/>
                <a:gd name="T4" fmla="*/ 267 w 278"/>
                <a:gd name="T5" fmla="*/ 194 h 279"/>
                <a:gd name="T6" fmla="*/ 254 w 278"/>
                <a:gd name="T7" fmla="*/ 217 h 279"/>
                <a:gd name="T8" fmla="*/ 238 w 278"/>
                <a:gd name="T9" fmla="*/ 239 h 279"/>
                <a:gd name="T10" fmla="*/ 216 w 278"/>
                <a:gd name="T11" fmla="*/ 254 h 279"/>
                <a:gd name="T12" fmla="*/ 193 w 278"/>
                <a:gd name="T13" fmla="*/ 267 h 279"/>
                <a:gd name="T14" fmla="*/ 168 w 278"/>
                <a:gd name="T15" fmla="*/ 276 h 279"/>
                <a:gd name="T16" fmla="*/ 139 w 278"/>
                <a:gd name="T17" fmla="*/ 279 h 279"/>
                <a:gd name="T18" fmla="*/ 124 w 278"/>
                <a:gd name="T19" fmla="*/ 277 h 279"/>
                <a:gd name="T20" fmla="*/ 97 w 278"/>
                <a:gd name="T21" fmla="*/ 273 h 279"/>
                <a:gd name="T22" fmla="*/ 73 w 278"/>
                <a:gd name="T23" fmla="*/ 262 h 279"/>
                <a:gd name="T24" fmla="*/ 51 w 278"/>
                <a:gd name="T25" fmla="*/ 247 h 279"/>
                <a:gd name="T26" fmla="*/ 31 w 278"/>
                <a:gd name="T27" fmla="*/ 229 h 279"/>
                <a:gd name="T28" fmla="*/ 17 w 278"/>
                <a:gd name="T29" fmla="*/ 206 h 279"/>
                <a:gd name="T30" fmla="*/ 7 w 278"/>
                <a:gd name="T31" fmla="*/ 181 h 279"/>
                <a:gd name="T32" fmla="*/ 1 w 278"/>
                <a:gd name="T33" fmla="*/ 154 h 279"/>
                <a:gd name="T34" fmla="*/ 0 w 278"/>
                <a:gd name="T35" fmla="*/ 140 h 279"/>
                <a:gd name="T36" fmla="*/ 2 w 278"/>
                <a:gd name="T37" fmla="*/ 112 h 279"/>
                <a:gd name="T38" fmla="*/ 11 w 278"/>
                <a:gd name="T39" fmla="*/ 85 h 279"/>
                <a:gd name="T40" fmla="*/ 24 w 278"/>
                <a:gd name="T41" fmla="*/ 62 h 279"/>
                <a:gd name="T42" fmla="*/ 41 w 278"/>
                <a:gd name="T43" fmla="*/ 42 h 279"/>
                <a:gd name="T44" fmla="*/ 61 w 278"/>
                <a:gd name="T45" fmla="*/ 25 h 279"/>
                <a:gd name="T46" fmla="*/ 84 w 278"/>
                <a:gd name="T47" fmla="*/ 12 h 279"/>
                <a:gd name="T48" fmla="*/ 112 w 278"/>
                <a:gd name="T49" fmla="*/ 3 h 279"/>
                <a:gd name="T50" fmla="*/ 139 w 278"/>
                <a:gd name="T51" fmla="*/ 0 h 279"/>
                <a:gd name="T52" fmla="*/ 153 w 278"/>
                <a:gd name="T53" fmla="*/ 2 h 279"/>
                <a:gd name="T54" fmla="*/ 180 w 278"/>
                <a:gd name="T55" fmla="*/ 7 h 279"/>
                <a:gd name="T56" fmla="*/ 205 w 278"/>
                <a:gd name="T57" fmla="*/ 18 h 279"/>
                <a:gd name="T58" fmla="*/ 228 w 278"/>
                <a:gd name="T59" fmla="*/ 32 h 279"/>
                <a:gd name="T60" fmla="*/ 247 w 278"/>
                <a:gd name="T61" fmla="*/ 52 h 279"/>
                <a:gd name="T62" fmla="*/ 261 w 278"/>
                <a:gd name="T63" fmla="*/ 74 h 279"/>
                <a:gd name="T64" fmla="*/ 272 w 278"/>
                <a:gd name="T65" fmla="*/ 98 h 279"/>
                <a:gd name="T66" fmla="*/ 277 w 278"/>
                <a:gd name="T67" fmla="*/ 125 h 279"/>
                <a:gd name="T68" fmla="*/ 278 w 278"/>
                <a:gd name="T69" fmla="*/ 14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9">
                  <a:moveTo>
                    <a:pt x="278" y="140"/>
                  </a:moveTo>
                  <a:lnTo>
                    <a:pt x="278" y="140"/>
                  </a:lnTo>
                  <a:lnTo>
                    <a:pt x="277" y="154"/>
                  </a:lnTo>
                  <a:lnTo>
                    <a:pt x="275" y="168"/>
                  </a:lnTo>
                  <a:lnTo>
                    <a:pt x="272" y="181"/>
                  </a:lnTo>
                  <a:lnTo>
                    <a:pt x="267" y="194"/>
                  </a:lnTo>
                  <a:lnTo>
                    <a:pt x="261" y="206"/>
                  </a:lnTo>
                  <a:lnTo>
                    <a:pt x="254" y="217"/>
                  </a:lnTo>
                  <a:lnTo>
                    <a:pt x="247" y="229"/>
                  </a:lnTo>
                  <a:lnTo>
                    <a:pt x="238" y="239"/>
                  </a:lnTo>
                  <a:lnTo>
                    <a:pt x="228" y="247"/>
                  </a:lnTo>
                  <a:lnTo>
                    <a:pt x="216" y="254"/>
                  </a:lnTo>
                  <a:lnTo>
                    <a:pt x="205" y="262"/>
                  </a:lnTo>
                  <a:lnTo>
                    <a:pt x="193" y="267"/>
                  </a:lnTo>
                  <a:lnTo>
                    <a:pt x="180" y="273"/>
                  </a:lnTo>
                  <a:lnTo>
                    <a:pt x="168" y="276"/>
                  </a:lnTo>
                  <a:lnTo>
                    <a:pt x="153" y="277"/>
                  </a:lnTo>
                  <a:lnTo>
                    <a:pt x="139" y="279"/>
                  </a:lnTo>
                  <a:lnTo>
                    <a:pt x="139" y="279"/>
                  </a:lnTo>
                  <a:lnTo>
                    <a:pt x="124" y="277"/>
                  </a:lnTo>
                  <a:lnTo>
                    <a:pt x="112" y="276"/>
                  </a:lnTo>
                  <a:lnTo>
                    <a:pt x="97" y="273"/>
                  </a:lnTo>
                  <a:lnTo>
                    <a:pt x="84" y="267"/>
                  </a:lnTo>
                  <a:lnTo>
                    <a:pt x="73" y="262"/>
                  </a:lnTo>
                  <a:lnTo>
                    <a:pt x="61" y="254"/>
                  </a:lnTo>
                  <a:lnTo>
                    <a:pt x="51" y="247"/>
                  </a:lnTo>
                  <a:lnTo>
                    <a:pt x="41" y="239"/>
                  </a:lnTo>
                  <a:lnTo>
                    <a:pt x="31" y="229"/>
                  </a:lnTo>
                  <a:lnTo>
                    <a:pt x="24" y="217"/>
                  </a:lnTo>
                  <a:lnTo>
                    <a:pt x="17" y="206"/>
                  </a:lnTo>
                  <a:lnTo>
                    <a:pt x="11" y="194"/>
                  </a:lnTo>
                  <a:lnTo>
                    <a:pt x="7" y="181"/>
                  </a:lnTo>
                  <a:lnTo>
                    <a:pt x="2" y="168"/>
                  </a:lnTo>
                  <a:lnTo>
                    <a:pt x="1" y="15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25"/>
                  </a:lnTo>
                  <a:lnTo>
                    <a:pt x="2" y="112"/>
                  </a:lnTo>
                  <a:lnTo>
                    <a:pt x="7" y="98"/>
                  </a:lnTo>
                  <a:lnTo>
                    <a:pt x="11" y="85"/>
                  </a:lnTo>
                  <a:lnTo>
                    <a:pt x="17" y="74"/>
                  </a:lnTo>
                  <a:lnTo>
                    <a:pt x="24" y="62"/>
                  </a:lnTo>
                  <a:lnTo>
                    <a:pt x="31" y="52"/>
                  </a:lnTo>
                  <a:lnTo>
                    <a:pt x="41" y="42"/>
                  </a:lnTo>
                  <a:lnTo>
                    <a:pt x="51" y="32"/>
                  </a:lnTo>
                  <a:lnTo>
                    <a:pt x="61" y="25"/>
                  </a:lnTo>
                  <a:lnTo>
                    <a:pt x="73" y="18"/>
                  </a:lnTo>
                  <a:lnTo>
                    <a:pt x="84" y="12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4" y="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53" y="2"/>
                  </a:lnTo>
                  <a:lnTo>
                    <a:pt x="168" y="3"/>
                  </a:lnTo>
                  <a:lnTo>
                    <a:pt x="180" y="7"/>
                  </a:lnTo>
                  <a:lnTo>
                    <a:pt x="193" y="12"/>
                  </a:lnTo>
                  <a:lnTo>
                    <a:pt x="205" y="18"/>
                  </a:lnTo>
                  <a:lnTo>
                    <a:pt x="216" y="25"/>
                  </a:lnTo>
                  <a:lnTo>
                    <a:pt x="228" y="32"/>
                  </a:lnTo>
                  <a:lnTo>
                    <a:pt x="238" y="42"/>
                  </a:lnTo>
                  <a:lnTo>
                    <a:pt x="247" y="52"/>
                  </a:lnTo>
                  <a:lnTo>
                    <a:pt x="254" y="62"/>
                  </a:lnTo>
                  <a:lnTo>
                    <a:pt x="261" y="74"/>
                  </a:lnTo>
                  <a:lnTo>
                    <a:pt x="267" y="85"/>
                  </a:lnTo>
                  <a:lnTo>
                    <a:pt x="272" y="98"/>
                  </a:lnTo>
                  <a:lnTo>
                    <a:pt x="275" y="112"/>
                  </a:lnTo>
                  <a:lnTo>
                    <a:pt x="277" y="125"/>
                  </a:lnTo>
                  <a:lnTo>
                    <a:pt x="278" y="140"/>
                  </a:lnTo>
                  <a:lnTo>
                    <a:pt x="27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Rectangle 13"/>
            <p:cNvSpPr>
              <a:spLocks noChangeArrowheads="1"/>
            </p:cNvSpPr>
            <p:nvPr/>
          </p:nvSpPr>
          <p:spPr bwMode="auto">
            <a:xfrm>
              <a:off x="11766574" y="2794339"/>
              <a:ext cx="22701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Rectangle 14"/>
            <p:cNvSpPr>
              <a:spLocks noChangeArrowheads="1"/>
            </p:cNvSpPr>
            <p:nvPr/>
          </p:nvSpPr>
          <p:spPr bwMode="auto">
            <a:xfrm>
              <a:off x="11777686" y="3299164"/>
              <a:ext cx="90488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Rectangle 15"/>
            <p:cNvSpPr>
              <a:spLocks noChangeArrowheads="1"/>
            </p:cNvSpPr>
            <p:nvPr/>
          </p:nvSpPr>
          <p:spPr bwMode="auto">
            <a:xfrm>
              <a:off x="11896749" y="3299164"/>
              <a:ext cx="92075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Freeform 16"/>
            <p:cNvSpPr>
              <a:spLocks/>
            </p:cNvSpPr>
            <p:nvPr/>
          </p:nvSpPr>
          <p:spPr bwMode="auto">
            <a:xfrm>
              <a:off x="11474474" y="2486364"/>
              <a:ext cx="300038" cy="349250"/>
            </a:xfrm>
            <a:custGeom>
              <a:avLst/>
              <a:gdLst>
                <a:gd name="T0" fmla="*/ 0 w 378"/>
                <a:gd name="T1" fmla="*/ 50 h 440"/>
                <a:gd name="T2" fmla="*/ 62 w 378"/>
                <a:gd name="T3" fmla="*/ 0 h 440"/>
                <a:gd name="T4" fmla="*/ 378 w 378"/>
                <a:gd name="T5" fmla="*/ 391 h 440"/>
                <a:gd name="T6" fmla="*/ 316 w 378"/>
                <a:gd name="T7" fmla="*/ 440 h 440"/>
                <a:gd name="T8" fmla="*/ 0 w 378"/>
                <a:gd name="T9" fmla="*/ 5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40">
                  <a:moveTo>
                    <a:pt x="0" y="50"/>
                  </a:moveTo>
                  <a:lnTo>
                    <a:pt x="62" y="0"/>
                  </a:lnTo>
                  <a:lnTo>
                    <a:pt x="378" y="391"/>
                  </a:lnTo>
                  <a:lnTo>
                    <a:pt x="316" y="44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0" name="Freeform 17"/>
            <p:cNvSpPr>
              <a:spLocks/>
            </p:cNvSpPr>
            <p:nvPr/>
          </p:nvSpPr>
          <p:spPr bwMode="auto">
            <a:xfrm>
              <a:off x="11988824" y="2483189"/>
              <a:ext cx="290513" cy="355600"/>
            </a:xfrm>
            <a:custGeom>
              <a:avLst/>
              <a:gdLst>
                <a:gd name="T0" fmla="*/ 301 w 364"/>
                <a:gd name="T1" fmla="*/ 0 h 450"/>
                <a:gd name="T2" fmla="*/ 364 w 364"/>
                <a:gd name="T3" fmla="*/ 48 h 450"/>
                <a:gd name="T4" fmla="*/ 63 w 364"/>
                <a:gd name="T5" fmla="*/ 450 h 450"/>
                <a:gd name="T6" fmla="*/ 0 w 364"/>
                <a:gd name="T7" fmla="*/ 402 h 450"/>
                <a:gd name="T8" fmla="*/ 301 w 364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450">
                  <a:moveTo>
                    <a:pt x="301" y="0"/>
                  </a:moveTo>
                  <a:lnTo>
                    <a:pt x="364" y="48"/>
                  </a:lnTo>
                  <a:lnTo>
                    <a:pt x="63" y="450"/>
                  </a:lnTo>
                  <a:lnTo>
                    <a:pt x="0" y="40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3688578" y="4270874"/>
            <a:ext cx="477392" cy="743866"/>
            <a:chOff x="11474474" y="2483189"/>
            <a:chExt cx="804863" cy="1254125"/>
          </a:xfrm>
          <a:solidFill>
            <a:schemeClr val="bg1"/>
          </a:solidFill>
        </p:grpSpPr>
        <p:sp>
          <p:nvSpPr>
            <p:cNvPr id="272" name="Freeform 12"/>
            <p:cNvSpPr>
              <a:spLocks/>
            </p:cNvSpPr>
            <p:nvPr/>
          </p:nvSpPr>
          <p:spPr bwMode="auto">
            <a:xfrm>
              <a:off x="11766574" y="2535577"/>
              <a:ext cx="222250" cy="220663"/>
            </a:xfrm>
            <a:custGeom>
              <a:avLst/>
              <a:gdLst>
                <a:gd name="T0" fmla="*/ 278 w 278"/>
                <a:gd name="T1" fmla="*/ 140 h 279"/>
                <a:gd name="T2" fmla="*/ 275 w 278"/>
                <a:gd name="T3" fmla="*/ 168 h 279"/>
                <a:gd name="T4" fmla="*/ 267 w 278"/>
                <a:gd name="T5" fmla="*/ 194 h 279"/>
                <a:gd name="T6" fmla="*/ 254 w 278"/>
                <a:gd name="T7" fmla="*/ 217 h 279"/>
                <a:gd name="T8" fmla="*/ 238 w 278"/>
                <a:gd name="T9" fmla="*/ 239 h 279"/>
                <a:gd name="T10" fmla="*/ 216 w 278"/>
                <a:gd name="T11" fmla="*/ 254 h 279"/>
                <a:gd name="T12" fmla="*/ 193 w 278"/>
                <a:gd name="T13" fmla="*/ 267 h 279"/>
                <a:gd name="T14" fmla="*/ 168 w 278"/>
                <a:gd name="T15" fmla="*/ 276 h 279"/>
                <a:gd name="T16" fmla="*/ 139 w 278"/>
                <a:gd name="T17" fmla="*/ 279 h 279"/>
                <a:gd name="T18" fmla="*/ 124 w 278"/>
                <a:gd name="T19" fmla="*/ 277 h 279"/>
                <a:gd name="T20" fmla="*/ 97 w 278"/>
                <a:gd name="T21" fmla="*/ 273 h 279"/>
                <a:gd name="T22" fmla="*/ 73 w 278"/>
                <a:gd name="T23" fmla="*/ 262 h 279"/>
                <a:gd name="T24" fmla="*/ 51 w 278"/>
                <a:gd name="T25" fmla="*/ 247 h 279"/>
                <a:gd name="T26" fmla="*/ 31 w 278"/>
                <a:gd name="T27" fmla="*/ 229 h 279"/>
                <a:gd name="T28" fmla="*/ 17 w 278"/>
                <a:gd name="T29" fmla="*/ 206 h 279"/>
                <a:gd name="T30" fmla="*/ 7 w 278"/>
                <a:gd name="T31" fmla="*/ 181 h 279"/>
                <a:gd name="T32" fmla="*/ 1 w 278"/>
                <a:gd name="T33" fmla="*/ 154 h 279"/>
                <a:gd name="T34" fmla="*/ 0 w 278"/>
                <a:gd name="T35" fmla="*/ 140 h 279"/>
                <a:gd name="T36" fmla="*/ 2 w 278"/>
                <a:gd name="T37" fmla="*/ 112 h 279"/>
                <a:gd name="T38" fmla="*/ 11 w 278"/>
                <a:gd name="T39" fmla="*/ 85 h 279"/>
                <a:gd name="T40" fmla="*/ 24 w 278"/>
                <a:gd name="T41" fmla="*/ 62 h 279"/>
                <a:gd name="T42" fmla="*/ 41 w 278"/>
                <a:gd name="T43" fmla="*/ 42 h 279"/>
                <a:gd name="T44" fmla="*/ 61 w 278"/>
                <a:gd name="T45" fmla="*/ 25 h 279"/>
                <a:gd name="T46" fmla="*/ 84 w 278"/>
                <a:gd name="T47" fmla="*/ 12 h 279"/>
                <a:gd name="T48" fmla="*/ 112 w 278"/>
                <a:gd name="T49" fmla="*/ 3 h 279"/>
                <a:gd name="T50" fmla="*/ 139 w 278"/>
                <a:gd name="T51" fmla="*/ 0 h 279"/>
                <a:gd name="T52" fmla="*/ 153 w 278"/>
                <a:gd name="T53" fmla="*/ 2 h 279"/>
                <a:gd name="T54" fmla="*/ 180 w 278"/>
                <a:gd name="T55" fmla="*/ 7 h 279"/>
                <a:gd name="T56" fmla="*/ 205 w 278"/>
                <a:gd name="T57" fmla="*/ 18 h 279"/>
                <a:gd name="T58" fmla="*/ 228 w 278"/>
                <a:gd name="T59" fmla="*/ 32 h 279"/>
                <a:gd name="T60" fmla="*/ 247 w 278"/>
                <a:gd name="T61" fmla="*/ 52 h 279"/>
                <a:gd name="T62" fmla="*/ 261 w 278"/>
                <a:gd name="T63" fmla="*/ 74 h 279"/>
                <a:gd name="T64" fmla="*/ 272 w 278"/>
                <a:gd name="T65" fmla="*/ 98 h 279"/>
                <a:gd name="T66" fmla="*/ 277 w 278"/>
                <a:gd name="T67" fmla="*/ 125 h 279"/>
                <a:gd name="T68" fmla="*/ 278 w 278"/>
                <a:gd name="T69" fmla="*/ 14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9">
                  <a:moveTo>
                    <a:pt x="278" y="140"/>
                  </a:moveTo>
                  <a:lnTo>
                    <a:pt x="278" y="140"/>
                  </a:lnTo>
                  <a:lnTo>
                    <a:pt x="277" y="154"/>
                  </a:lnTo>
                  <a:lnTo>
                    <a:pt x="275" y="168"/>
                  </a:lnTo>
                  <a:lnTo>
                    <a:pt x="272" y="181"/>
                  </a:lnTo>
                  <a:lnTo>
                    <a:pt x="267" y="194"/>
                  </a:lnTo>
                  <a:lnTo>
                    <a:pt x="261" y="206"/>
                  </a:lnTo>
                  <a:lnTo>
                    <a:pt x="254" y="217"/>
                  </a:lnTo>
                  <a:lnTo>
                    <a:pt x="247" y="229"/>
                  </a:lnTo>
                  <a:lnTo>
                    <a:pt x="238" y="239"/>
                  </a:lnTo>
                  <a:lnTo>
                    <a:pt x="228" y="247"/>
                  </a:lnTo>
                  <a:lnTo>
                    <a:pt x="216" y="254"/>
                  </a:lnTo>
                  <a:lnTo>
                    <a:pt x="205" y="262"/>
                  </a:lnTo>
                  <a:lnTo>
                    <a:pt x="193" y="267"/>
                  </a:lnTo>
                  <a:lnTo>
                    <a:pt x="180" y="273"/>
                  </a:lnTo>
                  <a:lnTo>
                    <a:pt x="168" y="276"/>
                  </a:lnTo>
                  <a:lnTo>
                    <a:pt x="153" y="277"/>
                  </a:lnTo>
                  <a:lnTo>
                    <a:pt x="139" y="279"/>
                  </a:lnTo>
                  <a:lnTo>
                    <a:pt x="139" y="279"/>
                  </a:lnTo>
                  <a:lnTo>
                    <a:pt x="124" y="277"/>
                  </a:lnTo>
                  <a:lnTo>
                    <a:pt x="112" y="276"/>
                  </a:lnTo>
                  <a:lnTo>
                    <a:pt x="97" y="273"/>
                  </a:lnTo>
                  <a:lnTo>
                    <a:pt x="84" y="267"/>
                  </a:lnTo>
                  <a:lnTo>
                    <a:pt x="73" y="262"/>
                  </a:lnTo>
                  <a:lnTo>
                    <a:pt x="61" y="254"/>
                  </a:lnTo>
                  <a:lnTo>
                    <a:pt x="51" y="247"/>
                  </a:lnTo>
                  <a:lnTo>
                    <a:pt x="41" y="239"/>
                  </a:lnTo>
                  <a:lnTo>
                    <a:pt x="31" y="229"/>
                  </a:lnTo>
                  <a:lnTo>
                    <a:pt x="24" y="217"/>
                  </a:lnTo>
                  <a:lnTo>
                    <a:pt x="17" y="206"/>
                  </a:lnTo>
                  <a:lnTo>
                    <a:pt x="11" y="194"/>
                  </a:lnTo>
                  <a:lnTo>
                    <a:pt x="7" y="181"/>
                  </a:lnTo>
                  <a:lnTo>
                    <a:pt x="2" y="168"/>
                  </a:lnTo>
                  <a:lnTo>
                    <a:pt x="1" y="15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25"/>
                  </a:lnTo>
                  <a:lnTo>
                    <a:pt x="2" y="112"/>
                  </a:lnTo>
                  <a:lnTo>
                    <a:pt x="7" y="98"/>
                  </a:lnTo>
                  <a:lnTo>
                    <a:pt x="11" y="85"/>
                  </a:lnTo>
                  <a:lnTo>
                    <a:pt x="17" y="74"/>
                  </a:lnTo>
                  <a:lnTo>
                    <a:pt x="24" y="62"/>
                  </a:lnTo>
                  <a:lnTo>
                    <a:pt x="31" y="52"/>
                  </a:lnTo>
                  <a:lnTo>
                    <a:pt x="41" y="42"/>
                  </a:lnTo>
                  <a:lnTo>
                    <a:pt x="51" y="32"/>
                  </a:lnTo>
                  <a:lnTo>
                    <a:pt x="61" y="25"/>
                  </a:lnTo>
                  <a:lnTo>
                    <a:pt x="73" y="18"/>
                  </a:lnTo>
                  <a:lnTo>
                    <a:pt x="84" y="12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4" y="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53" y="2"/>
                  </a:lnTo>
                  <a:lnTo>
                    <a:pt x="168" y="3"/>
                  </a:lnTo>
                  <a:lnTo>
                    <a:pt x="180" y="7"/>
                  </a:lnTo>
                  <a:lnTo>
                    <a:pt x="193" y="12"/>
                  </a:lnTo>
                  <a:lnTo>
                    <a:pt x="205" y="18"/>
                  </a:lnTo>
                  <a:lnTo>
                    <a:pt x="216" y="25"/>
                  </a:lnTo>
                  <a:lnTo>
                    <a:pt x="228" y="32"/>
                  </a:lnTo>
                  <a:lnTo>
                    <a:pt x="238" y="42"/>
                  </a:lnTo>
                  <a:lnTo>
                    <a:pt x="247" y="52"/>
                  </a:lnTo>
                  <a:lnTo>
                    <a:pt x="254" y="62"/>
                  </a:lnTo>
                  <a:lnTo>
                    <a:pt x="261" y="74"/>
                  </a:lnTo>
                  <a:lnTo>
                    <a:pt x="267" y="85"/>
                  </a:lnTo>
                  <a:lnTo>
                    <a:pt x="272" y="98"/>
                  </a:lnTo>
                  <a:lnTo>
                    <a:pt x="275" y="112"/>
                  </a:lnTo>
                  <a:lnTo>
                    <a:pt x="277" y="125"/>
                  </a:lnTo>
                  <a:lnTo>
                    <a:pt x="278" y="140"/>
                  </a:lnTo>
                  <a:lnTo>
                    <a:pt x="27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73" name="Rectangle 13"/>
            <p:cNvSpPr>
              <a:spLocks noChangeArrowheads="1"/>
            </p:cNvSpPr>
            <p:nvPr/>
          </p:nvSpPr>
          <p:spPr bwMode="auto">
            <a:xfrm>
              <a:off x="11766574" y="2794339"/>
              <a:ext cx="22701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74" name="Rectangle 14"/>
            <p:cNvSpPr>
              <a:spLocks noChangeArrowheads="1"/>
            </p:cNvSpPr>
            <p:nvPr/>
          </p:nvSpPr>
          <p:spPr bwMode="auto">
            <a:xfrm>
              <a:off x="11777686" y="3299164"/>
              <a:ext cx="90488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75" name="Rectangle 15"/>
            <p:cNvSpPr>
              <a:spLocks noChangeArrowheads="1"/>
            </p:cNvSpPr>
            <p:nvPr/>
          </p:nvSpPr>
          <p:spPr bwMode="auto">
            <a:xfrm>
              <a:off x="11896749" y="3299164"/>
              <a:ext cx="92075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76" name="Freeform 16"/>
            <p:cNvSpPr>
              <a:spLocks/>
            </p:cNvSpPr>
            <p:nvPr/>
          </p:nvSpPr>
          <p:spPr bwMode="auto">
            <a:xfrm>
              <a:off x="11474474" y="2486364"/>
              <a:ext cx="300038" cy="349250"/>
            </a:xfrm>
            <a:custGeom>
              <a:avLst/>
              <a:gdLst>
                <a:gd name="T0" fmla="*/ 0 w 378"/>
                <a:gd name="T1" fmla="*/ 50 h 440"/>
                <a:gd name="T2" fmla="*/ 62 w 378"/>
                <a:gd name="T3" fmla="*/ 0 h 440"/>
                <a:gd name="T4" fmla="*/ 378 w 378"/>
                <a:gd name="T5" fmla="*/ 391 h 440"/>
                <a:gd name="T6" fmla="*/ 316 w 378"/>
                <a:gd name="T7" fmla="*/ 440 h 440"/>
                <a:gd name="T8" fmla="*/ 0 w 378"/>
                <a:gd name="T9" fmla="*/ 5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40">
                  <a:moveTo>
                    <a:pt x="0" y="50"/>
                  </a:moveTo>
                  <a:lnTo>
                    <a:pt x="62" y="0"/>
                  </a:lnTo>
                  <a:lnTo>
                    <a:pt x="378" y="391"/>
                  </a:lnTo>
                  <a:lnTo>
                    <a:pt x="316" y="44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77" name="Freeform 17"/>
            <p:cNvSpPr>
              <a:spLocks/>
            </p:cNvSpPr>
            <p:nvPr/>
          </p:nvSpPr>
          <p:spPr bwMode="auto">
            <a:xfrm>
              <a:off x="11988824" y="2483189"/>
              <a:ext cx="290513" cy="355600"/>
            </a:xfrm>
            <a:custGeom>
              <a:avLst/>
              <a:gdLst>
                <a:gd name="T0" fmla="*/ 301 w 364"/>
                <a:gd name="T1" fmla="*/ 0 h 450"/>
                <a:gd name="T2" fmla="*/ 364 w 364"/>
                <a:gd name="T3" fmla="*/ 48 h 450"/>
                <a:gd name="T4" fmla="*/ 63 w 364"/>
                <a:gd name="T5" fmla="*/ 450 h 450"/>
                <a:gd name="T6" fmla="*/ 0 w 364"/>
                <a:gd name="T7" fmla="*/ 402 h 450"/>
                <a:gd name="T8" fmla="*/ 301 w 364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450">
                  <a:moveTo>
                    <a:pt x="301" y="0"/>
                  </a:moveTo>
                  <a:lnTo>
                    <a:pt x="364" y="48"/>
                  </a:lnTo>
                  <a:lnTo>
                    <a:pt x="63" y="450"/>
                  </a:lnTo>
                  <a:lnTo>
                    <a:pt x="0" y="40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4491903" y="4270874"/>
            <a:ext cx="477392" cy="743866"/>
            <a:chOff x="11474474" y="2483189"/>
            <a:chExt cx="804863" cy="1254125"/>
          </a:xfrm>
          <a:solidFill>
            <a:schemeClr val="bg1"/>
          </a:solidFill>
        </p:grpSpPr>
        <p:sp>
          <p:nvSpPr>
            <p:cNvPr id="266" name="Freeform 12"/>
            <p:cNvSpPr>
              <a:spLocks/>
            </p:cNvSpPr>
            <p:nvPr/>
          </p:nvSpPr>
          <p:spPr bwMode="auto">
            <a:xfrm>
              <a:off x="11766574" y="2535577"/>
              <a:ext cx="222250" cy="220663"/>
            </a:xfrm>
            <a:custGeom>
              <a:avLst/>
              <a:gdLst>
                <a:gd name="T0" fmla="*/ 278 w 278"/>
                <a:gd name="T1" fmla="*/ 140 h 279"/>
                <a:gd name="T2" fmla="*/ 275 w 278"/>
                <a:gd name="T3" fmla="*/ 168 h 279"/>
                <a:gd name="T4" fmla="*/ 267 w 278"/>
                <a:gd name="T5" fmla="*/ 194 h 279"/>
                <a:gd name="T6" fmla="*/ 254 w 278"/>
                <a:gd name="T7" fmla="*/ 217 h 279"/>
                <a:gd name="T8" fmla="*/ 238 w 278"/>
                <a:gd name="T9" fmla="*/ 239 h 279"/>
                <a:gd name="T10" fmla="*/ 216 w 278"/>
                <a:gd name="T11" fmla="*/ 254 h 279"/>
                <a:gd name="T12" fmla="*/ 193 w 278"/>
                <a:gd name="T13" fmla="*/ 267 h 279"/>
                <a:gd name="T14" fmla="*/ 168 w 278"/>
                <a:gd name="T15" fmla="*/ 276 h 279"/>
                <a:gd name="T16" fmla="*/ 139 w 278"/>
                <a:gd name="T17" fmla="*/ 279 h 279"/>
                <a:gd name="T18" fmla="*/ 124 w 278"/>
                <a:gd name="T19" fmla="*/ 277 h 279"/>
                <a:gd name="T20" fmla="*/ 97 w 278"/>
                <a:gd name="T21" fmla="*/ 273 h 279"/>
                <a:gd name="T22" fmla="*/ 73 w 278"/>
                <a:gd name="T23" fmla="*/ 262 h 279"/>
                <a:gd name="T24" fmla="*/ 51 w 278"/>
                <a:gd name="T25" fmla="*/ 247 h 279"/>
                <a:gd name="T26" fmla="*/ 31 w 278"/>
                <a:gd name="T27" fmla="*/ 229 h 279"/>
                <a:gd name="T28" fmla="*/ 17 w 278"/>
                <a:gd name="T29" fmla="*/ 206 h 279"/>
                <a:gd name="T30" fmla="*/ 7 w 278"/>
                <a:gd name="T31" fmla="*/ 181 h 279"/>
                <a:gd name="T32" fmla="*/ 1 w 278"/>
                <a:gd name="T33" fmla="*/ 154 h 279"/>
                <a:gd name="T34" fmla="*/ 0 w 278"/>
                <a:gd name="T35" fmla="*/ 140 h 279"/>
                <a:gd name="T36" fmla="*/ 2 w 278"/>
                <a:gd name="T37" fmla="*/ 112 h 279"/>
                <a:gd name="T38" fmla="*/ 11 w 278"/>
                <a:gd name="T39" fmla="*/ 85 h 279"/>
                <a:gd name="T40" fmla="*/ 24 w 278"/>
                <a:gd name="T41" fmla="*/ 62 h 279"/>
                <a:gd name="T42" fmla="*/ 41 w 278"/>
                <a:gd name="T43" fmla="*/ 42 h 279"/>
                <a:gd name="T44" fmla="*/ 61 w 278"/>
                <a:gd name="T45" fmla="*/ 25 h 279"/>
                <a:gd name="T46" fmla="*/ 84 w 278"/>
                <a:gd name="T47" fmla="*/ 12 h 279"/>
                <a:gd name="T48" fmla="*/ 112 w 278"/>
                <a:gd name="T49" fmla="*/ 3 h 279"/>
                <a:gd name="T50" fmla="*/ 139 w 278"/>
                <a:gd name="T51" fmla="*/ 0 h 279"/>
                <a:gd name="T52" fmla="*/ 153 w 278"/>
                <a:gd name="T53" fmla="*/ 2 h 279"/>
                <a:gd name="T54" fmla="*/ 180 w 278"/>
                <a:gd name="T55" fmla="*/ 7 h 279"/>
                <a:gd name="T56" fmla="*/ 205 w 278"/>
                <a:gd name="T57" fmla="*/ 18 h 279"/>
                <a:gd name="T58" fmla="*/ 228 w 278"/>
                <a:gd name="T59" fmla="*/ 32 h 279"/>
                <a:gd name="T60" fmla="*/ 247 w 278"/>
                <a:gd name="T61" fmla="*/ 52 h 279"/>
                <a:gd name="T62" fmla="*/ 261 w 278"/>
                <a:gd name="T63" fmla="*/ 74 h 279"/>
                <a:gd name="T64" fmla="*/ 272 w 278"/>
                <a:gd name="T65" fmla="*/ 98 h 279"/>
                <a:gd name="T66" fmla="*/ 277 w 278"/>
                <a:gd name="T67" fmla="*/ 125 h 279"/>
                <a:gd name="T68" fmla="*/ 278 w 278"/>
                <a:gd name="T69" fmla="*/ 14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9">
                  <a:moveTo>
                    <a:pt x="278" y="140"/>
                  </a:moveTo>
                  <a:lnTo>
                    <a:pt x="278" y="140"/>
                  </a:lnTo>
                  <a:lnTo>
                    <a:pt x="277" y="154"/>
                  </a:lnTo>
                  <a:lnTo>
                    <a:pt x="275" y="168"/>
                  </a:lnTo>
                  <a:lnTo>
                    <a:pt x="272" y="181"/>
                  </a:lnTo>
                  <a:lnTo>
                    <a:pt x="267" y="194"/>
                  </a:lnTo>
                  <a:lnTo>
                    <a:pt x="261" y="206"/>
                  </a:lnTo>
                  <a:lnTo>
                    <a:pt x="254" y="217"/>
                  </a:lnTo>
                  <a:lnTo>
                    <a:pt x="247" y="229"/>
                  </a:lnTo>
                  <a:lnTo>
                    <a:pt x="238" y="239"/>
                  </a:lnTo>
                  <a:lnTo>
                    <a:pt x="228" y="247"/>
                  </a:lnTo>
                  <a:lnTo>
                    <a:pt x="216" y="254"/>
                  </a:lnTo>
                  <a:lnTo>
                    <a:pt x="205" y="262"/>
                  </a:lnTo>
                  <a:lnTo>
                    <a:pt x="193" y="267"/>
                  </a:lnTo>
                  <a:lnTo>
                    <a:pt x="180" y="273"/>
                  </a:lnTo>
                  <a:lnTo>
                    <a:pt x="168" y="276"/>
                  </a:lnTo>
                  <a:lnTo>
                    <a:pt x="153" y="277"/>
                  </a:lnTo>
                  <a:lnTo>
                    <a:pt x="139" y="279"/>
                  </a:lnTo>
                  <a:lnTo>
                    <a:pt x="139" y="279"/>
                  </a:lnTo>
                  <a:lnTo>
                    <a:pt x="124" y="277"/>
                  </a:lnTo>
                  <a:lnTo>
                    <a:pt x="112" y="276"/>
                  </a:lnTo>
                  <a:lnTo>
                    <a:pt x="97" y="273"/>
                  </a:lnTo>
                  <a:lnTo>
                    <a:pt x="84" y="267"/>
                  </a:lnTo>
                  <a:lnTo>
                    <a:pt x="73" y="262"/>
                  </a:lnTo>
                  <a:lnTo>
                    <a:pt x="61" y="254"/>
                  </a:lnTo>
                  <a:lnTo>
                    <a:pt x="51" y="247"/>
                  </a:lnTo>
                  <a:lnTo>
                    <a:pt x="41" y="239"/>
                  </a:lnTo>
                  <a:lnTo>
                    <a:pt x="31" y="229"/>
                  </a:lnTo>
                  <a:lnTo>
                    <a:pt x="24" y="217"/>
                  </a:lnTo>
                  <a:lnTo>
                    <a:pt x="17" y="206"/>
                  </a:lnTo>
                  <a:lnTo>
                    <a:pt x="11" y="194"/>
                  </a:lnTo>
                  <a:lnTo>
                    <a:pt x="7" y="181"/>
                  </a:lnTo>
                  <a:lnTo>
                    <a:pt x="2" y="168"/>
                  </a:lnTo>
                  <a:lnTo>
                    <a:pt x="1" y="15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25"/>
                  </a:lnTo>
                  <a:lnTo>
                    <a:pt x="2" y="112"/>
                  </a:lnTo>
                  <a:lnTo>
                    <a:pt x="7" y="98"/>
                  </a:lnTo>
                  <a:lnTo>
                    <a:pt x="11" y="85"/>
                  </a:lnTo>
                  <a:lnTo>
                    <a:pt x="17" y="74"/>
                  </a:lnTo>
                  <a:lnTo>
                    <a:pt x="24" y="62"/>
                  </a:lnTo>
                  <a:lnTo>
                    <a:pt x="31" y="52"/>
                  </a:lnTo>
                  <a:lnTo>
                    <a:pt x="41" y="42"/>
                  </a:lnTo>
                  <a:lnTo>
                    <a:pt x="51" y="32"/>
                  </a:lnTo>
                  <a:lnTo>
                    <a:pt x="61" y="25"/>
                  </a:lnTo>
                  <a:lnTo>
                    <a:pt x="73" y="18"/>
                  </a:lnTo>
                  <a:lnTo>
                    <a:pt x="84" y="12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4" y="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53" y="2"/>
                  </a:lnTo>
                  <a:lnTo>
                    <a:pt x="168" y="3"/>
                  </a:lnTo>
                  <a:lnTo>
                    <a:pt x="180" y="7"/>
                  </a:lnTo>
                  <a:lnTo>
                    <a:pt x="193" y="12"/>
                  </a:lnTo>
                  <a:lnTo>
                    <a:pt x="205" y="18"/>
                  </a:lnTo>
                  <a:lnTo>
                    <a:pt x="216" y="25"/>
                  </a:lnTo>
                  <a:lnTo>
                    <a:pt x="228" y="32"/>
                  </a:lnTo>
                  <a:lnTo>
                    <a:pt x="238" y="42"/>
                  </a:lnTo>
                  <a:lnTo>
                    <a:pt x="247" y="52"/>
                  </a:lnTo>
                  <a:lnTo>
                    <a:pt x="254" y="62"/>
                  </a:lnTo>
                  <a:lnTo>
                    <a:pt x="261" y="74"/>
                  </a:lnTo>
                  <a:lnTo>
                    <a:pt x="267" y="85"/>
                  </a:lnTo>
                  <a:lnTo>
                    <a:pt x="272" y="98"/>
                  </a:lnTo>
                  <a:lnTo>
                    <a:pt x="275" y="112"/>
                  </a:lnTo>
                  <a:lnTo>
                    <a:pt x="277" y="125"/>
                  </a:lnTo>
                  <a:lnTo>
                    <a:pt x="278" y="140"/>
                  </a:lnTo>
                  <a:lnTo>
                    <a:pt x="27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67" name="Rectangle 13"/>
            <p:cNvSpPr>
              <a:spLocks noChangeArrowheads="1"/>
            </p:cNvSpPr>
            <p:nvPr/>
          </p:nvSpPr>
          <p:spPr bwMode="auto">
            <a:xfrm>
              <a:off x="11766574" y="2794339"/>
              <a:ext cx="22701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68" name="Rectangle 14"/>
            <p:cNvSpPr>
              <a:spLocks noChangeArrowheads="1"/>
            </p:cNvSpPr>
            <p:nvPr/>
          </p:nvSpPr>
          <p:spPr bwMode="auto">
            <a:xfrm>
              <a:off x="11777686" y="3299164"/>
              <a:ext cx="90488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69" name="Rectangle 15"/>
            <p:cNvSpPr>
              <a:spLocks noChangeArrowheads="1"/>
            </p:cNvSpPr>
            <p:nvPr/>
          </p:nvSpPr>
          <p:spPr bwMode="auto">
            <a:xfrm>
              <a:off x="11896749" y="3299164"/>
              <a:ext cx="92075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70" name="Freeform 16"/>
            <p:cNvSpPr>
              <a:spLocks/>
            </p:cNvSpPr>
            <p:nvPr/>
          </p:nvSpPr>
          <p:spPr bwMode="auto">
            <a:xfrm>
              <a:off x="11474474" y="2486364"/>
              <a:ext cx="300038" cy="349250"/>
            </a:xfrm>
            <a:custGeom>
              <a:avLst/>
              <a:gdLst>
                <a:gd name="T0" fmla="*/ 0 w 378"/>
                <a:gd name="T1" fmla="*/ 50 h 440"/>
                <a:gd name="T2" fmla="*/ 62 w 378"/>
                <a:gd name="T3" fmla="*/ 0 h 440"/>
                <a:gd name="T4" fmla="*/ 378 w 378"/>
                <a:gd name="T5" fmla="*/ 391 h 440"/>
                <a:gd name="T6" fmla="*/ 316 w 378"/>
                <a:gd name="T7" fmla="*/ 440 h 440"/>
                <a:gd name="T8" fmla="*/ 0 w 378"/>
                <a:gd name="T9" fmla="*/ 5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40">
                  <a:moveTo>
                    <a:pt x="0" y="50"/>
                  </a:moveTo>
                  <a:lnTo>
                    <a:pt x="62" y="0"/>
                  </a:lnTo>
                  <a:lnTo>
                    <a:pt x="378" y="391"/>
                  </a:lnTo>
                  <a:lnTo>
                    <a:pt x="316" y="44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71" name="Freeform 17"/>
            <p:cNvSpPr>
              <a:spLocks/>
            </p:cNvSpPr>
            <p:nvPr/>
          </p:nvSpPr>
          <p:spPr bwMode="auto">
            <a:xfrm>
              <a:off x="11988824" y="2483189"/>
              <a:ext cx="290513" cy="355600"/>
            </a:xfrm>
            <a:custGeom>
              <a:avLst/>
              <a:gdLst>
                <a:gd name="T0" fmla="*/ 301 w 364"/>
                <a:gd name="T1" fmla="*/ 0 h 450"/>
                <a:gd name="T2" fmla="*/ 364 w 364"/>
                <a:gd name="T3" fmla="*/ 48 h 450"/>
                <a:gd name="T4" fmla="*/ 63 w 364"/>
                <a:gd name="T5" fmla="*/ 450 h 450"/>
                <a:gd name="T6" fmla="*/ 0 w 364"/>
                <a:gd name="T7" fmla="*/ 402 h 450"/>
                <a:gd name="T8" fmla="*/ 301 w 364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450">
                  <a:moveTo>
                    <a:pt x="301" y="0"/>
                  </a:moveTo>
                  <a:lnTo>
                    <a:pt x="364" y="48"/>
                  </a:lnTo>
                  <a:lnTo>
                    <a:pt x="63" y="450"/>
                  </a:lnTo>
                  <a:lnTo>
                    <a:pt x="0" y="40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78" name="组合 277"/>
          <p:cNvGrpSpPr/>
          <p:nvPr/>
        </p:nvGrpSpPr>
        <p:grpSpPr>
          <a:xfrm>
            <a:off x="4059616" y="5287305"/>
            <a:ext cx="477392" cy="743866"/>
            <a:chOff x="11474474" y="2483189"/>
            <a:chExt cx="804863" cy="1254125"/>
          </a:xfrm>
          <a:solidFill>
            <a:schemeClr val="bg1"/>
          </a:solidFill>
        </p:grpSpPr>
        <p:sp>
          <p:nvSpPr>
            <p:cNvPr id="279" name="Freeform 12"/>
            <p:cNvSpPr>
              <a:spLocks/>
            </p:cNvSpPr>
            <p:nvPr/>
          </p:nvSpPr>
          <p:spPr bwMode="auto">
            <a:xfrm>
              <a:off x="11766574" y="2535577"/>
              <a:ext cx="222250" cy="220663"/>
            </a:xfrm>
            <a:custGeom>
              <a:avLst/>
              <a:gdLst>
                <a:gd name="T0" fmla="*/ 278 w 278"/>
                <a:gd name="T1" fmla="*/ 140 h 279"/>
                <a:gd name="T2" fmla="*/ 275 w 278"/>
                <a:gd name="T3" fmla="*/ 168 h 279"/>
                <a:gd name="T4" fmla="*/ 267 w 278"/>
                <a:gd name="T5" fmla="*/ 194 h 279"/>
                <a:gd name="T6" fmla="*/ 254 w 278"/>
                <a:gd name="T7" fmla="*/ 217 h 279"/>
                <a:gd name="T8" fmla="*/ 238 w 278"/>
                <a:gd name="T9" fmla="*/ 239 h 279"/>
                <a:gd name="T10" fmla="*/ 216 w 278"/>
                <a:gd name="T11" fmla="*/ 254 h 279"/>
                <a:gd name="T12" fmla="*/ 193 w 278"/>
                <a:gd name="T13" fmla="*/ 267 h 279"/>
                <a:gd name="T14" fmla="*/ 168 w 278"/>
                <a:gd name="T15" fmla="*/ 276 h 279"/>
                <a:gd name="T16" fmla="*/ 139 w 278"/>
                <a:gd name="T17" fmla="*/ 279 h 279"/>
                <a:gd name="T18" fmla="*/ 124 w 278"/>
                <a:gd name="T19" fmla="*/ 277 h 279"/>
                <a:gd name="T20" fmla="*/ 97 w 278"/>
                <a:gd name="T21" fmla="*/ 273 h 279"/>
                <a:gd name="T22" fmla="*/ 73 w 278"/>
                <a:gd name="T23" fmla="*/ 262 h 279"/>
                <a:gd name="T24" fmla="*/ 51 w 278"/>
                <a:gd name="T25" fmla="*/ 247 h 279"/>
                <a:gd name="T26" fmla="*/ 31 w 278"/>
                <a:gd name="T27" fmla="*/ 229 h 279"/>
                <a:gd name="T28" fmla="*/ 17 w 278"/>
                <a:gd name="T29" fmla="*/ 206 h 279"/>
                <a:gd name="T30" fmla="*/ 7 w 278"/>
                <a:gd name="T31" fmla="*/ 181 h 279"/>
                <a:gd name="T32" fmla="*/ 1 w 278"/>
                <a:gd name="T33" fmla="*/ 154 h 279"/>
                <a:gd name="T34" fmla="*/ 0 w 278"/>
                <a:gd name="T35" fmla="*/ 140 h 279"/>
                <a:gd name="T36" fmla="*/ 2 w 278"/>
                <a:gd name="T37" fmla="*/ 112 h 279"/>
                <a:gd name="T38" fmla="*/ 11 w 278"/>
                <a:gd name="T39" fmla="*/ 85 h 279"/>
                <a:gd name="T40" fmla="*/ 24 w 278"/>
                <a:gd name="T41" fmla="*/ 62 h 279"/>
                <a:gd name="T42" fmla="*/ 41 w 278"/>
                <a:gd name="T43" fmla="*/ 42 h 279"/>
                <a:gd name="T44" fmla="*/ 61 w 278"/>
                <a:gd name="T45" fmla="*/ 25 h 279"/>
                <a:gd name="T46" fmla="*/ 84 w 278"/>
                <a:gd name="T47" fmla="*/ 12 h 279"/>
                <a:gd name="T48" fmla="*/ 112 w 278"/>
                <a:gd name="T49" fmla="*/ 3 h 279"/>
                <a:gd name="T50" fmla="*/ 139 w 278"/>
                <a:gd name="T51" fmla="*/ 0 h 279"/>
                <a:gd name="T52" fmla="*/ 153 w 278"/>
                <a:gd name="T53" fmla="*/ 2 h 279"/>
                <a:gd name="T54" fmla="*/ 180 w 278"/>
                <a:gd name="T55" fmla="*/ 7 h 279"/>
                <a:gd name="T56" fmla="*/ 205 w 278"/>
                <a:gd name="T57" fmla="*/ 18 h 279"/>
                <a:gd name="T58" fmla="*/ 228 w 278"/>
                <a:gd name="T59" fmla="*/ 32 h 279"/>
                <a:gd name="T60" fmla="*/ 247 w 278"/>
                <a:gd name="T61" fmla="*/ 52 h 279"/>
                <a:gd name="T62" fmla="*/ 261 w 278"/>
                <a:gd name="T63" fmla="*/ 74 h 279"/>
                <a:gd name="T64" fmla="*/ 272 w 278"/>
                <a:gd name="T65" fmla="*/ 98 h 279"/>
                <a:gd name="T66" fmla="*/ 277 w 278"/>
                <a:gd name="T67" fmla="*/ 125 h 279"/>
                <a:gd name="T68" fmla="*/ 278 w 278"/>
                <a:gd name="T69" fmla="*/ 14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9">
                  <a:moveTo>
                    <a:pt x="278" y="140"/>
                  </a:moveTo>
                  <a:lnTo>
                    <a:pt x="278" y="140"/>
                  </a:lnTo>
                  <a:lnTo>
                    <a:pt x="277" y="154"/>
                  </a:lnTo>
                  <a:lnTo>
                    <a:pt x="275" y="168"/>
                  </a:lnTo>
                  <a:lnTo>
                    <a:pt x="272" y="181"/>
                  </a:lnTo>
                  <a:lnTo>
                    <a:pt x="267" y="194"/>
                  </a:lnTo>
                  <a:lnTo>
                    <a:pt x="261" y="206"/>
                  </a:lnTo>
                  <a:lnTo>
                    <a:pt x="254" y="217"/>
                  </a:lnTo>
                  <a:lnTo>
                    <a:pt x="247" y="229"/>
                  </a:lnTo>
                  <a:lnTo>
                    <a:pt x="238" y="239"/>
                  </a:lnTo>
                  <a:lnTo>
                    <a:pt x="228" y="247"/>
                  </a:lnTo>
                  <a:lnTo>
                    <a:pt x="216" y="254"/>
                  </a:lnTo>
                  <a:lnTo>
                    <a:pt x="205" y="262"/>
                  </a:lnTo>
                  <a:lnTo>
                    <a:pt x="193" y="267"/>
                  </a:lnTo>
                  <a:lnTo>
                    <a:pt x="180" y="273"/>
                  </a:lnTo>
                  <a:lnTo>
                    <a:pt x="168" y="276"/>
                  </a:lnTo>
                  <a:lnTo>
                    <a:pt x="153" y="277"/>
                  </a:lnTo>
                  <a:lnTo>
                    <a:pt x="139" y="279"/>
                  </a:lnTo>
                  <a:lnTo>
                    <a:pt x="139" y="279"/>
                  </a:lnTo>
                  <a:lnTo>
                    <a:pt x="124" y="277"/>
                  </a:lnTo>
                  <a:lnTo>
                    <a:pt x="112" y="276"/>
                  </a:lnTo>
                  <a:lnTo>
                    <a:pt x="97" y="273"/>
                  </a:lnTo>
                  <a:lnTo>
                    <a:pt x="84" y="267"/>
                  </a:lnTo>
                  <a:lnTo>
                    <a:pt x="73" y="262"/>
                  </a:lnTo>
                  <a:lnTo>
                    <a:pt x="61" y="254"/>
                  </a:lnTo>
                  <a:lnTo>
                    <a:pt x="51" y="247"/>
                  </a:lnTo>
                  <a:lnTo>
                    <a:pt x="41" y="239"/>
                  </a:lnTo>
                  <a:lnTo>
                    <a:pt x="31" y="229"/>
                  </a:lnTo>
                  <a:lnTo>
                    <a:pt x="24" y="217"/>
                  </a:lnTo>
                  <a:lnTo>
                    <a:pt x="17" y="206"/>
                  </a:lnTo>
                  <a:lnTo>
                    <a:pt x="11" y="194"/>
                  </a:lnTo>
                  <a:lnTo>
                    <a:pt x="7" y="181"/>
                  </a:lnTo>
                  <a:lnTo>
                    <a:pt x="2" y="168"/>
                  </a:lnTo>
                  <a:lnTo>
                    <a:pt x="1" y="15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25"/>
                  </a:lnTo>
                  <a:lnTo>
                    <a:pt x="2" y="112"/>
                  </a:lnTo>
                  <a:lnTo>
                    <a:pt x="7" y="98"/>
                  </a:lnTo>
                  <a:lnTo>
                    <a:pt x="11" y="85"/>
                  </a:lnTo>
                  <a:lnTo>
                    <a:pt x="17" y="74"/>
                  </a:lnTo>
                  <a:lnTo>
                    <a:pt x="24" y="62"/>
                  </a:lnTo>
                  <a:lnTo>
                    <a:pt x="31" y="52"/>
                  </a:lnTo>
                  <a:lnTo>
                    <a:pt x="41" y="42"/>
                  </a:lnTo>
                  <a:lnTo>
                    <a:pt x="51" y="32"/>
                  </a:lnTo>
                  <a:lnTo>
                    <a:pt x="61" y="25"/>
                  </a:lnTo>
                  <a:lnTo>
                    <a:pt x="73" y="18"/>
                  </a:lnTo>
                  <a:lnTo>
                    <a:pt x="84" y="12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4" y="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53" y="2"/>
                  </a:lnTo>
                  <a:lnTo>
                    <a:pt x="168" y="3"/>
                  </a:lnTo>
                  <a:lnTo>
                    <a:pt x="180" y="7"/>
                  </a:lnTo>
                  <a:lnTo>
                    <a:pt x="193" y="12"/>
                  </a:lnTo>
                  <a:lnTo>
                    <a:pt x="205" y="18"/>
                  </a:lnTo>
                  <a:lnTo>
                    <a:pt x="216" y="25"/>
                  </a:lnTo>
                  <a:lnTo>
                    <a:pt x="228" y="32"/>
                  </a:lnTo>
                  <a:lnTo>
                    <a:pt x="238" y="42"/>
                  </a:lnTo>
                  <a:lnTo>
                    <a:pt x="247" y="52"/>
                  </a:lnTo>
                  <a:lnTo>
                    <a:pt x="254" y="62"/>
                  </a:lnTo>
                  <a:lnTo>
                    <a:pt x="261" y="74"/>
                  </a:lnTo>
                  <a:lnTo>
                    <a:pt x="267" y="85"/>
                  </a:lnTo>
                  <a:lnTo>
                    <a:pt x="272" y="98"/>
                  </a:lnTo>
                  <a:lnTo>
                    <a:pt x="275" y="112"/>
                  </a:lnTo>
                  <a:lnTo>
                    <a:pt x="277" y="125"/>
                  </a:lnTo>
                  <a:lnTo>
                    <a:pt x="278" y="140"/>
                  </a:lnTo>
                  <a:lnTo>
                    <a:pt x="27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80" name="Rectangle 13"/>
            <p:cNvSpPr>
              <a:spLocks noChangeArrowheads="1"/>
            </p:cNvSpPr>
            <p:nvPr/>
          </p:nvSpPr>
          <p:spPr bwMode="auto">
            <a:xfrm>
              <a:off x="11766574" y="2794339"/>
              <a:ext cx="22701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81" name="Rectangle 14"/>
            <p:cNvSpPr>
              <a:spLocks noChangeArrowheads="1"/>
            </p:cNvSpPr>
            <p:nvPr/>
          </p:nvSpPr>
          <p:spPr bwMode="auto">
            <a:xfrm>
              <a:off x="11777686" y="3299164"/>
              <a:ext cx="90488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82" name="Rectangle 15"/>
            <p:cNvSpPr>
              <a:spLocks noChangeArrowheads="1"/>
            </p:cNvSpPr>
            <p:nvPr/>
          </p:nvSpPr>
          <p:spPr bwMode="auto">
            <a:xfrm>
              <a:off x="11896749" y="3299164"/>
              <a:ext cx="92075" cy="438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83" name="Freeform 16"/>
            <p:cNvSpPr>
              <a:spLocks/>
            </p:cNvSpPr>
            <p:nvPr/>
          </p:nvSpPr>
          <p:spPr bwMode="auto">
            <a:xfrm>
              <a:off x="11474474" y="2486364"/>
              <a:ext cx="300038" cy="349250"/>
            </a:xfrm>
            <a:custGeom>
              <a:avLst/>
              <a:gdLst>
                <a:gd name="T0" fmla="*/ 0 w 378"/>
                <a:gd name="T1" fmla="*/ 50 h 440"/>
                <a:gd name="T2" fmla="*/ 62 w 378"/>
                <a:gd name="T3" fmla="*/ 0 h 440"/>
                <a:gd name="T4" fmla="*/ 378 w 378"/>
                <a:gd name="T5" fmla="*/ 391 h 440"/>
                <a:gd name="T6" fmla="*/ 316 w 378"/>
                <a:gd name="T7" fmla="*/ 440 h 440"/>
                <a:gd name="T8" fmla="*/ 0 w 378"/>
                <a:gd name="T9" fmla="*/ 5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40">
                  <a:moveTo>
                    <a:pt x="0" y="50"/>
                  </a:moveTo>
                  <a:lnTo>
                    <a:pt x="62" y="0"/>
                  </a:lnTo>
                  <a:lnTo>
                    <a:pt x="378" y="391"/>
                  </a:lnTo>
                  <a:lnTo>
                    <a:pt x="316" y="44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84" name="Freeform 17"/>
            <p:cNvSpPr>
              <a:spLocks/>
            </p:cNvSpPr>
            <p:nvPr/>
          </p:nvSpPr>
          <p:spPr bwMode="auto">
            <a:xfrm>
              <a:off x="11988824" y="2483189"/>
              <a:ext cx="290513" cy="355600"/>
            </a:xfrm>
            <a:custGeom>
              <a:avLst/>
              <a:gdLst>
                <a:gd name="T0" fmla="*/ 301 w 364"/>
                <a:gd name="T1" fmla="*/ 0 h 450"/>
                <a:gd name="T2" fmla="*/ 364 w 364"/>
                <a:gd name="T3" fmla="*/ 48 h 450"/>
                <a:gd name="T4" fmla="*/ 63 w 364"/>
                <a:gd name="T5" fmla="*/ 450 h 450"/>
                <a:gd name="T6" fmla="*/ 0 w 364"/>
                <a:gd name="T7" fmla="*/ 402 h 450"/>
                <a:gd name="T8" fmla="*/ 301 w 364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450">
                  <a:moveTo>
                    <a:pt x="301" y="0"/>
                  </a:moveTo>
                  <a:lnTo>
                    <a:pt x="364" y="48"/>
                  </a:lnTo>
                  <a:lnTo>
                    <a:pt x="63" y="450"/>
                  </a:lnTo>
                  <a:lnTo>
                    <a:pt x="0" y="402"/>
                  </a:lnTo>
                  <a:lnTo>
                    <a:pt x="3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87" name="文本框 286"/>
          <p:cNvSpPr txBox="1"/>
          <p:nvPr/>
        </p:nvSpPr>
        <p:spPr>
          <a:xfrm>
            <a:off x="5473222" y="135376"/>
            <a:ext cx="2255188" cy="1169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人事专员</a:t>
            </a:r>
            <a:endParaRPr lang="en-US" altLang="zh-CN" sz="2800" b="1" dirty="0" smtClean="0">
              <a:solidFill>
                <a:srgbClr val="1B88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/>
            </a:endParaRPr>
          </a:p>
          <a:p>
            <a:pPr>
              <a:lnSpc>
                <a:spcPct val="150000"/>
              </a:lnSpc>
            </a:pPr>
            <a:r>
              <a:rPr lang="zh-CN" altLang="en-US" sz="1867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关键岗位招聘漏斗</a:t>
            </a:r>
            <a:endParaRPr lang="zh-CN" altLang="en-US" sz="1867" b="1" dirty="0">
              <a:solidFill>
                <a:srgbClr val="1B88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/>
            </a:endParaRPr>
          </a:p>
        </p:txBody>
      </p:sp>
      <p:grpSp>
        <p:nvGrpSpPr>
          <p:cNvPr id="288" name="组合 287"/>
          <p:cNvGrpSpPr/>
          <p:nvPr/>
        </p:nvGrpSpPr>
        <p:grpSpPr>
          <a:xfrm>
            <a:off x="4626484" y="323189"/>
            <a:ext cx="626281" cy="790079"/>
            <a:chOff x="4478013" y="1756930"/>
            <a:chExt cx="626281" cy="790079"/>
          </a:xfrm>
        </p:grpSpPr>
        <p:sp>
          <p:nvSpPr>
            <p:cNvPr id="289" name="矩形 288"/>
            <p:cNvSpPr/>
            <p:nvPr/>
          </p:nvSpPr>
          <p:spPr>
            <a:xfrm rot="1546592">
              <a:off x="4478013" y="1870300"/>
              <a:ext cx="462708" cy="440675"/>
            </a:xfrm>
            <a:prstGeom prst="rect">
              <a:avLst/>
            </a:prstGeom>
            <a:solidFill>
              <a:srgbClr val="429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矩形 289"/>
            <p:cNvSpPr/>
            <p:nvPr/>
          </p:nvSpPr>
          <p:spPr>
            <a:xfrm flipV="1">
              <a:off x="4608380" y="2437066"/>
              <a:ext cx="100988" cy="109943"/>
            </a:xfrm>
            <a:prstGeom prst="rect">
              <a:avLst/>
            </a:prstGeom>
            <a:solidFill>
              <a:srgbClr val="5FCD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矩形 290"/>
            <p:cNvSpPr/>
            <p:nvPr/>
          </p:nvSpPr>
          <p:spPr>
            <a:xfrm>
              <a:off x="4946386" y="2235030"/>
              <a:ext cx="157908" cy="150389"/>
            </a:xfrm>
            <a:prstGeom prst="rect">
              <a:avLst/>
            </a:prstGeom>
            <a:solidFill>
              <a:srgbClr val="A9E9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文本框 291"/>
            <p:cNvSpPr txBox="1"/>
            <p:nvPr/>
          </p:nvSpPr>
          <p:spPr>
            <a:xfrm>
              <a:off x="4492739" y="1756930"/>
              <a:ext cx="4627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</a:rPr>
                <a:t>2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71" name="object 57"/>
          <p:cNvSpPr txBox="1"/>
          <p:nvPr/>
        </p:nvSpPr>
        <p:spPr>
          <a:xfrm>
            <a:off x="8978796" y="2344981"/>
            <a:ext cx="2189971" cy="641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80"/>
              </a:spcBef>
            </a:pPr>
            <a:r>
              <a:rPr lang="zh-CN" altLang="en-US" sz="2000" b="1" spc="4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转化率</a:t>
            </a:r>
            <a:endParaRPr lang="en-US" altLang="zh-CN" sz="2000" b="1" spc="45" dirty="0" smtClean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  <a:p>
            <a:pPr marL="12700" algn="ctr">
              <a:lnSpc>
                <a:spcPct val="100000"/>
              </a:lnSpc>
              <a:spcBef>
                <a:spcPts val="180"/>
              </a:spcBef>
            </a:pPr>
            <a:r>
              <a:rPr lang="en-US" sz="2000" b="1" spc="4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86</a:t>
            </a:r>
            <a:r>
              <a:rPr lang="en-US" altLang="zh-CN" sz="2000" b="1" spc="4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%</a:t>
            </a:r>
            <a:endParaRPr sz="20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</p:txBody>
      </p:sp>
      <p:sp>
        <p:nvSpPr>
          <p:cNvPr id="373" name="object 57"/>
          <p:cNvSpPr txBox="1"/>
          <p:nvPr/>
        </p:nvSpPr>
        <p:spPr>
          <a:xfrm>
            <a:off x="8198698" y="3410600"/>
            <a:ext cx="2189971" cy="641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80"/>
              </a:spcBef>
            </a:pPr>
            <a:r>
              <a:rPr lang="zh-CN" altLang="en-US" sz="2000" b="1" spc="4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转化率</a:t>
            </a:r>
            <a:endParaRPr lang="en-US" altLang="zh-CN" sz="2000" b="1" spc="45" dirty="0" smtClean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  <a:p>
            <a:pPr marL="12700" algn="ctr">
              <a:lnSpc>
                <a:spcPct val="100000"/>
              </a:lnSpc>
              <a:spcBef>
                <a:spcPts val="180"/>
              </a:spcBef>
            </a:pPr>
            <a:r>
              <a:rPr lang="en-US" altLang="zh-CN" sz="2000" b="1" spc="4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41%</a:t>
            </a:r>
            <a:endParaRPr sz="20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</p:txBody>
      </p:sp>
      <p:sp>
        <p:nvSpPr>
          <p:cNvPr id="374" name="object 57"/>
          <p:cNvSpPr txBox="1"/>
          <p:nvPr/>
        </p:nvSpPr>
        <p:spPr>
          <a:xfrm>
            <a:off x="7610947" y="4476097"/>
            <a:ext cx="2189971" cy="641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80"/>
              </a:spcBef>
            </a:pPr>
            <a:r>
              <a:rPr lang="zh-CN" altLang="en-US" sz="2000" b="1" spc="4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转化率</a:t>
            </a:r>
            <a:endParaRPr lang="en-US" altLang="zh-CN" sz="2000" b="1" spc="45" dirty="0" smtClean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  <a:p>
            <a:pPr marL="12700" algn="ctr">
              <a:lnSpc>
                <a:spcPct val="100000"/>
              </a:lnSpc>
              <a:spcBef>
                <a:spcPts val="180"/>
              </a:spcBef>
            </a:pPr>
            <a:r>
              <a:rPr lang="en-US" altLang="zh-CN" sz="2000" b="1" spc="4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90%</a:t>
            </a:r>
            <a:endParaRPr sz="20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</p:txBody>
      </p:sp>
      <p:sp>
        <p:nvSpPr>
          <p:cNvPr id="375" name="object 57"/>
          <p:cNvSpPr txBox="1"/>
          <p:nvPr/>
        </p:nvSpPr>
        <p:spPr>
          <a:xfrm>
            <a:off x="7093625" y="5388011"/>
            <a:ext cx="2189971" cy="641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80"/>
              </a:spcBef>
            </a:pPr>
            <a:r>
              <a:rPr lang="zh-CN" altLang="en-US" sz="2000" b="1" spc="4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转化率</a:t>
            </a:r>
            <a:endParaRPr lang="en-US" altLang="zh-CN" sz="2000" b="1" spc="45" dirty="0" smtClean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  <a:p>
            <a:pPr marL="12700" algn="ctr">
              <a:lnSpc>
                <a:spcPct val="100000"/>
              </a:lnSpc>
              <a:spcBef>
                <a:spcPts val="180"/>
              </a:spcBef>
            </a:pPr>
            <a:r>
              <a:rPr lang="en-US" altLang="zh-CN" sz="2000" b="1" spc="45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rPr>
              <a:t>40%</a:t>
            </a:r>
            <a:endParaRPr sz="20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Sun"/>
            </a:endParaRPr>
          </a:p>
        </p:txBody>
      </p:sp>
      <p:cxnSp>
        <p:nvCxnSpPr>
          <p:cNvPr id="377" name="直接箭头连接符 376"/>
          <p:cNvCxnSpPr/>
          <p:nvPr/>
        </p:nvCxnSpPr>
        <p:spPr>
          <a:xfrm>
            <a:off x="6315341" y="3100168"/>
            <a:ext cx="4327771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直接箭头连接符 378"/>
          <p:cNvCxnSpPr/>
          <p:nvPr/>
        </p:nvCxnSpPr>
        <p:spPr>
          <a:xfrm>
            <a:off x="4537008" y="6162891"/>
            <a:ext cx="4327771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0" name="直接箭头连接符 379"/>
          <p:cNvCxnSpPr/>
          <p:nvPr/>
        </p:nvCxnSpPr>
        <p:spPr>
          <a:xfrm>
            <a:off x="5094857" y="5249018"/>
            <a:ext cx="4327771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1" name="直接箭头连接符 380"/>
          <p:cNvCxnSpPr/>
          <p:nvPr/>
        </p:nvCxnSpPr>
        <p:spPr>
          <a:xfrm>
            <a:off x="5724374" y="4203425"/>
            <a:ext cx="4327771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791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554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925108" y="952773"/>
            <a:ext cx="4360206" cy="4360206"/>
          </a:xfrm>
          <a:prstGeom prst="ellipse">
            <a:avLst/>
          </a:prstGeom>
          <a:noFill/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746976" y="804118"/>
            <a:ext cx="4698048" cy="4698048"/>
          </a:xfrm>
          <a:prstGeom prst="ellipse">
            <a:avLst/>
          </a:prstGeom>
          <a:noFill/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4777744" y="1522007"/>
            <a:ext cx="2654932" cy="830997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招聘渠道</a:t>
            </a:r>
            <a:endParaRPr lang="zh-CN" altLang="en-US" sz="4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702258" y="3312083"/>
            <a:ext cx="135082" cy="1350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47" name="直接连接符 46"/>
          <p:cNvCxnSpPr>
            <a:endCxn id="30" idx="2"/>
          </p:cNvCxnSpPr>
          <p:nvPr/>
        </p:nvCxnSpPr>
        <p:spPr>
          <a:xfrm flipV="1">
            <a:off x="-1003957" y="3379624"/>
            <a:ext cx="4706215" cy="1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椭圆 149"/>
          <p:cNvSpPr/>
          <p:nvPr/>
        </p:nvSpPr>
        <p:spPr>
          <a:xfrm>
            <a:off x="8376270" y="3340574"/>
            <a:ext cx="135082" cy="1350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55" name="直接连接符 154"/>
          <p:cNvCxnSpPr/>
          <p:nvPr/>
        </p:nvCxnSpPr>
        <p:spPr>
          <a:xfrm flipV="1">
            <a:off x="8454265" y="3392487"/>
            <a:ext cx="4706215" cy="1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601416" y="2614248"/>
            <a:ext cx="2989168" cy="2274276"/>
            <a:chOff x="427034" y="93785"/>
            <a:chExt cx="4191000" cy="3188677"/>
          </a:xfrm>
        </p:grpSpPr>
        <p:pic>
          <p:nvPicPr>
            <p:cNvPr id="8194" name="Picture 2" descr="北京博尚广告：#Social Facts...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985" b="32606"/>
            <a:stretch/>
          </p:blipFill>
          <p:spPr bwMode="auto">
            <a:xfrm>
              <a:off x="427034" y="93785"/>
              <a:ext cx="4191000" cy="3188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2180492" y="222738"/>
              <a:ext cx="703385" cy="234462"/>
            </a:xfrm>
            <a:prstGeom prst="rect">
              <a:avLst/>
            </a:prstGeom>
            <a:solidFill>
              <a:srgbClr val="E0F0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8390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25"/>
          <p:cNvSpPr/>
          <p:nvPr/>
        </p:nvSpPr>
        <p:spPr>
          <a:xfrm>
            <a:off x="6446860" y="286708"/>
            <a:ext cx="5410388" cy="630701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526613" y="286708"/>
            <a:ext cx="5410388" cy="630701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89864" y="324628"/>
            <a:ext cx="5410388" cy="630701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211882324"/>
              </p:ext>
            </p:extLst>
          </p:nvPr>
        </p:nvGraphicFramePr>
        <p:xfrm>
          <a:off x="151742" y="1795762"/>
          <a:ext cx="5580186" cy="4873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1936152" y="3590809"/>
            <a:ext cx="493713" cy="1244600"/>
            <a:chOff x="5816491" y="2539805"/>
            <a:chExt cx="493713" cy="1244600"/>
          </a:xfrm>
        </p:grpSpPr>
        <p:sp>
          <p:nvSpPr>
            <p:cNvPr id="10" name="Freeform 43"/>
            <p:cNvSpPr>
              <a:spLocks/>
            </p:cNvSpPr>
            <p:nvPr/>
          </p:nvSpPr>
          <p:spPr bwMode="auto">
            <a:xfrm>
              <a:off x="5816491" y="2755705"/>
              <a:ext cx="493713" cy="1028700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solidFill>
              <a:srgbClr val="90C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5962541" y="2539805"/>
              <a:ext cx="195263" cy="193675"/>
            </a:xfrm>
            <a:prstGeom prst="ellipse">
              <a:avLst/>
            </a:prstGeom>
            <a:solidFill>
              <a:srgbClr val="90C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63090" y="548076"/>
            <a:ext cx="3757489" cy="970554"/>
            <a:chOff x="1063090" y="548076"/>
            <a:chExt cx="3757489" cy="970554"/>
          </a:xfrm>
        </p:grpSpPr>
        <p:sp>
          <p:nvSpPr>
            <p:cNvPr id="4" name="文本框 3"/>
            <p:cNvSpPr txBox="1"/>
            <p:nvPr/>
          </p:nvSpPr>
          <p:spPr>
            <a:xfrm>
              <a:off x="1276226" y="813229"/>
              <a:ext cx="33389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渠道效果</a:t>
              </a:r>
              <a:endParaRPr lang="en-US" altLang="zh-CN" sz="2400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063090" y="766999"/>
              <a:ext cx="3757489" cy="58615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1B88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082202" y="548076"/>
              <a:ext cx="1745802" cy="415621"/>
            </a:xfrm>
            <a:prstGeom prst="rect">
              <a:avLst/>
            </a:prstGeom>
            <a:solidFill>
              <a:srgbClr val="1B88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zh-CN" altLang="en-US" sz="20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渠道效果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2082202" y="1353153"/>
              <a:ext cx="1670444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/>
            <p:cNvSpPr/>
            <p:nvPr/>
          </p:nvSpPr>
          <p:spPr>
            <a:xfrm>
              <a:off x="2152894" y="1149298"/>
              <a:ext cx="152906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 smtClean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收到简历量</a:t>
              </a:r>
              <a:endParaRPr lang="en-US" altLang="zh-CN" b="1" dirty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</p:grpSp>
      <p:sp>
        <p:nvSpPr>
          <p:cNvPr id="24" name="圆角矩形 23"/>
          <p:cNvSpPr/>
          <p:nvPr/>
        </p:nvSpPr>
        <p:spPr>
          <a:xfrm>
            <a:off x="6313348" y="324628"/>
            <a:ext cx="5410388" cy="630701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104959558"/>
              </p:ext>
            </p:extLst>
          </p:nvPr>
        </p:nvGraphicFramePr>
        <p:xfrm>
          <a:off x="6224955" y="1795762"/>
          <a:ext cx="5580186" cy="4873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7994729" y="3943262"/>
            <a:ext cx="493713" cy="1244600"/>
            <a:chOff x="5816491" y="2539805"/>
            <a:chExt cx="493713" cy="1244600"/>
          </a:xfrm>
        </p:grpSpPr>
        <p:sp>
          <p:nvSpPr>
            <p:cNvPr id="13" name="Freeform 43"/>
            <p:cNvSpPr>
              <a:spLocks/>
            </p:cNvSpPr>
            <p:nvPr/>
          </p:nvSpPr>
          <p:spPr bwMode="auto">
            <a:xfrm>
              <a:off x="5816491" y="2755705"/>
              <a:ext cx="493713" cy="1028700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solidFill>
              <a:srgbClr val="90C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4" name="Oval 44"/>
            <p:cNvSpPr>
              <a:spLocks noChangeArrowheads="1"/>
            </p:cNvSpPr>
            <p:nvPr/>
          </p:nvSpPr>
          <p:spPr bwMode="auto">
            <a:xfrm>
              <a:off x="5962541" y="2539805"/>
              <a:ext cx="195263" cy="193675"/>
            </a:xfrm>
            <a:prstGeom prst="ellipse">
              <a:avLst/>
            </a:prstGeom>
            <a:solidFill>
              <a:srgbClr val="90C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358382" y="548076"/>
            <a:ext cx="3757489" cy="978969"/>
            <a:chOff x="7358382" y="588266"/>
            <a:chExt cx="3757489" cy="978969"/>
          </a:xfrm>
        </p:grpSpPr>
        <p:sp>
          <p:nvSpPr>
            <p:cNvPr id="27" name="文本框 26"/>
            <p:cNvSpPr txBox="1"/>
            <p:nvPr/>
          </p:nvSpPr>
          <p:spPr>
            <a:xfrm>
              <a:off x="7571518" y="850803"/>
              <a:ext cx="33389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渠道效果</a:t>
              </a:r>
              <a:endParaRPr lang="en-US" altLang="zh-CN" sz="2400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358382" y="804573"/>
              <a:ext cx="3757489" cy="58615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1B88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338036" y="588266"/>
              <a:ext cx="1745802" cy="415621"/>
            </a:xfrm>
            <a:prstGeom prst="rect">
              <a:avLst/>
            </a:prstGeom>
            <a:solidFill>
              <a:srgbClr val="1B88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zh-CN" altLang="en-US" sz="20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渠道效果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7855192" y="1382569"/>
              <a:ext cx="2683854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7979818" y="1197903"/>
              <a:ext cx="246223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 smtClean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进入首轮面试简历量</a:t>
              </a:r>
              <a:endParaRPr lang="en-US" altLang="zh-CN" b="1" dirty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068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428806036"/>
              </p:ext>
            </p:extLst>
          </p:nvPr>
        </p:nvGraphicFramePr>
        <p:xfrm>
          <a:off x="716097" y="1802817"/>
          <a:ext cx="10998358" cy="47063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4180743" y="278445"/>
            <a:ext cx="3757489" cy="978969"/>
            <a:chOff x="7358382" y="588266"/>
            <a:chExt cx="3757489" cy="978969"/>
          </a:xfrm>
        </p:grpSpPr>
        <p:sp>
          <p:nvSpPr>
            <p:cNvPr id="22" name="文本框 21"/>
            <p:cNvSpPr txBox="1"/>
            <p:nvPr/>
          </p:nvSpPr>
          <p:spPr>
            <a:xfrm>
              <a:off x="7571518" y="850803"/>
              <a:ext cx="33389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渠道效果</a:t>
              </a:r>
              <a:endParaRPr lang="en-US" altLang="zh-CN" sz="2400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358382" y="804573"/>
              <a:ext cx="3757489" cy="58615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1B88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338036" y="588266"/>
              <a:ext cx="1745802" cy="415621"/>
            </a:xfrm>
            <a:prstGeom prst="rect">
              <a:avLst/>
            </a:prstGeom>
            <a:solidFill>
              <a:srgbClr val="1B88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zh-CN" altLang="en-US" sz="20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运营总监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7855192" y="1382569"/>
              <a:ext cx="2683854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7979818" y="1197903"/>
              <a:ext cx="246223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 smtClean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关键岗位渠道效果</a:t>
              </a:r>
              <a:endParaRPr lang="en-US" altLang="zh-CN" b="1" dirty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606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180743" y="278445"/>
            <a:ext cx="3757489" cy="978969"/>
            <a:chOff x="7358382" y="588266"/>
            <a:chExt cx="3757489" cy="978969"/>
          </a:xfrm>
        </p:grpSpPr>
        <p:sp>
          <p:nvSpPr>
            <p:cNvPr id="22" name="文本框 21"/>
            <p:cNvSpPr txBox="1"/>
            <p:nvPr/>
          </p:nvSpPr>
          <p:spPr>
            <a:xfrm>
              <a:off x="7571518" y="850803"/>
              <a:ext cx="33389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渠道效果</a:t>
              </a:r>
              <a:endParaRPr lang="en-US" altLang="zh-CN" sz="2400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358382" y="804573"/>
              <a:ext cx="3757489" cy="58615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1B88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338036" y="588266"/>
              <a:ext cx="1745802" cy="415621"/>
            </a:xfrm>
            <a:prstGeom prst="rect">
              <a:avLst/>
            </a:prstGeom>
            <a:solidFill>
              <a:srgbClr val="1B88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zh-CN" altLang="en-US" sz="20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运营总监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7855192" y="1382569"/>
              <a:ext cx="2683854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7979818" y="1197903"/>
              <a:ext cx="246223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 smtClean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关键岗位渠道</a:t>
              </a:r>
              <a:r>
                <a:rPr lang="zh-CN" altLang="en-US" b="1" dirty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转化率</a:t>
              </a:r>
              <a:endParaRPr lang="en-US" altLang="zh-CN" b="1" dirty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</p:grp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689958612"/>
              </p:ext>
            </p:extLst>
          </p:nvPr>
        </p:nvGraphicFramePr>
        <p:xfrm>
          <a:off x="1728410" y="2071171"/>
          <a:ext cx="8582139" cy="4120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1527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156018015"/>
              </p:ext>
            </p:extLst>
          </p:nvPr>
        </p:nvGraphicFramePr>
        <p:xfrm>
          <a:off x="940391" y="2280492"/>
          <a:ext cx="10767004" cy="44199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4180743" y="278445"/>
            <a:ext cx="3757489" cy="978969"/>
            <a:chOff x="7358382" y="588266"/>
            <a:chExt cx="3757489" cy="978969"/>
          </a:xfrm>
        </p:grpSpPr>
        <p:sp>
          <p:nvSpPr>
            <p:cNvPr id="22" name="文本框 21"/>
            <p:cNvSpPr txBox="1"/>
            <p:nvPr/>
          </p:nvSpPr>
          <p:spPr>
            <a:xfrm>
              <a:off x="7571518" y="850803"/>
              <a:ext cx="33389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渠道效果</a:t>
              </a:r>
              <a:endParaRPr lang="en-US" altLang="zh-CN" sz="2400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358382" y="804573"/>
              <a:ext cx="3757489" cy="58615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1B88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338036" y="588266"/>
              <a:ext cx="1745802" cy="415621"/>
            </a:xfrm>
            <a:prstGeom prst="rect">
              <a:avLst/>
            </a:prstGeom>
            <a:solidFill>
              <a:srgbClr val="1B88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zh-CN" altLang="en-US" sz="20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销售代表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7855192" y="1382569"/>
              <a:ext cx="2683854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7979818" y="1197903"/>
              <a:ext cx="246223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 smtClean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关键岗位渠道效果</a:t>
              </a:r>
              <a:endParaRPr lang="en-US" altLang="zh-CN" b="1" dirty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807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747319" y="79102"/>
            <a:ext cx="5532120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1667" y="259080"/>
            <a:ext cx="5532120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1300384" y="784120"/>
            <a:ext cx="3398862" cy="882022"/>
            <a:chOff x="7358382" y="588266"/>
            <a:chExt cx="3757489" cy="989411"/>
          </a:xfrm>
        </p:grpSpPr>
        <p:sp>
          <p:nvSpPr>
            <p:cNvPr id="22" name="文本框 21"/>
            <p:cNvSpPr txBox="1"/>
            <p:nvPr/>
          </p:nvSpPr>
          <p:spPr>
            <a:xfrm>
              <a:off x="7571518" y="850803"/>
              <a:ext cx="33389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渠道效果</a:t>
              </a:r>
              <a:endParaRPr lang="en-US" altLang="zh-CN" sz="2000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358382" y="804573"/>
              <a:ext cx="3757489" cy="58615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1B88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979818" y="588266"/>
              <a:ext cx="2559228" cy="415621"/>
            </a:xfrm>
            <a:prstGeom prst="rect">
              <a:avLst/>
            </a:prstGeom>
            <a:solidFill>
              <a:srgbClr val="1B88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职位的渠道录用人数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8465735" y="1382569"/>
              <a:ext cx="1465244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8568463" y="1197903"/>
              <a:ext cx="1257309" cy="379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 smtClean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运营经理</a:t>
              </a:r>
              <a:endParaRPr lang="en-US" altLang="zh-CN" sz="1600" b="1" dirty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729908" y="784120"/>
            <a:ext cx="3398862" cy="869581"/>
            <a:chOff x="7358382" y="588266"/>
            <a:chExt cx="3757489" cy="975455"/>
          </a:xfrm>
        </p:grpSpPr>
        <p:sp>
          <p:nvSpPr>
            <p:cNvPr id="15" name="文本框 14"/>
            <p:cNvSpPr txBox="1"/>
            <p:nvPr/>
          </p:nvSpPr>
          <p:spPr>
            <a:xfrm>
              <a:off x="7571518" y="850803"/>
              <a:ext cx="33389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渠道效果</a:t>
              </a:r>
              <a:endParaRPr lang="en-US" altLang="zh-CN" sz="2000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358382" y="804573"/>
              <a:ext cx="3757489" cy="58615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1B88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979818" y="588266"/>
              <a:ext cx="2559228" cy="415621"/>
            </a:xfrm>
            <a:prstGeom prst="rect">
              <a:avLst/>
            </a:prstGeom>
            <a:solidFill>
              <a:srgbClr val="1B88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职位的渠道录用人数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465735" y="1382569"/>
              <a:ext cx="1465244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/>
            <p:cNvSpPr/>
            <p:nvPr/>
          </p:nvSpPr>
          <p:spPr>
            <a:xfrm>
              <a:off x="8608472" y="1183947"/>
              <a:ext cx="1257309" cy="379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 smtClean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销售代表</a:t>
              </a:r>
              <a:endParaRPr lang="en-US" altLang="zh-CN" sz="1600" b="1" dirty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</p:grp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914388570"/>
              </p:ext>
            </p:extLst>
          </p:nvPr>
        </p:nvGraphicFramePr>
        <p:xfrm>
          <a:off x="311667" y="2248552"/>
          <a:ext cx="5323577" cy="3901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8" name="图表 27"/>
          <p:cNvGraphicFramePr/>
          <p:nvPr>
            <p:extLst>
              <p:ext uri="{D42A27DB-BD31-4B8C-83A1-F6EECF244321}">
                <p14:modId xmlns:p14="http://schemas.microsoft.com/office/powerpoint/2010/main" val="2038492441"/>
              </p:ext>
            </p:extLst>
          </p:nvPr>
        </p:nvGraphicFramePr>
        <p:xfrm>
          <a:off x="6652655" y="2248552"/>
          <a:ext cx="5323577" cy="3901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5306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554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455" y="2938389"/>
            <a:ext cx="1481502" cy="1481502"/>
            <a:chOff x="895470" y="2545741"/>
            <a:chExt cx="1693494" cy="1693494"/>
          </a:xfrm>
        </p:grpSpPr>
        <p:sp>
          <p:nvSpPr>
            <p:cNvPr id="2" name="椭圆 1"/>
            <p:cNvSpPr/>
            <p:nvPr/>
          </p:nvSpPr>
          <p:spPr>
            <a:xfrm>
              <a:off x="895470" y="2545741"/>
              <a:ext cx="1693494" cy="1693494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prstClr val="white"/>
                </a:solidFill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1140563" y="2877023"/>
              <a:ext cx="1203306" cy="386999"/>
            </a:xfrm>
            <a:prstGeom prst="rect">
              <a:avLst/>
            </a:prstGeom>
            <a:noFill/>
            <a:ln>
              <a:noFill/>
              <a:prstDash val="sysDot"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绩效指标</a:t>
              </a:r>
              <a:endPara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170" name="Picture 2" descr="存钱罐卡通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5489" y="3246355"/>
              <a:ext cx="933454" cy="939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2439406" y="2938389"/>
            <a:ext cx="1481502" cy="1481502"/>
            <a:chOff x="2598677" y="2341351"/>
            <a:chExt cx="1481502" cy="1481502"/>
          </a:xfrm>
        </p:grpSpPr>
        <p:grpSp>
          <p:nvGrpSpPr>
            <p:cNvPr id="15" name="组合 14"/>
            <p:cNvGrpSpPr/>
            <p:nvPr/>
          </p:nvGrpSpPr>
          <p:grpSpPr>
            <a:xfrm>
              <a:off x="2598677" y="2341351"/>
              <a:ext cx="1481502" cy="1481502"/>
              <a:chOff x="895470" y="2545741"/>
              <a:chExt cx="1693494" cy="169349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895470" y="2545741"/>
                <a:ext cx="1693494" cy="169349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140563" y="2877023"/>
                <a:ext cx="1203306" cy="386999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6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招聘周期</a:t>
                </a:r>
                <a:endPara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3403" y="2916857"/>
              <a:ext cx="870881" cy="8883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6" name="组合 5"/>
          <p:cNvGrpSpPr/>
          <p:nvPr/>
        </p:nvGrpSpPr>
        <p:grpSpPr>
          <a:xfrm>
            <a:off x="4399357" y="2938389"/>
            <a:ext cx="1481502" cy="1481502"/>
            <a:chOff x="4401036" y="2341351"/>
            <a:chExt cx="1481502" cy="1481502"/>
          </a:xfrm>
        </p:grpSpPr>
        <p:grpSp>
          <p:nvGrpSpPr>
            <p:cNvPr id="23" name="组合 22"/>
            <p:cNvGrpSpPr/>
            <p:nvPr/>
          </p:nvGrpSpPr>
          <p:grpSpPr>
            <a:xfrm>
              <a:off x="4401036" y="2341351"/>
              <a:ext cx="1481502" cy="1481502"/>
              <a:chOff x="895470" y="2545741"/>
              <a:chExt cx="1693494" cy="169349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895470" y="2545741"/>
                <a:ext cx="1693494" cy="169349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140563" y="2877023"/>
                <a:ext cx="1203306" cy="386999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6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招聘漏斗</a:t>
                </a:r>
                <a:endPara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4938168" y="3112178"/>
              <a:ext cx="407235" cy="568213"/>
              <a:chOff x="5494134" y="2823225"/>
              <a:chExt cx="1203732" cy="2019533"/>
            </a:xfrm>
          </p:grpSpPr>
          <p:pic>
            <p:nvPicPr>
              <p:cNvPr id="38" name="图片 37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9340" t="31818" r="18356" b="26060"/>
              <a:stretch/>
            </p:blipFill>
            <p:spPr>
              <a:xfrm>
                <a:off x="6254730" y="4135382"/>
                <a:ext cx="224466" cy="572490"/>
              </a:xfrm>
              <a:prstGeom prst="rect">
                <a:avLst/>
              </a:prstGeom>
            </p:spPr>
          </p:pic>
          <p:pic>
            <p:nvPicPr>
              <p:cNvPr id="39" name="图片 38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9340" t="31818" r="18356" b="26060"/>
              <a:stretch/>
            </p:blipFill>
            <p:spPr>
              <a:xfrm>
                <a:off x="6274129" y="2957737"/>
                <a:ext cx="244736" cy="624189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702" t="31060" r="52558" b="25303"/>
              <a:stretch/>
            </p:blipFill>
            <p:spPr>
              <a:xfrm>
                <a:off x="5897659" y="2940123"/>
                <a:ext cx="214389" cy="59369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794" t="32967" r="70934" b="26881"/>
              <a:stretch/>
            </p:blipFill>
            <p:spPr>
              <a:xfrm>
                <a:off x="6014408" y="3325215"/>
                <a:ext cx="187590" cy="546278"/>
              </a:xfrm>
              <a:prstGeom prst="rect">
                <a:avLst/>
              </a:prstGeom>
            </p:spPr>
          </p:pic>
          <p:grpSp>
            <p:nvGrpSpPr>
              <p:cNvPr id="42" name="组合 41"/>
              <p:cNvGrpSpPr/>
              <p:nvPr/>
            </p:nvGrpSpPr>
            <p:grpSpPr>
              <a:xfrm>
                <a:off x="5494134" y="2823225"/>
                <a:ext cx="1203732" cy="2019533"/>
                <a:chOff x="2380602" y="671653"/>
                <a:chExt cx="1203732" cy="1441273"/>
              </a:xfrm>
            </p:grpSpPr>
            <p:sp>
              <p:nvSpPr>
                <p:cNvPr id="48" name="object 31"/>
                <p:cNvSpPr/>
                <p:nvPr/>
              </p:nvSpPr>
              <p:spPr>
                <a:xfrm>
                  <a:off x="2496623" y="758424"/>
                  <a:ext cx="973984" cy="1266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930" h="300990">
                      <a:moveTo>
                        <a:pt x="201320" y="0"/>
                      </a:moveTo>
                      <a:lnTo>
                        <a:pt x="0" y="0"/>
                      </a:lnTo>
                      <a:lnTo>
                        <a:pt x="0" y="64833"/>
                      </a:lnTo>
                      <a:lnTo>
                        <a:pt x="24356" y="106372"/>
                      </a:lnTo>
                      <a:lnTo>
                        <a:pt x="48412" y="122554"/>
                      </a:lnTo>
                      <a:lnTo>
                        <a:pt x="54686" y="125615"/>
                      </a:lnTo>
                      <a:lnTo>
                        <a:pt x="66110" y="131058"/>
                      </a:lnTo>
                      <a:lnTo>
                        <a:pt x="76792" y="137047"/>
                      </a:lnTo>
                      <a:lnTo>
                        <a:pt x="84695" y="143505"/>
                      </a:lnTo>
                      <a:lnTo>
                        <a:pt x="87782" y="150355"/>
                      </a:lnTo>
                      <a:lnTo>
                        <a:pt x="84327" y="155581"/>
                      </a:lnTo>
                      <a:lnTo>
                        <a:pt x="75688" y="162018"/>
                      </a:lnTo>
                      <a:lnTo>
                        <a:pt x="64454" y="168805"/>
                      </a:lnTo>
                      <a:lnTo>
                        <a:pt x="42075" y="181228"/>
                      </a:lnTo>
                      <a:lnTo>
                        <a:pt x="38519" y="183641"/>
                      </a:lnTo>
                      <a:lnTo>
                        <a:pt x="24356" y="194337"/>
                      </a:lnTo>
                      <a:lnTo>
                        <a:pt x="12020" y="207265"/>
                      </a:lnTo>
                      <a:lnTo>
                        <a:pt x="3303" y="221434"/>
                      </a:lnTo>
                      <a:lnTo>
                        <a:pt x="0" y="235851"/>
                      </a:lnTo>
                      <a:lnTo>
                        <a:pt x="0" y="300647"/>
                      </a:lnTo>
                      <a:lnTo>
                        <a:pt x="201320" y="300647"/>
                      </a:lnTo>
                      <a:lnTo>
                        <a:pt x="201320" y="294703"/>
                      </a:lnTo>
                      <a:lnTo>
                        <a:pt x="8851" y="294703"/>
                      </a:lnTo>
                      <a:lnTo>
                        <a:pt x="8851" y="235851"/>
                      </a:lnTo>
                      <a:lnTo>
                        <a:pt x="31504" y="197911"/>
                      </a:lnTo>
                      <a:lnTo>
                        <a:pt x="59016" y="179768"/>
                      </a:lnTo>
                      <a:lnTo>
                        <a:pt x="73882" y="171313"/>
                      </a:lnTo>
                      <a:lnTo>
                        <a:pt x="85847" y="163637"/>
                      </a:lnTo>
                      <a:lnTo>
                        <a:pt x="93823" y="156674"/>
                      </a:lnTo>
                      <a:lnTo>
                        <a:pt x="96723" y="150355"/>
                      </a:lnTo>
                      <a:lnTo>
                        <a:pt x="93309" y="141474"/>
                      </a:lnTo>
                      <a:lnTo>
                        <a:pt x="84561" y="133603"/>
                      </a:lnTo>
                      <a:lnTo>
                        <a:pt x="72714" y="126666"/>
                      </a:lnTo>
                      <a:lnTo>
                        <a:pt x="53962" y="117741"/>
                      </a:lnTo>
                      <a:lnTo>
                        <a:pt x="48221" y="115087"/>
                      </a:lnTo>
                      <a:lnTo>
                        <a:pt x="44488" y="112674"/>
                      </a:lnTo>
                      <a:lnTo>
                        <a:pt x="31504" y="102786"/>
                      </a:lnTo>
                      <a:lnTo>
                        <a:pt x="20078" y="90911"/>
                      </a:lnTo>
                      <a:lnTo>
                        <a:pt x="11948" y="77957"/>
                      </a:lnTo>
                      <a:lnTo>
                        <a:pt x="8851" y="64833"/>
                      </a:lnTo>
                      <a:lnTo>
                        <a:pt x="8851" y="6057"/>
                      </a:lnTo>
                      <a:lnTo>
                        <a:pt x="201320" y="6057"/>
                      </a:lnTo>
                      <a:lnTo>
                        <a:pt x="201320" y="0"/>
                      </a:lnTo>
                      <a:close/>
                    </a:path>
                    <a:path w="201930" h="300990">
                      <a:moveTo>
                        <a:pt x="201320" y="6057"/>
                      </a:moveTo>
                      <a:lnTo>
                        <a:pt x="192214" y="6057"/>
                      </a:lnTo>
                      <a:lnTo>
                        <a:pt x="192214" y="64833"/>
                      </a:lnTo>
                      <a:lnTo>
                        <a:pt x="189139" y="77957"/>
                      </a:lnTo>
                      <a:lnTo>
                        <a:pt x="156603" y="112674"/>
                      </a:lnTo>
                      <a:lnTo>
                        <a:pt x="141211" y="120586"/>
                      </a:lnTo>
                      <a:lnTo>
                        <a:pt x="128592" y="126666"/>
                      </a:lnTo>
                      <a:lnTo>
                        <a:pt x="116768" y="133603"/>
                      </a:lnTo>
                      <a:lnTo>
                        <a:pt x="108008" y="141474"/>
                      </a:lnTo>
                      <a:lnTo>
                        <a:pt x="104584" y="150355"/>
                      </a:lnTo>
                      <a:lnTo>
                        <a:pt x="107426" y="156674"/>
                      </a:lnTo>
                      <a:lnTo>
                        <a:pt x="115292" y="163637"/>
                      </a:lnTo>
                      <a:lnTo>
                        <a:pt x="127189" y="171313"/>
                      </a:lnTo>
                      <a:lnTo>
                        <a:pt x="142125" y="179768"/>
                      </a:lnTo>
                      <a:lnTo>
                        <a:pt x="147726" y="182816"/>
                      </a:lnTo>
                      <a:lnTo>
                        <a:pt x="152984" y="185775"/>
                      </a:lnTo>
                      <a:lnTo>
                        <a:pt x="189139" y="222749"/>
                      </a:lnTo>
                      <a:lnTo>
                        <a:pt x="192214" y="235851"/>
                      </a:lnTo>
                      <a:lnTo>
                        <a:pt x="192214" y="294703"/>
                      </a:lnTo>
                      <a:lnTo>
                        <a:pt x="201320" y="294703"/>
                      </a:lnTo>
                      <a:lnTo>
                        <a:pt x="201320" y="235851"/>
                      </a:lnTo>
                      <a:lnTo>
                        <a:pt x="198002" y="221434"/>
                      </a:lnTo>
                      <a:lnTo>
                        <a:pt x="162852" y="183641"/>
                      </a:lnTo>
                      <a:lnTo>
                        <a:pt x="147929" y="175082"/>
                      </a:lnTo>
                      <a:lnTo>
                        <a:pt x="136742" y="168805"/>
                      </a:lnTo>
                      <a:lnTo>
                        <a:pt x="125515" y="162018"/>
                      </a:lnTo>
                      <a:lnTo>
                        <a:pt x="116863" y="155581"/>
                      </a:lnTo>
                      <a:lnTo>
                        <a:pt x="113398" y="150355"/>
                      </a:lnTo>
                      <a:lnTo>
                        <a:pt x="116466" y="143505"/>
                      </a:lnTo>
                      <a:lnTo>
                        <a:pt x="124315" y="137047"/>
                      </a:lnTo>
                      <a:lnTo>
                        <a:pt x="134909" y="131058"/>
                      </a:lnTo>
                      <a:lnTo>
                        <a:pt x="146215" y="125615"/>
                      </a:lnTo>
                      <a:lnTo>
                        <a:pt x="158737" y="119773"/>
                      </a:lnTo>
                      <a:lnTo>
                        <a:pt x="162852" y="117119"/>
                      </a:lnTo>
                      <a:lnTo>
                        <a:pt x="176942" y="106372"/>
                      </a:lnTo>
                      <a:lnTo>
                        <a:pt x="189268" y="93410"/>
                      </a:lnTo>
                      <a:lnTo>
                        <a:pt x="198002" y="79230"/>
                      </a:lnTo>
                      <a:lnTo>
                        <a:pt x="201320" y="64833"/>
                      </a:lnTo>
                      <a:lnTo>
                        <a:pt x="201320" y="605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</p:spPr>
              <p:txBody>
                <a:bodyPr wrap="square" lIns="0" tIns="0" rIns="0" bIns="0" rtlCol="0"/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" name="object 33"/>
                <p:cNvSpPr/>
                <p:nvPr/>
              </p:nvSpPr>
              <p:spPr>
                <a:xfrm>
                  <a:off x="2380602" y="2112926"/>
                  <a:ext cx="1203693" cy="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9555">
                      <a:moveTo>
                        <a:pt x="0" y="0"/>
                      </a:moveTo>
                      <a:lnTo>
                        <a:pt x="249199" y="0"/>
                      </a:lnTo>
                    </a:path>
                  </a:pathLst>
                </a:custGeom>
                <a:ln w="26669">
                  <a:solidFill>
                    <a:srgbClr val="FFFFFF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" name="object 34"/>
                <p:cNvSpPr/>
                <p:nvPr/>
              </p:nvSpPr>
              <p:spPr>
                <a:xfrm>
                  <a:off x="2384089" y="2054153"/>
                  <a:ext cx="1197572" cy="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285">
                      <a:moveTo>
                        <a:pt x="0" y="0"/>
                      </a:moveTo>
                      <a:lnTo>
                        <a:pt x="247858" y="0"/>
                      </a:lnTo>
                    </a:path>
                  </a:pathLst>
                </a:custGeom>
                <a:ln w="3175">
                  <a:solidFill>
                    <a:srgbClr val="FFFFFF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" name="object 35"/>
                <p:cNvSpPr/>
                <p:nvPr/>
              </p:nvSpPr>
              <p:spPr>
                <a:xfrm>
                  <a:off x="2441367" y="2031044"/>
                  <a:ext cx="1081179" cy="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155">
                      <a:moveTo>
                        <a:pt x="0" y="0"/>
                      </a:moveTo>
                      <a:lnTo>
                        <a:pt x="223875" y="0"/>
                      </a:lnTo>
                    </a:path>
                  </a:pathLst>
                </a:custGeom>
                <a:ln w="9715">
                  <a:solidFill>
                    <a:srgbClr val="FFFFFF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" name="object 36"/>
                <p:cNvSpPr/>
                <p:nvPr/>
              </p:nvSpPr>
              <p:spPr>
                <a:xfrm>
                  <a:off x="2441367" y="750035"/>
                  <a:ext cx="1081179" cy="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155">
                      <a:moveTo>
                        <a:pt x="0" y="0"/>
                      </a:moveTo>
                      <a:lnTo>
                        <a:pt x="223875" y="0"/>
                      </a:lnTo>
                    </a:path>
                  </a:pathLst>
                </a:custGeom>
                <a:ln w="9677">
                  <a:solidFill>
                    <a:srgbClr val="FFFFFF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" name="object 37"/>
                <p:cNvSpPr/>
                <p:nvPr/>
              </p:nvSpPr>
              <p:spPr>
                <a:xfrm>
                  <a:off x="2385232" y="727755"/>
                  <a:ext cx="1194509" cy="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650">
                      <a:moveTo>
                        <a:pt x="0" y="0"/>
                      </a:moveTo>
                      <a:lnTo>
                        <a:pt x="247419" y="0"/>
                      </a:lnTo>
                    </a:path>
                  </a:pathLst>
                </a:custGeom>
                <a:ln w="3175">
                  <a:solidFill>
                    <a:srgbClr val="FFFFFF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object 38"/>
                <p:cNvSpPr/>
                <p:nvPr/>
              </p:nvSpPr>
              <p:spPr>
                <a:xfrm>
                  <a:off x="2380641" y="671653"/>
                  <a:ext cx="1203693" cy="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9555">
                      <a:moveTo>
                        <a:pt x="0" y="0"/>
                      </a:moveTo>
                      <a:lnTo>
                        <a:pt x="249191" y="0"/>
                      </a:lnTo>
                    </a:path>
                  </a:pathLst>
                </a:custGeom>
                <a:ln w="25400">
                  <a:solidFill>
                    <a:srgbClr val="FFFFFF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>
                    <a:solidFill>
                      <a:prstClr val="black"/>
                    </a:solidFill>
                  </a:endParaRPr>
                </a:p>
              </p:txBody>
            </p:sp>
          </p:grpSp>
          <p:pic>
            <p:nvPicPr>
              <p:cNvPr id="43" name="图片 42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9340" t="31818" r="18356" b="26060"/>
              <a:stretch/>
            </p:blipFill>
            <p:spPr>
              <a:xfrm>
                <a:off x="5742433" y="2981018"/>
                <a:ext cx="244736" cy="624189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424" t="30303" r="36417" b="26667"/>
              <a:stretch/>
            </p:blipFill>
            <p:spPr>
              <a:xfrm>
                <a:off x="6164343" y="3007883"/>
                <a:ext cx="202075" cy="637659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107" t="18485" r="40645" b="25607"/>
              <a:stretch/>
            </p:blipFill>
            <p:spPr>
              <a:xfrm>
                <a:off x="5964934" y="4144206"/>
                <a:ext cx="289796" cy="545807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9340" t="31818" r="18356" b="26060"/>
              <a:stretch/>
            </p:blipFill>
            <p:spPr>
              <a:xfrm>
                <a:off x="5758343" y="4243324"/>
                <a:ext cx="166717" cy="425207"/>
              </a:xfrm>
              <a:prstGeom prst="rect">
                <a:avLst/>
              </a:prstGeom>
            </p:spPr>
          </p:pic>
        </p:grpSp>
      </p:grpSp>
      <p:grpSp>
        <p:nvGrpSpPr>
          <p:cNvPr id="7" name="组合 6"/>
          <p:cNvGrpSpPr/>
          <p:nvPr/>
        </p:nvGrpSpPr>
        <p:grpSpPr>
          <a:xfrm>
            <a:off x="6359308" y="2938389"/>
            <a:ext cx="1481502" cy="1481502"/>
            <a:chOff x="6203395" y="2341351"/>
            <a:chExt cx="1481502" cy="1481502"/>
          </a:xfrm>
        </p:grpSpPr>
        <p:grpSp>
          <p:nvGrpSpPr>
            <p:cNvPr id="27" name="组合 26"/>
            <p:cNvGrpSpPr/>
            <p:nvPr/>
          </p:nvGrpSpPr>
          <p:grpSpPr>
            <a:xfrm>
              <a:off x="6203395" y="2341351"/>
              <a:ext cx="1481502" cy="1481502"/>
              <a:chOff x="895470" y="2545741"/>
              <a:chExt cx="1693494" cy="1693494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895470" y="2545741"/>
                <a:ext cx="1693494" cy="169349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140563" y="2877023"/>
                <a:ext cx="1203306" cy="386999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6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招聘渠道</a:t>
                </a:r>
                <a:endPara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6530489" y="3077757"/>
              <a:ext cx="827312" cy="658720"/>
              <a:chOff x="427034" y="93785"/>
              <a:chExt cx="4191000" cy="3188677"/>
            </a:xfrm>
          </p:grpSpPr>
          <p:pic>
            <p:nvPicPr>
              <p:cNvPr id="56" name="Picture 2" descr="北京博尚广告：#Social Facts..."/>
              <p:cNvPicPr>
                <a:picLocks noChangeAspect="1" noChangeArrowheads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3985" b="32606"/>
              <a:stretch/>
            </p:blipFill>
            <p:spPr bwMode="auto">
              <a:xfrm>
                <a:off x="427034" y="93785"/>
                <a:ext cx="4191000" cy="31886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7" name="矩形 56"/>
              <p:cNvSpPr/>
              <p:nvPr/>
            </p:nvSpPr>
            <p:spPr>
              <a:xfrm>
                <a:off x="2180492" y="222738"/>
                <a:ext cx="703385" cy="234462"/>
              </a:xfrm>
              <a:prstGeom prst="rect">
                <a:avLst/>
              </a:prstGeom>
              <a:solidFill>
                <a:srgbClr val="E0F0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8319259" y="2938389"/>
            <a:ext cx="1481502" cy="1481502"/>
            <a:chOff x="8005754" y="2341351"/>
            <a:chExt cx="1481502" cy="1481502"/>
          </a:xfrm>
        </p:grpSpPr>
        <p:grpSp>
          <p:nvGrpSpPr>
            <p:cNvPr id="19" name="组合 18"/>
            <p:cNvGrpSpPr/>
            <p:nvPr/>
          </p:nvGrpSpPr>
          <p:grpSpPr>
            <a:xfrm>
              <a:off x="8005754" y="2341351"/>
              <a:ext cx="1481502" cy="1481502"/>
              <a:chOff x="895470" y="2545741"/>
              <a:chExt cx="1693494" cy="1693494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895470" y="2545741"/>
                <a:ext cx="1693494" cy="169349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140563" y="2877023"/>
                <a:ext cx="1203306" cy="386999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6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录用分布</a:t>
                </a:r>
                <a:endPara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58" name="Picture 2" descr="经典数据组织架构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8" t="7186" r="-1678" b="50802"/>
            <a:stretch/>
          </p:blipFill>
          <p:spPr bwMode="auto">
            <a:xfrm>
              <a:off x="8410915" y="3013963"/>
              <a:ext cx="715170" cy="6432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10279209" y="2938389"/>
            <a:ext cx="1481502" cy="1481502"/>
            <a:chOff x="9808115" y="2341351"/>
            <a:chExt cx="1481502" cy="1481502"/>
          </a:xfrm>
        </p:grpSpPr>
        <p:grpSp>
          <p:nvGrpSpPr>
            <p:cNvPr id="32" name="组合 31"/>
            <p:cNvGrpSpPr/>
            <p:nvPr/>
          </p:nvGrpSpPr>
          <p:grpSpPr>
            <a:xfrm>
              <a:off x="9808115" y="2341351"/>
              <a:ext cx="1481502" cy="1481502"/>
              <a:chOff x="895470" y="2545741"/>
              <a:chExt cx="1693494" cy="1693494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895470" y="2545741"/>
                <a:ext cx="1693494" cy="169349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140563" y="2877023"/>
                <a:ext cx="1203306" cy="386999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6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入</a:t>
                </a:r>
                <a:r>
                  <a:rPr lang="zh-CN" altLang="en-US" sz="16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职异动</a:t>
                </a:r>
                <a:endPara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5672" y="3052027"/>
              <a:ext cx="646385" cy="646385"/>
            </a:xfrm>
            <a:prstGeom prst="rect">
              <a:avLst/>
            </a:prstGeom>
          </p:spPr>
        </p:pic>
      </p:grpSp>
      <p:sp>
        <p:nvSpPr>
          <p:cNvPr id="61" name="文本框 2"/>
          <p:cNvSpPr txBox="1"/>
          <p:nvPr/>
        </p:nvSpPr>
        <p:spPr>
          <a:xfrm>
            <a:off x="3842742" y="129744"/>
            <a:ext cx="45005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en-US" altLang="zh-CN" sz="400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5397406" y="1704980"/>
            <a:ext cx="1397188" cy="81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727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180743" y="278445"/>
            <a:ext cx="3757489" cy="978969"/>
            <a:chOff x="7358382" y="588266"/>
            <a:chExt cx="3757489" cy="978969"/>
          </a:xfrm>
        </p:grpSpPr>
        <p:sp>
          <p:nvSpPr>
            <p:cNvPr id="22" name="文本框 21"/>
            <p:cNvSpPr txBox="1"/>
            <p:nvPr/>
          </p:nvSpPr>
          <p:spPr>
            <a:xfrm>
              <a:off x="7571518" y="850803"/>
              <a:ext cx="33389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渠道效果</a:t>
              </a:r>
              <a:endParaRPr lang="en-US" altLang="zh-CN" sz="2400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358382" y="804573"/>
              <a:ext cx="3757489" cy="58615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1B88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338036" y="588266"/>
              <a:ext cx="1745802" cy="415621"/>
            </a:xfrm>
            <a:prstGeom prst="rect">
              <a:avLst/>
            </a:prstGeom>
            <a:solidFill>
              <a:srgbClr val="1B88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zh-CN" altLang="en-US" sz="20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销售代表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7855192" y="1382569"/>
              <a:ext cx="2683854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7979818" y="1197903"/>
              <a:ext cx="246223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 smtClean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关键岗位渠道</a:t>
              </a:r>
              <a:r>
                <a:rPr lang="zh-CN" altLang="en-US" b="1" dirty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转化率</a:t>
              </a:r>
              <a:endParaRPr lang="en-US" altLang="zh-CN" b="1" dirty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</p:grp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2700731198"/>
              </p:ext>
            </p:extLst>
          </p:nvPr>
        </p:nvGraphicFramePr>
        <p:xfrm>
          <a:off x="1728410" y="2071171"/>
          <a:ext cx="8582139" cy="4120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3474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554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925108" y="952773"/>
            <a:ext cx="4360206" cy="4360206"/>
          </a:xfrm>
          <a:prstGeom prst="ellipse">
            <a:avLst/>
          </a:prstGeom>
          <a:noFill/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746976" y="804118"/>
            <a:ext cx="4698048" cy="4698048"/>
          </a:xfrm>
          <a:prstGeom prst="ellipse">
            <a:avLst/>
          </a:prstGeom>
          <a:noFill/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4455082" y="1744746"/>
            <a:ext cx="3300257" cy="707886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录用人员分布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702258" y="3312083"/>
            <a:ext cx="135082" cy="1350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47" name="直接连接符 46"/>
          <p:cNvCxnSpPr>
            <a:endCxn id="30" idx="2"/>
          </p:cNvCxnSpPr>
          <p:nvPr/>
        </p:nvCxnSpPr>
        <p:spPr>
          <a:xfrm flipV="1">
            <a:off x="-1003957" y="3379624"/>
            <a:ext cx="4706215" cy="1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椭圆 149"/>
          <p:cNvSpPr/>
          <p:nvPr/>
        </p:nvSpPr>
        <p:spPr>
          <a:xfrm>
            <a:off x="8376270" y="3340574"/>
            <a:ext cx="135082" cy="1350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55" name="直接连接符 154"/>
          <p:cNvCxnSpPr/>
          <p:nvPr/>
        </p:nvCxnSpPr>
        <p:spPr>
          <a:xfrm flipV="1">
            <a:off x="8454265" y="3392487"/>
            <a:ext cx="4706215" cy="1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 descr="经典数据组织架构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" t="7186" r="-1678" b="50802"/>
          <a:stretch/>
        </p:blipFill>
        <p:spPr bwMode="auto">
          <a:xfrm>
            <a:off x="4990977" y="2780879"/>
            <a:ext cx="2241956" cy="201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615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/>
          <p:cNvGrpSpPr/>
          <p:nvPr/>
        </p:nvGrpSpPr>
        <p:grpSpPr>
          <a:xfrm>
            <a:off x="7673125" y="3731033"/>
            <a:ext cx="3857521" cy="2746936"/>
            <a:chOff x="7688087" y="338162"/>
            <a:chExt cx="3857521" cy="2746936"/>
          </a:xfrm>
        </p:grpSpPr>
        <p:sp>
          <p:nvSpPr>
            <p:cNvPr id="95" name="矩形 94"/>
            <p:cNvSpPr/>
            <p:nvPr/>
          </p:nvSpPr>
          <p:spPr>
            <a:xfrm>
              <a:off x="7688087" y="358805"/>
              <a:ext cx="3849666" cy="2714031"/>
            </a:xfrm>
            <a:prstGeom prst="rect">
              <a:avLst/>
            </a:prstGeom>
            <a:solidFill>
              <a:schemeClr val="bg1">
                <a:alpha val="68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6" name="组合 95"/>
            <p:cNvGrpSpPr/>
            <p:nvPr/>
          </p:nvGrpSpPr>
          <p:grpSpPr>
            <a:xfrm rot="10800000">
              <a:off x="11121837" y="338162"/>
              <a:ext cx="423771" cy="394425"/>
              <a:chOff x="612782" y="2667558"/>
              <a:chExt cx="381720" cy="394425"/>
            </a:xfrm>
          </p:grpSpPr>
          <p:cxnSp>
            <p:nvCxnSpPr>
              <p:cNvPr id="103" name="直接连接符 102"/>
              <p:cNvCxnSpPr/>
              <p:nvPr/>
            </p:nvCxnSpPr>
            <p:spPr>
              <a:xfrm>
                <a:off x="612782" y="2667558"/>
                <a:ext cx="0" cy="330506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>
                <a:off x="652979" y="3044461"/>
                <a:ext cx="341523" cy="0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>
                <a:off x="612782" y="2998064"/>
                <a:ext cx="93184" cy="63919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组合 96"/>
            <p:cNvGrpSpPr/>
            <p:nvPr/>
          </p:nvGrpSpPr>
          <p:grpSpPr>
            <a:xfrm>
              <a:off x="7688835" y="2690673"/>
              <a:ext cx="423771" cy="394425"/>
              <a:chOff x="612782" y="2667558"/>
              <a:chExt cx="381720" cy="394425"/>
            </a:xfrm>
          </p:grpSpPr>
          <p:cxnSp>
            <p:nvCxnSpPr>
              <p:cNvPr id="100" name="直接连接符 99"/>
              <p:cNvCxnSpPr/>
              <p:nvPr/>
            </p:nvCxnSpPr>
            <p:spPr>
              <a:xfrm>
                <a:off x="612782" y="2667558"/>
                <a:ext cx="0" cy="330506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>
                <a:off x="652979" y="3044461"/>
                <a:ext cx="341523" cy="0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>
                <a:off x="612782" y="2998064"/>
                <a:ext cx="93184" cy="63919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7688087" y="1100946"/>
              <a:ext cx="45719" cy="1057954"/>
            </a:xfrm>
            <a:prstGeom prst="rect">
              <a:avLst/>
            </a:prstGeo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</p:spPr>
        </p:pic>
        <p:sp>
          <p:nvSpPr>
            <p:cNvPr id="99" name="文本框 98"/>
            <p:cNvSpPr txBox="1"/>
            <p:nvPr/>
          </p:nvSpPr>
          <p:spPr>
            <a:xfrm>
              <a:off x="9054703" y="415485"/>
              <a:ext cx="2255188" cy="472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67" b="1" dirty="0" smtClean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用人部门</a:t>
              </a:r>
              <a:endParaRPr lang="zh-CN" altLang="en-US" sz="1867" b="1" dirty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688087" y="338162"/>
            <a:ext cx="3857521" cy="2746936"/>
            <a:chOff x="7688087" y="338162"/>
            <a:chExt cx="3857521" cy="2746936"/>
          </a:xfrm>
        </p:grpSpPr>
        <p:sp>
          <p:nvSpPr>
            <p:cNvPr id="81" name="矩形 80"/>
            <p:cNvSpPr/>
            <p:nvPr/>
          </p:nvSpPr>
          <p:spPr>
            <a:xfrm>
              <a:off x="7688087" y="358805"/>
              <a:ext cx="3849666" cy="2714031"/>
            </a:xfrm>
            <a:prstGeom prst="rect">
              <a:avLst/>
            </a:prstGeom>
            <a:solidFill>
              <a:schemeClr val="bg1">
                <a:alpha val="68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2" name="组合 81"/>
            <p:cNvGrpSpPr/>
            <p:nvPr/>
          </p:nvGrpSpPr>
          <p:grpSpPr>
            <a:xfrm rot="10800000">
              <a:off x="11121837" y="338162"/>
              <a:ext cx="423771" cy="394425"/>
              <a:chOff x="612782" y="2667558"/>
              <a:chExt cx="381720" cy="394425"/>
            </a:xfrm>
          </p:grpSpPr>
          <p:cxnSp>
            <p:nvCxnSpPr>
              <p:cNvPr id="88" name="直接连接符 87"/>
              <p:cNvCxnSpPr/>
              <p:nvPr/>
            </p:nvCxnSpPr>
            <p:spPr>
              <a:xfrm>
                <a:off x="612782" y="2667558"/>
                <a:ext cx="0" cy="330506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>
                <a:off x="652979" y="3044461"/>
                <a:ext cx="341523" cy="0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>
                <a:off x="612782" y="2998064"/>
                <a:ext cx="93184" cy="63919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组合 82"/>
            <p:cNvGrpSpPr/>
            <p:nvPr/>
          </p:nvGrpSpPr>
          <p:grpSpPr>
            <a:xfrm>
              <a:off x="7688835" y="2690673"/>
              <a:ext cx="423771" cy="394425"/>
              <a:chOff x="612782" y="2667558"/>
              <a:chExt cx="381720" cy="394425"/>
            </a:xfrm>
          </p:grpSpPr>
          <p:cxnSp>
            <p:nvCxnSpPr>
              <p:cNvPr id="85" name="直接连接符 84"/>
              <p:cNvCxnSpPr/>
              <p:nvPr/>
            </p:nvCxnSpPr>
            <p:spPr>
              <a:xfrm>
                <a:off x="612782" y="2667558"/>
                <a:ext cx="0" cy="330506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>
                <a:off x="652979" y="3044461"/>
                <a:ext cx="341523" cy="0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612782" y="2998064"/>
                <a:ext cx="93184" cy="63919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7688087" y="1100946"/>
              <a:ext cx="45719" cy="1057954"/>
            </a:xfrm>
            <a:prstGeom prst="rect">
              <a:avLst/>
            </a:prstGeo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</p:spPr>
        </p:pic>
        <p:sp>
          <p:nvSpPr>
            <p:cNvPr id="91" name="文本框 90"/>
            <p:cNvSpPr txBox="1"/>
            <p:nvPr/>
          </p:nvSpPr>
          <p:spPr>
            <a:xfrm>
              <a:off x="9054703" y="415485"/>
              <a:ext cx="2255188" cy="472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67" b="1" dirty="0" smtClean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学历结构</a:t>
              </a:r>
              <a:endParaRPr lang="zh-CN" altLang="en-US" sz="1867" b="1" dirty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94040" y="3698671"/>
            <a:ext cx="3898469" cy="2746393"/>
            <a:chOff x="596244" y="558964"/>
            <a:chExt cx="3898469" cy="2473868"/>
          </a:xfrm>
        </p:grpSpPr>
        <p:sp>
          <p:nvSpPr>
            <p:cNvPr id="69" name="矩形 68"/>
            <p:cNvSpPr/>
            <p:nvPr/>
          </p:nvSpPr>
          <p:spPr>
            <a:xfrm>
              <a:off x="612783" y="588115"/>
              <a:ext cx="3849666" cy="2444717"/>
            </a:xfrm>
            <a:prstGeom prst="rect">
              <a:avLst/>
            </a:prstGeom>
            <a:solidFill>
              <a:schemeClr val="bg1">
                <a:alpha val="68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" name="组合 69"/>
            <p:cNvGrpSpPr/>
            <p:nvPr/>
          </p:nvGrpSpPr>
          <p:grpSpPr>
            <a:xfrm rot="5400000">
              <a:off x="602597" y="552611"/>
              <a:ext cx="381720" cy="394425"/>
              <a:chOff x="612782" y="2667558"/>
              <a:chExt cx="381720" cy="394425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612782" y="2667558"/>
                <a:ext cx="0" cy="330506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652979" y="3044461"/>
                <a:ext cx="341523" cy="0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>
                <a:off x="612782" y="2998064"/>
                <a:ext cx="93184" cy="63919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组合 70"/>
            <p:cNvGrpSpPr/>
            <p:nvPr/>
          </p:nvGrpSpPr>
          <p:grpSpPr>
            <a:xfrm rot="16200000">
              <a:off x="4106641" y="2641951"/>
              <a:ext cx="381720" cy="394425"/>
              <a:chOff x="612782" y="2667558"/>
              <a:chExt cx="381720" cy="394425"/>
            </a:xfrm>
          </p:grpSpPr>
          <p:cxnSp>
            <p:nvCxnSpPr>
              <p:cNvPr id="73" name="直接连接符 72"/>
              <p:cNvCxnSpPr/>
              <p:nvPr/>
            </p:nvCxnSpPr>
            <p:spPr>
              <a:xfrm>
                <a:off x="612782" y="2667558"/>
                <a:ext cx="0" cy="330506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>
                <a:off x="652979" y="3044461"/>
                <a:ext cx="341523" cy="0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>
                <a:off x="612782" y="2998064"/>
                <a:ext cx="93184" cy="63919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4424585" y="1291343"/>
              <a:ext cx="45719" cy="952973"/>
            </a:xfrm>
            <a:prstGeom prst="rect">
              <a:avLst/>
            </a:prstGeo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</p:spPr>
        </p:pic>
      </p:grpSp>
      <p:sp>
        <p:nvSpPr>
          <p:cNvPr id="79" name="文本框 78"/>
          <p:cNvSpPr txBox="1"/>
          <p:nvPr/>
        </p:nvSpPr>
        <p:spPr>
          <a:xfrm>
            <a:off x="1977195" y="3787713"/>
            <a:ext cx="2255188" cy="472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7" b="1" dirty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录用</a:t>
            </a:r>
            <a:r>
              <a:rPr lang="zh-CN" altLang="en-US" sz="1867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岗位</a:t>
            </a:r>
            <a:endParaRPr lang="zh-CN" altLang="en-US" sz="1867" b="1" dirty="0">
              <a:solidFill>
                <a:srgbClr val="1B88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596244" y="286439"/>
            <a:ext cx="3898469" cy="2746393"/>
            <a:chOff x="596244" y="558964"/>
            <a:chExt cx="3898469" cy="2473868"/>
          </a:xfrm>
        </p:grpSpPr>
        <p:sp>
          <p:nvSpPr>
            <p:cNvPr id="15" name="矩形 14"/>
            <p:cNvSpPr/>
            <p:nvPr/>
          </p:nvSpPr>
          <p:spPr>
            <a:xfrm>
              <a:off x="612783" y="588115"/>
              <a:ext cx="3849666" cy="2444717"/>
            </a:xfrm>
            <a:prstGeom prst="rect">
              <a:avLst/>
            </a:prstGeom>
            <a:solidFill>
              <a:schemeClr val="bg1">
                <a:alpha val="68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 rot="5400000">
              <a:off x="602597" y="552611"/>
              <a:ext cx="381720" cy="394425"/>
              <a:chOff x="612782" y="2667558"/>
              <a:chExt cx="381720" cy="394425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612782" y="2667558"/>
                <a:ext cx="0" cy="330506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652979" y="3044461"/>
                <a:ext cx="341523" cy="0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612782" y="2998064"/>
                <a:ext cx="93184" cy="63919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组合 58"/>
            <p:cNvGrpSpPr/>
            <p:nvPr/>
          </p:nvGrpSpPr>
          <p:grpSpPr>
            <a:xfrm rot="16200000">
              <a:off x="4106641" y="2641951"/>
              <a:ext cx="381720" cy="394425"/>
              <a:chOff x="612782" y="2667558"/>
              <a:chExt cx="381720" cy="394425"/>
            </a:xfrm>
          </p:grpSpPr>
          <p:cxnSp>
            <p:nvCxnSpPr>
              <p:cNvPr id="60" name="直接连接符 59"/>
              <p:cNvCxnSpPr/>
              <p:nvPr/>
            </p:nvCxnSpPr>
            <p:spPr>
              <a:xfrm>
                <a:off x="612782" y="2667558"/>
                <a:ext cx="0" cy="330506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>
                <a:off x="652979" y="3044461"/>
                <a:ext cx="341523" cy="0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>
                <a:off x="612782" y="2998064"/>
                <a:ext cx="93184" cy="63919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4424585" y="1291343"/>
              <a:ext cx="45719" cy="952973"/>
            </a:xfrm>
            <a:prstGeom prst="rect">
              <a:avLst/>
            </a:prstGeo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</p:spPr>
        </p:pic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744" y="2112842"/>
            <a:ext cx="2658086" cy="2651990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400587324"/>
              </p:ext>
            </p:extLst>
          </p:nvPr>
        </p:nvGraphicFramePr>
        <p:xfrm>
          <a:off x="939493" y="851163"/>
          <a:ext cx="3156946" cy="2210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3330274615"/>
              </p:ext>
            </p:extLst>
          </p:nvPr>
        </p:nvGraphicFramePr>
        <p:xfrm>
          <a:off x="7889300" y="851163"/>
          <a:ext cx="3156946" cy="2210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4188908745"/>
              </p:ext>
            </p:extLst>
          </p:nvPr>
        </p:nvGraphicFramePr>
        <p:xfrm>
          <a:off x="939493" y="4244780"/>
          <a:ext cx="3156946" cy="2210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2760000477"/>
              </p:ext>
            </p:extLst>
          </p:nvPr>
        </p:nvGraphicFramePr>
        <p:xfrm>
          <a:off x="7889300" y="4244780"/>
          <a:ext cx="3156946" cy="2210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6" name="椭圆 15"/>
          <p:cNvSpPr/>
          <p:nvPr/>
        </p:nvSpPr>
        <p:spPr>
          <a:xfrm>
            <a:off x="4837042" y="2216391"/>
            <a:ext cx="2444892" cy="2444892"/>
          </a:xfrm>
          <a:prstGeom prst="ellipse">
            <a:avLst/>
          </a:prstGeom>
          <a:noFill/>
          <a:ln w="28575">
            <a:solidFill>
              <a:srgbClr val="3163D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18198" y="3120586"/>
            <a:ext cx="2363736" cy="523220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录用人员分布</a:t>
            </a:r>
            <a:endParaRPr lang="zh-CN" altLang="en-US" sz="2800" b="1" dirty="0">
              <a:solidFill>
                <a:srgbClr val="1B88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242789" y="3715783"/>
            <a:ext cx="1649996" cy="338554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人力资源大数据</a:t>
            </a:r>
            <a:endParaRPr lang="zh-CN" altLang="en-US" sz="1600" b="1" dirty="0">
              <a:solidFill>
                <a:srgbClr val="1B88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388581" y="2417711"/>
            <a:ext cx="1425688" cy="661012"/>
            <a:chOff x="5971142" y="1046602"/>
            <a:chExt cx="1918158" cy="706339"/>
          </a:xfrm>
        </p:grpSpPr>
        <p:pic>
          <p:nvPicPr>
            <p:cNvPr id="2058" name="Picture 10" descr="【每日ONE设计分享系列】(59)波兰-...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073" t="25114" r="60686" b="31986"/>
            <a:stretch/>
          </p:blipFill>
          <p:spPr bwMode="auto">
            <a:xfrm>
              <a:off x="5971142" y="1046602"/>
              <a:ext cx="804231" cy="7063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文本框 39"/>
            <p:cNvSpPr txBox="1"/>
            <p:nvPr/>
          </p:nvSpPr>
          <p:spPr>
            <a:xfrm>
              <a:off x="6683890" y="1239597"/>
              <a:ext cx="1205410" cy="328882"/>
            </a:xfrm>
            <a:prstGeom prst="rect">
              <a:avLst/>
            </a:prstGeom>
            <a:noFill/>
            <a:ln>
              <a:noFill/>
              <a:prstDash val="sysDot"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b="1" dirty="0" smtClean="0">
                  <a:solidFill>
                    <a:srgbClr val="8087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愚人</a:t>
              </a:r>
              <a:r>
                <a:rPr lang="zh-CN" altLang="en-US" sz="1400" b="1" dirty="0">
                  <a:solidFill>
                    <a:srgbClr val="8087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</a:t>
              </a:r>
              <a:endParaRPr lang="zh-CN" altLang="en-US" sz="1400" b="1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1979399" y="375481"/>
            <a:ext cx="2255188" cy="472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7" b="1" dirty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年龄</a:t>
            </a:r>
            <a:r>
              <a:rPr lang="zh-CN" altLang="en-US" sz="1867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结构</a:t>
            </a:r>
            <a:endParaRPr lang="zh-CN" altLang="en-US" sz="1867" b="1" dirty="0">
              <a:solidFill>
                <a:srgbClr val="1B88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/>
            </a:endParaRPr>
          </a:p>
        </p:txBody>
      </p:sp>
      <p:pic>
        <p:nvPicPr>
          <p:cNvPr id="2051" name="图片 205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6366303" y="1816160"/>
            <a:ext cx="146158" cy="144238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V="1">
            <a:off x="4048110" y="3311557"/>
            <a:ext cx="96657" cy="95387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7099564" y="4661283"/>
            <a:ext cx="97016" cy="95742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38672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554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925108" y="952773"/>
            <a:ext cx="4360206" cy="4360206"/>
          </a:xfrm>
          <a:prstGeom prst="ellipse">
            <a:avLst/>
          </a:prstGeom>
          <a:noFill/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746976" y="804118"/>
            <a:ext cx="4698048" cy="4698048"/>
          </a:xfrm>
          <a:prstGeom prst="ellipse">
            <a:avLst/>
          </a:prstGeom>
          <a:noFill/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4777744" y="1522007"/>
            <a:ext cx="2654932" cy="830997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sz="4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</a:t>
            </a:r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异动</a:t>
            </a:r>
          </a:p>
        </p:txBody>
      </p:sp>
      <p:sp>
        <p:nvSpPr>
          <p:cNvPr id="30" name="椭圆 29"/>
          <p:cNvSpPr/>
          <p:nvPr/>
        </p:nvSpPr>
        <p:spPr>
          <a:xfrm>
            <a:off x="3702258" y="3312083"/>
            <a:ext cx="135082" cy="1350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47" name="直接连接符 46"/>
          <p:cNvCxnSpPr>
            <a:endCxn id="30" idx="2"/>
          </p:cNvCxnSpPr>
          <p:nvPr/>
        </p:nvCxnSpPr>
        <p:spPr>
          <a:xfrm flipV="1">
            <a:off x="-1003957" y="3379624"/>
            <a:ext cx="4706215" cy="1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椭圆 149"/>
          <p:cNvSpPr/>
          <p:nvPr/>
        </p:nvSpPr>
        <p:spPr>
          <a:xfrm>
            <a:off x="8376270" y="3340574"/>
            <a:ext cx="135082" cy="1350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55" name="直接连接符 154"/>
          <p:cNvCxnSpPr/>
          <p:nvPr/>
        </p:nvCxnSpPr>
        <p:spPr>
          <a:xfrm flipV="1">
            <a:off x="8454265" y="3392487"/>
            <a:ext cx="4706215" cy="1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1767" y="2673164"/>
            <a:ext cx="2168465" cy="2168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704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59298" y="285630"/>
            <a:ext cx="30456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入职异动指标</a:t>
            </a:r>
            <a:endParaRPr lang="en-US" altLang="zh-CN" sz="3600" b="1" dirty="0">
              <a:solidFill>
                <a:srgbClr val="1B88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9811" y="2782296"/>
            <a:ext cx="198002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招聘转正率</a:t>
            </a:r>
            <a:endParaRPr lang="zh-CN" altLang="en-US" sz="2800" b="1" dirty="0">
              <a:solidFill>
                <a:srgbClr val="1B88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29811" y="4418011"/>
            <a:ext cx="1980029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招聘离职率</a:t>
            </a:r>
            <a:endParaRPr lang="zh-CN" altLang="en-US" sz="2800" b="1" dirty="0">
              <a:solidFill>
                <a:srgbClr val="1B88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9811" y="3454864"/>
            <a:ext cx="19239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转正人数</a:t>
            </a:r>
            <a:r>
              <a:rPr lang="en-US" altLang="zh-CN" sz="1600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/</a:t>
            </a:r>
            <a:r>
              <a:rPr lang="zh-CN" altLang="en-US" sz="1600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入职人数</a:t>
            </a:r>
            <a:endParaRPr lang="zh-CN" altLang="en-US" sz="16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29811" y="5049303"/>
            <a:ext cx="1923925" cy="418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离职人数</a:t>
            </a:r>
            <a:r>
              <a:rPr lang="en-US" altLang="zh-CN" sz="1600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/</a:t>
            </a:r>
            <a:r>
              <a:rPr lang="zh-CN" altLang="en-US" sz="1600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入职人数</a:t>
            </a:r>
            <a:endParaRPr lang="zh-CN" altLang="en-US" sz="16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/>
            </a:endParaRPr>
          </a:p>
        </p:txBody>
      </p:sp>
      <p:graphicFrame>
        <p:nvGraphicFramePr>
          <p:cNvPr id="18" name="图表 17"/>
          <p:cNvGraphicFramePr/>
          <p:nvPr>
            <p:extLst/>
          </p:nvPr>
        </p:nvGraphicFramePr>
        <p:xfrm>
          <a:off x="5778027" y="2527933"/>
          <a:ext cx="5619191" cy="3194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0" name="Group 4"/>
          <p:cNvGrpSpPr>
            <a:grpSpLocks noChangeAspect="1"/>
          </p:cNvGrpSpPr>
          <p:nvPr/>
        </p:nvGrpSpPr>
        <p:grpSpPr bwMode="auto">
          <a:xfrm>
            <a:off x="4559993" y="2914375"/>
            <a:ext cx="886375" cy="886375"/>
            <a:chOff x="3642" y="1962"/>
            <a:chExt cx="396" cy="396"/>
          </a:xfrm>
        </p:grpSpPr>
        <p:sp>
          <p:nvSpPr>
            <p:cNvPr id="31" name="AutoShape 3"/>
            <p:cNvSpPr>
              <a:spLocks noChangeAspect="1" noChangeArrowheads="1" noTextEdit="1"/>
            </p:cNvSpPr>
            <p:nvPr/>
          </p:nvSpPr>
          <p:spPr bwMode="auto">
            <a:xfrm>
              <a:off x="3642" y="1962"/>
              <a:ext cx="396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2" name="Oval 5"/>
            <p:cNvSpPr>
              <a:spLocks noChangeArrowheads="1"/>
            </p:cNvSpPr>
            <p:nvPr/>
          </p:nvSpPr>
          <p:spPr bwMode="auto">
            <a:xfrm>
              <a:off x="3642" y="1962"/>
              <a:ext cx="398" cy="398"/>
            </a:xfrm>
            <a:prstGeom prst="ellipse">
              <a:avLst/>
            </a:prstGeom>
            <a:solidFill>
              <a:srgbClr val="64C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3743" y="2171"/>
              <a:ext cx="86" cy="103"/>
            </a:xfrm>
            <a:custGeom>
              <a:avLst/>
              <a:gdLst>
                <a:gd name="T0" fmla="*/ 2 w 36"/>
                <a:gd name="T1" fmla="*/ 43 h 43"/>
                <a:gd name="T2" fmla="*/ 4 w 36"/>
                <a:gd name="T3" fmla="*/ 41 h 43"/>
                <a:gd name="T4" fmla="*/ 4 w 36"/>
                <a:gd name="T5" fmla="*/ 4 h 43"/>
                <a:gd name="T6" fmla="*/ 34 w 36"/>
                <a:gd name="T7" fmla="*/ 4 h 43"/>
                <a:gd name="T8" fmla="*/ 36 w 36"/>
                <a:gd name="T9" fmla="*/ 2 h 43"/>
                <a:gd name="T10" fmla="*/ 34 w 36"/>
                <a:gd name="T11" fmla="*/ 0 h 43"/>
                <a:gd name="T12" fmla="*/ 2 w 36"/>
                <a:gd name="T13" fmla="*/ 0 h 43"/>
                <a:gd name="T14" fmla="*/ 0 w 36"/>
                <a:gd name="T15" fmla="*/ 2 h 43"/>
                <a:gd name="T16" fmla="*/ 0 w 36"/>
                <a:gd name="T17" fmla="*/ 41 h 43"/>
                <a:gd name="T18" fmla="*/ 2 w 36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43">
                  <a:moveTo>
                    <a:pt x="2" y="43"/>
                  </a:moveTo>
                  <a:cubicBezTo>
                    <a:pt x="3" y="43"/>
                    <a:pt x="4" y="42"/>
                    <a:pt x="4" y="4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4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3"/>
                    <a:pt x="2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3750" y="2056"/>
              <a:ext cx="34" cy="112"/>
            </a:xfrm>
            <a:custGeom>
              <a:avLst/>
              <a:gdLst>
                <a:gd name="T0" fmla="*/ 7 w 14"/>
                <a:gd name="T1" fmla="*/ 47 h 47"/>
                <a:gd name="T2" fmla="*/ 14 w 14"/>
                <a:gd name="T3" fmla="*/ 40 h 47"/>
                <a:gd name="T4" fmla="*/ 14 w 14"/>
                <a:gd name="T5" fmla="*/ 7 h 47"/>
                <a:gd name="T6" fmla="*/ 7 w 14"/>
                <a:gd name="T7" fmla="*/ 0 h 47"/>
                <a:gd name="T8" fmla="*/ 0 w 14"/>
                <a:gd name="T9" fmla="*/ 7 h 47"/>
                <a:gd name="T10" fmla="*/ 0 w 14"/>
                <a:gd name="T11" fmla="*/ 40 h 47"/>
                <a:gd name="T12" fmla="*/ 7 w 14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7">
                  <a:moveTo>
                    <a:pt x="7" y="47"/>
                  </a:moveTo>
                  <a:cubicBezTo>
                    <a:pt x="11" y="47"/>
                    <a:pt x="14" y="43"/>
                    <a:pt x="14" y="4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3" y="47"/>
                    <a:pt x="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3796" y="2048"/>
              <a:ext cx="136" cy="226"/>
            </a:xfrm>
            <a:custGeom>
              <a:avLst/>
              <a:gdLst>
                <a:gd name="T0" fmla="*/ 54 w 57"/>
                <a:gd name="T1" fmla="*/ 69 h 94"/>
                <a:gd name="T2" fmla="*/ 57 w 57"/>
                <a:gd name="T3" fmla="*/ 67 h 94"/>
                <a:gd name="T4" fmla="*/ 57 w 57"/>
                <a:gd name="T5" fmla="*/ 50 h 94"/>
                <a:gd name="T6" fmla="*/ 39 w 57"/>
                <a:gd name="T7" fmla="*/ 23 h 94"/>
                <a:gd name="T8" fmla="*/ 35 w 57"/>
                <a:gd name="T9" fmla="*/ 23 h 94"/>
                <a:gd name="T10" fmla="*/ 42 w 57"/>
                <a:gd name="T11" fmla="*/ 12 h 94"/>
                <a:gd name="T12" fmla="*/ 29 w 57"/>
                <a:gd name="T13" fmla="*/ 0 h 94"/>
                <a:gd name="T14" fmla="*/ 17 w 57"/>
                <a:gd name="T15" fmla="*/ 12 h 94"/>
                <a:gd name="T16" fmla="*/ 29 w 57"/>
                <a:gd name="T17" fmla="*/ 25 h 94"/>
                <a:gd name="T18" fmla="*/ 33 w 57"/>
                <a:gd name="T19" fmla="*/ 24 h 94"/>
                <a:gd name="T20" fmla="*/ 25 w 57"/>
                <a:gd name="T21" fmla="*/ 33 h 94"/>
                <a:gd name="T22" fmla="*/ 6 w 57"/>
                <a:gd name="T23" fmla="*/ 37 h 94"/>
                <a:gd name="T24" fmla="*/ 1 w 57"/>
                <a:gd name="T25" fmla="*/ 40 h 94"/>
                <a:gd name="T26" fmla="*/ 1 w 57"/>
                <a:gd name="T27" fmla="*/ 46 h 94"/>
                <a:gd name="T28" fmla="*/ 7 w 57"/>
                <a:gd name="T29" fmla="*/ 51 h 94"/>
                <a:gd name="T30" fmla="*/ 9 w 57"/>
                <a:gd name="T31" fmla="*/ 51 h 94"/>
                <a:gd name="T32" fmla="*/ 21 w 57"/>
                <a:gd name="T33" fmla="*/ 48 h 94"/>
                <a:gd name="T34" fmla="*/ 21 w 57"/>
                <a:gd name="T35" fmla="*/ 51 h 94"/>
                <a:gd name="T36" fmla="*/ 21 w 57"/>
                <a:gd name="T37" fmla="*/ 56 h 94"/>
                <a:gd name="T38" fmla="*/ 5 w 57"/>
                <a:gd name="T39" fmla="*/ 83 h 94"/>
                <a:gd name="T40" fmla="*/ 7 w 57"/>
                <a:gd name="T41" fmla="*/ 93 h 94"/>
                <a:gd name="T42" fmla="*/ 11 w 57"/>
                <a:gd name="T43" fmla="*/ 94 h 94"/>
                <a:gd name="T44" fmla="*/ 16 w 57"/>
                <a:gd name="T45" fmla="*/ 91 h 94"/>
                <a:gd name="T46" fmla="*/ 30 w 57"/>
                <a:gd name="T47" fmla="*/ 69 h 94"/>
                <a:gd name="T48" fmla="*/ 54 w 57"/>
                <a:gd name="T49" fmla="*/ 6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94">
                  <a:moveTo>
                    <a:pt x="54" y="69"/>
                  </a:moveTo>
                  <a:cubicBezTo>
                    <a:pt x="56" y="69"/>
                    <a:pt x="57" y="68"/>
                    <a:pt x="57" y="67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7" y="35"/>
                    <a:pt x="49" y="23"/>
                    <a:pt x="39" y="23"/>
                  </a:cubicBezTo>
                  <a:cubicBezTo>
                    <a:pt x="37" y="23"/>
                    <a:pt x="36" y="23"/>
                    <a:pt x="35" y="23"/>
                  </a:cubicBezTo>
                  <a:cubicBezTo>
                    <a:pt x="39" y="21"/>
                    <a:pt x="42" y="17"/>
                    <a:pt x="42" y="12"/>
                  </a:cubicBezTo>
                  <a:cubicBezTo>
                    <a:pt x="42" y="5"/>
                    <a:pt x="36" y="0"/>
                    <a:pt x="29" y="0"/>
                  </a:cubicBezTo>
                  <a:cubicBezTo>
                    <a:pt x="22" y="0"/>
                    <a:pt x="17" y="5"/>
                    <a:pt x="17" y="12"/>
                  </a:cubicBezTo>
                  <a:cubicBezTo>
                    <a:pt x="17" y="19"/>
                    <a:pt x="22" y="25"/>
                    <a:pt x="29" y="25"/>
                  </a:cubicBezTo>
                  <a:cubicBezTo>
                    <a:pt x="30" y="25"/>
                    <a:pt x="31" y="25"/>
                    <a:pt x="33" y="24"/>
                  </a:cubicBezTo>
                  <a:cubicBezTo>
                    <a:pt x="30" y="26"/>
                    <a:pt x="27" y="29"/>
                    <a:pt x="25" y="33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4" y="38"/>
                    <a:pt x="2" y="39"/>
                    <a:pt x="1" y="40"/>
                  </a:cubicBezTo>
                  <a:cubicBezTo>
                    <a:pt x="0" y="42"/>
                    <a:pt x="0" y="44"/>
                    <a:pt x="1" y="46"/>
                  </a:cubicBezTo>
                  <a:cubicBezTo>
                    <a:pt x="1" y="49"/>
                    <a:pt x="4" y="51"/>
                    <a:pt x="7" y="51"/>
                  </a:cubicBezTo>
                  <a:cubicBezTo>
                    <a:pt x="8" y="51"/>
                    <a:pt x="8" y="51"/>
                    <a:pt x="9" y="51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9"/>
                    <a:pt x="21" y="50"/>
                    <a:pt x="21" y="51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3" y="87"/>
                    <a:pt x="4" y="91"/>
                    <a:pt x="7" y="93"/>
                  </a:cubicBezTo>
                  <a:cubicBezTo>
                    <a:pt x="8" y="94"/>
                    <a:pt x="9" y="94"/>
                    <a:pt x="11" y="94"/>
                  </a:cubicBezTo>
                  <a:cubicBezTo>
                    <a:pt x="13" y="94"/>
                    <a:pt x="15" y="93"/>
                    <a:pt x="16" y="91"/>
                  </a:cubicBezTo>
                  <a:cubicBezTo>
                    <a:pt x="30" y="69"/>
                    <a:pt x="30" y="69"/>
                    <a:pt x="30" y="69"/>
                  </a:cubicBezTo>
                  <a:lnTo>
                    <a:pt x="54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3875" y="2147"/>
              <a:ext cx="77" cy="86"/>
            </a:xfrm>
            <a:custGeom>
              <a:avLst/>
              <a:gdLst>
                <a:gd name="T0" fmla="*/ 32 w 32"/>
                <a:gd name="T1" fmla="*/ 34 h 36"/>
                <a:gd name="T2" fmla="*/ 32 w 32"/>
                <a:gd name="T3" fmla="*/ 2 h 36"/>
                <a:gd name="T4" fmla="*/ 30 w 32"/>
                <a:gd name="T5" fmla="*/ 0 h 36"/>
                <a:gd name="T6" fmla="*/ 28 w 32"/>
                <a:gd name="T7" fmla="*/ 2 h 36"/>
                <a:gd name="T8" fmla="*/ 28 w 32"/>
                <a:gd name="T9" fmla="*/ 32 h 36"/>
                <a:gd name="T10" fmla="*/ 2 w 32"/>
                <a:gd name="T11" fmla="*/ 32 h 36"/>
                <a:gd name="T12" fmla="*/ 0 w 32"/>
                <a:gd name="T13" fmla="*/ 34 h 36"/>
                <a:gd name="T14" fmla="*/ 2 w 32"/>
                <a:gd name="T15" fmla="*/ 36 h 36"/>
                <a:gd name="T16" fmla="*/ 30 w 32"/>
                <a:gd name="T17" fmla="*/ 36 h 36"/>
                <a:gd name="T18" fmla="*/ 32 w 32"/>
                <a:gd name="T1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6">
                  <a:moveTo>
                    <a:pt x="32" y="34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3"/>
                    <a:pt x="0" y="34"/>
                  </a:cubicBezTo>
                  <a:cubicBezTo>
                    <a:pt x="0" y="35"/>
                    <a:pt x="1" y="36"/>
                    <a:pt x="2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2" y="35"/>
                    <a:pt x="32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Group 4"/>
          <p:cNvGrpSpPr>
            <a:grpSpLocks noChangeAspect="1"/>
          </p:cNvGrpSpPr>
          <p:nvPr/>
        </p:nvGrpSpPr>
        <p:grpSpPr bwMode="auto">
          <a:xfrm>
            <a:off x="4559298" y="4418011"/>
            <a:ext cx="895349" cy="895349"/>
            <a:chOff x="2872" y="2783"/>
            <a:chExt cx="564" cy="564"/>
          </a:xfrm>
        </p:grpSpPr>
        <p:sp>
          <p:nvSpPr>
            <p:cNvPr id="39" name="AutoShape 3"/>
            <p:cNvSpPr>
              <a:spLocks noChangeAspect="1" noChangeArrowheads="1" noTextEdit="1"/>
            </p:cNvSpPr>
            <p:nvPr/>
          </p:nvSpPr>
          <p:spPr bwMode="auto">
            <a:xfrm>
              <a:off x="2875" y="2783"/>
              <a:ext cx="561" cy="5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Oval 5"/>
            <p:cNvSpPr>
              <a:spLocks noChangeArrowheads="1"/>
            </p:cNvSpPr>
            <p:nvPr/>
          </p:nvSpPr>
          <p:spPr bwMode="auto">
            <a:xfrm>
              <a:off x="2872" y="2783"/>
              <a:ext cx="564" cy="564"/>
            </a:xfrm>
            <a:prstGeom prst="ellipse">
              <a:avLst/>
            </a:prstGeom>
            <a:solidFill>
              <a:srgbClr val="3163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3021" y="2967"/>
              <a:ext cx="269" cy="289"/>
            </a:xfrm>
            <a:custGeom>
              <a:avLst/>
              <a:gdLst>
                <a:gd name="T0" fmla="*/ 74 w 79"/>
                <a:gd name="T1" fmla="*/ 52 h 85"/>
                <a:gd name="T2" fmla="*/ 56 w 79"/>
                <a:gd name="T3" fmla="*/ 47 h 85"/>
                <a:gd name="T4" fmla="*/ 50 w 79"/>
                <a:gd name="T5" fmla="*/ 34 h 85"/>
                <a:gd name="T6" fmla="*/ 47 w 79"/>
                <a:gd name="T7" fmla="*/ 10 h 85"/>
                <a:gd name="T8" fmla="*/ 64 w 79"/>
                <a:gd name="T9" fmla="*/ 14 h 85"/>
                <a:gd name="T10" fmla="*/ 69 w 79"/>
                <a:gd name="T11" fmla="*/ 11 h 85"/>
                <a:gd name="T12" fmla="*/ 66 w 79"/>
                <a:gd name="T13" fmla="*/ 6 h 85"/>
                <a:gd name="T14" fmla="*/ 42 w 79"/>
                <a:gd name="T15" fmla="*/ 0 h 85"/>
                <a:gd name="T16" fmla="*/ 40 w 79"/>
                <a:gd name="T17" fmla="*/ 0 h 85"/>
                <a:gd name="T18" fmla="*/ 39 w 79"/>
                <a:gd name="T19" fmla="*/ 0 h 85"/>
                <a:gd name="T20" fmla="*/ 32 w 79"/>
                <a:gd name="T21" fmla="*/ 1 h 85"/>
                <a:gd name="T22" fmla="*/ 31 w 79"/>
                <a:gd name="T23" fmla="*/ 2 h 85"/>
                <a:gd name="T24" fmla="*/ 4 w 79"/>
                <a:gd name="T25" fmla="*/ 1 h 85"/>
                <a:gd name="T26" fmla="*/ 0 w 79"/>
                <a:gd name="T27" fmla="*/ 5 h 85"/>
                <a:gd name="T28" fmla="*/ 4 w 79"/>
                <a:gd name="T29" fmla="*/ 9 h 85"/>
                <a:gd name="T30" fmla="*/ 26 w 79"/>
                <a:gd name="T31" fmla="*/ 10 h 85"/>
                <a:gd name="T32" fmla="*/ 30 w 79"/>
                <a:gd name="T33" fmla="*/ 37 h 85"/>
                <a:gd name="T34" fmla="*/ 23 w 79"/>
                <a:gd name="T35" fmla="*/ 52 h 85"/>
                <a:gd name="T36" fmla="*/ 22 w 79"/>
                <a:gd name="T37" fmla="*/ 56 h 85"/>
                <a:gd name="T38" fmla="*/ 25 w 79"/>
                <a:gd name="T39" fmla="*/ 80 h 85"/>
                <a:gd name="T40" fmla="*/ 31 w 79"/>
                <a:gd name="T41" fmla="*/ 84 h 85"/>
                <a:gd name="T42" fmla="*/ 35 w 79"/>
                <a:gd name="T43" fmla="*/ 79 h 85"/>
                <a:gd name="T44" fmla="*/ 32 w 79"/>
                <a:gd name="T45" fmla="*/ 56 h 85"/>
                <a:gd name="T46" fmla="*/ 39 w 79"/>
                <a:gd name="T47" fmla="*/ 39 h 85"/>
                <a:gd name="T48" fmla="*/ 42 w 79"/>
                <a:gd name="T49" fmla="*/ 39 h 85"/>
                <a:gd name="T50" fmla="*/ 49 w 79"/>
                <a:gd name="T51" fmla="*/ 54 h 85"/>
                <a:gd name="T52" fmla="*/ 53 w 79"/>
                <a:gd name="T53" fmla="*/ 56 h 85"/>
                <a:gd name="T54" fmla="*/ 73 w 79"/>
                <a:gd name="T55" fmla="*/ 61 h 85"/>
                <a:gd name="T56" fmla="*/ 79 w 79"/>
                <a:gd name="T57" fmla="*/ 57 h 85"/>
                <a:gd name="T58" fmla="*/ 74 w 79"/>
                <a:gd name="T59" fmla="*/ 5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" h="85">
                  <a:moveTo>
                    <a:pt x="74" y="52"/>
                  </a:moveTo>
                  <a:cubicBezTo>
                    <a:pt x="56" y="47"/>
                    <a:pt x="56" y="47"/>
                    <a:pt x="56" y="47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7" y="15"/>
                    <a:pt x="69" y="14"/>
                    <a:pt x="69" y="11"/>
                  </a:cubicBezTo>
                  <a:cubicBezTo>
                    <a:pt x="70" y="9"/>
                    <a:pt x="69" y="7"/>
                    <a:pt x="66" y="6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40" y="0"/>
                    <a:pt x="39" y="0"/>
                    <a:pt x="39" y="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1" y="1"/>
                    <a:pt x="3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3"/>
                    <a:pt x="22" y="54"/>
                    <a:pt x="22" y="56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6" y="83"/>
                    <a:pt x="28" y="85"/>
                    <a:pt x="31" y="84"/>
                  </a:cubicBezTo>
                  <a:cubicBezTo>
                    <a:pt x="33" y="84"/>
                    <a:pt x="35" y="82"/>
                    <a:pt x="35" y="79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50" y="55"/>
                    <a:pt x="51" y="56"/>
                    <a:pt x="53" y="56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6" y="61"/>
                    <a:pt x="78" y="59"/>
                    <a:pt x="79" y="57"/>
                  </a:cubicBezTo>
                  <a:cubicBezTo>
                    <a:pt x="79" y="54"/>
                    <a:pt x="77" y="52"/>
                    <a:pt x="74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3106" y="2902"/>
              <a:ext cx="65" cy="65"/>
            </a:xfrm>
            <a:custGeom>
              <a:avLst/>
              <a:gdLst>
                <a:gd name="T0" fmla="*/ 10 w 19"/>
                <a:gd name="T1" fmla="*/ 19 h 19"/>
                <a:gd name="T2" fmla="*/ 18 w 19"/>
                <a:gd name="T3" fmla="*/ 9 h 19"/>
                <a:gd name="T4" fmla="*/ 8 w 19"/>
                <a:gd name="T5" fmla="*/ 1 h 19"/>
                <a:gd name="T6" fmla="*/ 1 w 19"/>
                <a:gd name="T7" fmla="*/ 11 h 19"/>
                <a:gd name="T8" fmla="*/ 10 w 1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8"/>
                    <a:pt x="19" y="14"/>
                    <a:pt x="18" y="9"/>
                  </a:cubicBezTo>
                  <a:cubicBezTo>
                    <a:pt x="18" y="4"/>
                    <a:pt x="13" y="0"/>
                    <a:pt x="8" y="1"/>
                  </a:cubicBezTo>
                  <a:cubicBezTo>
                    <a:pt x="3" y="2"/>
                    <a:pt x="0" y="6"/>
                    <a:pt x="1" y="11"/>
                  </a:cubicBezTo>
                  <a:cubicBezTo>
                    <a:pt x="1" y="16"/>
                    <a:pt x="6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51" name="直接连接符 50"/>
          <p:cNvCxnSpPr/>
          <p:nvPr/>
        </p:nvCxnSpPr>
        <p:spPr>
          <a:xfrm>
            <a:off x="4643819" y="1224284"/>
            <a:ext cx="28313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4643819" y="285630"/>
            <a:ext cx="28313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939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7"/>
          <p:cNvSpPr>
            <a:spLocks/>
          </p:cNvSpPr>
          <p:nvPr/>
        </p:nvSpPr>
        <p:spPr bwMode="auto">
          <a:xfrm>
            <a:off x="0" y="3386138"/>
            <a:ext cx="4956175" cy="3471862"/>
          </a:xfrm>
          <a:custGeom>
            <a:avLst/>
            <a:gdLst>
              <a:gd name="T0" fmla="*/ 3060 w 3122"/>
              <a:gd name="T1" fmla="*/ 0 h 2187"/>
              <a:gd name="T2" fmla="*/ 3122 w 3122"/>
              <a:gd name="T3" fmla="*/ 0 h 2187"/>
              <a:gd name="T4" fmla="*/ 937 w 3122"/>
              <a:gd name="T5" fmla="*/ 2187 h 2187"/>
              <a:gd name="T6" fmla="*/ 0 w 3122"/>
              <a:gd name="T7" fmla="*/ 2187 h 2187"/>
              <a:gd name="T8" fmla="*/ 3060 w 3122"/>
              <a:gd name="T9" fmla="*/ 0 h 2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22" h="2187">
                <a:moveTo>
                  <a:pt x="3060" y="0"/>
                </a:moveTo>
                <a:lnTo>
                  <a:pt x="3122" y="0"/>
                </a:lnTo>
                <a:lnTo>
                  <a:pt x="937" y="2187"/>
                </a:lnTo>
                <a:lnTo>
                  <a:pt x="0" y="2187"/>
                </a:lnTo>
                <a:lnTo>
                  <a:pt x="306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0" name="Freeform 8"/>
          <p:cNvSpPr>
            <a:spLocks/>
          </p:cNvSpPr>
          <p:nvPr/>
        </p:nvSpPr>
        <p:spPr bwMode="auto">
          <a:xfrm>
            <a:off x="1571625" y="3386138"/>
            <a:ext cx="3709988" cy="3471862"/>
          </a:xfrm>
          <a:custGeom>
            <a:avLst/>
            <a:gdLst>
              <a:gd name="T0" fmla="*/ 2266 w 2337"/>
              <a:gd name="T1" fmla="*/ 0 h 2187"/>
              <a:gd name="T2" fmla="*/ 2337 w 2337"/>
              <a:gd name="T3" fmla="*/ 0 h 2187"/>
              <a:gd name="T4" fmla="*/ 937 w 2337"/>
              <a:gd name="T5" fmla="*/ 2187 h 2187"/>
              <a:gd name="T6" fmla="*/ 0 w 2337"/>
              <a:gd name="T7" fmla="*/ 2187 h 2187"/>
              <a:gd name="T8" fmla="*/ 2266 w 2337"/>
              <a:gd name="T9" fmla="*/ 0 h 2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7" h="2187">
                <a:moveTo>
                  <a:pt x="2266" y="0"/>
                </a:moveTo>
                <a:lnTo>
                  <a:pt x="2337" y="0"/>
                </a:lnTo>
                <a:lnTo>
                  <a:pt x="937" y="2187"/>
                </a:lnTo>
                <a:lnTo>
                  <a:pt x="0" y="2187"/>
                </a:lnTo>
                <a:lnTo>
                  <a:pt x="226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1" name="Freeform 9"/>
          <p:cNvSpPr>
            <a:spLocks/>
          </p:cNvSpPr>
          <p:nvPr/>
        </p:nvSpPr>
        <p:spPr bwMode="auto">
          <a:xfrm>
            <a:off x="3128963" y="3386138"/>
            <a:ext cx="2463800" cy="3471862"/>
          </a:xfrm>
          <a:custGeom>
            <a:avLst/>
            <a:gdLst>
              <a:gd name="T0" fmla="*/ 1490 w 1552"/>
              <a:gd name="T1" fmla="*/ 0 h 2187"/>
              <a:gd name="T2" fmla="*/ 1552 w 1552"/>
              <a:gd name="T3" fmla="*/ 0 h 2187"/>
              <a:gd name="T4" fmla="*/ 946 w 1552"/>
              <a:gd name="T5" fmla="*/ 2187 h 2187"/>
              <a:gd name="T6" fmla="*/ 0 w 1552"/>
              <a:gd name="T7" fmla="*/ 2187 h 2187"/>
              <a:gd name="T8" fmla="*/ 1490 w 1552"/>
              <a:gd name="T9" fmla="*/ 0 h 2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2" h="2187">
                <a:moveTo>
                  <a:pt x="1490" y="0"/>
                </a:moveTo>
                <a:lnTo>
                  <a:pt x="1552" y="0"/>
                </a:lnTo>
                <a:lnTo>
                  <a:pt x="946" y="2187"/>
                </a:lnTo>
                <a:lnTo>
                  <a:pt x="0" y="2187"/>
                </a:lnTo>
                <a:lnTo>
                  <a:pt x="149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2" name="Freeform 10"/>
          <p:cNvSpPr>
            <a:spLocks/>
          </p:cNvSpPr>
          <p:nvPr/>
        </p:nvSpPr>
        <p:spPr bwMode="auto">
          <a:xfrm>
            <a:off x="4702175" y="3386138"/>
            <a:ext cx="1500188" cy="3471862"/>
          </a:xfrm>
          <a:custGeom>
            <a:avLst/>
            <a:gdLst>
              <a:gd name="T0" fmla="*/ 704 w 945"/>
              <a:gd name="T1" fmla="*/ 0 h 2187"/>
              <a:gd name="T2" fmla="*/ 776 w 945"/>
              <a:gd name="T3" fmla="*/ 0 h 2187"/>
              <a:gd name="T4" fmla="*/ 945 w 945"/>
              <a:gd name="T5" fmla="*/ 2187 h 2187"/>
              <a:gd name="T6" fmla="*/ 0 w 945"/>
              <a:gd name="T7" fmla="*/ 2187 h 2187"/>
              <a:gd name="T8" fmla="*/ 704 w 945"/>
              <a:gd name="T9" fmla="*/ 0 h 2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5" h="2187">
                <a:moveTo>
                  <a:pt x="704" y="0"/>
                </a:moveTo>
                <a:lnTo>
                  <a:pt x="776" y="0"/>
                </a:lnTo>
                <a:lnTo>
                  <a:pt x="945" y="2187"/>
                </a:lnTo>
                <a:lnTo>
                  <a:pt x="0" y="2187"/>
                </a:lnTo>
                <a:lnTo>
                  <a:pt x="70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3" name="Freeform 11"/>
          <p:cNvSpPr>
            <a:spLocks/>
          </p:cNvSpPr>
          <p:nvPr/>
        </p:nvSpPr>
        <p:spPr bwMode="auto">
          <a:xfrm>
            <a:off x="6145213" y="3386138"/>
            <a:ext cx="1628775" cy="3471862"/>
          </a:xfrm>
          <a:custGeom>
            <a:avLst/>
            <a:gdLst>
              <a:gd name="T0" fmla="*/ 0 w 1026"/>
              <a:gd name="T1" fmla="*/ 0 h 2187"/>
              <a:gd name="T2" fmla="*/ 72 w 1026"/>
              <a:gd name="T3" fmla="*/ 0 h 2187"/>
              <a:gd name="T4" fmla="*/ 1026 w 1026"/>
              <a:gd name="T5" fmla="*/ 2187 h 2187"/>
              <a:gd name="T6" fmla="*/ 90 w 1026"/>
              <a:gd name="T7" fmla="*/ 2187 h 2187"/>
              <a:gd name="T8" fmla="*/ 0 w 1026"/>
              <a:gd name="T9" fmla="*/ 0 h 2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6" h="2187">
                <a:moveTo>
                  <a:pt x="0" y="0"/>
                </a:moveTo>
                <a:lnTo>
                  <a:pt x="72" y="0"/>
                </a:lnTo>
                <a:lnTo>
                  <a:pt x="1026" y="2187"/>
                </a:lnTo>
                <a:lnTo>
                  <a:pt x="90" y="2187"/>
                </a:lnTo>
                <a:lnTo>
                  <a:pt x="0" y="0"/>
                </a:lnTo>
                <a:close/>
              </a:path>
            </a:pathLst>
          </a:custGeom>
          <a:solidFill>
            <a:srgbClr val="CBC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4" name="Freeform 12"/>
          <p:cNvSpPr>
            <a:spLocks/>
          </p:cNvSpPr>
          <p:nvPr/>
        </p:nvSpPr>
        <p:spPr bwMode="auto">
          <a:xfrm>
            <a:off x="6457950" y="3386138"/>
            <a:ext cx="2901950" cy="3471862"/>
          </a:xfrm>
          <a:custGeom>
            <a:avLst/>
            <a:gdLst>
              <a:gd name="T0" fmla="*/ 0 w 1828"/>
              <a:gd name="T1" fmla="*/ 0 h 2187"/>
              <a:gd name="T2" fmla="*/ 71 w 1828"/>
              <a:gd name="T3" fmla="*/ 0 h 2187"/>
              <a:gd name="T4" fmla="*/ 1828 w 1828"/>
              <a:gd name="T5" fmla="*/ 2187 h 2187"/>
              <a:gd name="T6" fmla="*/ 892 w 1828"/>
              <a:gd name="T7" fmla="*/ 2187 h 2187"/>
              <a:gd name="T8" fmla="*/ 0 w 1828"/>
              <a:gd name="T9" fmla="*/ 0 h 2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28" h="2187">
                <a:moveTo>
                  <a:pt x="0" y="0"/>
                </a:moveTo>
                <a:lnTo>
                  <a:pt x="71" y="0"/>
                </a:lnTo>
                <a:lnTo>
                  <a:pt x="1828" y="2187"/>
                </a:lnTo>
                <a:lnTo>
                  <a:pt x="892" y="2187"/>
                </a:lnTo>
                <a:lnTo>
                  <a:pt x="0" y="0"/>
                </a:lnTo>
                <a:close/>
              </a:path>
            </a:pathLst>
          </a:custGeom>
          <a:solidFill>
            <a:srgbClr val="CBC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5" name="Freeform 13"/>
          <p:cNvSpPr>
            <a:spLocks/>
          </p:cNvSpPr>
          <p:nvPr/>
        </p:nvSpPr>
        <p:spPr bwMode="auto">
          <a:xfrm>
            <a:off x="6797675" y="3386138"/>
            <a:ext cx="4133850" cy="3471862"/>
          </a:xfrm>
          <a:custGeom>
            <a:avLst/>
            <a:gdLst>
              <a:gd name="T0" fmla="*/ 0 w 2604"/>
              <a:gd name="T1" fmla="*/ 0 h 2187"/>
              <a:gd name="T2" fmla="*/ 71 w 2604"/>
              <a:gd name="T3" fmla="*/ 0 h 2187"/>
              <a:gd name="T4" fmla="*/ 2604 w 2604"/>
              <a:gd name="T5" fmla="*/ 2187 h 2187"/>
              <a:gd name="T6" fmla="*/ 1659 w 2604"/>
              <a:gd name="T7" fmla="*/ 2187 h 2187"/>
              <a:gd name="T8" fmla="*/ 0 w 2604"/>
              <a:gd name="T9" fmla="*/ 0 h 2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04" h="2187">
                <a:moveTo>
                  <a:pt x="0" y="0"/>
                </a:moveTo>
                <a:lnTo>
                  <a:pt x="71" y="0"/>
                </a:lnTo>
                <a:lnTo>
                  <a:pt x="2604" y="2187"/>
                </a:lnTo>
                <a:lnTo>
                  <a:pt x="1659" y="2187"/>
                </a:lnTo>
                <a:lnTo>
                  <a:pt x="0" y="0"/>
                </a:lnTo>
                <a:close/>
              </a:path>
            </a:pathLst>
          </a:custGeom>
          <a:solidFill>
            <a:srgbClr val="CBC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6" name="Freeform 14"/>
          <p:cNvSpPr>
            <a:spLocks/>
          </p:cNvSpPr>
          <p:nvPr/>
        </p:nvSpPr>
        <p:spPr bwMode="auto">
          <a:xfrm>
            <a:off x="7123113" y="3386138"/>
            <a:ext cx="5068888" cy="3471862"/>
          </a:xfrm>
          <a:custGeom>
            <a:avLst/>
            <a:gdLst>
              <a:gd name="T0" fmla="*/ 3193 w 3193"/>
              <a:gd name="T1" fmla="*/ 2062 h 2187"/>
              <a:gd name="T2" fmla="*/ 3193 w 3193"/>
              <a:gd name="T3" fmla="*/ 2187 h 2187"/>
              <a:gd name="T4" fmla="*/ 2444 w 3193"/>
              <a:gd name="T5" fmla="*/ 2187 h 2187"/>
              <a:gd name="T6" fmla="*/ 0 w 3193"/>
              <a:gd name="T7" fmla="*/ 0 h 2187"/>
              <a:gd name="T8" fmla="*/ 71 w 3193"/>
              <a:gd name="T9" fmla="*/ 0 h 2187"/>
              <a:gd name="T10" fmla="*/ 3193 w 3193"/>
              <a:gd name="T11" fmla="*/ 2062 h 2187"/>
              <a:gd name="connsiteX0" fmla="*/ 222 w 10000"/>
              <a:gd name="connsiteY0" fmla="*/ 0 h 10000"/>
              <a:gd name="connsiteX1" fmla="*/ 10000 w 10000"/>
              <a:gd name="connsiteY1" fmla="*/ 10000 h 10000"/>
              <a:gd name="connsiteX2" fmla="*/ 7654 w 10000"/>
              <a:gd name="connsiteY2" fmla="*/ 10000 h 10000"/>
              <a:gd name="connsiteX3" fmla="*/ 0 w 10000"/>
              <a:gd name="connsiteY3" fmla="*/ 0 h 10000"/>
              <a:gd name="connsiteX4" fmla="*/ 222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222" y="0"/>
                </a:moveTo>
                <a:lnTo>
                  <a:pt x="10000" y="10000"/>
                </a:lnTo>
                <a:lnTo>
                  <a:pt x="7654" y="10000"/>
                </a:lnTo>
                <a:lnTo>
                  <a:pt x="0" y="0"/>
                </a:lnTo>
                <a:lnTo>
                  <a:pt x="222" y="0"/>
                </a:lnTo>
                <a:close/>
              </a:path>
            </a:pathLst>
          </a:custGeom>
          <a:solidFill>
            <a:srgbClr val="CBC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7" name="Freeform 153"/>
          <p:cNvSpPr>
            <a:spLocks noEditPoints="1"/>
          </p:cNvSpPr>
          <p:nvPr/>
        </p:nvSpPr>
        <p:spPr bwMode="auto">
          <a:xfrm>
            <a:off x="4775993" y="2777023"/>
            <a:ext cx="273677" cy="590067"/>
          </a:xfrm>
          <a:custGeom>
            <a:avLst/>
            <a:gdLst>
              <a:gd name="T0" fmla="*/ 98 w 146"/>
              <a:gd name="T1" fmla="*/ 31 h 313"/>
              <a:gd name="T2" fmla="*/ 91 w 146"/>
              <a:gd name="T3" fmla="*/ 44 h 313"/>
              <a:gd name="T4" fmla="*/ 63 w 146"/>
              <a:gd name="T5" fmla="*/ 43 h 313"/>
              <a:gd name="T6" fmla="*/ 57 w 146"/>
              <a:gd name="T7" fmla="*/ 0 h 313"/>
              <a:gd name="T8" fmla="*/ 77 w 146"/>
              <a:gd name="T9" fmla="*/ 8 h 313"/>
              <a:gd name="T10" fmla="*/ 88 w 146"/>
              <a:gd name="T11" fmla="*/ 6 h 313"/>
              <a:gd name="T12" fmla="*/ 98 w 146"/>
              <a:gd name="T13" fmla="*/ 31 h 313"/>
              <a:gd name="T14" fmla="*/ 98 w 146"/>
              <a:gd name="T15" fmla="*/ 33 h 313"/>
              <a:gd name="T16" fmla="*/ 98 w 146"/>
              <a:gd name="T17" fmla="*/ 31 h 313"/>
              <a:gd name="T18" fmla="*/ 127 w 146"/>
              <a:gd name="T19" fmla="*/ 67 h 313"/>
              <a:gd name="T20" fmla="*/ 119 w 146"/>
              <a:gd name="T21" fmla="*/ 60 h 313"/>
              <a:gd name="T22" fmla="*/ 31 w 146"/>
              <a:gd name="T23" fmla="*/ 62 h 313"/>
              <a:gd name="T24" fmla="*/ 28 w 146"/>
              <a:gd name="T25" fmla="*/ 67 h 313"/>
              <a:gd name="T26" fmla="*/ 50 w 146"/>
              <a:gd name="T27" fmla="*/ 260 h 313"/>
              <a:gd name="T28" fmla="*/ 52 w 146"/>
              <a:gd name="T29" fmla="*/ 310 h 313"/>
              <a:gd name="T30" fmla="*/ 63 w 146"/>
              <a:gd name="T31" fmla="*/ 313 h 313"/>
              <a:gd name="T32" fmla="*/ 72 w 146"/>
              <a:gd name="T33" fmla="*/ 304 h 313"/>
              <a:gd name="T34" fmla="*/ 84 w 146"/>
              <a:gd name="T35" fmla="*/ 260 h 313"/>
              <a:gd name="T36" fmla="*/ 87 w 146"/>
              <a:gd name="T37" fmla="*/ 310 h 313"/>
              <a:gd name="T38" fmla="*/ 97 w 146"/>
              <a:gd name="T39" fmla="*/ 313 h 313"/>
              <a:gd name="T40" fmla="*/ 106 w 146"/>
              <a:gd name="T41" fmla="*/ 304 h 313"/>
              <a:gd name="T42" fmla="*/ 146 w 146"/>
              <a:gd name="T43" fmla="*/ 260 h 313"/>
              <a:gd name="T44" fmla="*/ 113 w 146"/>
              <a:gd name="T45" fmla="*/ 98 h 313"/>
              <a:gd name="T46" fmla="*/ 107 w 146"/>
              <a:gd name="T47" fmla="*/ 109 h 313"/>
              <a:gd name="T48" fmla="*/ 89 w 146"/>
              <a:gd name="T49" fmla="*/ 109 h 313"/>
              <a:gd name="T50" fmla="*/ 86 w 146"/>
              <a:gd name="T51" fmla="*/ 108 h 313"/>
              <a:gd name="T52" fmla="*/ 77 w 146"/>
              <a:gd name="T53" fmla="*/ 117 h 313"/>
              <a:gd name="T54" fmla="*/ 66 w 146"/>
              <a:gd name="T55" fmla="*/ 109 h 313"/>
              <a:gd name="T56" fmla="*/ 48 w 146"/>
              <a:gd name="T57" fmla="*/ 109 h 313"/>
              <a:gd name="T58" fmla="*/ 42 w 146"/>
              <a:gd name="T59" fmla="*/ 98 h 313"/>
              <a:gd name="T60" fmla="*/ 48 w 146"/>
              <a:gd name="T61" fmla="*/ 85 h 313"/>
              <a:gd name="T62" fmla="*/ 48 w 146"/>
              <a:gd name="T63" fmla="*/ 90 h 313"/>
              <a:gd name="T64" fmla="*/ 62 w 146"/>
              <a:gd name="T65" fmla="*/ 95 h 313"/>
              <a:gd name="T66" fmla="*/ 72 w 146"/>
              <a:gd name="T67" fmla="*/ 90 h 313"/>
              <a:gd name="T68" fmla="*/ 74 w 146"/>
              <a:gd name="T69" fmla="*/ 87 h 313"/>
              <a:gd name="T70" fmla="*/ 77 w 146"/>
              <a:gd name="T71" fmla="*/ 87 h 313"/>
              <a:gd name="T72" fmla="*/ 81 w 146"/>
              <a:gd name="T73" fmla="*/ 87 h 313"/>
              <a:gd name="T74" fmla="*/ 83 w 146"/>
              <a:gd name="T75" fmla="*/ 90 h 313"/>
              <a:gd name="T76" fmla="*/ 93 w 146"/>
              <a:gd name="T77" fmla="*/ 95 h 313"/>
              <a:gd name="T78" fmla="*/ 107 w 146"/>
              <a:gd name="T79" fmla="*/ 90 h 313"/>
              <a:gd name="T80" fmla="*/ 107 w 146"/>
              <a:gd name="T81" fmla="*/ 85 h 313"/>
              <a:gd name="T82" fmla="*/ 113 w 146"/>
              <a:gd name="T83" fmla="*/ 98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6" h="313">
                <a:moveTo>
                  <a:pt x="98" y="0"/>
                </a:moveTo>
                <a:cubicBezTo>
                  <a:pt x="98" y="10"/>
                  <a:pt x="99" y="21"/>
                  <a:pt x="98" y="31"/>
                </a:cubicBezTo>
                <a:cubicBezTo>
                  <a:pt x="98" y="31"/>
                  <a:pt x="98" y="32"/>
                  <a:pt x="98" y="33"/>
                </a:cubicBezTo>
                <a:cubicBezTo>
                  <a:pt x="97" y="37"/>
                  <a:pt x="94" y="42"/>
                  <a:pt x="91" y="44"/>
                </a:cubicBezTo>
                <a:cubicBezTo>
                  <a:pt x="87" y="47"/>
                  <a:pt x="82" y="49"/>
                  <a:pt x="77" y="49"/>
                </a:cubicBezTo>
                <a:cubicBezTo>
                  <a:pt x="72" y="49"/>
                  <a:pt x="67" y="47"/>
                  <a:pt x="63" y="43"/>
                </a:cubicBezTo>
                <a:cubicBezTo>
                  <a:pt x="59" y="39"/>
                  <a:pt x="57" y="34"/>
                  <a:pt x="57" y="29"/>
                </a:cubicBezTo>
                <a:cubicBezTo>
                  <a:pt x="57" y="19"/>
                  <a:pt x="57" y="10"/>
                  <a:pt x="57" y="0"/>
                </a:cubicBezTo>
                <a:cubicBezTo>
                  <a:pt x="57" y="0"/>
                  <a:pt x="59" y="2"/>
                  <a:pt x="63" y="4"/>
                </a:cubicBezTo>
                <a:cubicBezTo>
                  <a:pt x="66" y="6"/>
                  <a:pt x="71" y="8"/>
                  <a:pt x="77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81" y="8"/>
                  <a:pt x="85" y="7"/>
                  <a:pt x="88" y="6"/>
                </a:cubicBezTo>
                <a:cubicBezTo>
                  <a:pt x="91" y="5"/>
                  <a:pt x="95" y="3"/>
                  <a:pt x="98" y="0"/>
                </a:cubicBezTo>
                <a:close/>
                <a:moveTo>
                  <a:pt x="98" y="31"/>
                </a:moveTo>
                <a:cubicBezTo>
                  <a:pt x="98" y="31"/>
                  <a:pt x="98" y="32"/>
                  <a:pt x="98" y="33"/>
                </a:cubicBezTo>
                <a:cubicBezTo>
                  <a:pt x="98" y="33"/>
                  <a:pt x="98" y="33"/>
                  <a:pt x="98" y="33"/>
                </a:cubicBezTo>
                <a:cubicBezTo>
                  <a:pt x="98" y="31"/>
                  <a:pt x="98" y="30"/>
                  <a:pt x="98" y="29"/>
                </a:cubicBezTo>
                <a:cubicBezTo>
                  <a:pt x="98" y="29"/>
                  <a:pt x="98" y="30"/>
                  <a:pt x="98" y="31"/>
                </a:cubicBezTo>
                <a:close/>
                <a:moveTo>
                  <a:pt x="127" y="67"/>
                </a:moveTo>
                <a:cubicBezTo>
                  <a:pt x="127" y="67"/>
                  <a:pt x="127" y="67"/>
                  <a:pt x="127" y="67"/>
                </a:cubicBezTo>
                <a:cubicBezTo>
                  <a:pt x="126" y="65"/>
                  <a:pt x="126" y="63"/>
                  <a:pt x="124" y="62"/>
                </a:cubicBezTo>
                <a:cubicBezTo>
                  <a:pt x="123" y="61"/>
                  <a:pt x="121" y="60"/>
                  <a:pt x="119" y="60"/>
                </a:cubicBezTo>
                <a:cubicBezTo>
                  <a:pt x="91" y="60"/>
                  <a:pt x="63" y="60"/>
                  <a:pt x="36" y="60"/>
                </a:cubicBezTo>
                <a:cubicBezTo>
                  <a:pt x="34" y="60"/>
                  <a:pt x="32" y="61"/>
                  <a:pt x="31" y="62"/>
                </a:cubicBezTo>
                <a:cubicBezTo>
                  <a:pt x="29" y="63"/>
                  <a:pt x="28" y="65"/>
                  <a:pt x="28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19" y="132"/>
                  <a:pt x="9" y="196"/>
                  <a:pt x="0" y="260"/>
                </a:cubicBezTo>
                <a:cubicBezTo>
                  <a:pt x="17" y="260"/>
                  <a:pt x="33" y="260"/>
                  <a:pt x="50" y="260"/>
                </a:cubicBezTo>
                <a:cubicBezTo>
                  <a:pt x="50" y="275"/>
                  <a:pt x="50" y="290"/>
                  <a:pt x="50" y="304"/>
                </a:cubicBezTo>
                <a:cubicBezTo>
                  <a:pt x="50" y="307"/>
                  <a:pt x="51" y="309"/>
                  <a:pt x="52" y="310"/>
                </a:cubicBezTo>
                <a:cubicBezTo>
                  <a:pt x="54" y="312"/>
                  <a:pt x="56" y="313"/>
                  <a:pt x="59" y="313"/>
                </a:cubicBezTo>
                <a:cubicBezTo>
                  <a:pt x="60" y="313"/>
                  <a:pt x="61" y="313"/>
                  <a:pt x="63" y="313"/>
                </a:cubicBezTo>
                <a:cubicBezTo>
                  <a:pt x="65" y="313"/>
                  <a:pt x="67" y="312"/>
                  <a:pt x="69" y="310"/>
                </a:cubicBezTo>
                <a:cubicBezTo>
                  <a:pt x="71" y="309"/>
                  <a:pt x="72" y="307"/>
                  <a:pt x="72" y="304"/>
                </a:cubicBezTo>
                <a:cubicBezTo>
                  <a:pt x="72" y="290"/>
                  <a:pt x="72" y="275"/>
                  <a:pt x="72" y="260"/>
                </a:cubicBezTo>
                <a:cubicBezTo>
                  <a:pt x="76" y="260"/>
                  <a:pt x="80" y="260"/>
                  <a:pt x="84" y="260"/>
                </a:cubicBezTo>
                <a:cubicBezTo>
                  <a:pt x="84" y="275"/>
                  <a:pt x="84" y="290"/>
                  <a:pt x="84" y="304"/>
                </a:cubicBezTo>
                <a:cubicBezTo>
                  <a:pt x="84" y="307"/>
                  <a:pt x="85" y="309"/>
                  <a:pt x="87" y="310"/>
                </a:cubicBezTo>
                <a:cubicBezTo>
                  <a:pt x="88" y="312"/>
                  <a:pt x="90" y="313"/>
                  <a:pt x="93" y="313"/>
                </a:cubicBezTo>
                <a:cubicBezTo>
                  <a:pt x="94" y="313"/>
                  <a:pt x="96" y="313"/>
                  <a:pt x="97" y="313"/>
                </a:cubicBezTo>
                <a:cubicBezTo>
                  <a:pt x="99" y="313"/>
                  <a:pt x="102" y="312"/>
                  <a:pt x="103" y="310"/>
                </a:cubicBezTo>
                <a:cubicBezTo>
                  <a:pt x="105" y="309"/>
                  <a:pt x="106" y="307"/>
                  <a:pt x="106" y="304"/>
                </a:cubicBezTo>
                <a:cubicBezTo>
                  <a:pt x="106" y="290"/>
                  <a:pt x="106" y="275"/>
                  <a:pt x="106" y="260"/>
                </a:cubicBezTo>
                <a:cubicBezTo>
                  <a:pt x="119" y="260"/>
                  <a:pt x="133" y="260"/>
                  <a:pt x="146" y="260"/>
                </a:cubicBezTo>
                <a:cubicBezTo>
                  <a:pt x="139" y="196"/>
                  <a:pt x="133" y="132"/>
                  <a:pt x="127" y="67"/>
                </a:cubicBezTo>
                <a:close/>
                <a:moveTo>
                  <a:pt x="113" y="98"/>
                </a:moveTo>
                <a:cubicBezTo>
                  <a:pt x="113" y="100"/>
                  <a:pt x="112" y="103"/>
                  <a:pt x="111" y="105"/>
                </a:cubicBezTo>
                <a:cubicBezTo>
                  <a:pt x="110" y="106"/>
                  <a:pt x="108" y="108"/>
                  <a:pt x="107" y="109"/>
                </a:cubicBezTo>
                <a:cubicBezTo>
                  <a:pt x="107" y="108"/>
                  <a:pt x="108" y="104"/>
                  <a:pt x="106" y="103"/>
                </a:cubicBezTo>
                <a:cubicBezTo>
                  <a:pt x="104" y="102"/>
                  <a:pt x="100" y="102"/>
                  <a:pt x="89" y="109"/>
                </a:cubicBezTo>
                <a:cubicBezTo>
                  <a:pt x="89" y="109"/>
                  <a:pt x="89" y="109"/>
                  <a:pt x="88" y="109"/>
                </a:cubicBezTo>
                <a:cubicBezTo>
                  <a:pt x="88" y="109"/>
                  <a:pt x="87" y="108"/>
                  <a:pt x="86" y="108"/>
                </a:cubicBezTo>
                <a:cubicBezTo>
                  <a:pt x="85" y="108"/>
                  <a:pt x="84" y="109"/>
                  <a:pt x="83" y="110"/>
                </a:cubicBezTo>
                <a:cubicBezTo>
                  <a:pt x="81" y="111"/>
                  <a:pt x="79" y="113"/>
                  <a:pt x="77" y="117"/>
                </a:cubicBezTo>
                <a:cubicBezTo>
                  <a:pt x="74" y="110"/>
                  <a:pt x="71" y="109"/>
                  <a:pt x="69" y="108"/>
                </a:cubicBezTo>
                <a:cubicBezTo>
                  <a:pt x="67" y="108"/>
                  <a:pt x="66" y="109"/>
                  <a:pt x="66" y="109"/>
                </a:cubicBezTo>
                <a:cubicBezTo>
                  <a:pt x="55" y="102"/>
                  <a:pt x="51" y="102"/>
                  <a:pt x="49" y="103"/>
                </a:cubicBezTo>
                <a:cubicBezTo>
                  <a:pt x="47" y="104"/>
                  <a:pt x="48" y="108"/>
                  <a:pt x="48" y="109"/>
                </a:cubicBezTo>
                <a:cubicBezTo>
                  <a:pt x="46" y="108"/>
                  <a:pt x="45" y="106"/>
                  <a:pt x="44" y="105"/>
                </a:cubicBezTo>
                <a:cubicBezTo>
                  <a:pt x="42" y="103"/>
                  <a:pt x="42" y="100"/>
                  <a:pt x="42" y="98"/>
                </a:cubicBezTo>
                <a:cubicBezTo>
                  <a:pt x="42" y="94"/>
                  <a:pt x="43" y="91"/>
                  <a:pt x="44" y="89"/>
                </a:cubicBezTo>
                <a:cubicBezTo>
                  <a:pt x="45" y="87"/>
                  <a:pt x="47" y="86"/>
                  <a:pt x="48" y="85"/>
                </a:cubicBezTo>
                <a:cubicBezTo>
                  <a:pt x="47" y="86"/>
                  <a:pt x="47" y="86"/>
                  <a:pt x="47" y="87"/>
                </a:cubicBezTo>
                <a:cubicBezTo>
                  <a:pt x="46" y="88"/>
                  <a:pt x="47" y="89"/>
                  <a:pt x="48" y="90"/>
                </a:cubicBezTo>
                <a:cubicBezTo>
                  <a:pt x="48" y="92"/>
                  <a:pt x="51" y="93"/>
                  <a:pt x="53" y="94"/>
                </a:cubicBezTo>
                <a:cubicBezTo>
                  <a:pt x="56" y="95"/>
                  <a:pt x="59" y="95"/>
                  <a:pt x="62" y="95"/>
                </a:cubicBezTo>
                <a:cubicBezTo>
                  <a:pt x="66" y="95"/>
                  <a:pt x="68" y="93"/>
                  <a:pt x="69" y="92"/>
                </a:cubicBezTo>
                <a:cubicBezTo>
                  <a:pt x="71" y="91"/>
                  <a:pt x="72" y="90"/>
                  <a:pt x="72" y="90"/>
                </a:cubicBezTo>
                <a:cubicBezTo>
                  <a:pt x="71" y="89"/>
                  <a:pt x="71" y="87"/>
                  <a:pt x="70" y="86"/>
                </a:cubicBezTo>
                <a:cubicBezTo>
                  <a:pt x="71" y="86"/>
                  <a:pt x="73" y="87"/>
                  <a:pt x="74" y="87"/>
                </a:cubicBezTo>
                <a:cubicBezTo>
                  <a:pt x="74" y="87"/>
                  <a:pt x="75" y="87"/>
                  <a:pt x="75" y="87"/>
                </a:cubicBezTo>
                <a:cubicBezTo>
                  <a:pt x="76" y="87"/>
                  <a:pt x="77" y="87"/>
                  <a:pt x="77" y="87"/>
                </a:cubicBezTo>
                <a:cubicBezTo>
                  <a:pt x="78" y="87"/>
                  <a:pt x="79" y="87"/>
                  <a:pt x="80" y="87"/>
                </a:cubicBezTo>
                <a:cubicBezTo>
                  <a:pt x="80" y="87"/>
                  <a:pt x="81" y="87"/>
                  <a:pt x="81" y="87"/>
                </a:cubicBezTo>
                <a:cubicBezTo>
                  <a:pt x="82" y="87"/>
                  <a:pt x="83" y="86"/>
                  <a:pt x="85" y="86"/>
                </a:cubicBezTo>
                <a:cubicBezTo>
                  <a:pt x="84" y="87"/>
                  <a:pt x="84" y="89"/>
                  <a:pt x="83" y="90"/>
                </a:cubicBezTo>
                <a:cubicBezTo>
                  <a:pt x="83" y="90"/>
                  <a:pt x="84" y="91"/>
                  <a:pt x="86" y="92"/>
                </a:cubicBezTo>
                <a:cubicBezTo>
                  <a:pt x="87" y="93"/>
                  <a:pt x="89" y="95"/>
                  <a:pt x="93" y="95"/>
                </a:cubicBezTo>
                <a:cubicBezTo>
                  <a:pt x="96" y="95"/>
                  <a:pt x="99" y="95"/>
                  <a:pt x="102" y="94"/>
                </a:cubicBezTo>
                <a:cubicBezTo>
                  <a:pt x="104" y="93"/>
                  <a:pt x="106" y="92"/>
                  <a:pt x="107" y="90"/>
                </a:cubicBezTo>
                <a:cubicBezTo>
                  <a:pt x="108" y="89"/>
                  <a:pt x="109" y="88"/>
                  <a:pt x="108" y="87"/>
                </a:cubicBezTo>
                <a:cubicBezTo>
                  <a:pt x="108" y="86"/>
                  <a:pt x="108" y="86"/>
                  <a:pt x="107" y="85"/>
                </a:cubicBezTo>
                <a:cubicBezTo>
                  <a:pt x="108" y="86"/>
                  <a:pt x="110" y="87"/>
                  <a:pt x="111" y="89"/>
                </a:cubicBezTo>
                <a:cubicBezTo>
                  <a:pt x="112" y="91"/>
                  <a:pt x="113" y="94"/>
                  <a:pt x="113" y="9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8" name="Freeform 154"/>
          <p:cNvSpPr>
            <a:spLocks noEditPoints="1"/>
          </p:cNvSpPr>
          <p:nvPr/>
        </p:nvSpPr>
        <p:spPr bwMode="auto">
          <a:xfrm>
            <a:off x="5748101" y="2783351"/>
            <a:ext cx="299779" cy="583739"/>
          </a:xfrm>
          <a:custGeom>
            <a:avLst/>
            <a:gdLst>
              <a:gd name="T0" fmla="*/ 81 w 160"/>
              <a:gd name="T1" fmla="*/ 18 h 310"/>
              <a:gd name="T2" fmla="*/ 86 w 160"/>
              <a:gd name="T3" fmla="*/ 28 h 310"/>
              <a:gd name="T4" fmla="*/ 86 w 160"/>
              <a:gd name="T5" fmla="*/ 39 h 310"/>
              <a:gd name="T6" fmla="*/ 80 w 160"/>
              <a:gd name="T7" fmla="*/ 53 h 310"/>
              <a:gd name="T8" fmla="*/ 65 w 160"/>
              <a:gd name="T9" fmla="*/ 59 h 310"/>
              <a:gd name="T10" fmla="*/ 51 w 160"/>
              <a:gd name="T11" fmla="*/ 53 h 310"/>
              <a:gd name="T12" fmla="*/ 45 w 160"/>
              <a:gd name="T13" fmla="*/ 39 h 310"/>
              <a:gd name="T14" fmla="*/ 45 w 160"/>
              <a:gd name="T15" fmla="*/ 18 h 310"/>
              <a:gd name="T16" fmla="*/ 58 w 160"/>
              <a:gd name="T17" fmla="*/ 15 h 310"/>
              <a:gd name="T18" fmla="*/ 86 w 160"/>
              <a:gd name="T19" fmla="*/ 0 h 310"/>
              <a:gd name="T20" fmla="*/ 81 w 160"/>
              <a:gd name="T21" fmla="*/ 18 h 310"/>
              <a:gd name="T22" fmla="*/ 160 w 160"/>
              <a:gd name="T23" fmla="*/ 272 h 310"/>
              <a:gd name="T24" fmla="*/ 124 w 160"/>
              <a:gd name="T25" fmla="*/ 270 h 310"/>
              <a:gd name="T26" fmla="*/ 94 w 160"/>
              <a:gd name="T27" fmla="*/ 261 h 310"/>
              <a:gd name="T28" fmla="*/ 94 w 160"/>
              <a:gd name="T29" fmla="*/ 301 h 310"/>
              <a:gd name="T30" fmla="*/ 91 w 160"/>
              <a:gd name="T31" fmla="*/ 307 h 310"/>
              <a:gd name="T32" fmla="*/ 85 w 160"/>
              <a:gd name="T33" fmla="*/ 310 h 310"/>
              <a:gd name="T34" fmla="*/ 81 w 160"/>
              <a:gd name="T35" fmla="*/ 310 h 310"/>
              <a:gd name="T36" fmla="*/ 75 w 160"/>
              <a:gd name="T37" fmla="*/ 307 h 310"/>
              <a:gd name="T38" fmla="*/ 72 w 160"/>
              <a:gd name="T39" fmla="*/ 301 h 310"/>
              <a:gd name="T40" fmla="*/ 72 w 160"/>
              <a:gd name="T41" fmla="*/ 256 h 310"/>
              <a:gd name="T42" fmla="*/ 60 w 160"/>
              <a:gd name="T43" fmla="*/ 255 h 310"/>
              <a:gd name="T44" fmla="*/ 60 w 160"/>
              <a:gd name="T45" fmla="*/ 301 h 310"/>
              <a:gd name="T46" fmla="*/ 57 w 160"/>
              <a:gd name="T47" fmla="*/ 307 h 310"/>
              <a:gd name="T48" fmla="*/ 51 w 160"/>
              <a:gd name="T49" fmla="*/ 310 h 310"/>
              <a:gd name="T50" fmla="*/ 47 w 160"/>
              <a:gd name="T51" fmla="*/ 310 h 310"/>
              <a:gd name="T52" fmla="*/ 41 w 160"/>
              <a:gd name="T53" fmla="*/ 307 h 310"/>
              <a:gd name="T54" fmla="*/ 38 w 160"/>
              <a:gd name="T55" fmla="*/ 301 h 310"/>
              <a:gd name="T56" fmla="*/ 38 w 160"/>
              <a:gd name="T57" fmla="*/ 258 h 310"/>
              <a:gd name="T58" fmla="*/ 10 w 160"/>
              <a:gd name="T59" fmla="*/ 266 h 310"/>
              <a:gd name="T60" fmla="*/ 0 w 160"/>
              <a:gd name="T61" fmla="*/ 272 h 310"/>
              <a:gd name="T62" fmla="*/ 16 w 160"/>
              <a:gd name="T63" fmla="*/ 77 h 310"/>
              <a:gd name="T64" fmla="*/ 19 w 160"/>
              <a:gd name="T65" fmla="*/ 72 h 310"/>
              <a:gd name="T66" fmla="*/ 24 w 160"/>
              <a:gd name="T67" fmla="*/ 70 h 310"/>
              <a:gd name="T68" fmla="*/ 107 w 160"/>
              <a:gd name="T69" fmla="*/ 70 h 310"/>
              <a:gd name="T70" fmla="*/ 112 w 160"/>
              <a:gd name="T71" fmla="*/ 72 h 310"/>
              <a:gd name="T72" fmla="*/ 115 w 160"/>
              <a:gd name="T73" fmla="*/ 77 h 310"/>
              <a:gd name="T74" fmla="*/ 115 w 160"/>
              <a:gd name="T75" fmla="*/ 100 h 310"/>
              <a:gd name="T76" fmla="*/ 160 w 160"/>
              <a:gd name="T77" fmla="*/ 272 h 310"/>
              <a:gd name="T78" fmla="*/ 83 w 160"/>
              <a:gd name="T79" fmla="*/ 94 h 310"/>
              <a:gd name="T80" fmla="*/ 48 w 160"/>
              <a:gd name="T81" fmla="*/ 94 h 310"/>
              <a:gd name="T82" fmla="*/ 57 w 160"/>
              <a:gd name="T83" fmla="*/ 128 h 310"/>
              <a:gd name="T84" fmla="*/ 65 w 160"/>
              <a:gd name="T85" fmla="*/ 135 h 310"/>
              <a:gd name="T86" fmla="*/ 82 w 160"/>
              <a:gd name="T87" fmla="*/ 112 h 310"/>
              <a:gd name="T88" fmla="*/ 83 w 160"/>
              <a:gd name="T89" fmla="*/ 94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310">
                <a:moveTo>
                  <a:pt x="81" y="18"/>
                </a:moveTo>
                <a:cubicBezTo>
                  <a:pt x="83" y="21"/>
                  <a:pt x="84" y="25"/>
                  <a:pt x="86" y="28"/>
                </a:cubicBezTo>
                <a:cubicBezTo>
                  <a:pt x="86" y="32"/>
                  <a:pt x="86" y="35"/>
                  <a:pt x="86" y="39"/>
                </a:cubicBezTo>
                <a:cubicBezTo>
                  <a:pt x="86" y="44"/>
                  <a:pt x="84" y="49"/>
                  <a:pt x="80" y="53"/>
                </a:cubicBezTo>
                <a:cubicBezTo>
                  <a:pt x="76" y="57"/>
                  <a:pt x="71" y="59"/>
                  <a:pt x="65" y="59"/>
                </a:cubicBezTo>
                <a:cubicBezTo>
                  <a:pt x="60" y="59"/>
                  <a:pt x="55" y="57"/>
                  <a:pt x="51" y="53"/>
                </a:cubicBezTo>
                <a:cubicBezTo>
                  <a:pt x="47" y="49"/>
                  <a:pt x="45" y="44"/>
                  <a:pt x="45" y="39"/>
                </a:cubicBezTo>
                <a:cubicBezTo>
                  <a:pt x="45" y="32"/>
                  <a:pt x="45" y="25"/>
                  <a:pt x="45" y="18"/>
                </a:cubicBezTo>
                <a:cubicBezTo>
                  <a:pt x="49" y="17"/>
                  <a:pt x="53" y="16"/>
                  <a:pt x="58" y="15"/>
                </a:cubicBezTo>
                <a:cubicBezTo>
                  <a:pt x="67" y="10"/>
                  <a:pt x="77" y="5"/>
                  <a:pt x="86" y="0"/>
                </a:cubicBezTo>
                <a:cubicBezTo>
                  <a:pt x="84" y="6"/>
                  <a:pt x="83" y="12"/>
                  <a:pt x="81" y="18"/>
                </a:cubicBezTo>
                <a:close/>
                <a:moveTo>
                  <a:pt x="160" y="272"/>
                </a:moveTo>
                <a:cubicBezTo>
                  <a:pt x="152" y="276"/>
                  <a:pt x="137" y="274"/>
                  <a:pt x="124" y="270"/>
                </a:cubicBezTo>
                <a:cubicBezTo>
                  <a:pt x="114" y="268"/>
                  <a:pt x="104" y="262"/>
                  <a:pt x="94" y="261"/>
                </a:cubicBezTo>
                <a:cubicBezTo>
                  <a:pt x="94" y="274"/>
                  <a:pt x="94" y="288"/>
                  <a:pt x="94" y="301"/>
                </a:cubicBezTo>
                <a:cubicBezTo>
                  <a:pt x="94" y="303"/>
                  <a:pt x="93" y="306"/>
                  <a:pt x="91" y="307"/>
                </a:cubicBezTo>
                <a:cubicBezTo>
                  <a:pt x="90" y="309"/>
                  <a:pt x="88" y="310"/>
                  <a:pt x="85" y="310"/>
                </a:cubicBezTo>
                <a:cubicBezTo>
                  <a:pt x="84" y="310"/>
                  <a:pt x="82" y="310"/>
                  <a:pt x="81" y="310"/>
                </a:cubicBezTo>
                <a:cubicBezTo>
                  <a:pt x="78" y="310"/>
                  <a:pt x="76" y="309"/>
                  <a:pt x="75" y="307"/>
                </a:cubicBezTo>
                <a:cubicBezTo>
                  <a:pt x="73" y="306"/>
                  <a:pt x="72" y="303"/>
                  <a:pt x="72" y="301"/>
                </a:cubicBezTo>
                <a:cubicBezTo>
                  <a:pt x="72" y="286"/>
                  <a:pt x="72" y="271"/>
                  <a:pt x="72" y="256"/>
                </a:cubicBezTo>
                <a:cubicBezTo>
                  <a:pt x="68" y="255"/>
                  <a:pt x="64" y="255"/>
                  <a:pt x="60" y="255"/>
                </a:cubicBezTo>
                <a:cubicBezTo>
                  <a:pt x="60" y="270"/>
                  <a:pt x="60" y="286"/>
                  <a:pt x="60" y="301"/>
                </a:cubicBezTo>
                <a:cubicBezTo>
                  <a:pt x="60" y="303"/>
                  <a:pt x="59" y="306"/>
                  <a:pt x="57" y="307"/>
                </a:cubicBezTo>
                <a:cubicBezTo>
                  <a:pt x="55" y="309"/>
                  <a:pt x="53" y="310"/>
                  <a:pt x="51" y="310"/>
                </a:cubicBezTo>
                <a:cubicBezTo>
                  <a:pt x="49" y="310"/>
                  <a:pt x="48" y="310"/>
                  <a:pt x="47" y="310"/>
                </a:cubicBezTo>
                <a:cubicBezTo>
                  <a:pt x="44" y="310"/>
                  <a:pt x="42" y="309"/>
                  <a:pt x="41" y="307"/>
                </a:cubicBezTo>
                <a:cubicBezTo>
                  <a:pt x="39" y="306"/>
                  <a:pt x="38" y="303"/>
                  <a:pt x="38" y="301"/>
                </a:cubicBezTo>
                <a:cubicBezTo>
                  <a:pt x="38" y="287"/>
                  <a:pt x="38" y="272"/>
                  <a:pt x="38" y="258"/>
                </a:cubicBezTo>
                <a:cubicBezTo>
                  <a:pt x="26" y="260"/>
                  <a:pt x="17" y="263"/>
                  <a:pt x="10" y="266"/>
                </a:cubicBezTo>
                <a:cubicBezTo>
                  <a:pt x="4" y="269"/>
                  <a:pt x="0" y="272"/>
                  <a:pt x="0" y="272"/>
                </a:cubicBezTo>
                <a:cubicBezTo>
                  <a:pt x="5" y="207"/>
                  <a:pt x="11" y="142"/>
                  <a:pt x="16" y="77"/>
                </a:cubicBezTo>
                <a:cubicBezTo>
                  <a:pt x="16" y="75"/>
                  <a:pt x="17" y="73"/>
                  <a:pt x="19" y="72"/>
                </a:cubicBezTo>
                <a:cubicBezTo>
                  <a:pt x="20" y="71"/>
                  <a:pt x="22" y="70"/>
                  <a:pt x="24" y="70"/>
                </a:cubicBezTo>
                <a:cubicBezTo>
                  <a:pt x="52" y="70"/>
                  <a:pt x="79" y="70"/>
                  <a:pt x="107" y="70"/>
                </a:cubicBezTo>
                <a:cubicBezTo>
                  <a:pt x="109" y="70"/>
                  <a:pt x="111" y="71"/>
                  <a:pt x="112" y="72"/>
                </a:cubicBezTo>
                <a:cubicBezTo>
                  <a:pt x="114" y="73"/>
                  <a:pt x="115" y="75"/>
                  <a:pt x="115" y="77"/>
                </a:cubicBezTo>
                <a:cubicBezTo>
                  <a:pt x="115" y="84"/>
                  <a:pt x="115" y="92"/>
                  <a:pt x="115" y="100"/>
                </a:cubicBezTo>
                <a:cubicBezTo>
                  <a:pt x="130" y="157"/>
                  <a:pt x="145" y="215"/>
                  <a:pt x="160" y="272"/>
                </a:cubicBezTo>
                <a:close/>
                <a:moveTo>
                  <a:pt x="83" y="94"/>
                </a:moveTo>
                <a:cubicBezTo>
                  <a:pt x="71" y="94"/>
                  <a:pt x="59" y="94"/>
                  <a:pt x="48" y="94"/>
                </a:cubicBezTo>
                <a:cubicBezTo>
                  <a:pt x="48" y="112"/>
                  <a:pt x="52" y="122"/>
                  <a:pt x="57" y="128"/>
                </a:cubicBezTo>
                <a:cubicBezTo>
                  <a:pt x="61" y="134"/>
                  <a:pt x="65" y="135"/>
                  <a:pt x="65" y="135"/>
                </a:cubicBezTo>
                <a:cubicBezTo>
                  <a:pt x="76" y="132"/>
                  <a:pt x="80" y="121"/>
                  <a:pt x="82" y="112"/>
                </a:cubicBezTo>
                <a:cubicBezTo>
                  <a:pt x="84" y="102"/>
                  <a:pt x="83" y="94"/>
                  <a:pt x="83" y="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9" name="Freeform 155"/>
          <p:cNvSpPr>
            <a:spLocks noEditPoints="1"/>
          </p:cNvSpPr>
          <p:nvPr/>
        </p:nvSpPr>
        <p:spPr bwMode="auto">
          <a:xfrm>
            <a:off x="5464932" y="2805498"/>
            <a:ext cx="185879" cy="561592"/>
          </a:xfrm>
          <a:custGeom>
            <a:avLst/>
            <a:gdLst>
              <a:gd name="T0" fmla="*/ 99 w 99"/>
              <a:gd name="T1" fmla="*/ 177 h 298"/>
              <a:gd name="T2" fmla="*/ 91 w 99"/>
              <a:gd name="T3" fmla="*/ 184 h 298"/>
              <a:gd name="T4" fmla="*/ 86 w 99"/>
              <a:gd name="T5" fmla="*/ 88 h 298"/>
              <a:gd name="T6" fmla="*/ 82 w 99"/>
              <a:gd name="T7" fmla="*/ 84 h 298"/>
              <a:gd name="T8" fmla="*/ 78 w 99"/>
              <a:gd name="T9" fmla="*/ 88 h 298"/>
              <a:gd name="T10" fmla="*/ 78 w 99"/>
              <a:gd name="T11" fmla="*/ 184 h 298"/>
              <a:gd name="T12" fmla="*/ 75 w 99"/>
              <a:gd name="T13" fmla="*/ 295 h 298"/>
              <a:gd name="T14" fmla="*/ 65 w 99"/>
              <a:gd name="T15" fmla="*/ 298 h 298"/>
              <a:gd name="T16" fmla="*/ 56 w 99"/>
              <a:gd name="T17" fmla="*/ 289 h 298"/>
              <a:gd name="T18" fmla="*/ 44 w 99"/>
              <a:gd name="T19" fmla="*/ 184 h 298"/>
              <a:gd name="T20" fmla="*/ 41 w 99"/>
              <a:gd name="T21" fmla="*/ 295 h 298"/>
              <a:gd name="T22" fmla="*/ 31 w 99"/>
              <a:gd name="T23" fmla="*/ 298 h 298"/>
              <a:gd name="T24" fmla="*/ 22 w 99"/>
              <a:gd name="T25" fmla="*/ 289 h 298"/>
              <a:gd name="T26" fmla="*/ 21 w 99"/>
              <a:gd name="T27" fmla="*/ 85 h 298"/>
              <a:gd name="T28" fmla="*/ 16 w 99"/>
              <a:gd name="T29" fmla="*/ 85 h 298"/>
              <a:gd name="T30" fmla="*/ 14 w 99"/>
              <a:gd name="T31" fmla="*/ 184 h 298"/>
              <a:gd name="T32" fmla="*/ 3 w 99"/>
              <a:gd name="T33" fmla="*/ 182 h 298"/>
              <a:gd name="T34" fmla="*/ 0 w 99"/>
              <a:gd name="T35" fmla="*/ 65 h 298"/>
              <a:gd name="T36" fmla="*/ 8 w 99"/>
              <a:gd name="T37" fmla="*/ 58 h 298"/>
              <a:gd name="T38" fmla="*/ 97 w 99"/>
              <a:gd name="T39" fmla="*/ 60 h 298"/>
              <a:gd name="T40" fmla="*/ 68 w 99"/>
              <a:gd name="T41" fmla="*/ 16 h 298"/>
              <a:gd name="T42" fmla="*/ 67 w 99"/>
              <a:gd name="T43" fmla="*/ 12 h 298"/>
              <a:gd name="T44" fmla="*/ 63 w 99"/>
              <a:gd name="T45" fmla="*/ 1 h 298"/>
              <a:gd name="T46" fmla="*/ 57 w 99"/>
              <a:gd name="T47" fmla="*/ 1 h 298"/>
              <a:gd name="T48" fmla="*/ 45 w 99"/>
              <a:gd name="T49" fmla="*/ 3 h 298"/>
              <a:gd name="T50" fmla="*/ 38 w 99"/>
              <a:gd name="T51" fmla="*/ 2 h 298"/>
              <a:gd name="T52" fmla="*/ 34 w 99"/>
              <a:gd name="T53" fmla="*/ 8 h 298"/>
              <a:gd name="T54" fmla="*/ 31 w 99"/>
              <a:gd name="T55" fmla="*/ 17 h 298"/>
              <a:gd name="T56" fmla="*/ 31 w 99"/>
              <a:gd name="T57" fmla="*/ 17 h 298"/>
              <a:gd name="T58" fmla="*/ 31 w 99"/>
              <a:gd name="T59" fmla="*/ 17 h 298"/>
              <a:gd name="T60" fmla="*/ 32 w 99"/>
              <a:gd name="T61" fmla="*/ 18 h 298"/>
              <a:gd name="T62" fmla="*/ 38 w 99"/>
              <a:gd name="T63" fmla="*/ 21 h 298"/>
              <a:gd name="T64" fmla="*/ 61 w 99"/>
              <a:gd name="T65" fmla="*/ 21 h 298"/>
              <a:gd name="T66" fmla="*/ 68 w 99"/>
              <a:gd name="T67" fmla="*/ 17 h 298"/>
              <a:gd name="T68" fmla="*/ 68 w 99"/>
              <a:gd name="T69" fmla="*/ 16 h 298"/>
              <a:gd name="T70" fmla="*/ 77 w 99"/>
              <a:gd name="T71" fmla="*/ 22 h 298"/>
              <a:gd name="T72" fmla="*/ 71 w 99"/>
              <a:gd name="T73" fmla="*/ 20 h 298"/>
              <a:gd name="T74" fmla="*/ 70 w 99"/>
              <a:gd name="T75" fmla="*/ 21 h 298"/>
              <a:gd name="T76" fmla="*/ 67 w 99"/>
              <a:gd name="T77" fmla="*/ 23 h 298"/>
              <a:gd name="T78" fmla="*/ 50 w 99"/>
              <a:gd name="T79" fmla="*/ 26 h 298"/>
              <a:gd name="T80" fmla="*/ 32 w 99"/>
              <a:gd name="T81" fmla="*/ 23 h 298"/>
              <a:gd name="T82" fmla="*/ 28 w 99"/>
              <a:gd name="T83" fmla="*/ 21 h 298"/>
              <a:gd name="T84" fmla="*/ 23 w 99"/>
              <a:gd name="T85" fmla="*/ 22 h 298"/>
              <a:gd name="T86" fmla="*/ 24 w 99"/>
              <a:gd name="T87" fmla="*/ 27 h 298"/>
              <a:gd name="T88" fmla="*/ 29 w 99"/>
              <a:gd name="T89" fmla="*/ 29 h 298"/>
              <a:gd name="T90" fmla="*/ 49 w 99"/>
              <a:gd name="T91" fmla="*/ 47 h 298"/>
              <a:gd name="T92" fmla="*/ 70 w 99"/>
              <a:gd name="T93" fmla="*/ 29 h 298"/>
              <a:gd name="T94" fmla="*/ 76 w 99"/>
              <a:gd name="T95" fmla="*/ 26 h 298"/>
              <a:gd name="T96" fmla="*/ 78 w 99"/>
              <a:gd name="T97" fmla="*/ 24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9" h="298">
                <a:moveTo>
                  <a:pt x="99" y="65"/>
                </a:moveTo>
                <a:cubicBezTo>
                  <a:pt x="99" y="102"/>
                  <a:pt x="99" y="140"/>
                  <a:pt x="99" y="177"/>
                </a:cubicBezTo>
                <a:cubicBezTo>
                  <a:pt x="99" y="179"/>
                  <a:pt x="98" y="181"/>
                  <a:pt x="97" y="182"/>
                </a:cubicBezTo>
                <a:cubicBezTo>
                  <a:pt x="95" y="183"/>
                  <a:pt x="93" y="184"/>
                  <a:pt x="91" y="184"/>
                </a:cubicBezTo>
                <a:cubicBezTo>
                  <a:pt x="89" y="184"/>
                  <a:pt x="87" y="184"/>
                  <a:pt x="86" y="184"/>
                </a:cubicBezTo>
                <a:cubicBezTo>
                  <a:pt x="86" y="152"/>
                  <a:pt x="86" y="120"/>
                  <a:pt x="86" y="88"/>
                </a:cubicBezTo>
                <a:cubicBezTo>
                  <a:pt x="86" y="87"/>
                  <a:pt x="85" y="86"/>
                  <a:pt x="85" y="85"/>
                </a:cubicBezTo>
                <a:cubicBezTo>
                  <a:pt x="84" y="85"/>
                  <a:pt x="83" y="84"/>
                  <a:pt x="82" y="84"/>
                </a:cubicBezTo>
                <a:cubicBezTo>
                  <a:pt x="81" y="84"/>
                  <a:pt x="80" y="85"/>
                  <a:pt x="79" y="85"/>
                </a:cubicBezTo>
                <a:cubicBezTo>
                  <a:pt x="79" y="86"/>
                  <a:pt x="78" y="87"/>
                  <a:pt x="78" y="88"/>
                </a:cubicBezTo>
                <a:cubicBezTo>
                  <a:pt x="78" y="120"/>
                  <a:pt x="78" y="152"/>
                  <a:pt x="78" y="184"/>
                </a:cubicBezTo>
                <a:cubicBezTo>
                  <a:pt x="78" y="184"/>
                  <a:pt x="78" y="184"/>
                  <a:pt x="78" y="184"/>
                </a:cubicBezTo>
                <a:cubicBezTo>
                  <a:pt x="78" y="219"/>
                  <a:pt x="78" y="254"/>
                  <a:pt x="78" y="289"/>
                </a:cubicBezTo>
                <a:cubicBezTo>
                  <a:pt x="78" y="291"/>
                  <a:pt x="77" y="294"/>
                  <a:pt x="75" y="295"/>
                </a:cubicBezTo>
                <a:cubicBezTo>
                  <a:pt x="74" y="297"/>
                  <a:pt x="72" y="298"/>
                  <a:pt x="69" y="298"/>
                </a:cubicBezTo>
                <a:cubicBezTo>
                  <a:pt x="68" y="298"/>
                  <a:pt x="66" y="298"/>
                  <a:pt x="65" y="298"/>
                </a:cubicBezTo>
                <a:cubicBezTo>
                  <a:pt x="63" y="298"/>
                  <a:pt x="60" y="297"/>
                  <a:pt x="59" y="295"/>
                </a:cubicBezTo>
                <a:cubicBezTo>
                  <a:pt x="57" y="294"/>
                  <a:pt x="56" y="291"/>
                  <a:pt x="56" y="289"/>
                </a:cubicBezTo>
                <a:cubicBezTo>
                  <a:pt x="56" y="254"/>
                  <a:pt x="56" y="219"/>
                  <a:pt x="56" y="184"/>
                </a:cubicBezTo>
                <a:cubicBezTo>
                  <a:pt x="52" y="184"/>
                  <a:pt x="48" y="184"/>
                  <a:pt x="44" y="184"/>
                </a:cubicBezTo>
                <a:cubicBezTo>
                  <a:pt x="44" y="219"/>
                  <a:pt x="44" y="254"/>
                  <a:pt x="44" y="289"/>
                </a:cubicBezTo>
                <a:cubicBezTo>
                  <a:pt x="44" y="291"/>
                  <a:pt x="43" y="294"/>
                  <a:pt x="41" y="295"/>
                </a:cubicBezTo>
                <a:cubicBezTo>
                  <a:pt x="40" y="297"/>
                  <a:pt x="37" y="298"/>
                  <a:pt x="35" y="298"/>
                </a:cubicBezTo>
                <a:cubicBezTo>
                  <a:pt x="34" y="298"/>
                  <a:pt x="32" y="298"/>
                  <a:pt x="31" y="298"/>
                </a:cubicBezTo>
                <a:cubicBezTo>
                  <a:pt x="28" y="298"/>
                  <a:pt x="26" y="297"/>
                  <a:pt x="25" y="295"/>
                </a:cubicBezTo>
                <a:cubicBezTo>
                  <a:pt x="23" y="294"/>
                  <a:pt x="22" y="291"/>
                  <a:pt x="22" y="289"/>
                </a:cubicBezTo>
                <a:cubicBezTo>
                  <a:pt x="22" y="222"/>
                  <a:pt x="22" y="155"/>
                  <a:pt x="22" y="88"/>
                </a:cubicBezTo>
                <a:cubicBezTo>
                  <a:pt x="22" y="87"/>
                  <a:pt x="22" y="86"/>
                  <a:pt x="21" y="85"/>
                </a:cubicBezTo>
                <a:cubicBezTo>
                  <a:pt x="20" y="85"/>
                  <a:pt x="19" y="84"/>
                  <a:pt x="18" y="84"/>
                </a:cubicBezTo>
                <a:cubicBezTo>
                  <a:pt x="17" y="84"/>
                  <a:pt x="16" y="85"/>
                  <a:pt x="16" y="85"/>
                </a:cubicBezTo>
                <a:cubicBezTo>
                  <a:pt x="15" y="86"/>
                  <a:pt x="14" y="87"/>
                  <a:pt x="14" y="88"/>
                </a:cubicBezTo>
                <a:cubicBezTo>
                  <a:pt x="14" y="120"/>
                  <a:pt x="14" y="152"/>
                  <a:pt x="14" y="184"/>
                </a:cubicBezTo>
                <a:cubicBezTo>
                  <a:pt x="12" y="184"/>
                  <a:pt x="10" y="184"/>
                  <a:pt x="8" y="184"/>
                </a:cubicBezTo>
                <a:cubicBezTo>
                  <a:pt x="6" y="184"/>
                  <a:pt x="4" y="183"/>
                  <a:pt x="3" y="182"/>
                </a:cubicBezTo>
                <a:cubicBezTo>
                  <a:pt x="1" y="181"/>
                  <a:pt x="0" y="179"/>
                  <a:pt x="0" y="177"/>
                </a:cubicBezTo>
                <a:cubicBezTo>
                  <a:pt x="0" y="140"/>
                  <a:pt x="0" y="102"/>
                  <a:pt x="0" y="65"/>
                </a:cubicBezTo>
                <a:cubicBezTo>
                  <a:pt x="0" y="63"/>
                  <a:pt x="1" y="61"/>
                  <a:pt x="3" y="60"/>
                </a:cubicBezTo>
                <a:cubicBezTo>
                  <a:pt x="4" y="59"/>
                  <a:pt x="6" y="58"/>
                  <a:pt x="8" y="58"/>
                </a:cubicBezTo>
                <a:cubicBezTo>
                  <a:pt x="36" y="58"/>
                  <a:pt x="63" y="58"/>
                  <a:pt x="91" y="58"/>
                </a:cubicBezTo>
                <a:cubicBezTo>
                  <a:pt x="93" y="58"/>
                  <a:pt x="95" y="59"/>
                  <a:pt x="97" y="60"/>
                </a:cubicBezTo>
                <a:cubicBezTo>
                  <a:pt x="98" y="61"/>
                  <a:pt x="99" y="63"/>
                  <a:pt x="99" y="65"/>
                </a:cubicBezTo>
                <a:close/>
                <a:moveTo>
                  <a:pt x="68" y="16"/>
                </a:moveTo>
                <a:cubicBezTo>
                  <a:pt x="68" y="16"/>
                  <a:pt x="68" y="15"/>
                  <a:pt x="68" y="15"/>
                </a:cubicBezTo>
                <a:cubicBezTo>
                  <a:pt x="68" y="14"/>
                  <a:pt x="68" y="13"/>
                  <a:pt x="67" y="12"/>
                </a:cubicBezTo>
                <a:cubicBezTo>
                  <a:pt x="67" y="9"/>
                  <a:pt x="66" y="7"/>
                  <a:pt x="65" y="5"/>
                </a:cubicBezTo>
                <a:cubicBezTo>
                  <a:pt x="65" y="3"/>
                  <a:pt x="64" y="2"/>
                  <a:pt x="63" y="1"/>
                </a:cubicBezTo>
                <a:cubicBezTo>
                  <a:pt x="62" y="0"/>
                  <a:pt x="61" y="0"/>
                  <a:pt x="60" y="0"/>
                </a:cubicBezTo>
                <a:cubicBezTo>
                  <a:pt x="59" y="0"/>
                  <a:pt x="58" y="0"/>
                  <a:pt x="57" y="1"/>
                </a:cubicBezTo>
                <a:cubicBezTo>
                  <a:pt x="55" y="3"/>
                  <a:pt x="53" y="4"/>
                  <a:pt x="51" y="4"/>
                </a:cubicBezTo>
                <a:cubicBezTo>
                  <a:pt x="49" y="5"/>
                  <a:pt x="47" y="4"/>
                  <a:pt x="45" y="3"/>
                </a:cubicBezTo>
                <a:cubicBezTo>
                  <a:pt x="44" y="2"/>
                  <a:pt x="43" y="1"/>
                  <a:pt x="41" y="1"/>
                </a:cubicBezTo>
                <a:cubicBezTo>
                  <a:pt x="40" y="1"/>
                  <a:pt x="39" y="1"/>
                  <a:pt x="38" y="2"/>
                </a:cubicBezTo>
                <a:cubicBezTo>
                  <a:pt x="37" y="3"/>
                  <a:pt x="36" y="4"/>
                  <a:pt x="36" y="5"/>
                </a:cubicBezTo>
                <a:cubicBezTo>
                  <a:pt x="35" y="6"/>
                  <a:pt x="34" y="7"/>
                  <a:pt x="34" y="8"/>
                </a:cubicBezTo>
                <a:cubicBezTo>
                  <a:pt x="33" y="10"/>
                  <a:pt x="32" y="11"/>
                  <a:pt x="32" y="13"/>
                </a:cubicBezTo>
                <a:cubicBezTo>
                  <a:pt x="31" y="14"/>
                  <a:pt x="31" y="15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3" y="19"/>
                  <a:pt x="34" y="19"/>
                  <a:pt x="35" y="20"/>
                </a:cubicBezTo>
                <a:cubicBezTo>
                  <a:pt x="36" y="20"/>
                  <a:pt x="37" y="20"/>
                  <a:pt x="38" y="21"/>
                </a:cubicBezTo>
                <a:cubicBezTo>
                  <a:pt x="42" y="21"/>
                  <a:pt x="46" y="22"/>
                  <a:pt x="49" y="22"/>
                </a:cubicBezTo>
                <a:cubicBezTo>
                  <a:pt x="53" y="22"/>
                  <a:pt x="57" y="22"/>
                  <a:pt x="61" y="21"/>
                </a:cubicBezTo>
                <a:cubicBezTo>
                  <a:pt x="62" y="20"/>
                  <a:pt x="63" y="20"/>
                  <a:pt x="64" y="19"/>
                </a:cubicBezTo>
                <a:cubicBezTo>
                  <a:pt x="66" y="19"/>
                  <a:pt x="67" y="18"/>
                  <a:pt x="68" y="17"/>
                </a:cubicBezTo>
                <a:cubicBezTo>
                  <a:pt x="68" y="17"/>
                  <a:pt x="68" y="17"/>
                  <a:pt x="68" y="16"/>
                </a:cubicBezTo>
                <a:cubicBezTo>
                  <a:pt x="68" y="16"/>
                  <a:pt x="68" y="16"/>
                  <a:pt x="68" y="16"/>
                </a:cubicBezTo>
                <a:close/>
                <a:moveTo>
                  <a:pt x="78" y="24"/>
                </a:moveTo>
                <a:cubicBezTo>
                  <a:pt x="78" y="23"/>
                  <a:pt x="77" y="23"/>
                  <a:pt x="77" y="22"/>
                </a:cubicBezTo>
                <a:cubicBezTo>
                  <a:pt x="76" y="22"/>
                  <a:pt x="75" y="21"/>
                  <a:pt x="74" y="21"/>
                </a:cubicBezTo>
                <a:cubicBezTo>
                  <a:pt x="73" y="20"/>
                  <a:pt x="72" y="20"/>
                  <a:pt x="71" y="20"/>
                </a:cubicBezTo>
                <a:cubicBezTo>
                  <a:pt x="71" y="20"/>
                  <a:pt x="71" y="20"/>
                  <a:pt x="70" y="20"/>
                </a:cubicBezTo>
                <a:cubicBezTo>
                  <a:pt x="70" y="21"/>
                  <a:pt x="70" y="21"/>
                  <a:pt x="70" y="21"/>
                </a:cubicBezTo>
                <a:cubicBezTo>
                  <a:pt x="69" y="21"/>
                  <a:pt x="69" y="22"/>
                  <a:pt x="68" y="22"/>
                </a:cubicBezTo>
                <a:cubicBezTo>
                  <a:pt x="68" y="22"/>
                  <a:pt x="67" y="23"/>
                  <a:pt x="67" y="23"/>
                </a:cubicBezTo>
                <a:cubicBezTo>
                  <a:pt x="64" y="25"/>
                  <a:pt x="62" y="25"/>
                  <a:pt x="59" y="26"/>
                </a:cubicBezTo>
                <a:cubicBezTo>
                  <a:pt x="56" y="26"/>
                  <a:pt x="53" y="26"/>
                  <a:pt x="50" y="26"/>
                </a:cubicBezTo>
                <a:cubicBezTo>
                  <a:pt x="47" y="26"/>
                  <a:pt x="44" y="26"/>
                  <a:pt x="41" y="26"/>
                </a:cubicBezTo>
                <a:cubicBezTo>
                  <a:pt x="38" y="25"/>
                  <a:pt x="35" y="25"/>
                  <a:pt x="32" y="23"/>
                </a:cubicBezTo>
                <a:cubicBezTo>
                  <a:pt x="32" y="23"/>
                  <a:pt x="31" y="23"/>
                  <a:pt x="31" y="22"/>
                </a:cubicBezTo>
                <a:cubicBezTo>
                  <a:pt x="30" y="22"/>
                  <a:pt x="29" y="21"/>
                  <a:pt x="28" y="21"/>
                </a:cubicBezTo>
                <a:cubicBezTo>
                  <a:pt x="28" y="20"/>
                  <a:pt x="28" y="20"/>
                  <a:pt x="27" y="19"/>
                </a:cubicBezTo>
                <a:cubicBezTo>
                  <a:pt x="26" y="20"/>
                  <a:pt x="24" y="21"/>
                  <a:pt x="23" y="22"/>
                </a:cubicBezTo>
                <a:cubicBezTo>
                  <a:pt x="22" y="23"/>
                  <a:pt x="21" y="23"/>
                  <a:pt x="21" y="24"/>
                </a:cubicBezTo>
                <a:cubicBezTo>
                  <a:pt x="21" y="25"/>
                  <a:pt x="22" y="26"/>
                  <a:pt x="24" y="27"/>
                </a:cubicBezTo>
                <a:cubicBezTo>
                  <a:pt x="25" y="28"/>
                  <a:pt x="26" y="28"/>
                  <a:pt x="27" y="28"/>
                </a:cubicBezTo>
                <a:cubicBezTo>
                  <a:pt x="28" y="29"/>
                  <a:pt x="28" y="29"/>
                  <a:pt x="29" y="29"/>
                </a:cubicBezTo>
                <a:cubicBezTo>
                  <a:pt x="30" y="34"/>
                  <a:pt x="32" y="39"/>
                  <a:pt x="36" y="42"/>
                </a:cubicBezTo>
                <a:cubicBezTo>
                  <a:pt x="40" y="45"/>
                  <a:pt x="44" y="47"/>
                  <a:pt x="49" y="47"/>
                </a:cubicBezTo>
                <a:cubicBezTo>
                  <a:pt x="55" y="47"/>
                  <a:pt x="60" y="45"/>
                  <a:pt x="63" y="42"/>
                </a:cubicBezTo>
                <a:cubicBezTo>
                  <a:pt x="67" y="39"/>
                  <a:pt x="69" y="34"/>
                  <a:pt x="70" y="29"/>
                </a:cubicBezTo>
                <a:cubicBezTo>
                  <a:pt x="71" y="29"/>
                  <a:pt x="71" y="28"/>
                  <a:pt x="72" y="28"/>
                </a:cubicBezTo>
                <a:cubicBezTo>
                  <a:pt x="73" y="28"/>
                  <a:pt x="75" y="27"/>
                  <a:pt x="76" y="26"/>
                </a:cubicBezTo>
                <a:cubicBezTo>
                  <a:pt x="77" y="26"/>
                  <a:pt x="78" y="25"/>
                  <a:pt x="78" y="24"/>
                </a:cubicBezTo>
                <a:cubicBezTo>
                  <a:pt x="78" y="23"/>
                  <a:pt x="78" y="25"/>
                  <a:pt x="78" y="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0" name="Freeform 156"/>
          <p:cNvSpPr>
            <a:spLocks noEditPoints="1"/>
          </p:cNvSpPr>
          <p:nvPr/>
        </p:nvSpPr>
        <p:spPr bwMode="auto">
          <a:xfrm>
            <a:off x="5148542" y="2814990"/>
            <a:ext cx="183506" cy="552100"/>
          </a:xfrm>
          <a:custGeom>
            <a:avLst/>
            <a:gdLst>
              <a:gd name="T0" fmla="*/ 98 w 98"/>
              <a:gd name="T1" fmla="*/ 60 h 293"/>
              <a:gd name="T2" fmla="*/ 98 w 98"/>
              <a:gd name="T3" fmla="*/ 172 h 293"/>
              <a:gd name="T4" fmla="*/ 96 w 98"/>
              <a:gd name="T5" fmla="*/ 177 h 293"/>
              <a:gd name="T6" fmla="*/ 90 w 98"/>
              <a:gd name="T7" fmla="*/ 179 h 293"/>
              <a:gd name="T8" fmla="*/ 85 w 98"/>
              <a:gd name="T9" fmla="*/ 179 h 293"/>
              <a:gd name="T10" fmla="*/ 85 w 98"/>
              <a:gd name="T11" fmla="*/ 83 h 293"/>
              <a:gd name="T12" fmla="*/ 84 w 98"/>
              <a:gd name="T13" fmla="*/ 80 h 293"/>
              <a:gd name="T14" fmla="*/ 81 w 98"/>
              <a:gd name="T15" fmla="*/ 79 h 293"/>
              <a:gd name="T16" fmla="*/ 78 w 98"/>
              <a:gd name="T17" fmla="*/ 80 h 293"/>
              <a:gd name="T18" fmla="*/ 77 w 98"/>
              <a:gd name="T19" fmla="*/ 83 h 293"/>
              <a:gd name="T20" fmla="*/ 77 w 98"/>
              <a:gd name="T21" fmla="*/ 179 h 293"/>
              <a:gd name="T22" fmla="*/ 77 w 98"/>
              <a:gd name="T23" fmla="*/ 179 h 293"/>
              <a:gd name="T24" fmla="*/ 77 w 98"/>
              <a:gd name="T25" fmla="*/ 284 h 293"/>
              <a:gd name="T26" fmla="*/ 75 w 98"/>
              <a:gd name="T27" fmla="*/ 290 h 293"/>
              <a:gd name="T28" fmla="*/ 68 w 98"/>
              <a:gd name="T29" fmla="*/ 293 h 293"/>
              <a:gd name="T30" fmla="*/ 64 w 98"/>
              <a:gd name="T31" fmla="*/ 293 h 293"/>
              <a:gd name="T32" fmla="*/ 58 w 98"/>
              <a:gd name="T33" fmla="*/ 290 h 293"/>
              <a:gd name="T34" fmla="*/ 55 w 98"/>
              <a:gd name="T35" fmla="*/ 284 h 293"/>
              <a:gd name="T36" fmla="*/ 55 w 98"/>
              <a:gd name="T37" fmla="*/ 179 h 293"/>
              <a:gd name="T38" fmla="*/ 43 w 98"/>
              <a:gd name="T39" fmla="*/ 179 h 293"/>
              <a:gd name="T40" fmla="*/ 43 w 98"/>
              <a:gd name="T41" fmla="*/ 284 h 293"/>
              <a:gd name="T42" fmla="*/ 40 w 98"/>
              <a:gd name="T43" fmla="*/ 290 h 293"/>
              <a:gd name="T44" fmla="*/ 34 w 98"/>
              <a:gd name="T45" fmla="*/ 293 h 293"/>
              <a:gd name="T46" fmla="*/ 30 w 98"/>
              <a:gd name="T47" fmla="*/ 293 h 293"/>
              <a:gd name="T48" fmla="*/ 24 w 98"/>
              <a:gd name="T49" fmla="*/ 290 h 293"/>
              <a:gd name="T50" fmla="*/ 21 w 98"/>
              <a:gd name="T51" fmla="*/ 284 h 293"/>
              <a:gd name="T52" fmla="*/ 21 w 98"/>
              <a:gd name="T53" fmla="*/ 83 h 293"/>
              <a:gd name="T54" fmla="*/ 20 w 98"/>
              <a:gd name="T55" fmla="*/ 80 h 293"/>
              <a:gd name="T56" fmla="*/ 17 w 98"/>
              <a:gd name="T57" fmla="*/ 79 h 293"/>
              <a:gd name="T58" fmla="*/ 15 w 98"/>
              <a:gd name="T59" fmla="*/ 80 h 293"/>
              <a:gd name="T60" fmla="*/ 13 w 98"/>
              <a:gd name="T61" fmla="*/ 83 h 293"/>
              <a:gd name="T62" fmla="*/ 13 w 98"/>
              <a:gd name="T63" fmla="*/ 179 h 293"/>
              <a:gd name="T64" fmla="*/ 7 w 98"/>
              <a:gd name="T65" fmla="*/ 179 h 293"/>
              <a:gd name="T66" fmla="*/ 2 w 98"/>
              <a:gd name="T67" fmla="*/ 177 h 293"/>
              <a:gd name="T68" fmla="*/ 0 w 98"/>
              <a:gd name="T69" fmla="*/ 172 h 293"/>
              <a:gd name="T70" fmla="*/ 0 w 98"/>
              <a:gd name="T71" fmla="*/ 60 h 293"/>
              <a:gd name="T72" fmla="*/ 2 w 98"/>
              <a:gd name="T73" fmla="*/ 55 h 293"/>
              <a:gd name="T74" fmla="*/ 7 w 98"/>
              <a:gd name="T75" fmla="*/ 53 h 293"/>
              <a:gd name="T76" fmla="*/ 90 w 98"/>
              <a:gd name="T77" fmla="*/ 53 h 293"/>
              <a:gd name="T78" fmla="*/ 96 w 98"/>
              <a:gd name="T79" fmla="*/ 55 h 293"/>
              <a:gd name="T80" fmla="*/ 98 w 98"/>
              <a:gd name="T81" fmla="*/ 60 h 293"/>
              <a:gd name="T82" fmla="*/ 72 w 98"/>
              <a:gd name="T83" fmla="*/ 27 h 293"/>
              <a:gd name="T84" fmla="*/ 49 w 98"/>
              <a:gd name="T85" fmla="*/ 1 h 293"/>
              <a:gd name="T86" fmla="*/ 33 w 98"/>
              <a:gd name="T87" fmla="*/ 6 h 293"/>
              <a:gd name="T88" fmla="*/ 28 w 98"/>
              <a:gd name="T89" fmla="*/ 52 h 293"/>
              <a:gd name="T90" fmla="*/ 69 w 98"/>
              <a:gd name="T91" fmla="*/ 52 h 293"/>
              <a:gd name="T92" fmla="*/ 72 w 98"/>
              <a:gd name="T93" fmla="*/ 27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8" h="293">
                <a:moveTo>
                  <a:pt x="98" y="60"/>
                </a:moveTo>
                <a:cubicBezTo>
                  <a:pt x="98" y="97"/>
                  <a:pt x="98" y="135"/>
                  <a:pt x="98" y="172"/>
                </a:cubicBezTo>
                <a:cubicBezTo>
                  <a:pt x="98" y="174"/>
                  <a:pt x="97" y="176"/>
                  <a:pt x="96" y="177"/>
                </a:cubicBezTo>
                <a:cubicBezTo>
                  <a:pt x="94" y="178"/>
                  <a:pt x="92" y="179"/>
                  <a:pt x="90" y="179"/>
                </a:cubicBezTo>
                <a:cubicBezTo>
                  <a:pt x="88" y="179"/>
                  <a:pt x="87" y="179"/>
                  <a:pt x="85" y="179"/>
                </a:cubicBezTo>
                <a:cubicBezTo>
                  <a:pt x="85" y="147"/>
                  <a:pt x="85" y="115"/>
                  <a:pt x="85" y="83"/>
                </a:cubicBezTo>
                <a:cubicBezTo>
                  <a:pt x="85" y="82"/>
                  <a:pt x="84" y="81"/>
                  <a:pt x="84" y="80"/>
                </a:cubicBezTo>
                <a:cubicBezTo>
                  <a:pt x="83" y="80"/>
                  <a:pt x="82" y="79"/>
                  <a:pt x="81" y="79"/>
                </a:cubicBezTo>
                <a:cubicBezTo>
                  <a:pt x="80" y="79"/>
                  <a:pt x="79" y="80"/>
                  <a:pt x="78" y="80"/>
                </a:cubicBezTo>
                <a:cubicBezTo>
                  <a:pt x="78" y="81"/>
                  <a:pt x="77" y="82"/>
                  <a:pt x="77" y="83"/>
                </a:cubicBezTo>
                <a:cubicBezTo>
                  <a:pt x="77" y="115"/>
                  <a:pt x="77" y="147"/>
                  <a:pt x="77" y="179"/>
                </a:cubicBezTo>
                <a:cubicBezTo>
                  <a:pt x="77" y="179"/>
                  <a:pt x="77" y="179"/>
                  <a:pt x="77" y="179"/>
                </a:cubicBezTo>
                <a:cubicBezTo>
                  <a:pt x="77" y="214"/>
                  <a:pt x="77" y="249"/>
                  <a:pt x="77" y="284"/>
                </a:cubicBezTo>
                <a:cubicBezTo>
                  <a:pt x="77" y="286"/>
                  <a:pt x="76" y="289"/>
                  <a:pt x="75" y="290"/>
                </a:cubicBezTo>
                <a:cubicBezTo>
                  <a:pt x="73" y="292"/>
                  <a:pt x="71" y="293"/>
                  <a:pt x="68" y="293"/>
                </a:cubicBezTo>
                <a:cubicBezTo>
                  <a:pt x="67" y="293"/>
                  <a:pt x="66" y="293"/>
                  <a:pt x="64" y="293"/>
                </a:cubicBezTo>
                <a:cubicBezTo>
                  <a:pt x="62" y="293"/>
                  <a:pt x="59" y="292"/>
                  <a:pt x="58" y="290"/>
                </a:cubicBezTo>
                <a:cubicBezTo>
                  <a:pt x="56" y="289"/>
                  <a:pt x="55" y="286"/>
                  <a:pt x="55" y="284"/>
                </a:cubicBezTo>
                <a:cubicBezTo>
                  <a:pt x="55" y="249"/>
                  <a:pt x="55" y="214"/>
                  <a:pt x="55" y="179"/>
                </a:cubicBezTo>
                <a:cubicBezTo>
                  <a:pt x="51" y="179"/>
                  <a:pt x="47" y="179"/>
                  <a:pt x="43" y="179"/>
                </a:cubicBezTo>
                <a:cubicBezTo>
                  <a:pt x="43" y="214"/>
                  <a:pt x="43" y="249"/>
                  <a:pt x="43" y="284"/>
                </a:cubicBezTo>
                <a:cubicBezTo>
                  <a:pt x="43" y="286"/>
                  <a:pt x="42" y="289"/>
                  <a:pt x="40" y="290"/>
                </a:cubicBezTo>
                <a:cubicBezTo>
                  <a:pt x="39" y="292"/>
                  <a:pt x="37" y="293"/>
                  <a:pt x="34" y="293"/>
                </a:cubicBezTo>
                <a:cubicBezTo>
                  <a:pt x="33" y="293"/>
                  <a:pt x="31" y="293"/>
                  <a:pt x="30" y="293"/>
                </a:cubicBezTo>
                <a:cubicBezTo>
                  <a:pt x="27" y="293"/>
                  <a:pt x="25" y="292"/>
                  <a:pt x="24" y="290"/>
                </a:cubicBezTo>
                <a:cubicBezTo>
                  <a:pt x="22" y="289"/>
                  <a:pt x="21" y="286"/>
                  <a:pt x="21" y="284"/>
                </a:cubicBezTo>
                <a:cubicBezTo>
                  <a:pt x="21" y="217"/>
                  <a:pt x="21" y="150"/>
                  <a:pt x="21" y="83"/>
                </a:cubicBezTo>
                <a:cubicBezTo>
                  <a:pt x="21" y="82"/>
                  <a:pt x="21" y="81"/>
                  <a:pt x="20" y="80"/>
                </a:cubicBezTo>
                <a:cubicBezTo>
                  <a:pt x="19" y="80"/>
                  <a:pt x="18" y="79"/>
                  <a:pt x="17" y="79"/>
                </a:cubicBezTo>
                <a:cubicBezTo>
                  <a:pt x="16" y="79"/>
                  <a:pt x="15" y="80"/>
                  <a:pt x="15" y="80"/>
                </a:cubicBezTo>
                <a:cubicBezTo>
                  <a:pt x="14" y="81"/>
                  <a:pt x="13" y="82"/>
                  <a:pt x="13" y="83"/>
                </a:cubicBezTo>
                <a:cubicBezTo>
                  <a:pt x="13" y="115"/>
                  <a:pt x="13" y="147"/>
                  <a:pt x="13" y="179"/>
                </a:cubicBezTo>
                <a:cubicBezTo>
                  <a:pt x="11" y="179"/>
                  <a:pt x="9" y="179"/>
                  <a:pt x="7" y="179"/>
                </a:cubicBezTo>
                <a:cubicBezTo>
                  <a:pt x="5" y="179"/>
                  <a:pt x="3" y="178"/>
                  <a:pt x="2" y="177"/>
                </a:cubicBezTo>
                <a:cubicBezTo>
                  <a:pt x="0" y="176"/>
                  <a:pt x="0" y="174"/>
                  <a:pt x="0" y="172"/>
                </a:cubicBezTo>
                <a:cubicBezTo>
                  <a:pt x="0" y="135"/>
                  <a:pt x="0" y="97"/>
                  <a:pt x="0" y="60"/>
                </a:cubicBezTo>
                <a:cubicBezTo>
                  <a:pt x="0" y="58"/>
                  <a:pt x="0" y="56"/>
                  <a:pt x="2" y="55"/>
                </a:cubicBezTo>
                <a:cubicBezTo>
                  <a:pt x="3" y="54"/>
                  <a:pt x="5" y="53"/>
                  <a:pt x="7" y="53"/>
                </a:cubicBezTo>
                <a:cubicBezTo>
                  <a:pt x="35" y="53"/>
                  <a:pt x="63" y="53"/>
                  <a:pt x="90" y="53"/>
                </a:cubicBezTo>
                <a:cubicBezTo>
                  <a:pt x="92" y="53"/>
                  <a:pt x="94" y="54"/>
                  <a:pt x="96" y="55"/>
                </a:cubicBezTo>
                <a:cubicBezTo>
                  <a:pt x="97" y="56"/>
                  <a:pt x="98" y="58"/>
                  <a:pt x="98" y="60"/>
                </a:cubicBezTo>
                <a:close/>
                <a:moveTo>
                  <a:pt x="72" y="27"/>
                </a:moveTo>
                <a:cubicBezTo>
                  <a:pt x="71" y="14"/>
                  <a:pt x="66" y="1"/>
                  <a:pt x="49" y="1"/>
                </a:cubicBezTo>
                <a:cubicBezTo>
                  <a:pt x="49" y="1"/>
                  <a:pt x="40" y="0"/>
                  <a:pt x="33" y="6"/>
                </a:cubicBezTo>
                <a:cubicBezTo>
                  <a:pt x="26" y="12"/>
                  <a:pt x="21" y="25"/>
                  <a:pt x="28" y="52"/>
                </a:cubicBezTo>
                <a:cubicBezTo>
                  <a:pt x="42" y="52"/>
                  <a:pt x="56" y="52"/>
                  <a:pt x="69" y="52"/>
                </a:cubicBezTo>
                <a:cubicBezTo>
                  <a:pt x="69" y="52"/>
                  <a:pt x="73" y="39"/>
                  <a:pt x="72" y="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1" name="Freeform 157"/>
          <p:cNvSpPr>
            <a:spLocks/>
          </p:cNvSpPr>
          <p:nvPr/>
        </p:nvSpPr>
        <p:spPr bwMode="auto">
          <a:xfrm>
            <a:off x="6098503" y="2794424"/>
            <a:ext cx="207235" cy="572666"/>
          </a:xfrm>
          <a:custGeom>
            <a:avLst/>
            <a:gdLst>
              <a:gd name="T0" fmla="*/ 110 w 111"/>
              <a:gd name="T1" fmla="*/ 163 h 304"/>
              <a:gd name="T2" fmla="*/ 105 w 111"/>
              <a:gd name="T3" fmla="*/ 129 h 304"/>
              <a:gd name="T4" fmla="*/ 104 w 111"/>
              <a:gd name="T5" fmla="*/ 64 h 304"/>
              <a:gd name="T6" fmla="*/ 64 w 111"/>
              <a:gd name="T7" fmla="*/ 51 h 304"/>
              <a:gd name="T8" fmla="*/ 70 w 111"/>
              <a:gd name="T9" fmla="*/ 47 h 304"/>
              <a:gd name="T10" fmla="*/ 76 w 111"/>
              <a:gd name="T11" fmla="*/ 33 h 304"/>
              <a:gd name="T12" fmla="*/ 73 w 111"/>
              <a:gd name="T13" fmla="*/ 22 h 304"/>
              <a:gd name="T14" fmla="*/ 65 w 111"/>
              <a:gd name="T15" fmla="*/ 15 h 304"/>
              <a:gd name="T16" fmla="*/ 66 w 111"/>
              <a:gd name="T17" fmla="*/ 15 h 304"/>
              <a:gd name="T18" fmla="*/ 64 w 111"/>
              <a:gd name="T19" fmla="*/ 3 h 304"/>
              <a:gd name="T20" fmla="*/ 58 w 111"/>
              <a:gd name="T21" fmla="*/ 7 h 304"/>
              <a:gd name="T22" fmla="*/ 58 w 111"/>
              <a:gd name="T23" fmla="*/ 0 h 304"/>
              <a:gd name="T24" fmla="*/ 50 w 111"/>
              <a:gd name="T25" fmla="*/ 8 h 304"/>
              <a:gd name="T26" fmla="*/ 50 w 111"/>
              <a:gd name="T27" fmla="*/ 2 h 304"/>
              <a:gd name="T28" fmla="*/ 44 w 111"/>
              <a:gd name="T29" fmla="*/ 15 h 304"/>
              <a:gd name="T30" fmla="*/ 45 w 111"/>
              <a:gd name="T31" fmla="*/ 15 h 304"/>
              <a:gd name="T32" fmla="*/ 37 w 111"/>
              <a:gd name="T33" fmla="*/ 22 h 304"/>
              <a:gd name="T34" fmla="*/ 34 w 111"/>
              <a:gd name="T35" fmla="*/ 33 h 304"/>
              <a:gd name="T36" fmla="*/ 41 w 111"/>
              <a:gd name="T37" fmla="*/ 47 h 304"/>
              <a:gd name="T38" fmla="*/ 45 w 111"/>
              <a:gd name="T39" fmla="*/ 50 h 304"/>
              <a:gd name="T40" fmla="*/ 25 w 111"/>
              <a:gd name="T41" fmla="*/ 51 h 304"/>
              <a:gd name="T42" fmla="*/ 6 w 111"/>
              <a:gd name="T43" fmla="*/ 95 h 304"/>
              <a:gd name="T44" fmla="*/ 6 w 111"/>
              <a:gd name="T45" fmla="*/ 129 h 304"/>
              <a:gd name="T46" fmla="*/ 1 w 111"/>
              <a:gd name="T47" fmla="*/ 163 h 304"/>
              <a:gd name="T48" fmla="*/ 20 w 111"/>
              <a:gd name="T49" fmla="*/ 190 h 304"/>
              <a:gd name="T50" fmla="*/ 20 w 111"/>
              <a:gd name="T51" fmla="*/ 94 h 304"/>
              <a:gd name="T52" fmla="*/ 21 w 111"/>
              <a:gd name="T53" fmla="*/ 91 h 304"/>
              <a:gd name="T54" fmla="*/ 24 w 111"/>
              <a:gd name="T55" fmla="*/ 90 h 304"/>
              <a:gd name="T56" fmla="*/ 26 w 111"/>
              <a:gd name="T57" fmla="*/ 91 h 304"/>
              <a:gd name="T58" fmla="*/ 28 w 111"/>
              <a:gd name="T59" fmla="*/ 94 h 304"/>
              <a:gd name="T60" fmla="*/ 28 w 111"/>
              <a:gd name="T61" fmla="*/ 191 h 304"/>
              <a:gd name="T62" fmla="*/ 25 w 111"/>
              <a:gd name="T63" fmla="*/ 204 h 304"/>
              <a:gd name="T64" fmla="*/ 28 w 111"/>
              <a:gd name="T65" fmla="*/ 295 h 304"/>
              <a:gd name="T66" fmla="*/ 30 w 111"/>
              <a:gd name="T67" fmla="*/ 301 h 304"/>
              <a:gd name="T68" fmla="*/ 36 w 111"/>
              <a:gd name="T69" fmla="*/ 304 h 304"/>
              <a:gd name="T70" fmla="*/ 40 w 111"/>
              <a:gd name="T71" fmla="*/ 304 h 304"/>
              <a:gd name="T72" fmla="*/ 47 w 111"/>
              <a:gd name="T73" fmla="*/ 301 h 304"/>
              <a:gd name="T74" fmla="*/ 49 w 111"/>
              <a:gd name="T75" fmla="*/ 295 h 304"/>
              <a:gd name="T76" fmla="*/ 49 w 111"/>
              <a:gd name="T77" fmla="*/ 190 h 304"/>
              <a:gd name="T78" fmla="*/ 62 w 111"/>
              <a:gd name="T79" fmla="*/ 190 h 304"/>
              <a:gd name="T80" fmla="*/ 62 w 111"/>
              <a:gd name="T81" fmla="*/ 295 h 304"/>
              <a:gd name="T82" fmla="*/ 64 w 111"/>
              <a:gd name="T83" fmla="*/ 301 h 304"/>
              <a:gd name="T84" fmla="*/ 71 w 111"/>
              <a:gd name="T85" fmla="*/ 304 h 304"/>
              <a:gd name="T86" fmla="*/ 75 w 111"/>
              <a:gd name="T87" fmla="*/ 304 h 304"/>
              <a:gd name="T88" fmla="*/ 81 w 111"/>
              <a:gd name="T89" fmla="*/ 301 h 304"/>
              <a:gd name="T90" fmla="*/ 83 w 111"/>
              <a:gd name="T91" fmla="*/ 295 h 304"/>
              <a:gd name="T92" fmla="*/ 86 w 111"/>
              <a:gd name="T93" fmla="*/ 207 h 304"/>
              <a:gd name="T94" fmla="*/ 83 w 111"/>
              <a:gd name="T95" fmla="*/ 191 h 304"/>
              <a:gd name="T96" fmla="*/ 83 w 111"/>
              <a:gd name="T97" fmla="*/ 190 h 304"/>
              <a:gd name="T98" fmla="*/ 84 w 111"/>
              <a:gd name="T99" fmla="*/ 190 h 304"/>
              <a:gd name="T100" fmla="*/ 84 w 111"/>
              <a:gd name="T101" fmla="*/ 94 h 304"/>
              <a:gd name="T102" fmla="*/ 85 w 111"/>
              <a:gd name="T103" fmla="*/ 91 h 304"/>
              <a:gd name="T104" fmla="*/ 87 w 111"/>
              <a:gd name="T105" fmla="*/ 90 h 304"/>
              <a:gd name="T106" fmla="*/ 90 w 111"/>
              <a:gd name="T107" fmla="*/ 91 h 304"/>
              <a:gd name="T108" fmla="*/ 91 w 111"/>
              <a:gd name="T109" fmla="*/ 94 h 304"/>
              <a:gd name="T110" fmla="*/ 91 w 111"/>
              <a:gd name="T111" fmla="*/ 190 h 304"/>
              <a:gd name="T112" fmla="*/ 110 w 111"/>
              <a:gd name="T113" fmla="*/ 163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1" h="304">
                <a:moveTo>
                  <a:pt x="110" y="163"/>
                </a:moveTo>
                <a:cubicBezTo>
                  <a:pt x="110" y="147"/>
                  <a:pt x="105" y="129"/>
                  <a:pt x="105" y="129"/>
                </a:cubicBezTo>
                <a:cubicBezTo>
                  <a:pt x="105" y="114"/>
                  <a:pt x="110" y="77"/>
                  <a:pt x="104" y="64"/>
                </a:cubicBezTo>
                <a:cubicBezTo>
                  <a:pt x="99" y="56"/>
                  <a:pt x="82" y="52"/>
                  <a:pt x="64" y="51"/>
                </a:cubicBezTo>
                <a:cubicBezTo>
                  <a:pt x="66" y="50"/>
                  <a:pt x="68" y="49"/>
                  <a:pt x="70" y="47"/>
                </a:cubicBezTo>
                <a:cubicBezTo>
                  <a:pt x="73" y="43"/>
                  <a:pt x="76" y="38"/>
                  <a:pt x="76" y="33"/>
                </a:cubicBezTo>
                <a:cubicBezTo>
                  <a:pt x="76" y="29"/>
                  <a:pt x="75" y="25"/>
                  <a:pt x="73" y="22"/>
                </a:cubicBezTo>
                <a:cubicBezTo>
                  <a:pt x="71" y="19"/>
                  <a:pt x="68" y="16"/>
                  <a:pt x="65" y="15"/>
                </a:cubicBezTo>
                <a:cubicBezTo>
                  <a:pt x="65" y="15"/>
                  <a:pt x="66" y="15"/>
                  <a:pt x="66" y="15"/>
                </a:cubicBezTo>
                <a:cubicBezTo>
                  <a:pt x="65" y="11"/>
                  <a:pt x="65" y="7"/>
                  <a:pt x="64" y="3"/>
                </a:cubicBezTo>
                <a:cubicBezTo>
                  <a:pt x="62" y="5"/>
                  <a:pt x="60" y="6"/>
                  <a:pt x="58" y="7"/>
                </a:cubicBezTo>
                <a:cubicBezTo>
                  <a:pt x="58" y="5"/>
                  <a:pt x="58" y="2"/>
                  <a:pt x="58" y="0"/>
                </a:cubicBezTo>
                <a:cubicBezTo>
                  <a:pt x="55" y="2"/>
                  <a:pt x="52" y="5"/>
                  <a:pt x="50" y="8"/>
                </a:cubicBezTo>
                <a:cubicBezTo>
                  <a:pt x="50" y="6"/>
                  <a:pt x="50" y="4"/>
                  <a:pt x="50" y="2"/>
                </a:cubicBezTo>
                <a:cubicBezTo>
                  <a:pt x="48" y="6"/>
                  <a:pt x="46" y="10"/>
                  <a:pt x="44" y="15"/>
                </a:cubicBezTo>
                <a:cubicBezTo>
                  <a:pt x="44" y="15"/>
                  <a:pt x="45" y="15"/>
                  <a:pt x="45" y="15"/>
                </a:cubicBezTo>
                <a:cubicBezTo>
                  <a:pt x="42" y="16"/>
                  <a:pt x="39" y="19"/>
                  <a:pt x="37" y="22"/>
                </a:cubicBezTo>
                <a:cubicBezTo>
                  <a:pt x="36" y="25"/>
                  <a:pt x="34" y="29"/>
                  <a:pt x="34" y="33"/>
                </a:cubicBezTo>
                <a:cubicBezTo>
                  <a:pt x="34" y="38"/>
                  <a:pt x="37" y="43"/>
                  <a:pt x="41" y="47"/>
                </a:cubicBezTo>
                <a:cubicBezTo>
                  <a:pt x="42" y="48"/>
                  <a:pt x="43" y="50"/>
                  <a:pt x="45" y="50"/>
                </a:cubicBezTo>
                <a:cubicBezTo>
                  <a:pt x="37" y="51"/>
                  <a:pt x="30" y="51"/>
                  <a:pt x="25" y="51"/>
                </a:cubicBezTo>
                <a:cubicBezTo>
                  <a:pt x="12" y="53"/>
                  <a:pt x="0" y="62"/>
                  <a:pt x="6" y="95"/>
                </a:cubicBezTo>
                <a:cubicBezTo>
                  <a:pt x="6" y="106"/>
                  <a:pt x="6" y="118"/>
                  <a:pt x="6" y="129"/>
                </a:cubicBezTo>
                <a:cubicBezTo>
                  <a:pt x="6" y="129"/>
                  <a:pt x="1" y="147"/>
                  <a:pt x="1" y="163"/>
                </a:cubicBezTo>
                <a:cubicBezTo>
                  <a:pt x="0" y="179"/>
                  <a:pt x="4" y="194"/>
                  <a:pt x="20" y="190"/>
                </a:cubicBezTo>
                <a:cubicBezTo>
                  <a:pt x="20" y="158"/>
                  <a:pt x="20" y="126"/>
                  <a:pt x="20" y="94"/>
                </a:cubicBezTo>
                <a:cubicBezTo>
                  <a:pt x="20" y="93"/>
                  <a:pt x="20" y="92"/>
                  <a:pt x="21" y="91"/>
                </a:cubicBezTo>
                <a:cubicBezTo>
                  <a:pt x="22" y="91"/>
                  <a:pt x="23" y="90"/>
                  <a:pt x="24" y="90"/>
                </a:cubicBezTo>
                <a:cubicBezTo>
                  <a:pt x="25" y="90"/>
                  <a:pt x="26" y="91"/>
                  <a:pt x="26" y="91"/>
                </a:cubicBezTo>
                <a:cubicBezTo>
                  <a:pt x="27" y="92"/>
                  <a:pt x="28" y="93"/>
                  <a:pt x="28" y="94"/>
                </a:cubicBezTo>
                <a:cubicBezTo>
                  <a:pt x="28" y="126"/>
                  <a:pt x="28" y="158"/>
                  <a:pt x="28" y="191"/>
                </a:cubicBezTo>
                <a:cubicBezTo>
                  <a:pt x="28" y="191"/>
                  <a:pt x="26" y="196"/>
                  <a:pt x="25" y="204"/>
                </a:cubicBezTo>
                <a:cubicBezTo>
                  <a:pt x="22" y="233"/>
                  <a:pt x="28" y="266"/>
                  <a:pt x="28" y="295"/>
                </a:cubicBezTo>
                <a:cubicBezTo>
                  <a:pt x="28" y="297"/>
                  <a:pt x="29" y="300"/>
                  <a:pt x="30" y="301"/>
                </a:cubicBezTo>
                <a:cubicBezTo>
                  <a:pt x="32" y="303"/>
                  <a:pt x="34" y="304"/>
                  <a:pt x="36" y="304"/>
                </a:cubicBezTo>
                <a:cubicBezTo>
                  <a:pt x="38" y="304"/>
                  <a:pt x="39" y="304"/>
                  <a:pt x="40" y="304"/>
                </a:cubicBezTo>
                <a:cubicBezTo>
                  <a:pt x="43" y="304"/>
                  <a:pt x="45" y="303"/>
                  <a:pt x="47" y="301"/>
                </a:cubicBezTo>
                <a:cubicBezTo>
                  <a:pt x="48" y="300"/>
                  <a:pt x="49" y="297"/>
                  <a:pt x="49" y="295"/>
                </a:cubicBezTo>
                <a:cubicBezTo>
                  <a:pt x="49" y="260"/>
                  <a:pt x="49" y="225"/>
                  <a:pt x="49" y="190"/>
                </a:cubicBezTo>
                <a:cubicBezTo>
                  <a:pt x="53" y="190"/>
                  <a:pt x="58" y="190"/>
                  <a:pt x="62" y="190"/>
                </a:cubicBezTo>
                <a:cubicBezTo>
                  <a:pt x="62" y="225"/>
                  <a:pt x="62" y="260"/>
                  <a:pt x="62" y="295"/>
                </a:cubicBezTo>
                <a:cubicBezTo>
                  <a:pt x="62" y="297"/>
                  <a:pt x="63" y="300"/>
                  <a:pt x="64" y="301"/>
                </a:cubicBezTo>
                <a:cubicBezTo>
                  <a:pt x="66" y="303"/>
                  <a:pt x="68" y="304"/>
                  <a:pt x="71" y="304"/>
                </a:cubicBezTo>
                <a:cubicBezTo>
                  <a:pt x="72" y="304"/>
                  <a:pt x="73" y="304"/>
                  <a:pt x="75" y="304"/>
                </a:cubicBezTo>
                <a:cubicBezTo>
                  <a:pt x="77" y="304"/>
                  <a:pt x="79" y="303"/>
                  <a:pt x="81" y="301"/>
                </a:cubicBezTo>
                <a:cubicBezTo>
                  <a:pt x="83" y="300"/>
                  <a:pt x="83" y="297"/>
                  <a:pt x="83" y="295"/>
                </a:cubicBezTo>
                <a:cubicBezTo>
                  <a:pt x="83" y="266"/>
                  <a:pt x="87" y="236"/>
                  <a:pt x="86" y="207"/>
                </a:cubicBezTo>
                <a:cubicBezTo>
                  <a:pt x="85" y="200"/>
                  <a:pt x="84" y="194"/>
                  <a:pt x="83" y="191"/>
                </a:cubicBezTo>
                <a:cubicBezTo>
                  <a:pt x="83" y="191"/>
                  <a:pt x="83" y="190"/>
                  <a:pt x="83" y="190"/>
                </a:cubicBezTo>
                <a:cubicBezTo>
                  <a:pt x="84" y="190"/>
                  <a:pt x="84" y="190"/>
                  <a:pt x="84" y="190"/>
                </a:cubicBezTo>
                <a:cubicBezTo>
                  <a:pt x="84" y="158"/>
                  <a:pt x="84" y="126"/>
                  <a:pt x="84" y="94"/>
                </a:cubicBezTo>
                <a:cubicBezTo>
                  <a:pt x="84" y="93"/>
                  <a:pt x="84" y="92"/>
                  <a:pt x="85" y="91"/>
                </a:cubicBezTo>
                <a:cubicBezTo>
                  <a:pt x="85" y="91"/>
                  <a:pt x="86" y="90"/>
                  <a:pt x="87" y="90"/>
                </a:cubicBezTo>
                <a:cubicBezTo>
                  <a:pt x="88" y="90"/>
                  <a:pt x="89" y="91"/>
                  <a:pt x="90" y="91"/>
                </a:cubicBezTo>
                <a:cubicBezTo>
                  <a:pt x="91" y="92"/>
                  <a:pt x="91" y="93"/>
                  <a:pt x="91" y="94"/>
                </a:cubicBezTo>
                <a:cubicBezTo>
                  <a:pt x="91" y="126"/>
                  <a:pt x="91" y="158"/>
                  <a:pt x="91" y="190"/>
                </a:cubicBezTo>
                <a:cubicBezTo>
                  <a:pt x="107" y="194"/>
                  <a:pt x="111" y="179"/>
                  <a:pt x="110" y="163"/>
                </a:cubicBezTo>
                <a:close/>
              </a:path>
            </a:pathLst>
          </a:custGeom>
          <a:solidFill>
            <a:srgbClr val="CBC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2" name="Freeform 158"/>
          <p:cNvSpPr>
            <a:spLocks noEditPoints="1"/>
          </p:cNvSpPr>
          <p:nvPr/>
        </p:nvSpPr>
        <p:spPr bwMode="auto">
          <a:xfrm>
            <a:off x="6399864" y="2811035"/>
            <a:ext cx="234129" cy="556055"/>
          </a:xfrm>
          <a:custGeom>
            <a:avLst/>
            <a:gdLst>
              <a:gd name="T0" fmla="*/ 83 w 125"/>
              <a:gd name="T1" fmla="*/ 16 h 295"/>
              <a:gd name="T2" fmla="*/ 94 w 125"/>
              <a:gd name="T3" fmla="*/ 0 h 295"/>
              <a:gd name="T4" fmla="*/ 85 w 125"/>
              <a:gd name="T5" fmla="*/ 25 h 295"/>
              <a:gd name="T6" fmla="*/ 64 w 125"/>
              <a:gd name="T7" fmla="*/ 44 h 295"/>
              <a:gd name="T8" fmla="*/ 43 w 125"/>
              <a:gd name="T9" fmla="*/ 25 h 295"/>
              <a:gd name="T10" fmla="*/ 34 w 125"/>
              <a:gd name="T11" fmla="*/ 0 h 295"/>
              <a:gd name="T12" fmla="*/ 45 w 125"/>
              <a:gd name="T13" fmla="*/ 16 h 295"/>
              <a:gd name="T14" fmla="*/ 64 w 125"/>
              <a:gd name="T15" fmla="*/ 3 h 295"/>
              <a:gd name="T16" fmla="*/ 83 w 125"/>
              <a:gd name="T17" fmla="*/ 16 h 295"/>
              <a:gd name="T18" fmla="*/ 92 w 125"/>
              <a:gd name="T19" fmla="*/ 6 h 295"/>
              <a:gd name="T20" fmla="*/ 60 w 125"/>
              <a:gd name="T21" fmla="*/ 24 h 295"/>
              <a:gd name="T22" fmla="*/ 52 w 125"/>
              <a:gd name="T23" fmla="*/ 25 h 295"/>
              <a:gd name="T24" fmla="*/ 54 w 125"/>
              <a:gd name="T25" fmla="*/ 26 h 295"/>
              <a:gd name="T26" fmla="*/ 81 w 125"/>
              <a:gd name="T27" fmla="*/ 21 h 295"/>
              <a:gd name="T28" fmla="*/ 74 w 125"/>
              <a:gd name="T29" fmla="*/ 26 h 295"/>
              <a:gd name="T30" fmla="*/ 76 w 125"/>
              <a:gd name="T31" fmla="*/ 25 h 295"/>
              <a:gd name="T32" fmla="*/ 92 w 125"/>
              <a:gd name="T33" fmla="*/ 48 h 295"/>
              <a:gd name="T34" fmla="*/ 0 w 125"/>
              <a:gd name="T35" fmla="*/ 60 h 295"/>
              <a:gd name="T36" fmla="*/ 15 w 125"/>
              <a:gd name="T37" fmla="*/ 174 h 295"/>
              <a:gd name="T38" fmla="*/ 23 w 125"/>
              <a:gd name="T39" fmla="*/ 181 h 295"/>
              <a:gd name="T40" fmla="*/ 29 w 125"/>
              <a:gd name="T41" fmla="*/ 145 h 295"/>
              <a:gd name="T42" fmla="*/ 36 w 125"/>
              <a:gd name="T43" fmla="*/ 166 h 295"/>
              <a:gd name="T44" fmla="*/ 39 w 125"/>
              <a:gd name="T45" fmla="*/ 292 h 295"/>
              <a:gd name="T46" fmla="*/ 49 w 125"/>
              <a:gd name="T47" fmla="*/ 295 h 295"/>
              <a:gd name="T48" fmla="*/ 58 w 125"/>
              <a:gd name="T49" fmla="*/ 286 h 295"/>
              <a:gd name="T50" fmla="*/ 71 w 125"/>
              <a:gd name="T51" fmla="*/ 181 h 295"/>
              <a:gd name="T52" fmla="*/ 73 w 125"/>
              <a:gd name="T53" fmla="*/ 292 h 295"/>
              <a:gd name="T54" fmla="*/ 84 w 125"/>
              <a:gd name="T55" fmla="*/ 295 h 295"/>
              <a:gd name="T56" fmla="*/ 92 w 125"/>
              <a:gd name="T57" fmla="*/ 286 h 295"/>
              <a:gd name="T58" fmla="*/ 93 w 125"/>
              <a:gd name="T59" fmla="*/ 181 h 295"/>
              <a:gd name="T60" fmla="*/ 95 w 125"/>
              <a:gd name="T61" fmla="*/ 162 h 295"/>
              <a:gd name="T62" fmla="*/ 100 w 125"/>
              <a:gd name="T63" fmla="*/ 151 h 295"/>
              <a:gd name="T64" fmla="*/ 105 w 125"/>
              <a:gd name="T65" fmla="*/ 181 h 295"/>
              <a:gd name="T66" fmla="*/ 113 w 125"/>
              <a:gd name="T67" fmla="*/ 174 h 295"/>
              <a:gd name="T68" fmla="*/ 125 w 125"/>
              <a:gd name="T69" fmla="*/ 6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5" h="295">
                <a:moveTo>
                  <a:pt x="84" y="15"/>
                </a:moveTo>
                <a:cubicBezTo>
                  <a:pt x="84" y="16"/>
                  <a:pt x="84" y="16"/>
                  <a:pt x="83" y="16"/>
                </a:cubicBezTo>
                <a:cubicBezTo>
                  <a:pt x="82" y="13"/>
                  <a:pt x="87" y="13"/>
                  <a:pt x="84" y="15"/>
                </a:cubicBezTo>
                <a:close/>
                <a:moveTo>
                  <a:pt x="94" y="0"/>
                </a:moveTo>
                <a:cubicBezTo>
                  <a:pt x="93" y="8"/>
                  <a:pt x="92" y="13"/>
                  <a:pt x="91" y="17"/>
                </a:cubicBezTo>
                <a:cubicBezTo>
                  <a:pt x="89" y="21"/>
                  <a:pt x="87" y="23"/>
                  <a:pt x="85" y="25"/>
                </a:cubicBezTo>
                <a:cubicBezTo>
                  <a:pt x="84" y="30"/>
                  <a:pt x="82" y="35"/>
                  <a:pt x="78" y="39"/>
                </a:cubicBezTo>
                <a:cubicBezTo>
                  <a:pt x="75" y="42"/>
                  <a:pt x="70" y="44"/>
                  <a:pt x="64" y="44"/>
                </a:cubicBezTo>
                <a:cubicBezTo>
                  <a:pt x="59" y="44"/>
                  <a:pt x="54" y="42"/>
                  <a:pt x="50" y="39"/>
                </a:cubicBezTo>
                <a:cubicBezTo>
                  <a:pt x="46" y="35"/>
                  <a:pt x="44" y="30"/>
                  <a:pt x="43" y="25"/>
                </a:cubicBezTo>
                <a:cubicBezTo>
                  <a:pt x="41" y="23"/>
                  <a:pt x="39" y="21"/>
                  <a:pt x="37" y="17"/>
                </a:cubicBezTo>
                <a:cubicBezTo>
                  <a:pt x="36" y="13"/>
                  <a:pt x="35" y="8"/>
                  <a:pt x="34" y="0"/>
                </a:cubicBezTo>
                <a:cubicBezTo>
                  <a:pt x="34" y="0"/>
                  <a:pt x="35" y="2"/>
                  <a:pt x="36" y="6"/>
                </a:cubicBezTo>
                <a:cubicBezTo>
                  <a:pt x="37" y="9"/>
                  <a:pt x="40" y="13"/>
                  <a:pt x="45" y="16"/>
                </a:cubicBezTo>
                <a:cubicBezTo>
                  <a:pt x="46" y="12"/>
                  <a:pt x="49" y="9"/>
                  <a:pt x="52" y="7"/>
                </a:cubicBezTo>
                <a:cubicBezTo>
                  <a:pt x="56" y="4"/>
                  <a:pt x="60" y="3"/>
                  <a:pt x="64" y="3"/>
                </a:cubicBezTo>
                <a:cubicBezTo>
                  <a:pt x="68" y="3"/>
                  <a:pt x="72" y="4"/>
                  <a:pt x="76" y="7"/>
                </a:cubicBezTo>
                <a:cubicBezTo>
                  <a:pt x="79" y="9"/>
                  <a:pt x="82" y="12"/>
                  <a:pt x="83" y="16"/>
                </a:cubicBezTo>
                <a:cubicBezTo>
                  <a:pt x="84" y="16"/>
                  <a:pt x="84" y="16"/>
                  <a:pt x="84" y="15"/>
                </a:cubicBezTo>
                <a:cubicBezTo>
                  <a:pt x="88" y="12"/>
                  <a:pt x="91" y="9"/>
                  <a:pt x="92" y="6"/>
                </a:cubicBezTo>
                <a:cubicBezTo>
                  <a:pt x="93" y="2"/>
                  <a:pt x="94" y="0"/>
                  <a:pt x="94" y="0"/>
                </a:cubicBezTo>
                <a:close/>
                <a:moveTo>
                  <a:pt x="60" y="24"/>
                </a:moveTo>
                <a:cubicBezTo>
                  <a:pt x="56" y="23"/>
                  <a:pt x="52" y="22"/>
                  <a:pt x="47" y="21"/>
                </a:cubicBezTo>
                <a:cubicBezTo>
                  <a:pt x="49" y="22"/>
                  <a:pt x="51" y="24"/>
                  <a:pt x="52" y="25"/>
                </a:cubicBezTo>
                <a:cubicBezTo>
                  <a:pt x="52" y="25"/>
                  <a:pt x="52" y="25"/>
                  <a:pt x="53" y="25"/>
                </a:cubicBezTo>
                <a:cubicBezTo>
                  <a:pt x="53" y="25"/>
                  <a:pt x="53" y="25"/>
                  <a:pt x="54" y="26"/>
                </a:cubicBezTo>
                <a:cubicBezTo>
                  <a:pt x="56" y="25"/>
                  <a:pt x="58" y="24"/>
                  <a:pt x="60" y="24"/>
                </a:cubicBezTo>
                <a:close/>
                <a:moveTo>
                  <a:pt x="81" y="21"/>
                </a:moveTo>
                <a:cubicBezTo>
                  <a:pt x="76" y="22"/>
                  <a:pt x="72" y="23"/>
                  <a:pt x="68" y="24"/>
                </a:cubicBezTo>
                <a:cubicBezTo>
                  <a:pt x="70" y="24"/>
                  <a:pt x="72" y="25"/>
                  <a:pt x="74" y="26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6" y="25"/>
                  <a:pt x="76" y="25"/>
                </a:cubicBezTo>
                <a:cubicBezTo>
                  <a:pt x="77" y="24"/>
                  <a:pt x="79" y="22"/>
                  <a:pt x="81" y="21"/>
                </a:cubicBezTo>
                <a:close/>
                <a:moveTo>
                  <a:pt x="92" y="48"/>
                </a:moveTo>
                <a:cubicBezTo>
                  <a:pt x="73" y="48"/>
                  <a:pt x="53" y="48"/>
                  <a:pt x="33" y="48"/>
                </a:cubicBezTo>
                <a:cubicBezTo>
                  <a:pt x="22" y="52"/>
                  <a:pt x="11" y="56"/>
                  <a:pt x="0" y="60"/>
                </a:cubicBezTo>
                <a:cubicBezTo>
                  <a:pt x="5" y="66"/>
                  <a:pt x="10" y="72"/>
                  <a:pt x="15" y="79"/>
                </a:cubicBezTo>
                <a:cubicBezTo>
                  <a:pt x="15" y="111"/>
                  <a:pt x="15" y="142"/>
                  <a:pt x="15" y="174"/>
                </a:cubicBezTo>
                <a:cubicBezTo>
                  <a:pt x="15" y="176"/>
                  <a:pt x="16" y="178"/>
                  <a:pt x="17" y="179"/>
                </a:cubicBezTo>
                <a:cubicBezTo>
                  <a:pt x="18" y="180"/>
                  <a:pt x="20" y="181"/>
                  <a:pt x="23" y="181"/>
                </a:cubicBezTo>
                <a:cubicBezTo>
                  <a:pt x="25" y="181"/>
                  <a:pt x="27" y="181"/>
                  <a:pt x="29" y="181"/>
                </a:cubicBezTo>
                <a:cubicBezTo>
                  <a:pt x="29" y="169"/>
                  <a:pt x="29" y="157"/>
                  <a:pt x="29" y="145"/>
                </a:cubicBezTo>
                <a:cubicBezTo>
                  <a:pt x="30" y="149"/>
                  <a:pt x="31" y="153"/>
                  <a:pt x="32" y="157"/>
                </a:cubicBezTo>
                <a:cubicBezTo>
                  <a:pt x="33" y="160"/>
                  <a:pt x="35" y="164"/>
                  <a:pt x="36" y="166"/>
                </a:cubicBezTo>
                <a:cubicBezTo>
                  <a:pt x="36" y="206"/>
                  <a:pt x="36" y="246"/>
                  <a:pt x="36" y="286"/>
                </a:cubicBezTo>
                <a:cubicBezTo>
                  <a:pt x="36" y="288"/>
                  <a:pt x="37" y="291"/>
                  <a:pt x="39" y="292"/>
                </a:cubicBezTo>
                <a:cubicBezTo>
                  <a:pt x="41" y="294"/>
                  <a:pt x="43" y="295"/>
                  <a:pt x="45" y="295"/>
                </a:cubicBezTo>
                <a:cubicBezTo>
                  <a:pt x="47" y="295"/>
                  <a:pt x="48" y="295"/>
                  <a:pt x="49" y="295"/>
                </a:cubicBezTo>
                <a:cubicBezTo>
                  <a:pt x="52" y="295"/>
                  <a:pt x="54" y="294"/>
                  <a:pt x="56" y="292"/>
                </a:cubicBezTo>
                <a:cubicBezTo>
                  <a:pt x="57" y="291"/>
                  <a:pt x="58" y="288"/>
                  <a:pt x="58" y="286"/>
                </a:cubicBezTo>
                <a:cubicBezTo>
                  <a:pt x="58" y="251"/>
                  <a:pt x="58" y="216"/>
                  <a:pt x="58" y="181"/>
                </a:cubicBezTo>
                <a:cubicBezTo>
                  <a:pt x="62" y="181"/>
                  <a:pt x="67" y="181"/>
                  <a:pt x="71" y="181"/>
                </a:cubicBezTo>
                <a:cubicBezTo>
                  <a:pt x="71" y="216"/>
                  <a:pt x="71" y="251"/>
                  <a:pt x="71" y="286"/>
                </a:cubicBezTo>
                <a:cubicBezTo>
                  <a:pt x="71" y="288"/>
                  <a:pt x="72" y="291"/>
                  <a:pt x="73" y="292"/>
                </a:cubicBezTo>
                <a:cubicBezTo>
                  <a:pt x="75" y="294"/>
                  <a:pt x="77" y="295"/>
                  <a:pt x="79" y="295"/>
                </a:cubicBezTo>
                <a:cubicBezTo>
                  <a:pt x="81" y="295"/>
                  <a:pt x="82" y="295"/>
                  <a:pt x="84" y="295"/>
                </a:cubicBezTo>
                <a:cubicBezTo>
                  <a:pt x="86" y="295"/>
                  <a:pt x="88" y="294"/>
                  <a:pt x="90" y="292"/>
                </a:cubicBezTo>
                <a:cubicBezTo>
                  <a:pt x="91" y="291"/>
                  <a:pt x="92" y="288"/>
                  <a:pt x="92" y="286"/>
                </a:cubicBezTo>
                <a:cubicBezTo>
                  <a:pt x="92" y="251"/>
                  <a:pt x="92" y="216"/>
                  <a:pt x="92" y="181"/>
                </a:cubicBezTo>
                <a:cubicBezTo>
                  <a:pt x="93" y="181"/>
                  <a:pt x="93" y="181"/>
                  <a:pt x="93" y="181"/>
                </a:cubicBezTo>
                <a:cubicBezTo>
                  <a:pt x="93" y="176"/>
                  <a:pt x="93" y="170"/>
                  <a:pt x="93" y="165"/>
                </a:cubicBezTo>
                <a:cubicBezTo>
                  <a:pt x="94" y="164"/>
                  <a:pt x="94" y="163"/>
                  <a:pt x="95" y="162"/>
                </a:cubicBezTo>
                <a:cubicBezTo>
                  <a:pt x="96" y="160"/>
                  <a:pt x="97" y="159"/>
                  <a:pt x="98" y="157"/>
                </a:cubicBezTo>
                <a:cubicBezTo>
                  <a:pt x="99" y="155"/>
                  <a:pt x="99" y="153"/>
                  <a:pt x="100" y="151"/>
                </a:cubicBezTo>
                <a:cubicBezTo>
                  <a:pt x="100" y="161"/>
                  <a:pt x="100" y="171"/>
                  <a:pt x="100" y="181"/>
                </a:cubicBezTo>
                <a:cubicBezTo>
                  <a:pt x="102" y="181"/>
                  <a:pt x="104" y="181"/>
                  <a:pt x="105" y="181"/>
                </a:cubicBezTo>
                <a:cubicBezTo>
                  <a:pt x="108" y="181"/>
                  <a:pt x="110" y="180"/>
                  <a:pt x="111" y="179"/>
                </a:cubicBezTo>
                <a:cubicBezTo>
                  <a:pt x="112" y="178"/>
                  <a:pt x="113" y="176"/>
                  <a:pt x="113" y="174"/>
                </a:cubicBezTo>
                <a:cubicBezTo>
                  <a:pt x="113" y="141"/>
                  <a:pt x="113" y="109"/>
                  <a:pt x="113" y="76"/>
                </a:cubicBezTo>
                <a:cubicBezTo>
                  <a:pt x="117" y="70"/>
                  <a:pt x="121" y="65"/>
                  <a:pt x="125" y="60"/>
                </a:cubicBezTo>
                <a:cubicBezTo>
                  <a:pt x="114" y="56"/>
                  <a:pt x="103" y="52"/>
                  <a:pt x="92" y="48"/>
                </a:cubicBezTo>
                <a:close/>
              </a:path>
            </a:pathLst>
          </a:custGeom>
          <a:solidFill>
            <a:srgbClr val="CBC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3" name="Freeform 159"/>
          <p:cNvSpPr>
            <a:spLocks noEditPoints="1"/>
          </p:cNvSpPr>
          <p:nvPr/>
        </p:nvSpPr>
        <p:spPr bwMode="auto">
          <a:xfrm>
            <a:off x="6736820" y="2826063"/>
            <a:ext cx="234129" cy="541027"/>
          </a:xfrm>
          <a:custGeom>
            <a:avLst/>
            <a:gdLst>
              <a:gd name="T0" fmla="*/ 103 w 125"/>
              <a:gd name="T1" fmla="*/ 79 h 287"/>
              <a:gd name="T2" fmla="*/ 99 w 125"/>
              <a:gd name="T3" fmla="*/ 67 h 287"/>
              <a:gd name="T4" fmla="*/ 87 w 125"/>
              <a:gd name="T5" fmla="*/ 24 h 287"/>
              <a:gd name="T6" fmla="*/ 87 w 125"/>
              <a:gd name="T7" fmla="*/ 21 h 287"/>
              <a:gd name="T8" fmla="*/ 86 w 125"/>
              <a:gd name="T9" fmla="*/ 17 h 287"/>
              <a:gd name="T10" fmla="*/ 80 w 125"/>
              <a:gd name="T11" fmla="*/ 8 h 287"/>
              <a:gd name="T12" fmla="*/ 63 w 125"/>
              <a:gd name="T13" fmla="*/ 0 h 287"/>
              <a:gd name="T14" fmla="*/ 45 w 125"/>
              <a:gd name="T15" fmla="*/ 8 h 287"/>
              <a:gd name="T16" fmla="*/ 39 w 125"/>
              <a:gd name="T17" fmla="*/ 21 h 287"/>
              <a:gd name="T18" fmla="*/ 37 w 125"/>
              <a:gd name="T19" fmla="*/ 28 h 287"/>
              <a:gd name="T20" fmla="*/ 38 w 125"/>
              <a:gd name="T21" fmla="*/ 49 h 287"/>
              <a:gd name="T22" fmla="*/ 21 w 125"/>
              <a:gd name="T23" fmla="*/ 82 h 287"/>
              <a:gd name="T24" fmla="*/ 1 w 125"/>
              <a:gd name="T25" fmla="*/ 146 h 287"/>
              <a:gd name="T26" fmla="*/ 1 w 125"/>
              <a:gd name="T27" fmla="*/ 152 h 287"/>
              <a:gd name="T28" fmla="*/ 6 w 125"/>
              <a:gd name="T29" fmla="*/ 157 h 287"/>
              <a:gd name="T30" fmla="*/ 17 w 125"/>
              <a:gd name="T31" fmla="*/ 151 h 287"/>
              <a:gd name="T32" fmla="*/ 38 w 125"/>
              <a:gd name="T33" fmla="*/ 88 h 287"/>
              <a:gd name="T34" fmla="*/ 41 w 125"/>
              <a:gd name="T35" fmla="*/ 88 h 287"/>
              <a:gd name="T36" fmla="*/ 41 w 125"/>
              <a:gd name="T37" fmla="*/ 90 h 287"/>
              <a:gd name="T38" fmla="*/ 11 w 125"/>
              <a:gd name="T39" fmla="*/ 194 h 287"/>
              <a:gd name="T40" fmla="*/ 14 w 125"/>
              <a:gd name="T41" fmla="*/ 198 h 287"/>
              <a:gd name="T42" fmla="*/ 17 w 125"/>
              <a:gd name="T43" fmla="*/ 201 h 287"/>
              <a:gd name="T44" fmla="*/ 37 w 125"/>
              <a:gd name="T45" fmla="*/ 275 h 287"/>
              <a:gd name="T46" fmla="*/ 40 w 125"/>
              <a:gd name="T47" fmla="*/ 283 h 287"/>
              <a:gd name="T48" fmla="*/ 47 w 125"/>
              <a:gd name="T49" fmla="*/ 287 h 287"/>
              <a:gd name="T50" fmla="*/ 54 w 125"/>
              <a:gd name="T51" fmla="*/ 283 h 287"/>
              <a:gd name="T52" fmla="*/ 57 w 125"/>
              <a:gd name="T53" fmla="*/ 275 h 287"/>
              <a:gd name="T54" fmla="*/ 58 w 125"/>
              <a:gd name="T55" fmla="*/ 197 h 287"/>
              <a:gd name="T56" fmla="*/ 68 w 125"/>
              <a:gd name="T57" fmla="*/ 197 h 287"/>
              <a:gd name="T58" fmla="*/ 68 w 125"/>
              <a:gd name="T59" fmla="*/ 275 h 287"/>
              <a:gd name="T60" fmla="*/ 71 w 125"/>
              <a:gd name="T61" fmla="*/ 283 h 287"/>
              <a:gd name="T62" fmla="*/ 78 w 125"/>
              <a:gd name="T63" fmla="*/ 287 h 287"/>
              <a:gd name="T64" fmla="*/ 86 w 125"/>
              <a:gd name="T65" fmla="*/ 283 h 287"/>
              <a:gd name="T66" fmla="*/ 89 w 125"/>
              <a:gd name="T67" fmla="*/ 275 h 287"/>
              <a:gd name="T68" fmla="*/ 109 w 125"/>
              <a:gd name="T69" fmla="*/ 201 h 287"/>
              <a:gd name="T70" fmla="*/ 114 w 125"/>
              <a:gd name="T71" fmla="*/ 195 h 287"/>
              <a:gd name="T72" fmla="*/ 114 w 125"/>
              <a:gd name="T73" fmla="*/ 186 h 287"/>
              <a:gd name="T74" fmla="*/ 83 w 125"/>
              <a:gd name="T75" fmla="*/ 90 h 287"/>
              <a:gd name="T76" fmla="*/ 84 w 125"/>
              <a:gd name="T77" fmla="*/ 88 h 287"/>
              <a:gd name="T78" fmla="*/ 87 w 125"/>
              <a:gd name="T79" fmla="*/ 87 h 287"/>
              <a:gd name="T80" fmla="*/ 113 w 125"/>
              <a:gd name="T81" fmla="*/ 155 h 287"/>
              <a:gd name="T82" fmla="*/ 122 w 125"/>
              <a:gd name="T83" fmla="*/ 156 h 287"/>
              <a:gd name="T84" fmla="*/ 125 w 125"/>
              <a:gd name="T85" fmla="*/ 148 h 287"/>
              <a:gd name="T86" fmla="*/ 104 w 125"/>
              <a:gd name="T87" fmla="*/ 86 h 287"/>
              <a:gd name="T88" fmla="*/ 72 w 125"/>
              <a:gd name="T89" fmla="*/ 91 h 287"/>
              <a:gd name="T90" fmla="*/ 54 w 125"/>
              <a:gd name="T91" fmla="*/ 91 h 287"/>
              <a:gd name="T92" fmla="*/ 48 w 125"/>
              <a:gd name="T93" fmla="*/ 74 h 287"/>
              <a:gd name="T94" fmla="*/ 63 w 125"/>
              <a:gd name="T95" fmla="*/ 63 h 287"/>
              <a:gd name="T96" fmla="*/ 78 w 125"/>
              <a:gd name="T97" fmla="*/ 7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5" h="287">
                <a:moveTo>
                  <a:pt x="104" y="86"/>
                </a:moveTo>
                <a:cubicBezTo>
                  <a:pt x="104" y="83"/>
                  <a:pt x="103" y="81"/>
                  <a:pt x="103" y="79"/>
                </a:cubicBezTo>
                <a:cubicBezTo>
                  <a:pt x="103" y="79"/>
                  <a:pt x="103" y="79"/>
                  <a:pt x="102" y="78"/>
                </a:cubicBezTo>
                <a:cubicBezTo>
                  <a:pt x="102" y="76"/>
                  <a:pt x="101" y="71"/>
                  <a:pt x="99" y="67"/>
                </a:cubicBezTo>
                <a:cubicBezTo>
                  <a:pt x="95" y="62"/>
                  <a:pt x="91" y="57"/>
                  <a:pt x="87" y="52"/>
                </a:cubicBezTo>
                <a:cubicBezTo>
                  <a:pt x="84" y="46"/>
                  <a:pt x="88" y="29"/>
                  <a:pt x="87" y="24"/>
                </a:cubicBezTo>
                <a:cubicBezTo>
                  <a:pt x="87" y="23"/>
                  <a:pt x="87" y="23"/>
                  <a:pt x="87" y="22"/>
                </a:cubicBezTo>
                <a:cubicBezTo>
                  <a:pt x="87" y="22"/>
                  <a:pt x="87" y="21"/>
                  <a:pt x="87" y="21"/>
                </a:cubicBezTo>
                <a:cubicBezTo>
                  <a:pt x="87" y="20"/>
                  <a:pt x="87" y="20"/>
                  <a:pt x="87" y="20"/>
                </a:cubicBezTo>
                <a:cubicBezTo>
                  <a:pt x="86" y="19"/>
                  <a:pt x="86" y="18"/>
                  <a:pt x="86" y="17"/>
                </a:cubicBezTo>
                <a:cubicBezTo>
                  <a:pt x="85" y="15"/>
                  <a:pt x="84" y="14"/>
                  <a:pt x="83" y="12"/>
                </a:cubicBezTo>
                <a:cubicBezTo>
                  <a:pt x="82" y="10"/>
                  <a:pt x="81" y="9"/>
                  <a:pt x="80" y="8"/>
                </a:cubicBezTo>
                <a:cubicBezTo>
                  <a:pt x="78" y="5"/>
                  <a:pt x="75" y="3"/>
                  <a:pt x="72" y="2"/>
                </a:cubicBezTo>
                <a:cubicBezTo>
                  <a:pt x="69" y="1"/>
                  <a:pt x="66" y="0"/>
                  <a:pt x="63" y="0"/>
                </a:cubicBezTo>
                <a:cubicBezTo>
                  <a:pt x="59" y="0"/>
                  <a:pt x="56" y="1"/>
                  <a:pt x="53" y="2"/>
                </a:cubicBezTo>
                <a:cubicBezTo>
                  <a:pt x="50" y="3"/>
                  <a:pt x="48" y="5"/>
                  <a:pt x="45" y="8"/>
                </a:cubicBezTo>
                <a:cubicBezTo>
                  <a:pt x="44" y="9"/>
                  <a:pt x="42" y="12"/>
                  <a:pt x="41" y="14"/>
                </a:cubicBezTo>
                <a:cubicBezTo>
                  <a:pt x="40" y="16"/>
                  <a:pt x="39" y="18"/>
                  <a:pt x="39" y="21"/>
                </a:cubicBezTo>
                <a:cubicBezTo>
                  <a:pt x="39" y="21"/>
                  <a:pt x="39" y="21"/>
                  <a:pt x="38" y="21"/>
                </a:cubicBezTo>
                <a:cubicBezTo>
                  <a:pt x="38" y="21"/>
                  <a:pt x="37" y="24"/>
                  <a:pt x="37" y="28"/>
                </a:cubicBezTo>
                <a:cubicBezTo>
                  <a:pt x="36" y="32"/>
                  <a:pt x="36" y="38"/>
                  <a:pt x="38" y="43"/>
                </a:cubicBezTo>
                <a:cubicBezTo>
                  <a:pt x="38" y="43"/>
                  <a:pt x="38" y="46"/>
                  <a:pt x="38" y="49"/>
                </a:cubicBezTo>
                <a:cubicBezTo>
                  <a:pt x="35" y="53"/>
                  <a:pt x="32" y="57"/>
                  <a:pt x="29" y="62"/>
                </a:cubicBezTo>
                <a:cubicBezTo>
                  <a:pt x="26" y="68"/>
                  <a:pt x="23" y="75"/>
                  <a:pt x="21" y="82"/>
                </a:cubicBezTo>
                <a:cubicBezTo>
                  <a:pt x="21" y="83"/>
                  <a:pt x="21" y="85"/>
                  <a:pt x="20" y="86"/>
                </a:cubicBezTo>
                <a:cubicBezTo>
                  <a:pt x="14" y="106"/>
                  <a:pt x="7" y="126"/>
                  <a:pt x="1" y="146"/>
                </a:cubicBezTo>
                <a:cubicBezTo>
                  <a:pt x="0" y="146"/>
                  <a:pt x="0" y="147"/>
                  <a:pt x="0" y="148"/>
                </a:cubicBezTo>
                <a:cubicBezTo>
                  <a:pt x="0" y="149"/>
                  <a:pt x="1" y="151"/>
                  <a:pt x="1" y="152"/>
                </a:cubicBezTo>
                <a:cubicBezTo>
                  <a:pt x="2" y="154"/>
                  <a:pt x="2" y="155"/>
                  <a:pt x="3" y="156"/>
                </a:cubicBezTo>
                <a:cubicBezTo>
                  <a:pt x="4" y="157"/>
                  <a:pt x="5" y="157"/>
                  <a:pt x="6" y="157"/>
                </a:cubicBezTo>
                <a:cubicBezTo>
                  <a:pt x="9" y="157"/>
                  <a:pt x="12" y="157"/>
                  <a:pt x="13" y="156"/>
                </a:cubicBezTo>
                <a:cubicBezTo>
                  <a:pt x="15" y="155"/>
                  <a:pt x="16" y="153"/>
                  <a:pt x="17" y="151"/>
                </a:cubicBezTo>
                <a:cubicBezTo>
                  <a:pt x="24" y="131"/>
                  <a:pt x="30" y="110"/>
                  <a:pt x="37" y="89"/>
                </a:cubicBezTo>
                <a:cubicBezTo>
                  <a:pt x="37" y="88"/>
                  <a:pt x="38" y="88"/>
                  <a:pt x="38" y="88"/>
                </a:cubicBezTo>
                <a:cubicBezTo>
                  <a:pt x="38" y="87"/>
                  <a:pt x="39" y="87"/>
                  <a:pt x="39" y="87"/>
                </a:cubicBezTo>
                <a:cubicBezTo>
                  <a:pt x="40" y="87"/>
                  <a:pt x="40" y="87"/>
                  <a:pt x="41" y="88"/>
                </a:cubicBezTo>
                <a:cubicBezTo>
                  <a:pt x="41" y="88"/>
                  <a:pt x="41" y="89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31" y="122"/>
                  <a:pt x="21" y="154"/>
                  <a:pt x="11" y="186"/>
                </a:cubicBezTo>
                <a:cubicBezTo>
                  <a:pt x="11" y="189"/>
                  <a:pt x="11" y="191"/>
                  <a:pt x="11" y="194"/>
                </a:cubicBezTo>
                <a:cubicBezTo>
                  <a:pt x="11" y="194"/>
                  <a:pt x="12" y="195"/>
                  <a:pt x="12" y="195"/>
                </a:cubicBezTo>
                <a:cubicBezTo>
                  <a:pt x="12" y="196"/>
                  <a:pt x="13" y="197"/>
                  <a:pt x="14" y="198"/>
                </a:cubicBezTo>
                <a:cubicBezTo>
                  <a:pt x="15" y="199"/>
                  <a:pt x="15" y="200"/>
                  <a:pt x="16" y="200"/>
                </a:cubicBezTo>
                <a:cubicBezTo>
                  <a:pt x="17" y="201"/>
                  <a:pt x="17" y="201"/>
                  <a:pt x="17" y="201"/>
                </a:cubicBezTo>
                <a:cubicBezTo>
                  <a:pt x="24" y="201"/>
                  <a:pt x="30" y="201"/>
                  <a:pt x="37" y="201"/>
                </a:cubicBezTo>
                <a:cubicBezTo>
                  <a:pt x="37" y="226"/>
                  <a:pt x="37" y="250"/>
                  <a:pt x="37" y="275"/>
                </a:cubicBezTo>
                <a:cubicBezTo>
                  <a:pt x="37" y="277"/>
                  <a:pt x="37" y="278"/>
                  <a:pt x="37" y="279"/>
                </a:cubicBezTo>
                <a:cubicBezTo>
                  <a:pt x="38" y="281"/>
                  <a:pt x="39" y="282"/>
                  <a:pt x="40" y="283"/>
                </a:cubicBezTo>
                <a:cubicBezTo>
                  <a:pt x="41" y="285"/>
                  <a:pt x="42" y="285"/>
                  <a:pt x="43" y="286"/>
                </a:cubicBezTo>
                <a:cubicBezTo>
                  <a:pt x="45" y="287"/>
                  <a:pt x="46" y="287"/>
                  <a:pt x="47" y="287"/>
                </a:cubicBezTo>
                <a:cubicBezTo>
                  <a:pt x="49" y="287"/>
                  <a:pt x="50" y="287"/>
                  <a:pt x="51" y="286"/>
                </a:cubicBezTo>
                <a:cubicBezTo>
                  <a:pt x="52" y="285"/>
                  <a:pt x="53" y="285"/>
                  <a:pt x="54" y="283"/>
                </a:cubicBezTo>
                <a:cubicBezTo>
                  <a:pt x="55" y="282"/>
                  <a:pt x="56" y="281"/>
                  <a:pt x="57" y="279"/>
                </a:cubicBezTo>
                <a:cubicBezTo>
                  <a:pt x="57" y="278"/>
                  <a:pt x="57" y="277"/>
                  <a:pt x="57" y="275"/>
                </a:cubicBezTo>
                <a:cubicBezTo>
                  <a:pt x="57" y="249"/>
                  <a:pt x="57" y="224"/>
                  <a:pt x="57" y="198"/>
                </a:cubicBezTo>
                <a:cubicBezTo>
                  <a:pt x="57" y="198"/>
                  <a:pt x="58" y="198"/>
                  <a:pt x="58" y="197"/>
                </a:cubicBezTo>
                <a:cubicBezTo>
                  <a:pt x="60" y="197"/>
                  <a:pt x="61" y="197"/>
                  <a:pt x="63" y="197"/>
                </a:cubicBezTo>
                <a:cubicBezTo>
                  <a:pt x="65" y="197"/>
                  <a:pt x="66" y="197"/>
                  <a:pt x="68" y="197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223"/>
                  <a:pt x="68" y="249"/>
                  <a:pt x="68" y="275"/>
                </a:cubicBezTo>
                <a:cubicBezTo>
                  <a:pt x="68" y="276"/>
                  <a:pt x="68" y="278"/>
                  <a:pt x="69" y="279"/>
                </a:cubicBezTo>
                <a:cubicBezTo>
                  <a:pt x="69" y="280"/>
                  <a:pt x="70" y="282"/>
                  <a:pt x="71" y="283"/>
                </a:cubicBezTo>
                <a:cubicBezTo>
                  <a:pt x="72" y="284"/>
                  <a:pt x="73" y="285"/>
                  <a:pt x="75" y="286"/>
                </a:cubicBezTo>
                <a:cubicBezTo>
                  <a:pt x="76" y="287"/>
                  <a:pt x="77" y="287"/>
                  <a:pt x="78" y="287"/>
                </a:cubicBezTo>
                <a:cubicBezTo>
                  <a:pt x="80" y="287"/>
                  <a:pt x="81" y="287"/>
                  <a:pt x="83" y="286"/>
                </a:cubicBezTo>
                <a:cubicBezTo>
                  <a:pt x="84" y="285"/>
                  <a:pt x="85" y="284"/>
                  <a:pt x="86" y="283"/>
                </a:cubicBezTo>
                <a:cubicBezTo>
                  <a:pt x="87" y="282"/>
                  <a:pt x="88" y="280"/>
                  <a:pt x="88" y="279"/>
                </a:cubicBezTo>
                <a:cubicBezTo>
                  <a:pt x="89" y="278"/>
                  <a:pt x="89" y="276"/>
                  <a:pt x="89" y="275"/>
                </a:cubicBezTo>
                <a:cubicBezTo>
                  <a:pt x="89" y="250"/>
                  <a:pt x="89" y="225"/>
                  <a:pt x="89" y="201"/>
                </a:cubicBezTo>
                <a:cubicBezTo>
                  <a:pt x="95" y="201"/>
                  <a:pt x="102" y="201"/>
                  <a:pt x="109" y="201"/>
                </a:cubicBezTo>
                <a:cubicBezTo>
                  <a:pt x="109" y="201"/>
                  <a:pt x="110" y="201"/>
                  <a:pt x="110" y="200"/>
                </a:cubicBezTo>
                <a:cubicBezTo>
                  <a:pt x="112" y="199"/>
                  <a:pt x="113" y="197"/>
                  <a:pt x="114" y="195"/>
                </a:cubicBezTo>
                <a:cubicBezTo>
                  <a:pt x="114" y="195"/>
                  <a:pt x="114" y="194"/>
                  <a:pt x="114" y="194"/>
                </a:cubicBezTo>
                <a:cubicBezTo>
                  <a:pt x="114" y="191"/>
                  <a:pt x="114" y="189"/>
                  <a:pt x="114" y="186"/>
                </a:cubicBezTo>
                <a:cubicBezTo>
                  <a:pt x="104" y="155"/>
                  <a:pt x="94" y="123"/>
                  <a:pt x="84" y="91"/>
                </a:cubicBezTo>
                <a:cubicBezTo>
                  <a:pt x="84" y="91"/>
                  <a:pt x="84" y="90"/>
                  <a:pt x="83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3" y="89"/>
                  <a:pt x="83" y="88"/>
                  <a:pt x="84" y="88"/>
                </a:cubicBezTo>
                <a:cubicBezTo>
                  <a:pt x="84" y="87"/>
                  <a:pt x="85" y="87"/>
                  <a:pt x="86" y="87"/>
                </a:cubicBezTo>
                <a:cubicBezTo>
                  <a:pt x="86" y="87"/>
                  <a:pt x="87" y="87"/>
                  <a:pt x="87" y="87"/>
                </a:cubicBezTo>
                <a:cubicBezTo>
                  <a:pt x="96" y="98"/>
                  <a:pt x="103" y="134"/>
                  <a:pt x="109" y="151"/>
                </a:cubicBezTo>
                <a:cubicBezTo>
                  <a:pt x="109" y="153"/>
                  <a:pt x="111" y="154"/>
                  <a:pt x="113" y="155"/>
                </a:cubicBezTo>
                <a:cubicBezTo>
                  <a:pt x="115" y="156"/>
                  <a:pt x="117" y="157"/>
                  <a:pt x="120" y="157"/>
                </a:cubicBezTo>
                <a:cubicBezTo>
                  <a:pt x="121" y="157"/>
                  <a:pt x="122" y="157"/>
                  <a:pt x="122" y="156"/>
                </a:cubicBezTo>
                <a:cubicBezTo>
                  <a:pt x="123" y="155"/>
                  <a:pt x="124" y="154"/>
                  <a:pt x="124" y="152"/>
                </a:cubicBezTo>
                <a:cubicBezTo>
                  <a:pt x="125" y="150"/>
                  <a:pt x="125" y="149"/>
                  <a:pt x="125" y="148"/>
                </a:cubicBezTo>
                <a:cubicBezTo>
                  <a:pt x="125" y="146"/>
                  <a:pt x="125" y="146"/>
                  <a:pt x="125" y="145"/>
                </a:cubicBezTo>
                <a:cubicBezTo>
                  <a:pt x="118" y="125"/>
                  <a:pt x="111" y="105"/>
                  <a:pt x="104" y="86"/>
                </a:cubicBezTo>
                <a:close/>
                <a:moveTo>
                  <a:pt x="70" y="81"/>
                </a:moveTo>
                <a:cubicBezTo>
                  <a:pt x="71" y="84"/>
                  <a:pt x="71" y="88"/>
                  <a:pt x="72" y="91"/>
                </a:cubicBezTo>
                <a:cubicBezTo>
                  <a:pt x="69" y="90"/>
                  <a:pt x="66" y="88"/>
                  <a:pt x="63" y="86"/>
                </a:cubicBezTo>
                <a:cubicBezTo>
                  <a:pt x="60" y="88"/>
                  <a:pt x="57" y="90"/>
                  <a:pt x="54" y="91"/>
                </a:cubicBezTo>
                <a:cubicBezTo>
                  <a:pt x="54" y="88"/>
                  <a:pt x="55" y="84"/>
                  <a:pt x="56" y="81"/>
                </a:cubicBezTo>
                <a:cubicBezTo>
                  <a:pt x="53" y="79"/>
                  <a:pt x="51" y="76"/>
                  <a:pt x="48" y="74"/>
                </a:cubicBezTo>
                <a:cubicBezTo>
                  <a:pt x="51" y="73"/>
                  <a:pt x="55" y="73"/>
                  <a:pt x="58" y="72"/>
                </a:cubicBezTo>
                <a:cubicBezTo>
                  <a:pt x="60" y="69"/>
                  <a:pt x="61" y="66"/>
                  <a:pt x="63" y="63"/>
                </a:cubicBezTo>
                <a:cubicBezTo>
                  <a:pt x="64" y="66"/>
                  <a:pt x="66" y="69"/>
                  <a:pt x="67" y="72"/>
                </a:cubicBezTo>
                <a:cubicBezTo>
                  <a:pt x="71" y="73"/>
                  <a:pt x="74" y="73"/>
                  <a:pt x="78" y="74"/>
                </a:cubicBezTo>
                <a:cubicBezTo>
                  <a:pt x="75" y="76"/>
                  <a:pt x="73" y="79"/>
                  <a:pt x="70" y="81"/>
                </a:cubicBezTo>
                <a:close/>
              </a:path>
            </a:pathLst>
          </a:custGeom>
          <a:solidFill>
            <a:srgbClr val="CBC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4" name="Freeform 160"/>
          <p:cNvSpPr>
            <a:spLocks noEditPoints="1"/>
          </p:cNvSpPr>
          <p:nvPr/>
        </p:nvSpPr>
        <p:spPr bwMode="auto">
          <a:xfrm>
            <a:off x="7079312" y="2771486"/>
            <a:ext cx="185088" cy="595604"/>
          </a:xfrm>
          <a:custGeom>
            <a:avLst/>
            <a:gdLst>
              <a:gd name="T0" fmla="*/ 70 w 99"/>
              <a:gd name="T1" fmla="*/ 45 h 316"/>
              <a:gd name="T2" fmla="*/ 64 w 99"/>
              <a:gd name="T3" fmla="*/ 59 h 316"/>
              <a:gd name="T4" fmla="*/ 49 w 99"/>
              <a:gd name="T5" fmla="*/ 65 h 316"/>
              <a:gd name="T6" fmla="*/ 35 w 99"/>
              <a:gd name="T7" fmla="*/ 59 h 316"/>
              <a:gd name="T8" fmla="*/ 29 w 99"/>
              <a:gd name="T9" fmla="*/ 45 h 316"/>
              <a:gd name="T10" fmla="*/ 29 w 99"/>
              <a:gd name="T11" fmla="*/ 42 h 316"/>
              <a:gd name="T12" fmla="*/ 30 w 99"/>
              <a:gd name="T13" fmla="*/ 40 h 316"/>
              <a:gd name="T14" fmla="*/ 40 w 99"/>
              <a:gd name="T15" fmla="*/ 11 h 316"/>
              <a:gd name="T16" fmla="*/ 49 w 99"/>
              <a:gd name="T17" fmla="*/ 0 h 316"/>
              <a:gd name="T18" fmla="*/ 64 w 99"/>
              <a:gd name="T19" fmla="*/ 20 h 316"/>
              <a:gd name="T20" fmla="*/ 69 w 99"/>
              <a:gd name="T21" fmla="*/ 38 h 316"/>
              <a:gd name="T22" fmla="*/ 69 w 99"/>
              <a:gd name="T23" fmla="*/ 38 h 316"/>
              <a:gd name="T24" fmla="*/ 69 w 99"/>
              <a:gd name="T25" fmla="*/ 39 h 316"/>
              <a:gd name="T26" fmla="*/ 70 w 99"/>
              <a:gd name="T27" fmla="*/ 41 h 316"/>
              <a:gd name="T28" fmla="*/ 70 w 99"/>
              <a:gd name="T29" fmla="*/ 42 h 316"/>
              <a:gd name="T30" fmla="*/ 70 w 99"/>
              <a:gd name="T31" fmla="*/ 44 h 316"/>
              <a:gd name="T32" fmla="*/ 70 w 99"/>
              <a:gd name="T33" fmla="*/ 45 h 316"/>
              <a:gd name="T34" fmla="*/ 86 w 99"/>
              <a:gd name="T35" fmla="*/ 80 h 316"/>
              <a:gd name="T36" fmla="*/ 75 w 99"/>
              <a:gd name="T37" fmla="*/ 76 h 316"/>
              <a:gd name="T38" fmla="*/ 25 w 99"/>
              <a:gd name="T39" fmla="*/ 76 h 316"/>
              <a:gd name="T40" fmla="*/ 12 w 99"/>
              <a:gd name="T41" fmla="*/ 81 h 316"/>
              <a:gd name="T42" fmla="*/ 0 w 99"/>
              <a:gd name="T43" fmla="*/ 114 h 316"/>
              <a:gd name="T44" fmla="*/ 0 w 99"/>
              <a:gd name="T45" fmla="*/ 195 h 316"/>
              <a:gd name="T46" fmla="*/ 3 w 99"/>
              <a:gd name="T47" fmla="*/ 200 h 316"/>
              <a:gd name="T48" fmla="*/ 8 w 99"/>
              <a:gd name="T49" fmla="*/ 202 h 316"/>
              <a:gd name="T50" fmla="*/ 14 w 99"/>
              <a:gd name="T51" fmla="*/ 202 h 316"/>
              <a:gd name="T52" fmla="*/ 14 w 99"/>
              <a:gd name="T53" fmla="*/ 140 h 316"/>
              <a:gd name="T54" fmla="*/ 18 w 99"/>
              <a:gd name="T55" fmla="*/ 110 h 316"/>
              <a:gd name="T56" fmla="*/ 22 w 99"/>
              <a:gd name="T57" fmla="*/ 106 h 316"/>
              <a:gd name="T58" fmla="*/ 22 w 99"/>
              <a:gd name="T59" fmla="*/ 307 h 316"/>
              <a:gd name="T60" fmla="*/ 24 w 99"/>
              <a:gd name="T61" fmla="*/ 313 h 316"/>
              <a:gd name="T62" fmla="*/ 31 w 99"/>
              <a:gd name="T63" fmla="*/ 316 h 316"/>
              <a:gd name="T64" fmla="*/ 35 w 99"/>
              <a:gd name="T65" fmla="*/ 316 h 316"/>
              <a:gd name="T66" fmla="*/ 41 w 99"/>
              <a:gd name="T67" fmla="*/ 313 h 316"/>
              <a:gd name="T68" fmla="*/ 43 w 99"/>
              <a:gd name="T69" fmla="*/ 307 h 316"/>
              <a:gd name="T70" fmla="*/ 43 w 99"/>
              <a:gd name="T71" fmla="*/ 202 h 316"/>
              <a:gd name="T72" fmla="*/ 56 w 99"/>
              <a:gd name="T73" fmla="*/ 202 h 316"/>
              <a:gd name="T74" fmla="*/ 56 w 99"/>
              <a:gd name="T75" fmla="*/ 307 h 316"/>
              <a:gd name="T76" fmla="*/ 59 w 99"/>
              <a:gd name="T77" fmla="*/ 313 h 316"/>
              <a:gd name="T78" fmla="*/ 65 w 99"/>
              <a:gd name="T79" fmla="*/ 316 h 316"/>
              <a:gd name="T80" fmla="*/ 69 w 99"/>
              <a:gd name="T81" fmla="*/ 316 h 316"/>
              <a:gd name="T82" fmla="*/ 75 w 99"/>
              <a:gd name="T83" fmla="*/ 313 h 316"/>
              <a:gd name="T84" fmla="*/ 78 w 99"/>
              <a:gd name="T85" fmla="*/ 307 h 316"/>
              <a:gd name="T86" fmla="*/ 78 w 99"/>
              <a:gd name="T87" fmla="*/ 202 h 316"/>
              <a:gd name="T88" fmla="*/ 78 w 99"/>
              <a:gd name="T89" fmla="*/ 202 h 316"/>
              <a:gd name="T90" fmla="*/ 78 w 99"/>
              <a:gd name="T91" fmla="*/ 106 h 316"/>
              <a:gd name="T92" fmla="*/ 79 w 99"/>
              <a:gd name="T93" fmla="*/ 105 h 316"/>
              <a:gd name="T94" fmla="*/ 79 w 99"/>
              <a:gd name="T95" fmla="*/ 106 h 316"/>
              <a:gd name="T96" fmla="*/ 82 w 99"/>
              <a:gd name="T97" fmla="*/ 108 h 316"/>
              <a:gd name="T98" fmla="*/ 85 w 99"/>
              <a:gd name="T99" fmla="*/ 121 h 316"/>
              <a:gd name="T100" fmla="*/ 85 w 99"/>
              <a:gd name="T101" fmla="*/ 202 h 316"/>
              <a:gd name="T102" fmla="*/ 91 w 99"/>
              <a:gd name="T103" fmla="*/ 202 h 316"/>
              <a:gd name="T104" fmla="*/ 96 w 99"/>
              <a:gd name="T105" fmla="*/ 200 h 316"/>
              <a:gd name="T106" fmla="*/ 99 w 99"/>
              <a:gd name="T107" fmla="*/ 195 h 316"/>
              <a:gd name="T108" fmla="*/ 99 w 99"/>
              <a:gd name="T109" fmla="*/ 105 h 316"/>
              <a:gd name="T110" fmla="*/ 86 w 99"/>
              <a:gd name="T111" fmla="*/ 80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9" h="316">
                <a:moveTo>
                  <a:pt x="70" y="45"/>
                </a:moveTo>
                <a:cubicBezTo>
                  <a:pt x="70" y="50"/>
                  <a:pt x="68" y="55"/>
                  <a:pt x="64" y="59"/>
                </a:cubicBezTo>
                <a:cubicBezTo>
                  <a:pt x="60" y="63"/>
                  <a:pt x="55" y="65"/>
                  <a:pt x="49" y="65"/>
                </a:cubicBezTo>
                <a:cubicBezTo>
                  <a:pt x="44" y="65"/>
                  <a:pt x="39" y="63"/>
                  <a:pt x="35" y="59"/>
                </a:cubicBezTo>
                <a:cubicBezTo>
                  <a:pt x="31" y="55"/>
                  <a:pt x="29" y="50"/>
                  <a:pt x="29" y="45"/>
                </a:cubicBezTo>
                <a:cubicBezTo>
                  <a:pt x="29" y="44"/>
                  <a:pt x="29" y="43"/>
                  <a:pt x="29" y="42"/>
                </a:cubicBezTo>
                <a:cubicBezTo>
                  <a:pt x="29" y="41"/>
                  <a:pt x="29" y="41"/>
                  <a:pt x="30" y="40"/>
                </a:cubicBezTo>
                <a:cubicBezTo>
                  <a:pt x="30" y="28"/>
                  <a:pt x="35" y="18"/>
                  <a:pt x="40" y="11"/>
                </a:cubicBezTo>
                <a:cubicBezTo>
                  <a:pt x="45" y="4"/>
                  <a:pt x="49" y="0"/>
                  <a:pt x="49" y="0"/>
                </a:cubicBezTo>
                <a:cubicBezTo>
                  <a:pt x="56" y="6"/>
                  <a:pt x="61" y="14"/>
                  <a:pt x="64" y="20"/>
                </a:cubicBezTo>
                <a:cubicBezTo>
                  <a:pt x="67" y="27"/>
                  <a:pt x="69" y="34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9"/>
                  <a:pt x="69" y="39"/>
                  <a:pt x="69" y="39"/>
                </a:cubicBezTo>
                <a:cubicBezTo>
                  <a:pt x="70" y="40"/>
                  <a:pt x="70" y="40"/>
                  <a:pt x="70" y="41"/>
                </a:cubicBezTo>
                <a:cubicBezTo>
                  <a:pt x="70" y="41"/>
                  <a:pt x="70" y="42"/>
                  <a:pt x="70" y="42"/>
                </a:cubicBezTo>
                <a:cubicBezTo>
                  <a:pt x="70" y="43"/>
                  <a:pt x="70" y="44"/>
                  <a:pt x="70" y="44"/>
                </a:cubicBezTo>
                <a:cubicBezTo>
                  <a:pt x="70" y="44"/>
                  <a:pt x="70" y="45"/>
                  <a:pt x="70" y="45"/>
                </a:cubicBezTo>
                <a:close/>
                <a:moveTo>
                  <a:pt x="86" y="80"/>
                </a:moveTo>
                <a:cubicBezTo>
                  <a:pt x="80" y="76"/>
                  <a:pt x="75" y="76"/>
                  <a:pt x="75" y="76"/>
                </a:cubicBezTo>
                <a:cubicBezTo>
                  <a:pt x="58" y="76"/>
                  <a:pt x="41" y="76"/>
                  <a:pt x="25" y="76"/>
                </a:cubicBezTo>
                <a:cubicBezTo>
                  <a:pt x="24" y="76"/>
                  <a:pt x="18" y="76"/>
                  <a:pt x="12" y="81"/>
                </a:cubicBezTo>
                <a:cubicBezTo>
                  <a:pt x="6" y="86"/>
                  <a:pt x="0" y="95"/>
                  <a:pt x="0" y="114"/>
                </a:cubicBezTo>
                <a:cubicBezTo>
                  <a:pt x="0" y="141"/>
                  <a:pt x="0" y="168"/>
                  <a:pt x="0" y="195"/>
                </a:cubicBezTo>
                <a:cubicBezTo>
                  <a:pt x="0" y="197"/>
                  <a:pt x="1" y="199"/>
                  <a:pt x="3" y="200"/>
                </a:cubicBezTo>
                <a:cubicBezTo>
                  <a:pt x="4" y="201"/>
                  <a:pt x="6" y="202"/>
                  <a:pt x="8" y="202"/>
                </a:cubicBezTo>
                <a:cubicBezTo>
                  <a:pt x="10" y="202"/>
                  <a:pt x="12" y="202"/>
                  <a:pt x="14" y="202"/>
                </a:cubicBezTo>
                <a:cubicBezTo>
                  <a:pt x="14" y="182"/>
                  <a:pt x="14" y="161"/>
                  <a:pt x="14" y="140"/>
                </a:cubicBezTo>
                <a:cubicBezTo>
                  <a:pt x="14" y="124"/>
                  <a:pt x="16" y="115"/>
                  <a:pt x="18" y="110"/>
                </a:cubicBezTo>
                <a:cubicBezTo>
                  <a:pt x="19" y="106"/>
                  <a:pt x="21" y="106"/>
                  <a:pt x="22" y="106"/>
                </a:cubicBezTo>
                <a:cubicBezTo>
                  <a:pt x="22" y="173"/>
                  <a:pt x="22" y="240"/>
                  <a:pt x="22" y="307"/>
                </a:cubicBezTo>
                <a:cubicBezTo>
                  <a:pt x="22" y="309"/>
                  <a:pt x="23" y="312"/>
                  <a:pt x="24" y="313"/>
                </a:cubicBezTo>
                <a:cubicBezTo>
                  <a:pt x="26" y="315"/>
                  <a:pt x="28" y="316"/>
                  <a:pt x="31" y="316"/>
                </a:cubicBezTo>
                <a:cubicBezTo>
                  <a:pt x="32" y="316"/>
                  <a:pt x="34" y="316"/>
                  <a:pt x="35" y="316"/>
                </a:cubicBezTo>
                <a:cubicBezTo>
                  <a:pt x="37" y="316"/>
                  <a:pt x="39" y="315"/>
                  <a:pt x="41" y="313"/>
                </a:cubicBezTo>
                <a:cubicBezTo>
                  <a:pt x="42" y="312"/>
                  <a:pt x="43" y="309"/>
                  <a:pt x="43" y="307"/>
                </a:cubicBezTo>
                <a:cubicBezTo>
                  <a:pt x="43" y="272"/>
                  <a:pt x="43" y="237"/>
                  <a:pt x="43" y="202"/>
                </a:cubicBezTo>
                <a:cubicBezTo>
                  <a:pt x="48" y="202"/>
                  <a:pt x="52" y="202"/>
                  <a:pt x="56" y="202"/>
                </a:cubicBezTo>
                <a:cubicBezTo>
                  <a:pt x="56" y="237"/>
                  <a:pt x="56" y="272"/>
                  <a:pt x="56" y="307"/>
                </a:cubicBezTo>
                <a:cubicBezTo>
                  <a:pt x="56" y="309"/>
                  <a:pt x="57" y="312"/>
                  <a:pt x="59" y="313"/>
                </a:cubicBezTo>
                <a:cubicBezTo>
                  <a:pt x="60" y="315"/>
                  <a:pt x="62" y="316"/>
                  <a:pt x="65" y="316"/>
                </a:cubicBezTo>
                <a:cubicBezTo>
                  <a:pt x="66" y="316"/>
                  <a:pt x="68" y="316"/>
                  <a:pt x="69" y="316"/>
                </a:cubicBezTo>
                <a:cubicBezTo>
                  <a:pt x="72" y="316"/>
                  <a:pt x="74" y="315"/>
                  <a:pt x="75" y="313"/>
                </a:cubicBezTo>
                <a:cubicBezTo>
                  <a:pt x="77" y="312"/>
                  <a:pt x="78" y="309"/>
                  <a:pt x="78" y="307"/>
                </a:cubicBezTo>
                <a:cubicBezTo>
                  <a:pt x="78" y="272"/>
                  <a:pt x="78" y="237"/>
                  <a:pt x="78" y="202"/>
                </a:cubicBezTo>
                <a:cubicBezTo>
                  <a:pt x="78" y="202"/>
                  <a:pt x="78" y="202"/>
                  <a:pt x="78" y="202"/>
                </a:cubicBezTo>
                <a:cubicBezTo>
                  <a:pt x="78" y="170"/>
                  <a:pt x="78" y="138"/>
                  <a:pt x="78" y="106"/>
                </a:cubicBezTo>
                <a:cubicBezTo>
                  <a:pt x="78" y="106"/>
                  <a:pt x="78" y="106"/>
                  <a:pt x="79" y="105"/>
                </a:cubicBezTo>
                <a:cubicBezTo>
                  <a:pt x="79" y="106"/>
                  <a:pt x="79" y="106"/>
                  <a:pt x="79" y="106"/>
                </a:cubicBezTo>
                <a:cubicBezTo>
                  <a:pt x="79" y="106"/>
                  <a:pt x="81" y="106"/>
                  <a:pt x="82" y="108"/>
                </a:cubicBezTo>
                <a:cubicBezTo>
                  <a:pt x="83" y="110"/>
                  <a:pt x="85" y="114"/>
                  <a:pt x="85" y="121"/>
                </a:cubicBezTo>
                <a:cubicBezTo>
                  <a:pt x="85" y="148"/>
                  <a:pt x="85" y="175"/>
                  <a:pt x="85" y="202"/>
                </a:cubicBezTo>
                <a:cubicBezTo>
                  <a:pt x="87" y="202"/>
                  <a:pt x="89" y="202"/>
                  <a:pt x="91" y="202"/>
                </a:cubicBezTo>
                <a:cubicBezTo>
                  <a:pt x="93" y="202"/>
                  <a:pt x="95" y="201"/>
                  <a:pt x="96" y="200"/>
                </a:cubicBezTo>
                <a:cubicBezTo>
                  <a:pt x="98" y="199"/>
                  <a:pt x="99" y="197"/>
                  <a:pt x="99" y="195"/>
                </a:cubicBezTo>
                <a:cubicBezTo>
                  <a:pt x="99" y="165"/>
                  <a:pt x="99" y="135"/>
                  <a:pt x="99" y="105"/>
                </a:cubicBezTo>
                <a:cubicBezTo>
                  <a:pt x="97" y="91"/>
                  <a:pt x="91" y="83"/>
                  <a:pt x="86" y="80"/>
                </a:cubicBezTo>
                <a:close/>
              </a:path>
            </a:pathLst>
          </a:custGeom>
          <a:solidFill>
            <a:srgbClr val="CBC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103278" y="1073906"/>
            <a:ext cx="21611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488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谢谢聆听</a:t>
            </a:r>
            <a:endParaRPr lang="en-US" altLang="zh-CN" sz="3600" b="1" dirty="0">
              <a:solidFill>
                <a:srgbClr val="00488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/>
            </a:endParaRPr>
          </a:p>
        </p:txBody>
      </p:sp>
    </p:spTree>
    <p:extLst>
      <p:ext uri="{BB962C8B-B14F-4D97-AF65-F5344CB8AC3E}">
        <p14:creationId xmlns:p14="http://schemas.microsoft.com/office/powerpoint/2010/main" val="310712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108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decel="100000" fill="hold" grpId="0" nodeType="withEffect">
                                  <p:stCondLst>
                                    <p:cond delay="1055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9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decel="100000" fill="hold" grpId="0" nodeType="withEffect">
                                  <p:stCondLst>
                                    <p:cond delay="1213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79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decel="100000" fill="hold" grpId="0" nodeType="withEffect">
                                  <p:stCondLst>
                                    <p:cond delay="1372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9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decel="100000" fill="hold" grpId="0" nodeType="withEffect">
                                  <p:stCondLst>
                                    <p:cond delay="1531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79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decel="100000" fill="hold" grpId="0" nodeType="withEffect">
                                  <p:stCondLst>
                                    <p:cond delay="1688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9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decel="100000" fill="hold" grpId="0" nodeType="withEffect">
                                  <p:stCondLst>
                                    <p:cond delay="1846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9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decel="100000" fill="hold" grpId="0" nodeType="withEffect">
                                  <p:stCondLst>
                                    <p:cond delay="2005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79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decel="100000" fill="hold" grpId="0" nodeType="withEffect">
                                  <p:stCondLst>
                                    <p:cond delay="2163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91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decel="100000" fill="hold" grpId="0" nodeType="withEffect">
                                  <p:stCondLst>
                                    <p:cond delay="1055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 accumulate="none">
                                        <p:cTn id="31" dur="791" decel="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32" dur="791" decel="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decel="100000" fill="hold" grpId="0" nodeType="withEffect">
                                  <p:stCondLst>
                                    <p:cond delay="1213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 accumulate="none">
                                        <p:cTn id="35" dur="791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36" dur="791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decel="100000" fill="hold" grpId="0" nodeType="withEffect">
                                  <p:stCondLst>
                                    <p:cond delay="1372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 accumulate="none">
                                        <p:cTn id="39" dur="791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40" dur="791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decel="100000" fill="hold" grpId="0" nodeType="withEffect">
                                  <p:stCondLst>
                                    <p:cond delay="1531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 accumulate="none">
                                        <p:cTn id="43" dur="791" decel="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44" dur="791" decel="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decel="100000" fill="hold" grpId="0" nodeType="withEffect">
                                  <p:stCondLst>
                                    <p:cond delay="1688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 accumulate="none">
                                        <p:cTn id="47" dur="791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48" dur="791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decel="100000" fill="hold" grpId="0" nodeType="withEffect">
                                  <p:stCondLst>
                                    <p:cond delay="1846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 accumulate="none">
                                        <p:cTn id="51" dur="791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52" dur="791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decel="100000" fill="hold" grpId="0" nodeType="withEffect">
                                  <p:stCondLst>
                                    <p:cond delay="2005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 accumulate="none">
                                        <p:cTn id="55" dur="791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56" dur="791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decel="100000" fill="hold" grpId="0" nodeType="withEffect">
                                  <p:stCondLst>
                                    <p:cond delay="2163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 accumulate="none">
                                        <p:cTn id="59" dur="791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60" dur="791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554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925108" y="952773"/>
            <a:ext cx="4360206" cy="4360206"/>
          </a:xfrm>
          <a:prstGeom prst="ellipse">
            <a:avLst/>
          </a:prstGeom>
          <a:noFill/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746976" y="804118"/>
            <a:ext cx="4698048" cy="4698048"/>
          </a:xfrm>
          <a:prstGeom prst="ellipse">
            <a:avLst/>
          </a:prstGeom>
          <a:noFill/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4777744" y="1522007"/>
            <a:ext cx="2654932" cy="830997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绩效指标</a:t>
            </a:r>
            <a:endParaRPr lang="zh-CN" altLang="en-US" sz="4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702258" y="3312083"/>
            <a:ext cx="135082" cy="1350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47" name="直接连接符 46"/>
          <p:cNvCxnSpPr>
            <a:endCxn id="30" idx="2"/>
          </p:cNvCxnSpPr>
          <p:nvPr/>
        </p:nvCxnSpPr>
        <p:spPr>
          <a:xfrm flipV="1">
            <a:off x="-1003957" y="3379624"/>
            <a:ext cx="4706215" cy="1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椭圆 149"/>
          <p:cNvSpPr/>
          <p:nvPr/>
        </p:nvSpPr>
        <p:spPr>
          <a:xfrm>
            <a:off x="8376270" y="3340574"/>
            <a:ext cx="135082" cy="1350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55" name="直接连接符 154"/>
          <p:cNvCxnSpPr/>
          <p:nvPr/>
        </p:nvCxnSpPr>
        <p:spPr>
          <a:xfrm flipV="1">
            <a:off x="8454265" y="3392487"/>
            <a:ext cx="4706215" cy="1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存钱罐卡通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326" y="2501659"/>
            <a:ext cx="2403347" cy="2417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117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8233974" y="1887530"/>
            <a:ext cx="3439408" cy="3992055"/>
            <a:chOff x="389864" y="286708"/>
            <a:chExt cx="5547137" cy="6344936"/>
          </a:xfrm>
        </p:grpSpPr>
        <p:sp>
          <p:nvSpPr>
            <p:cNvPr id="60" name="圆角矩形 59"/>
            <p:cNvSpPr/>
            <p:nvPr/>
          </p:nvSpPr>
          <p:spPr>
            <a:xfrm>
              <a:off x="526613" y="286708"/>
              <a:ext cx="5410388" cy="6307016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389864" y="324628"/>
              <a:ext cx="5410388" cy="630701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399974" y="1915109"/>
            <a:ext cx="3439408" cy="3992055"/>
            <a:chOff x="389864" y="286708"/>
            <a:chExt cx="5547137" cy="6344936"/>
          </a:xfrm>
        </p:grpSpPr>
        <p:sp>
          <p:nvSpPr>
            <p:cNvPr id="57" name="圆角矩形 56"/>
            <p:cNvSpPr/>
            <p:nvPr/>
          </p:nvSpPr>
          <p:spPr>
            <a:xfrm>
              <a:off x="526613" y="286708"/>
              <a:ext cx="5410388" cy="6307016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389864" y="324628"/>
              <a:ext cx="5410388" cy="630701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50763" y="1938967"/>
            <a:ext cx="3439408" cy="3992055"/>
            <a:chOff x="389864" y="286708"/>
            <a:chExt cx="5547137" cy="6344936"/>
          </a:xfrm>
        </p:grpSpPr>
        <p:sp>
          <p:nvSpPr>
            <p:cNvPr id="53" name="圆角矩形 52"/>
            <p:cNvSpPr/>
            <p:nvPr/>
          </p:nvSpPr>
          <p:spPr>
            <a:xfrm>
              <a:off x="526613" y="286708"/>
              <a:ext cx="5410388" cy="6307016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389864" y="324628"/>
              <a:ext cx="5410388" cy="630701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559298" y="285630"/>
            <a:ext cx="3045609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关键绩效指标</a:t>
            </a:r>
            <a:endParaRPr lang="en-US" altLang="zh-CN" sz="3600" b="1" dirty="0">
              <a:solidFill>
                <a:srgbClr val="1B88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603139" y="4190358"/>
            <a:ext cx="2339102" cy="1134233"/>
            <a:chOff x="1529811" y="2782296"/>
            <a:chExt cx="2339102" cy="1134233"/>
          </a:xfrm>
        </p:grpSpPr>
        <p:sp>
          <p:nvSpPr>
            <p:cNvPr id="4" name="矩形 3"/>
            <p:cNvSpPr/>
            <p:nvPr/>
          </p:nvSpPr>
          <p:spPr>
            <a:xfrm>
              <a:off x="1529811" y="2782296"/>
              <a:ext cx="2339102" cy="662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平均招聘周期</a:t>
              </a:r>
              <a:endParaRPr lang="zh-CN" altLang="en-US" sz="2800" b="1" dirty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529811" y="3454864"/>
              <a:ext cx="233429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rgbClr val="8087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总招聘时间</a:t>
              </a:r>
              <a:r>
                <a:rPr lang="en-US" altLang="zh-CN" sz="1600" b="1" dirty="0" smtClean="0">
                  <a:solidFill>
                    <a:srgbClr val="8087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/</a:t>
              </a:r>
              <a:r>
                <a:rPr lang="zh-CN" altLang="en-US" sz="1600" b="1" dirty="0">
                  <a:solidFill>
                    <a:srgbClr val="8087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总</a:t>
              </a:r>
              <a:r>
                <a:rPr lang="zh-CN" altLang="en-US" sz="1600" b="1" dirty="0" smtClean="0">
                  <a:solidFill>
                    <a:srgbClr val="8087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招聘人数</a:t>
              </a:r>
              <a:endParaRPr lang="zh-CN" altLang="en-US" sz="1600" b="1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4643819" y="1224284"/>
            <a:ext cx="28313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643819" y="285630"/>
            <a:ext cx="28313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1021380" y="4190358"/>
            <a:ext cx="2744662" cy="1134233"/>
            <a:chOff x="1529811" y="2782296"/>
            <a:chExt cx="2744662" cy="1134233"/>
          </a:xfrm>
        </p:grpSpPr>
        <p:sp>
          <p:nvSpPr>
            <p:cNvPr id="26" name="矩形 25"/>
            <p:cNvSpPr/>
            <p:nvPr/>
          </p:nvSpPr>
          <p:spPr>
            <a:xfrm>
              <a:off x="1529811" y="2782296"/>
              <a:ext cx="2698175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招聘计划完成率</a:t>
              </a:r>
              <a:endParaRPr lang="zh-CN" altLang="en-US" sz="2800" b="1" dirty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529811" y="3454864"/>
              <a:ext cx="274466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rgbClr val="8087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实际报道人数</a:t>
              </a:r>
              <a:r>
                <a:rPr lang="en-US" altLang="zh-CN" sz="1600" b="1" dirty="0" smtClean="0">
                  <a:solidFill>
                    <a:srgbClr val="8087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/</a:t>
              </a:r>
              <a:r>
                <a:rPr lang="zh-CN" altLang="en-US" sz="1600" b="1" dirty="0" smtClean="0">
                  <a:solidFill>
                    <a:srgbClr val="8087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计划招聘人数</a:t>
              </a:r>
              <a:endParaRPr lang="zh-CN" altLang="en-US" sz="1600" b="1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8833190" y="4015707"/>
            <a:ext cx="16603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185263" y="4015707"/>
            <a:ext cx="16603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1459233" y="4015707"/>
            <a:ext cx="16603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903086" y="2386548"/>
            <a:ext cx="28164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5400" b="0" i="0" u="none" strike="noStrike" kern="1200" baseline="0">
                <a:solidFill>
                  <a:prstClr val="white"/>
                </a:solidFill>
                <a:latin typeface="Impact" panose="020B0806030902050204" pitchFamily="34" charset="0"/>
                <a:ea typeface="+mn-ea"/>
                <a:cs typeface="+mn-cs"/>
              </a:defRPr>
            </a:pPr>
            <a:r>
              <a:rPr lang="en-US" altLang="zh-CN" sz="8800" dirty="0">
                <a:solidFill>
                  <a:srgbClr val="8087A4"/>
                </a:solidFill>
                <a:latin typeface="Impact" panose="020B0806030902050204" pitchFamily="34" charset="0"/>
              </a:rPr>
              <a:t>40%</a:t>
            </a:r>
            <a:endParaRPr lang="zh-CN" altLang="en-US" sz="8800" dirty="0">
              <a:solidFill>
                <a:srgbClr val="8087A4"/>
              </a:solidFill>
              <a:latin typeface="Impact" panose="020B080603090205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673867" y="2386548"/>
            <a:ext cx="28164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5400" b="0" i="0" u="none" strike="noStrike" kern="1200" baseline="0">
                <a:solidFill>
                  <a:prstClr val="white"/>
                </a:solidFill>
                <a:latin typeface="Impact" panose="020B0806030902050204" pitchFamily="34" charset="0"/>
                <a:ea typeface="+mn-ea"/>
                <a:cs typeface="+mn-cs"/>
              </a:defRPr>
            </a:pPr>
            <a:r>
              <a:rPr lang="en-US" altLang="zh-CN" sz="8800" dirty="0" smtClean="0">
                <a:solidFill>
                  <a:srgbClr val="8087A4"/>
                </a:solidFill>
                <a:latin typeface="Impact" panose="020B0806030902050204" pitchFamily="34" charset="0"/>
              </a:rPr>
              <a:t>87 </a:t>
            </a:r>
            <a:r>
              <a:rPr lang="en-US" altLang="zh-CN" sz="200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zh-CN" altLang="en-US" sz="2000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315563" y="2386548"/>
            <a:ext cx="28164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5400" b="0" i="0" u="none" strike="noStrike" kern="1200" baseline="0">
                <a:solidFill>
                  <a:prstClr val="white"/>
                </a:solidFill>
                <a:latin typeface="Impact" panose="020B0806030902050204" pitchFamily="34" charset="0"/>
                <a:ea typeface="+mn-ea"/>
                <a:cs typeface="+mn-cs"/>
              </a:defRPr>
            </a:pPr>
            <a:r>
              <a:rPr lang="en-US" altLang="zh-CN" sz="8800" dirty="0" smtClean="0">
                <a:solidFill>
                  <a:srgbClr val="8087A4"/>
                </a:solidFill>
                <a:latin typeface="Impact" panose="020B0806030902050204" pitchFamily="34" charset="0"/>
              </a:rPr>
              <a:t>15 </a:t>
            </a:r>
            <a:r>
              <a:rPr lang="en-US" altLang="zh-CN" sz="2000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4852848" y="4208484"/>
            <a:ext cx="2539478" cy="1308884"/>
            <a:chOff x="1529811" y="2782296"/>
            <a:chExt cx="2539478" cy="1308884"/>
          </a:xfrm>
        </p:grpSpPr>
        <p:sp>
          <p:nvSpPr>
            <p:cNvPr id="50" name="矩形 49"/>
            <p:cNvSpPr/>
            <p:nvPr/>
          </p:nvSpPr>
          <p:spPr>
            <a:xfrm>
              <a:off x="1529811" y="2782296"/>
              <a:ext cx="2339102" cy="13088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人均</a:t>
              </a:r>
              <a:r>
                <a:rPr lang="zh-CN" altLang="en-US" sz="2800" b="1" dirty="0">
                  <a:solidFill>
                    <a:srgbClr val="1B88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招聘成本</a:t>
              </a:r>
            </a:p>
            <a:p>
              <a:pPr>
                <a:lnSpc>
                  <a:spcPct val="150000"/>
                </a:lnSpc>
              </a:pPr>
              <a:endParaRPr lang="zh-CN" altLang="en-US" sz="2800" b="1" dirty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529811" y="3454864"/>
              <a:ext cx="2539478" cy="4181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8087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总招聘成本</a:t>
              </a:r>
              <a:r>
                <a:rPr lang="en-US" altLang="zh-CN" sz="1600" b="1" dirty="0">
                  <a:solidFill>
                    <a:srgbClr val="8087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/</a:t>
              </a:r>
              <a:r>
                <a:rPr lang="zh-CN" altLang="en-US" sz="1600" b="1" dirty="0">
                  <a:solidFill>
                    <a:srgbClr val="8087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/>
                </a:rPr>
                <a:t>实际报道人数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115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554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925108" y="952773"/>
            <a:ext cx="4360206" cy="4360206"/>
          </a:xfrm>
          <a:prstGeom prst="ellipse">
            <a:avLst/>
          </a:prstGeom>
          <a:noFill/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746976" y="804118"/>
            <a:ext cx="4698048" cy="4698048"/>
          </a:xfrm>
          <a:prstGeom prst="ellipse">
            <a:avLst/>
          </a:prstGeom>
          <a:noFill/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4777744" y="1522007"/>
            <a:ext cx="2654932" cy="830997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招聘</a:t>
            </a:r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</a:p>
        </p:txBody>
      </p:sp>
      <p:sp>
        <p:nvSpPr>
          <p:cNvPr id="30" name="椭圆 29"/>
          <p:cNvSpPr/>
          <p:nvPr/>
        </p:nvSpPr>
        <p:spPr>
          <a:xfrm>
            <a:off x="3702258" y="3312083"/>
            <a:ext cx="135082" cy="1350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47" name="直接连接符 46"/>
          <p:cNvCxnSpPr>
            <a:endCxn id="30" idx="2"/>
          </p:cNvCxnSpPr>
          <p:nvPr/>
        </p:nvCxnSpPr>
        <p:spPr>
          <a:xfrm flipV="1">
            <a:off x="-1003957" y="3379624"/>
            <a:ext cx="4706215" cy="1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椭圆 149"/>
          <p:cNvSpPr/>
          <p:nvPr/>
        </p:nvSpPr>
        <p:spPr>
          <a:xfrm>
            <a:off x="8376270" y="3340574"/>
            <a:ext cx="135082" cy="1350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55" name="直接连接符 154"/>
          <p:cNvCxnSpPr/>
          <p:nvPr/>
        </p:nvCxnSpPr>
        <p:spPr>
          <a:xfrm flipV="1">
            <a:off x="8454265" y="3392487"/>
            <a:ext cx="4706215" cy="1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946" y="2501658"/>
            <a:ext cx="2239192" cy="22841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598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428753" y="356092"/>
            <a:ext cx="1792446" cy="168478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3" name="矩形 72"/>
          <p:cNvSpPr/>
          <p:nvPr/>
        </p:nvSpPr>
        <p:spPr>
          <a:xfrm>
            <a:off x="2798073" y="356092"/>
            <a:ext cx="1792446" cy="168478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4" name="矩形 73"/>
          <p:cNvSpPr/>
          <p:nvPr/>
        </p:nvSpPr>
        <p:spPr>
          <a:xfrm>
            <a:off x="5167393" y="356092"/>
            <a:ext cx="1792446" cy="168478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5" name="矩形 74"/>
          <p:cNvSpPr/>
          <p:nvPr/>
        </p:nvSpPr>
        <p:spPr>
          <a:xfrm>
            <a:off x="7536713" y="356092"/>
            <a:ext cx="1792446" cy="168478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3" name="矩形 52"/>
          <p:cNvSpPr/>
          <p:nvPr/>
        </p:nvSpPr>
        <p:spPr>
          <a:xfrm>
            <a:off x="9906032" y="356092"/>
            <a:ext cx="1792446" cy="168478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2" name="矩形 31"/>
          <p:cNvSpPr/>
          <p:nvPr/>
        </p:nvSpPr>
        <p:spPr>
          <a:xfrm>
            <a:off x="334795" y="2473570"/>
            <a:ext cx="11546543" cy="4220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2051539" y="4600231"/>
            <a:ext cx="1019908" cy="1019908"/>
          </a:xfrm>
          <a:prstGeom prst="ellipse">
            <a:avLst/>
          </a:prstGeom>
          <a:solidFill>
            <a:srgbClr val="3163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简历筛选时间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692769" y="4600231"/>
            <a:ext cx="1019908" cy="1019908"/>
          </a:xfrm>
          <a:prstGeom prst="ellipse">
            <a:avLst/>
          </a:prstGeom>
          <a:solidFill>
            <a:srgbClr val="3163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简历筛选反馈时间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>
            <a:off x="6771854" y="4096262"/>
            <a:ext cx="15196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8314904" y="4642073"/>
            <a:ext cx="152106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2543908" y="5666002"/>
            <a:ext cx="1553308" cy="28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052146" y="3739273"/>
            <a:ext cx="0" cy="27278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1188524" y="3716638"/>
            <a:ext cx="0" cy="27490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4097216" y="3718070"/>
            <a:ext cx="0" cy="24377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2558561" y="5620139"/>
            <a:ext cx="0" cy="5356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6754582" y="3739273"/>
            <a:ext cx="0" cy="7290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8303181" y="3692070"/>
            <a:ext cx="0" cy="1416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9837439" y="3697244"/>
            <a:ext cx="0" cy="1416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2576147" y="5710650"/>
            <a:ext cx="1521069" cy="4154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筛选反馈速度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066800" y="3868570"/>
            <a:ext cx="3033346" cy="4154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简历处理速度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126527" y="4053036"/>
            <a:ext cx="1521069" cy="4154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安排面试速度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770390" y="4163068"/>
            <a:ext cx="1521069" cy="4154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面试</a:t>
            </a:r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反馈速度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314904" y="4757061"/>
            <a:ext cx="1521069" cy="4154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发送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offer</a:t>
            </a:r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速度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5" name="直接箭头连接符 64"/>
          <p:cNvCxnSpPr/>
          <p:nvPr/>
        </p:nvCxnSpPr>
        <p:spPr>
          <a:xfrm>
            <a:off x="1066799" y="6155782"/>
            <a:ext cx="101217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1054529" y="6164654"/>
            <a:ext cx="10107073" cy="3268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录用速度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0" name="直接箭头连接符 69"/>
          <p:cNvCxnSpPr/>
          <p:nvPr/>
        </p:nvCxnSpPr>
        <p:spPr>
          <a:xfrm>
            <a:off x="1594339" y="3271723"/>
            <a:ext cx="908423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5647596" y="3692070"/>
            <a:ext cx="0" cy="7290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9318693" y="2696730"/>
            <a:ext cx="1019908" cy="1019908"/>
          </a:xfrm>
          <a:prstGeom prst="ellipse">
            <a:avLst/>
          </a:prstGeom>
          <a:solidFill>
            <a:srgbClr val="3163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offer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781504" y="2696730"/>
            <a:ext cx="1019908" cy="1019908"/>
          </a:xfrm>
          <a:prstGeom prst="ellipse">
            <a:avLst/>
          </a:prstGeom>
          <a:solidFill>
            <a:srgbClr val="3163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面试反馈时间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61900" y="2696730"/>
            <a:ext cx="1019908" cy="1019908"/>
          </a:xfrm>
          <a:prstGeom prst="ellipse">
            <a:avLst/>
          </a:prstGeom>
          <a:solidFill>
            <a:srgbClr val="3163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面试时间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095454" y="2696730"/>
            <a:ext cx="1019908" cy="1019908"/>
          </a:xfrm>
          <a:prstGeom prst="ellipse">
            <a:avLst/>
          </a:prstGeom>
          <a:solidFill>
            <a:srgbClr val="3163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安排面试时间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587262" y="2698162"/>
            <a:ext cx="1019908" cy="1019908"/>
          </a:xfrm>
          <a:prstGeom prst="ellipse">
            <a:avLst/>
          </a:prstGeom>
          <a:solidFill>
            <a:srgbClr val="3163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简历处理时间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0678570" y="2696730"/>
            <a:ext cx="1019908" cy="1019908"/>
          </a:xfrm>
          <a:prstGeom prst="ellipse">
            <a:avLst/>
          </a:prstGeom>
          <a:solidFill>
            <a:srgbClr val="3163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录用时间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1066799" y="3823577"/>
            <a:ext cx="301283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4126527" y="3971317"/>
            <a:ext cx="1478695" cy="198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74431" y="2698162"/>
            <a:ext cx="1019908" cy="1019908"/>
          </a:xfrm>
          <a:prstGeom prst="ellipse">
            <a:avLst/>
          </a:prstGeom>
          <a:solidFill>
            <a:srgbClr val="3163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投递时间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585851" y="427305"/>
            <a:ext cx="86514" cy="74627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7" name="椭圆 76"/>
          <p:cNvSpPr/>
          <p:nvPr/>
        </p:nvSpPr>
        <p:spPr>
          <a:xfrm>
            <a:off x="1965025" y="427305"/>
            <a:ext cx="86514" cy="74627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8" name="文本框 77"/>
          <p:cNvSpPr txBox="1"/>
          <p:nvPr/>
        </p:nvSpPr>
        <p:spPr>
          <a:xfrm>
            <a:off x="499245" y="632055"/>
            <a:ext cx="17408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HR</a:t>
            </a:r>
            <a:r>
              <a:rPr lang="zh-CN" altLang="en-US" sz="1600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简历处理速度</a:t>
            </a:r>
            <a:endParaRPr lang="zh-CN" altLang="en-US" sz="16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92281" y="1016472"/>
            <a:ext cx="7256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3163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5400" b="1" dirty="0">
              <a:solidFill>
                <a:srgbClr val="3163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2778980" y="632055"/>
            <a:ext cx="1789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HR</a:t>
            </a:r>
            <a:r>
              <a:rPr lang="zh-CN" altLang="en-US" sz="1600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安排面试速度</a:t>
            </a:r>
            <a:endParaRPr lang="zh-CN" altLang="en-US" sz="16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3400838" y="1016472"/>
            <a:ext cx="7256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3163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5400" b="1" dirty="0">
              <a:solidFill>
                <a:srgbClr val="3163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5137983" y="632055"/>
            <a:ext cx="1829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面试</a:t>
            </a:r>
            <a:r>
              <a:rPr lang="zh-CN" altLang="en-US" sz="1600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官反馈速度</a:t>
            </a:r>
            <a:endParaRPr lang="zh-CN" altLang="en-US" sz="16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5700771" y="1016472"/>
            <a:ext cx="7256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3163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5400" b="1" dirty="0">
              <a:solidFill>
                <a:srgbClr val="3163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7475249" y="632055"/>
            <a:ext cx="19073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HR</a:t>
            </a:r>
            <a:r>
              <a:rPr lang="zh-CN" altLang="en-US" sz="1600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发送</a:t>
            </a:r>
            <a:r>
              <a:rPr lang="en-US" altLang="zh-CN" sz="1600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offer</a:t>
            </a:r>
            <a:r>
              <a:rPr lang="zh-CN" altLang="en-US" sz="1600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速度</a:t>
            </a:r>
            <a:endParaRPr lang="zh-CN" altLang="en-US" sz="16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075723" y="1016472"/>
            <a:ext cx="7256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3163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5400" b="1" dirty="0">
              <a:solidFill>
                <a:srgbClr val="3163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9921515" y="632055"/>
            <a:ext cx="1789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录用速度</a:t>
            </a:r>
            <a:endParaRPr lang="zh-CN" altLang="en-US" sz="1600" b="1" dirty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0491642" y="1016546"/>
            <a:ext cx="7256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3163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5400" b="1" dirty="0">
              <a:solidFill>
                <a:srgbClr val="3163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938129" y="427305"/>
            <a:ext cx="86514" cy="74627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0" name="椭圆 59"/>
          <p:cNvSpPr/>
          <p:nvPr/>
        </p:nvSpPr>
        <p:spPr>
          <a:xfrm>
            <a:off x="4317303" y="427305"/>
            <a:ext cx="86514" cy="74627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4" name="椭圆 63"/>
          <p:cNvSpPr/>
          <p:nvPr/>
        </p:nvSpPr>
        <p:spPr>
          <a:xfrm>
            <a:off x="5331694" y="427305"/>
            <a:ext cx="86514" cy="74627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8" name="椭圆 67"/>
          <p:cNvSpPr/>
          <p:nvPr/>
        </p:nvSpPr>
        <p:spPr>
          <a:xfrm>
            <a:off x="6710868" y="427305"/>
            <a:ext cx="86514" cy="74627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2" name="椭圆 71"/>
          <p:cNvSpPr/>
          <p:nvPr/>
        </p:nvSpPr>
        <p:spPr>
          <a:xfrm>
            <a:off x="7687468" y="427305"/>
            <a:ext cx="86514" cy="74627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9" name="椭圆 78"/>
          <p:cNvSpPr/>
          <p:nvPr/>
        </p:nvSpPr>
        <p:spPr>
          <a:xfrm>
            <a:off x="9066642" y="427305"/>
            <a:ext cx="86514" cy="74627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1" name="椭圆 80"/>
          <p:cNvSpPr/>
          <p:nvPr/>
        </p:nvSpPr>
        <p:spPr>
          <a:xfrm>
            <a:off x="10100161" y="427305"/>
            <a:ext cx="86514" cy="74627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4" name="椭圆 93"/>
          <p:cNvSpPr/>
          <p:nvPr/>
        </p:nvSpPr>
        <p:spPr>
          <a:xfrm>
            <a:off x="11479335" y="427305"/>
            <a:ext cx="86514" cy="74627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11657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5381005" y="757306"/>
            <a:ext cx="1429989" cy="567619"/>
            <a:chOff x="3579546" y="958260"/>
            <a:chExt cx="1429989" cy="635348"/>
          </a:xfrm>
        </p:grpSpPr>
        <p:sp>
          <p:nvSpPr>
            <p:cNvPr id="6" name="object 30"/>
            <p:cNvSpPr/>
            <p:nvPr/>
          </p:nvSpPr>
          <p:spPr>
            <a:xfrm>
              <a:off x="3579546" y="958260"/>
              <a:ext cx="1429989" cy="635348"/>
            </a:xfrm>
            <a:custGeom>
              <a:avLst/>
              <a:gdLst/>
              <a:ahLst/>
              <a:cxnLst/>
              <a:rect l="l" t="t" r="r" b="b"/>
              <a:pathLst>
                <a:path w="448944" h="178435">
                  <a:moveTo>
                    <a:pt x="339953" y="0"/>
                  </a:moveTo>
                  <a:lnTo>
                    <a:pt x="74282" y="0"/>
                  </a:lnTo>
                  <a:lnTo>
                    <a:pt x="45369" y="7002"/>
                  </a:lnTo>
                  <a:lnTo>
                    <a:pt x="21758" y="26098"/>
                  </a:lnTo>
                  <a:lnTo>
                    <a:pt x="5838" y="54424"/>
                  </a:lnTo>
                  <a:lnTo>
                    <a:pt x="0" y="89115"/>
                  </a:lnTo>
                  <a:lnTo>
                    <a:pt x="5838" y="123792"/>
                  </a:lnTo>
                  <a:lnTo>
                    <a:pt x="21758" y="152111"/>
                  </a:lnTo>
                  <a:lnTo>
                    <a:pt x="45369" y="171204"/>
                  </a:lnTo>
                  <a:lnTo>
                    <a:pt x="74282" y="178206"/>
                  </a:lnTo>
                  <a:lnTo>
                    <a:pt x="339953" y="178206"/>
                  </a:lnTo>
                  <a:lnTo>
                    <a:pt x="364565" y="173162"/>
                  </a:lnTo>
                  <a:lnTo>
                    <a:pt x="385627" y="159189"/>
                  </a:lnTo>
                  <a:lnTo>
                    <a:pt x="401763" y="138028"/>
                  </a:lnTo>
                  <a:lnTo>
                    <a:pt x="411594" y="111417"/>
                  </a:lnTo>
                  <a:lnTo>
                    <a:pt x="448348" y="85966"/>
                  </a:lnTo>
                  <a:lnTo>
                    <a:pt x="409625" y="59143"/>
                  </a:lnTo>
                  <a:lnTo>
                    <a:pt x="398930" y="35393"/>
                  </a:lnTo>
                  <a:lnTo>
                    <a:pt x="383014" y="16675"/>
                  </a:lnTo>
                  <a:lnTo>
                    <a:pt x="362986" y="4404"/>
                  </a:lnTo>
                  <a:lnTo>
                    <a:pt x="339953" y="0"/>
                  </a:lnTo>
                  <a:close/>
                </a:path>
              </a:pathLst>
            </a:custGeom>
            <a:solidFill>
              <a:srgbClr val="3163D7"/>
            </a:solidFill>
          </p:spPr>
          <p:txBody>
            <a:bodyPr wrap="square" lIns="0" tIns="0" rIns="0" bIns="0" rtlCol="0"/>
            <a:lstStyle/>
            <a:p>
              <a:endParaRPr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object 35"/>
            <p:cNvSpPr txBox="1"/>
            <p:nvPr/>
          </p:nvSpPr>
          <p:spPr>
            <a:xfrm>
              <a:off x="3882645" y="1105701"/>
              <a:ext cx="768594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spc="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第1天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endParaRPr>
            </a:p>
          </p:txBody>
        </p:sp>
      </p:grpSp>
      <p:sp>
        <p:nvSpPr>
          <p:cNvPr id="4" name="object 24"/>
          <p:cNvSpPr/>
          <p:nvPr/>
        </p:nvSpPr>
        <p:spPr>
          <a:xfrm>
            <a:off x="7136440" y="6363273"/>
            <a:ext cx="202261" cy="280128"/>
          </a:xfrm>
          <a:custGeom>
            <a:avLst/>
            <a:gdLst/>
            <a:ahLst/>
            <a:cxnLst/>
            <a:rect l="l" t="t" r="r" b="b"/>
            <a:pathLst>
              <a:path w="63500" h="63500">
                <a:moveTo>
                  <a:pt x="63030" y="0"/>
                </a:moveTo>
                <a:lnTo>
                  <a:pt x="0" y="177"/>
                </a:lnTo>
                <a:lnTo>
                  <a:pt x="31699" y="63119"/>
                </a:lnTo>
                <a:lnTo>
                  <a:pt x="63030" y="0"/>
                </a:lnTo>
                <a:close/>
              </a:path>
            </a:pathLst>
          </a:custGeom>
          <a:solidFill>
            <a:srgbClr val="3163D7"/>
          </a:solidFill>
          <a:ln>
            <a:solidFill>
              <a:srgbClr val="3163D7"/>
            </a:solidFill>
          </a:ln>
        </p:spPr>
        <p:txBody>
          <a:bodyPr wrap="square" lIns="0" tIns="0" rIns="0" bIns="0" rtlCol="0"/>
          <a:lstStyle/>
          <a:p>
            <a:endParaRPr sz="5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object 54"/>
          <p:cNvSpPr/>
          <p:nvPr/>
        </p:nvSpPr>
        <p:spPr>
          <a:xfrm>
            <a:off x="7171421" y="180016"/>
            <a:ext cx="106483" cy="249314"/>
          </a:xfrm>
          <a:custGeom>
            <a:avLst/>
            <a:gdLst/>
            <a:ahLst/>
            <a:cxnLst/>
            <a:rect l="l" t="t" r="r" b="b"/>
            <a:pathLst>
              <a:path w="29209" h="56514">
                <a:moveTo>
                  <a:pt x="29184" y="39077"/>
                </a:moveTo>
                <a:lnTo>
                  <a:pt x="0" y="39077"/>
                </a:lnTo>
                <a:lnTo>
                  <a:pt x="14592" y="56400"/>
                </a:lnTo>
                <a:lnTo>
                  <a:pt x="28003" y="40474"/>
                </a:lnTo>
                <a:lnTo>
                  <a:pt x="28511" y="40474"/>
                </a:lnTo>
                <a:lnTo>
                  <a:pt x="28511" y="39877"/>
                </a:lnTo>
                <a:lnTo>
                  <a:pt x="29184" y="39077"/>
                </a:lnTo>
                <a:close/>
              </a:path>
              <a:path w="29209" h="56514">
                <a:moveTo>
                  <a:pt x="28511" y="0"/>
                </a:moveTo>
                <a:lnTo>
                  <a:pt x="1130" y="0"/>
                </a:lnTo>
                <a:lnTo>
                  <a:pt x="1130" y="39077"/>
                </a:lnTo>
                <a:lnTo>
                  <a:pt x="28511" y="39077"/>
                </a:lnTo>
                <a:lnTo>
                  <a:pt x="28511" y="0"/>
                </a:lnTo>
                <a:close/>
              </a:path>
            </a:pathLst>
          </a:custGeom>
          <a:solidFill>
            <a:srgbClr val="3163D7"/>
          </a:solidFill>
          <a:ln>
            <a:solidFill>
              <a:srgbClr val="3163D7"/>
            </a:solidFill>
          </a:ln>
        </p:spPr>
        <p:txBody>
          <a:bodyPr wrap="square" lIns="0" tIns="0" rIns="0" bIns="0" rtlCol="0"/>
          <a:lstStyle/>
          <a:p>
            <a:endParaRPr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7546943" y="3482150"/>
            <a:ext cx="2504237" cy="609601"/>
            <a:chOff x="6137577" y="3077504"/>
            <a:chExt cx="2615691" cy="657958"/>
          </a:xfrm>
        </p:grpSpPr>
        <p:grpSp>
          <p:nvGrpSpPr>
            <p:cNvPr id="41" name="组合 40"/>
            <p:cNvGrpSpPr/>
            <p:nvPr/>
          </p:nvGrpSpPr>
          <p:grpSpPr>
            <a:xfrm>
              <a:off x="6137577" y="3077504"/>
              <a:ext cx="2615691" cy="657958"/>
              <a:chOff x="6387633" y="2042193"/>
              <a:chExt cx="2615691" cy="815172"/>
            </a:xfrm>
            <a:solidFill>
              <a:srgbClr val="64C448"/>
            </a:solidFill>
          </p:grpSpPr>
          <p:sp>
            <p:nvSpPr>
              <p:cNvPr id="31" name="object 69"/>
              <p:cNvSpPr/>
              <p:nvPr/>
            </p:nvSpPr>
            <p:spPr>
              <a:xfrm>
                <a:off x="6517530" y="2042193"/>
                <a:ext cx="2485794" cy="815172"/>
              </a:xfrm>
              <a:custGeom>
                <a:avLst/>
                <a:gdLst/>
                <a:ahLst/>
                <a:cxnLst/>
                <a:rect l="l" t="t" r="r" b="b"/>
                <a:pathLst>
                  <a:path w="780414" h="184785">
                    <a:moveTo>
                      <a:pt x="705611" y="0"/>
                    </a:moveTo>
                    <a:lnTo>
                      <a:pt x="74269" y="0"/>
                    </a:lnTo>
                    <a:lnTo>
                      <a:pt x="45359" y="7251"/>
                    </a:lnTo>
                    <a:lnTo>
                      <a:pt x="21751" y="27027"/>
                    </a:lnTo>
                    <a:lnTo>
                      <a:pt x="5836" y="56358"/>
                    </a:lnTo>
                    <a:lnTo>
                      <a:pt x="0" y="92278"/>
                    </a:lnTo>
                    <a:lnTo>
                      <a:pt x="5836" y="128190"/>
                    </a:lnTo>
                    <a:lnTo>
                      <a:pt x="21751" y="157518"/>
                    </a:lnTo>
                    <a:lnTo>
                      <a:pt x="45359" y="177292"/>
                    </a:lnTo>
                    <a:lnTo>
                      <a:pt x="74269" y="184543"/>
                    </a:lnTo>
                    <a:lnTo>
                      <a:pt x="705611" y="184543"/>
                    </a:lnTo>
                    <a:lnTo>
                      <a:pt x="734524" y="177292"/>
                    </a:lnTo>
                    <a:lnTo>
                      <a:pt x="758136" y="157518"/>
                    </a:lnTo>
                    <a:lnTo>
                      <a:pt x="774056" y="128190"/>
                    </a:lnTo>
                    <a:lnTo>
                      <a:pt x="779894" y="92278"/>
                    </a:lnTo>
                    <a:lnTo>
                      <a:pt x="774056" y="56358"/>
                    </a:lnTo>
                    <a:lnTo>
                      <a:pt x="758136" y="27027"/>
                    </a:lnTo>
                    <a:lnTo>
                      <a:pt x="734524" y="7251"/>
                    </a:lnTo>
                    <a:lnTo>
                      <a:pt x="705611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object 70"/>
              <p:cNvSpPr/>
              <p:nvPr/>
            </p:nvSpPr>
            <p:spPr>
              <a:xfrm>
                <a:off x="6387633" y="2289257"/>
                <a:ext cx="177990" cy="355762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80644">
                    <a:moveTo>
                      <a:pt x="55880" y="0"/>
                    </a:moveTo>
                    <a:lnTo>
                      <a:pt x="0" y="40093"/>
                    </a:lnTo>
                    <a:lnTo>
                      <a:pt x="55880" y="80175"/>
                    </a:lnTo>
                    <a:lnTo>
                      <a:pt x="55880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object 71"/>
            <p:cNvSpPr txBox="1"/>
            <p:nvPr/>
          </p:nvSpPr>
          <p:spPr>
            <a:xfrm>
              <a:off x="6810996" y="3253988"/>
              <a:ext cx="1658544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实际面试时间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546943" y="2404952"/>
            <a:ext cx="2504237" cy="609601"/>
            <a:chOff x="6137577" y="2065121"/>
            <a:chExt cx="2615691" cy="657958"/>
          </a:xfrm>
        </p:grpSpPr>
        <p:grpSp>
          <p:nvGrpSpPr>
            <p:cNvPr id="58" name="组合 57"/>
            <p:cNvGrpSpPr/>
            <p:nvPr/>
          </p:nvGrpSpPr>
          <p:grpSpPr>
            <a:xfrm>
              <a:off x="6137577" y="2065121"/>
              <a:ext cx="2615691" cy="657958"/>
              <a:chOff x="6387633" y="2042193"/>
              <a:chExt cx="2615691" cy="815172"/>
            </a:xfrm>
            <a:solidFill>
              <a:srgbClr val="64C448"/>
            </a:solidFill>
          </p:grpSpPr>
          <p:sp>
            <p:nvSpPr>
              <p:cNvPr id="59" name="object 69"/>
              <p:cNvSpPr/>
              <p:nvPr/>
            </p:nvSpPr>
            <p:spPr>
              <a:xfrm>
                <a:off x="6517530" y="2042193"/>
                <a:ext cx="2485794" cy="815172"/>
              </a:xfrm>
              <a:custGeom>
                <a:avLst/>
                <a:gdLst/>
                <a:ahLst/>
                <a:cxnLst/>
                <a:rect l="l" t="t" r="r" b="b"/>
                <a:pathLst>
                  <a:path w="780414" h="184785">
                    <a:moveTo>
                      <a:pt x="705611" y="0"/>
                    </a:moveTo>
                    <a:lnTo>
                      <a:pt x="74269" y="0"/>
                    </a:lnTo>
                    <a:lnTo>
                      <a:pt x="45359" y="7251"/>
                    </a:lnTo>
                    <a:lnTo>
                      <a:pt x="21751" y="27027"/>
                    </a:lnTo>
                    <a:lnTo>
                      <a:pt x="5836" y="56358"/>
                    </a:lnTo>
                    <a:lnTo>
                      <a:pt x="0" y="92278"/>
                    </a:lnTo>
                    <a:lnTo>
                      <a:pt x="5836" y="128190"/>
                    </a:lnTo>
                    <a:lnTo>
                      <a:pt x="21751" y="157518"/>
                    </a:lnTo>
                    <a:lnTo>
                      <a:pt x="45359" y="177292"/>
                    </a:lnTo>
                    <a:lnTo>
                      <a:pt x="74269" y="184543"/>
                    </a:lnTo>
                    <a:lnTo>
                      <a:pt x="705611" y="184543"/>
                    </a:lnTo>
                    <a:lnTo>
                      <a:pt x="734524" y="177292"/>
                    </a:lnTo>
                    <a:lnTo>
                      <a:pt x="758136" y="157518"/>
                    </a:lnTo>
                    <a:lnTo>
                      <a:pt x="774056" y="128190"/>
                    </a:lnTo>
                    <a:lnTo>
                      <a:pt x="779894" y="92278"/>
                    </a:lnTo>
                    <a:lnTo>
                      <a:pt x="774056" y="56358"/>
                    </a:lnTo>
                    <a:lnTo>
                      <a:pt x="758136" y="27027"/>
                    </a:lnTo>
                    <a:lnTo>
                      <a:pt x="734524" y="7251"/>
                    </a:lnTo>
                    <a:lnTo>
                      <a:pt x="705611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object 70"/>
              <p:cNvSpPr/>
              <p:nvPr/>
            </p:nvSpPr>
            <p:spPr>
              <a:xfrm>
                <a:off x="6387633" y="2289257"/>
                <a:ext cx="177990" cy="355762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80644">
                    <a:moveTo>
                      <a:pt x="55880" y="0"/>
                    </a:moveTo>
                    <a:lnTo>
                      <a:pt x="0" y="40093"/>
                    </a:lnTo>
                    <a:lnTo>
                      <a:pt x="55880" y="80175"/>
                    </a:lnTo>
                    <a:lnTo>
                      <a:pt x="55880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" name="object 74"/>
            <p:cNvSpPr txBox="1"/>
            <p:nvPr/>
          </p:nvSpPr>
          <p:spPr>
            <a:xfrm>
              <a:off x="6747916" y="2264536"/>
              <a:ext cx="1658544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邀请面试时间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546943" y="1580513"/>
            <a:ext cx="2504237" cy="609601"/>
            <a:chOff x="6137577" y="879382"/>
            <a:chExt cx="2615691" cy="657958"/>
          </a:xfrm>
        </p:grpSpPr>
        <p:grpSp>
          <p:nvGrpSpPr>
            <p:cNvPr id="55" name="组合 54"/>
            <p:cNvGrpSpPr/>
            <p:nvPr/>
          </p:nvGrpSpPr>
          <p:grpSpPr>
            <a:xfrm>
              <a:off x="6137577" y="879382"/>
              <a:ext cx="2615691" cy="657958"/>
              <a:chOff x="6387633" y="2042193"/>
              <a:chExt cx="2615691" cy="815172"/>
            </a:xfrm>
            <a:solidFill>
              <a:srgbClr val="64C448"/>
            </a:solidFill>
          </p:grpSpPr>
          <p:sp>
            <p:nvSpPr>
              <p:cNvPr id="56" name="object 69"/>
              <p:cNvSpPr/>
              <p:nvPr/>
            </p:nvSpPr>
            <p:spPr>
              <a:xfrm>
                <a:off x="6517530" y="2042193"/>
                <a:ext cx="2485794" cy="815172"/>
              </a:xfrm>
              <a:custGeom>
                <a:avLst/>
                <a:gdLst/>
                <a:ahLst/>
                <a:cxnLst/>
                <a:rect l="l" t="t" r="r" b="b"/>
                <a:pathLst>
                  <a:path w="780414" h="184785">
                    <a:moveTo>
                      <a:pt x="705611" y="0"/>
                    </a:moveTo>
                    <a:lnTo>
                      <a:pt x="74269" y="0"/>
                    </a:lnTo>
                    <a:lnTo>
                      <a:pt x="45359" y="7251"/>
                    </a:lnTo>
                    <a:lnTo>
                      <a:pt x="21751" y="27027"/>
                    </a:lnTo>
                    <a:lnTo>
                      <a:pt x="5836" y="56358"/>
                    </a:lnTo>
                    <a:lnTo>
                      <a:pt x="0" y="92278"/>
                    </a:lnTo>
                    <a:lnTo>
                      <a:pt x="5836" y="128190"/>
                    </a:lnTo>
                    <a:lnTo>
                      <a:pt x="21751" y="157518"/>
                    </a:lnTo>
                    <a:lnTo>
                      <a:pt x="45359" y="177292"/>
                    </a:lnTo>
                    <a:lnTo>
                      <a:pt x="74269" y="184543"/>
                    </a:lnTo>
                    <a:lnTo>
                      <a:pt x="705611" y="184543"/>
                    </a:lnTo>
                    <a:lnTo>
                      <a:pt x="734524" y="177292"/>
                    </a:lnTo>
                    <a:lnTo>
                      <a:pt x="758136" y="157518"/>
                    </a:lnTo>
                    <a:lnTo>
                      <a:pt x="774056" y="128190"/>
                    </a:lnTo>
                    <a:lnTo>
                      <a:pt x="779894" y="92278"/>
                    </a:lnTo>
                    <a:lnTo>
                      <a:pt x="774056" y="56358"/>
                    </a:lnTo>
                    <a:lnTo>
                      <a:pt x="758136" y="27027"/>
                    </a:lnTo>
                    <a:lnTo>
                      <a:pt x="734524" y="7251"/>
                    </a:lnTo>
                    <a:lnTo>
                      <a:pt x="705611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object 70"/>
              <p:cNvSpPr/>
              <p:nvPr/>
            </p:nvSpPr>
            <p:spPr>
              <a:xfrm>
                <a:off x="6387633" y="2289257"/>
                <a:ext cx="177990" cy="355762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80644">
                    <a:moveTo>
                      <a:pt x="55880" y="0"/>
                    </a:moveTo>
                    <a:lnTo>
                      <a:pt x="0" y="40093"/>
                    </a:lnTo>
                    <a:lnTo>
                      <a:pt x="55880" y="80175"/>
                    </a:lnTo>
                    <a:lnTo>
                      <a:pt x="55880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object 75"/>
            <p:cNvSpPr txBox="1"/>
            <p:nvPr/>
          </p:nvSpPr>
          <p:spPr>
            <a:xfrm>
              <a:off x="6772649" y="1062161"/>
              <a:ext cx="1658544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应聘申请时间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546943" y="5480244"/>
            <a:ext cx="2504237" cy="609601"/>
            <a:chOff x="6137577" y="4089888"/>
            <a:chExt cx="2615691" cy="657958"/>
          </a:xfrm>
          <a:solidFill>
            <a:srgbClr val="61CDF6"/>
          </a:solidFill>
        </p:grpSpPr>
        <p:grpSp>
          <p:nvGrpSpPr>
            <p:cNvPr id="52" name="组合 51"/>
            <p:cNvGrpSpPr/>
            <p:nvPr/>
          </p:nvGrpSpPr>
          <p:grpSpPr>
            <a:xfrm>
              <a:off x="6137577" y="4089888"/>
              <a:ext cx="2615691" cy="657958"/>
              <a:chOff x="6387633" y="2042193"/>
              <a:chExt cx="2615691" cy="815172"/>
            </a:xfrm>
            <a:grpFill/>
          </p:grpSpPr>
          <p:sp>
            <p:nvSpPr>
              <p:cNvPr id="53" name="object 69"/>
              <p:cNvSpPr/>
              <p:nvPr/>
            </p:nvSpPr>
            <p:spPr>
              <a:xfrm>
                <a:off x="6517530" y="2042193"/>
                <a:ext cx="2485794" cy="815172"/>
              </a:xfrm>
              <a:custGeom>
                <a:avLst/>
                <a:gdLst/>
                <a:ahLst/>
                <a:cxnLst/>
                <a:rect l="l" t="t" r="r" b="b"/>
                <a:pathLst>
                  <a:path w="780414" h="184785">
                    <a:moveTo>
                      <a:pt x="705611" y="0"/>
                    </a:moveTo>
                    <a:lnTo>
                      <a:pt x="74269" y="0"/>
                    </a:lnTo>
                    <a:lnTo>
                      <a:pt x="45359" y="7251"/>
                    </a:lnTo>
                    <a:lnTo>
                      <a:pt x="21751" y="27027"/>
                    </a:lnTo>
                    <a:lnTo>
                      <a:pt x="5836" y="56358"/>
                    </a:lnTo>
                    <a:lnTo>
                      <a:pt x="0" y="92278"/>
                    </a:lnTo>
                    <a:lnTo>
                      <a:pt x="5836" y="128190"/>
                    </a:lnTo>
                    <a:lnTo>
                      <a:pt x="21751" y="157518"/>
                    </a:lnTo>
                    <a:lnTo>
                      <a:pt x="45359" y="177292"/>
                    </a:lnTo>
                    <a:lnTo>
                      <a:pt x="74269" y="184543"/>
                    </a:lnTo>
                    <a:lnTo>
                      <a:pt x="705611" y="184543"/>
                    </a:lnTo>
                    <a:lnTo>
                      <a:pt x="734524" y="177292"/>
                    </a:lnTo>
                    <a:lnTo>
                      <a:pt x="758136" y="157518"/>
                    </a:lnTo>
                    <a:lnTo>
                      <a:pt x="774056" y="128190"/>
                    </a:lnTo>
                    <a:lnTo>
                      <a:pt x="779894" y="92278"/>
                    </a:lnTo>
                    <a:lnTo>
                      <a:pt x="774056" y="56358"/>
                    </a:lnTo>
                    <a:lnTo>
                      <a:pt x="758136" y="27027"/>
                    </a:lnTo>
                    <a:lnTo>
                      <a:pt x="734524" y="7251"/>
                    </a:lnTo>
                    <a:lnTo>
                      <a:pt x="705611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bject 70"/>
              <p:cNvSpPr/>
              <p:nvPr/>
            </p:nvSpPr>
            <p:spPr>
              <a:xfrm>
                <a:off x="6387633" y="2289257"/>
                <a:ext cx="177990" cy="355762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80644">
                    <a:moveTo>
                      <a:pt x="55880" y="0"/>
                    </a:moveTo>
                    <a:lnTo>
                      <a:pt x="0" y="40093"/>
                    </a:lnTo>
                    <a:lnTo>
                      <a:pt x="55880" y="80175"/>
                    </a:lnTo>
                    <a:lnTo>
                      <a:pt x="55880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object 76"/>
            <p:cNvSpPr txBox="1"/>
            <p:nvPr/>
          </p:nvSpPr>
          <p:spPr>
            <a:xfrm>
              <a:off x="6810996" y="4279135"/>
              <a:ext cx="1785968" cy="276999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spc="-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发放offer时间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7224662" y="234042"/>
            <a:ext cx="11665" cy="6129231"/>
          </a:xfrm>
          <a:prstGeom prst="line">
            <a:avLst/>
          </a:prstGeom>
          <a:ln w="12700">
            <a:solidFill>
              <a:srgbClr val="3163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组合 70"/>
          <p:cNvGrpSpPr/>
          <p:nvPr/>
        </p:nvGrpSpPr>
        <p:grpSpPr>
          <a:xfrm>
            <a:off x="7546943" y="756074"/>
            <a:ext cx="2504237" cy="609601"/>
            <a:chOff x="6137577" y="40355"/>
            <a:chExt cx="2615691" cy="657958"/>
          </a:xfrm>
        </p:grpSpPr>
        <p:grpSp>
          <p:nvGrpSpPr>
            <p:cNvPr id="49" name="组合 48"/>
            <p:cNvGrpSpPr/>
            <p:nvPr/>
          </p:nvGrpSpPr>
          <p:grpSpPr>
            <a:xfrm>
              <a:off x="6137577" y="40355"/>
              <a:ext cx="2615691" cy="657958"/>
              <a:chOff x="6387633" y="2042193"/>
              <a:chExt cx="2615691" cy="815172"/>
            </a:xfrm>
            <a:solidFill>
              <a:srgbClr val="64C448"/>
            </a:solidFill>
          </p:grpSpPr>
          <p:sp>
            <p:nvSpPr>
              <p:cNvPr id="50" name="object 69"/>
              <p:cNvSpPr/>
              <p:nvPr/>
            </p:nvSpPr>
            <p:spPr>
              <a:xfrm>
                <a:off x="6517530" y="2042193"/>
                <a:ext cx="2485794" cy="815172"/>
              </a:xfrm>
              <a:custGeom>
                <a:avLst/>
                <a:gdLst/>
                <a:ahLst/>
                <a:cxnLst/>
                <a:rect l="l" t="t" r="r" b="b"/>
                <a:pathLst>
                  <a:path w="780414" h="184785">
                    <a:moveTo>
                      <a:pt x="705611" y="0"/>
                    </a:moveTo>
                    <a:lnTo>
                      <a:pt x="74269" y="0"/>
                    </a:lnTo>
                    <a:lnTo>
                      <a:pt x="45359" y="7251"/>
                    </a:lnTo>
                    <a:lnTo>
                      <a:pt x="21751" y="27027"/>
                    </a:lnTo>
                    <a:lnTo>
                      <a:pt x="5836" y="56358"/>
                    </a:lnTo>
                    <a:lnTo>
                      <a:pt x="0" y="92278"/>
                    </a:lnTo>
                    <a:lnTo>
                      <a:pt x="5836" y="128190"/>
                    </a:lnTo>
                    <a:lnTo>
                      <a:pt x="21751" y="157518"/>
                    </a:lnTo>
                    <a:lnTo>
                      <a:pt x="45359" y="177292"/>
                    </a:lnTo>
                    <a:lnTo>
                      <a:pt x="74269" y="184543"/>
                    </a:lnTo>
                    <a:lnTo>
                      <a:pt x="705611" y="184543"/>
                    </a:lnTo>
                    <a:lnTo>
                      <a:pt x="734524" y="177292"/>
                    </a:lnTo>
                    <a:lnTo>
                      <a:pt x="758136" y="157518"/>
                    </a:lnTo>
                    <a:lnTo>
                      <a:pt x="774056" y="128190"/>
                    </a:lnTo>
                    <a:lnTo>
                      <a:pt x="779894" y="92278"/>
                    </a:lnTo>
                    <a:lnTo>
                      <a:pt x="774056" y="56358"/>
                    </a:lnTo>
                    <a:lnTo>
                      <a:pt x="758136" y="27027"/>
                    </a:lnTo>
                    <a:lnTo>
                      <a:pt x="734524" y="7251"/>
                    </a:lnTo>
                    <a:lnTo>
                      <a:pt x="705611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object 70"/>
              <p:cNvSpPr/>
              <p:nvPr/>
            </p:nvSpPr>
            <p:spPr>
              <a:xfrm>
                <a:off x="6387633" y="2289257"/>
                <a:ext cx="177990" cy="355762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80644">
                    <a:moveTo>
                      <a:pt x="55880" y="0"/>
                    </a:moveTo>
                    <a:lnTo>
                      <a:pt x="0" y="40093"/>
                    </a:lnTo>
                    <a:lnTo>
                      <a:pt x="55880" y="80175"/>
                    </a:lnTo>
                    <a:lnTo>
                      <a:pt x="55880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3" name="object 75"/>
            <p:cNvSpPr txBox="1"/>
            <p:nvPr/>
          </p:nvSpPr>
          <p:spPr>
            <a:xfrm>
              <a:off x="6810996" y="208771"/>
              <a:ext cx="1658544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创建职位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时间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140715" y="991066"/>
            <a:ext cx="167893" cy="177687"/>
            <a:chOff x="1295259" y="3716850"/>
            <a:chExt cx="167893" cy="177687"/>
          </a:xfrm>
        </p:grpSpPr>
        <p:sp>
          <p:nvSpPr>
            <p:cNvPr id="25" name="object 63"/>
            <p:cNvSpPr/>
            <p:nvPr/>
          </p:nvSpPr>
          <p:spPr>
            <a:xfrm>
              <a:off x="1295259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21437" y="0"/>
                  </a:moveTo>
                  <a:lnTo>
                    <a:pt x="13094" y="1683"/>
                  </a:lnTo>
                  <a:lnTo>
                    <a:pt x="6280" y="6273"/>
                  </a:lnTo>
                  <a:lnTo>
                    <a:pt x="1685" y="13083"/>
                  </a:lnTo>
                  <a:lnTo>
                    <a:pt x="0" y="21424"/>
                  </a:lnTo>
                  <a:lnTo>
                    <a:pt x="1685" y="29766"/>
                  </a:lnTo>
                  <a:lnTo>
                    <a:pt x="6280" y="36575"/>
                  </a:lnTo>
                  <a:lnTo>
                    <a:pt x="13094" y="41166"/>
                  </a:lnTo>
                  <a:lnTo>
                    <a:pt x="21437" y="42849"/>
                  </a:lnTo>
                  <a:lnTo>
                    <a:pt x="29778" y="41166"/>
                  </a:lnTo>
                  <a:lnTo>
                    <a:pt x="36588" y="36575"/>
                  </a:lnTo>
                  <a:lnTo>
                    <a:pt x="41179" y="29766"/>
                  </a:lnTo>
                  <a:lnTo>
                    <a:pt x="42862" y="21424"/>
                  </a:lnTo>
                  <a:lnTo>
                    <a:pt x="41179" y="13083"/>
                  </a:lnTo>
                  <a:lnTo>
                    <a:pt x="36588" y="6273"/>
                  </a:lnTo>
                  <a:lnTo>
                    <a:pt x="29778" y="1683"/>
                  </a:lnTo>
                  <a:lnTo>
                    <a:pt x="21437" y="0"/>
                  </a:lnTo>
                  <a:close/>
                </a:path>
              </a:pathLst>
            </a:custGeom>
            <a:solidFill>
              <a:srgbClr val="FFF000"/>
            </a:solidFill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object 64"/>
            <p:cNvSpPr/>
            <p:nvPr/>
          </p:nvSpPr>
          <p:spPr>
            <a:xfrm>
              <a:off x="1309215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42862" y="21424"/>
                  </a:moveTo>
                  <a:lnTo>
                    <a:pt x="41179" y="29766"/>
                  </a:lnTo>
                  <a:lnTo>
                    <a:pt x="36588" y="36575"/>
                  </a:lnTo>
                  <a:lnTo>
                    <a:pt x="29778" y="41166"/>
                  </a:lnTo>
                  <a:lnTo>
                    <a:pt x="21437" y="42849"/>
                  </a:lnTo>
                  <a:lnTo>
                    <a:pt x="13094" y="41166"/>
                  </a:lnTo>
                  <a:lnTo>
                    <a:pt x="6280" y="36575"/>
                  </a:lnTo>
                  <a:lnTo>
                    <a:pt x="1685" y="29766"/>
                  </a:lnTo>
                  <a:lnTo>
                    <a:pt x="0" y="21424"/>
                  </a:lnTo>
                  <a:lnTo>
                    <a:pt x="1685" y="13083"/>
                  </a:lnTo>
                  <a:lnTo>
                    <a:pt x="6280" y="6273"/>
                  </a:lnTo>
                  <a:lnTo>
                    <a:pt x="13094" y="1683"/>
                  </a:lnTo>
                  <a:lnTo>
                    <a:pt x="21437" y="0"/>
                  </a:lnTo>
                  <a:lnTo>
                    <a:pt x="29778" y="1683"/>
                  </a:lnTo>
                  <a:lnTo>
                    <a:pt x="36588" y="6273"/>
                  </a:lnTo>
                  <a:lnTo>
                    <a:pt x="41179" y="13083"/>
                  </a:lnTo>
                  <a:lnTo>
                    <a:pt x="42862" y="21424"/>
                  </a:lnTo>
                  <a:close/>
                </a:path>
              </a:pathLst>
            </a:custGeom>
            <a:solidFill>
              <a:srgbClr val="64C448"/>
            </a:solidFill>
            <a:ln w="21424">
              <a:solidFill>
                <a:srgbClr val="3E5CCC"/>
              </a:solidFill>
            </a:ln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381005" y="2404952"/>
            <a:ext cx="1429989" cy="567619"/>
            <a:chOff x="3579546" y="958260"/>
            <a:chExt cx="1429989" cy="635348"/>
          </a:xfrm>
        </p:grpSpPr>
        <p:sp>
          <p:nvSpPr>
            <p:cNvPr id="73" name="object 30"/>
            <p:cNvSpPr/>
            <p:nvPr/>
          </p:nvSpPr>
          <p:spPr>
            <a:xfrm>
              <a:off x="3579546" y="958260"/>
              <a:ext cx="1429989" cy="635348"/>
            </a:xfrm>
            <a:custGeom>
              <a:avLst/>
              <a:gdLst/>
              <a:ahLst/>
              <a:cxnLst/>
              <a:rect l="l" t="t" r="r" b="b"/>
              <a:pathLst>
                <a:path w="448944" h="178435">
                  <a:moveTo>
                    <a:pt x="339953" y="0"/>
                  </a:moveTo>
                  <a:lnTo>
                    <a:pt x="74282" y="0"/>
                  </a:lnTo>
                  <a:lnTo>
                    <a:pt x="45369" y="7002"/>
                  </a:lnTo>
                  <a:lnTo>
                    <a:pt x="21758" y="26098"/>
                  </a:lnTo>
                  <a:lnTo>
                    <a:pt x="5838" y="54424"/>
                  </a:lnTo>
                  <a:lnTo>
                    <a:pt x="0" y="89115"/>
                  </a:lnTo>
                  <a:lnTo>
                    <a:pt x="5838" y="123792"/>
                  </a:lnTo>
                  <a:lnTo>
                    <a:pt x="21758" y="152111"/>
                  </a:lnTo>
                  <a:lnTo>
                    <a:pt x="45369" y="171204"/>
                  </a:lnTo>
                  <a:lnTo>
                    <a:pt x="74282" y="178206"/>
                  </a:lnTo>
                  <a:lnTo>
                    <a:pt x="339953" y="178206"/>
                  </a:lnTo>
                  <a:lnTo>
                    <a:pt x="364565" y="173162"/>
                  </a:lnTo>
                  <a:lnTo>
                    <a:pt x="385627" y="159189"/>
                  </a:lnTo>
                  <a:lnTo>
                    <a:pt x="401763" y="138028"/>
                  </a:lnTo>
                  <a:lnTo>
                    <a:pt x="411594" y="111417"/>
                  </a:lnTo>
                  <a:lnTo>
                    <a:pt x="448348" y="85966"/>
                  </a:lnTo>
                  <a:lnTo>
                    <a:pt x="409625" y="59143"/>
                  </a:lnTo>
                  <a:lnTo>
                    <a:pt x="398930" y="35393"/>
                  </a:lnTo>
                  <a:lnTo>
                    <a:pt x="383014" y="16675"/>
                  </a:lnTo>
                  <a:lnTo>
                    <a:pt x="362986" y="4404"/>
                  </a:lnTo>
                  <a:lnTo>
                    <a:pt x="339953" y="0"/>
                  </a:lnTo>
                  <a:close/>
                </a:path>
              </a:pathLst>
            </a:custGeom>
            <a:solidFill>
              <a:srgbClr val="3163D7"/>
            </a:solidFill>
          </p:spPr>
          <p:txBody>
            <a:bodyPr wrap="square" lIns="0" tIns="0" rIns="0" bIns="0" rtlCol="0"/>
            <a:lstStyle/>
            <a:p>
              <a:endParaRPr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object 35"/>
            <p:cNvSpPr txBox="1"/>
            <p:nvPr/>
          </p:nvSpPr>
          <p:spPr>
            <a:xfrm>
              <a:off x="3882645" y="1105701"/>
              <a:ext cx="768594" cy="30351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第</a:t>
              </a:r>
              <a:r>
                <a:rPr lang="en-US" b="1" spc="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3</a:t>
              </a: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天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381005" y="1581129"/>
            <a:ext cx="1429989" cy="567619"/>
            <a:chOff x="3579546" y="958260"/>
            <a:chExt cx="1429989" cy="635348"/>
          </a:xfrm>
        </p:grpSpPr>
        <p:sp>
          <p:nvSpPr>
            <p:cNvPr id="76" name="object 30"/>
            <p:cNvSpPr/>
            <p:nvPr/>
          </p:nvSpPr>
          <p:spPr>
            <a:xfrm>
              <a:off x="3579546" y="958260"/>
              <a:ext cx="1429989" cy="635348"/>
            </a:xfrm>
            <a:custGeom>
              <a:avLst/>
              <a:gdLst/>
              <a:ahLst/>
              <a:cxnLst/>
              <a:rect l="l" t="t" r="r" b="b"/>
              <a:pathLst>
                <a:path w="448944" h="178435">
                  <a:moveTo>
                    <a:pt x="339953" y="0"/>
                  </a:moveTo>
                  <a:lnTo>
                    <a:pt x="74282" y="0"/>
                  </a:lnTo>
                  <a:lnTo>
                    <a:pt x="45369" y="7002"/>
                  </a:lnTo>
                  <a:lnTo>
                    <a:pt x="21758" y="26098"/>
                  </a:lnTo>
                  <a:lnTo>
                    <a:pt x="5838" y="54424"/>
                  </a:lnTo>
                  <a:lnTo>
                    <a:pt x="0" y="89115"/>
                  </a:lnTo>
                  <a:lnTo>
                    <a:pt x="5838" y="123792"/>
                  </a:lnTo>
                  <a:lnTo>
                    <a:pt x="21758" y="152111"/>
                  </a:lnTo>
                  <a:lnTo>
                    <a:pt x="45369" y="171204"/>
                  </a:lnTo>
                  <a:lnTo>
                    <a:pt x="74282" y="178206"/>
                  </a:lnTo>
                  <a:lnTo>
                    <a:pt x="339953" y="178206"/>
                  </a:lnTo>
                  <a:lnTo>
                    <a:pt x="364565" y="173162"/>
                  </a:lnTo>
                  <a:lnTo>
                    <a:pt x="385627" y="159189"/>
                  </a:lnTo>
                  <a:lnTo>
                    <a:pt x="401763" y="138028"/>
                  </a:lnTo>
                  <a:lnTo>
                    <a:pt x="411594" y="111417"/>
                  </a:lnTo>
                  <a:lnTo>
                    <a:pt x="448348" y="85966"/>
                  </a:lnTo>
                  <a:lnTo>
                    <a:pt x="409625" y="59143"/>
                  </a:lnTo>
                  <a:lnTo>
                    <a:pt x="398930" y="35393"/>
                  </a:lnTo>
                  <a:lnTo>
                    <a:pt x="383014" y="16675"/>
                  </a:lnTo>
                  <a:lnTo>
                    <a:pt x="362986" y="4404"/>
                  </a:lnTo>
                  <a:lnTo>
                    <a:pt x="339953" y="0"/>
                  </a:lnTo>
                  <a:close/>
                </a:path>
              </a:pathLst>
            </a:custGeom>
            <a:solidFill>
              <a:srgbClr val="3163D7"/>
            </a:solidFill>
          </p:spPr>
          <p:txBody>
            <a:bodyPr wrap="square" lIns="0" tIns="0" rIns="0" bIns="0" rtlCol="0"/>
            <a:lstStyle/>
            <a:p>
              <a:endParaRPr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object 35"/>
            <p:cNvSpPr txBox="1"/>
            <p:nvPr/>
          </p:nvSpPr>
          <p:spPr>
            <a:xfrm>
              <a:off x="3882645" y="1105701"/>
              <a:ext cx="768594" cy="30351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第</a:t>
              </a:r>
              <a:r>
                <a:rPr lang="en-US"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2</a:t>
              </a: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天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381005" y="3482150"/>
            <a:ext cx="1429989" cy="567619"/>
            <a:chOff x="3579546" y="958260"/>
            <a:chExt cx="1429989" cy="635348"/>
          </a:xfrm>
        </p:grpSpPr>
        <p:sp>
          <p:nvSpPr>
            <p:cNvPr id="79" name="object 30"/>
            <p:cNvSpPr/>
            <p:nvPr/>
          </p:nvSpPr>
          <p:spPr>
            <a:xfrm>
              <a:off x="3579546" y="958260"/>
              <a:ext cx="1429989" cy="635348"/>
            </a:xfrm>
            <a:custGeom>
              <a:avLst/>
              <a:gdLst/>
              <a:ahLst/>
              <a:cxnLst/>
              <a:rect l="l" t="t" r="r" b="b"/>
              <a:pathLst>
                <a:path w="448944" h="178435">
                  <a:moveTo>
                    <a:pt x="339953" y="0"/>
                  </a:moveTo>
                  <a:lnTo>
                    <a:pt x="74282" y="0"/>
                  </a:lnTo>
                  <a:lnTo>
                    <a:pt x="45369" y="7002"/>
                  </a:lnTo>
                  <a:lnTo>
                    <a:pt x="21758" y="26098"/>
                  </a:lnTo>
                  <a:lnTo>
                    <a:pt x="5838" y="54424"/>
                  </a:lnTo>
                  <a:lnTo>
                    <a:pt x="0" y="89115"/>
                  </a:lnTo>
                  <a:lnTo>
                    <a:pt x="5838" y="123792"/>
                  </a:lnTo>
                  <a:lnTo>
                    <a:pt x="21758" y="152111"/>
                  </a:lnTo>
                  <a:lnTo>
                    <a:pt x="45369" y="171204"/>
                  </a:lnTo>
                  <a:lnTo>
                    <a:pt x="74282" y="178206"/>
                  </a:lnTo>
                  <a:lnTo>
                    <a:pt x="339953" y="178206"/>
                  </a:lnTo>
                  <a:lnTo>
                    <a:pt x="364565" y="173162"/>
                  </a:lnTo>
                  <a:lnTo>
                    <a:pt x="385627" y="159189"/>
                  </a:lnTo>
                  <a:lnTo>
                    <a:pt x="401763" y="138028"/>
                  </a:lnTo>
                  <a:lnTo>
                    <a:pt x="411594" y="111417"/>
                  </a:lnTo>
                  <a:lnTo>
                    <a:pt x="448348" y="85966"/>
                  </a:lnTo>
                  <a:lnTo>
                    <a:pt x="409625" y="59143"/>
                  </a:lnTo>
                  <a:lnTo>
                    <a:pt x="398930" y="35393"/>
                  </a:lnTo>
                  <a:lnTo>
                    <a:pt x="383014" y="16675"/>
                  </a:lnTo>
                  <a:lnTo>
                    <a:pt x="362986" y="4404"/>
                  </a:lnTo>
                  <a:lnTo>
                    <a:pt x="339953" y="0"/>
                  </a:lnTo>
                  <a:close/>
                </a:path>
              </a:pathLst>
            </a:custGeom>
            <a:solidFill>
              <a:srgbClr val="3163D7"/>
            </a:solidFill>
          </p:spPr>
          <p:txBody>
            <a:bodyPr wrap="square" lIns="0" tIns="0" rIns="0" bIns="0" rtlCol="0"/>
            <a:lstStyle/>
            <a:p>
              <a:endParaRPr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object 35"/>
            <p:cNvSpPr txBox="1"/>
            <p:nvPr/>
          </p:nvSpPr>
          <p:spPr>
            <a:xfrm>
              <a:off x="3882645" y="1105701"/>
              <a:ext cx="768594" cy="31005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第</a:t>
              </a:r>
              <a:r>
                <a:rPr lang="en-US" b="1" spc="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4</a:t>
              </a: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天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381005" y="5480244"/>
            <a:ext cx="1429989" cy="567619"/>
            <a:chOff x="3579546" y="958260"/>
            <a:chExt cx="1429989" cy="635348"/>
          </a:xfrm>
        </p:grpSpPr>
        <p:sp>
          <p:nvSpPr>
            <p:cNvPr id="82" name="object 30"/>
            <p:cNvSpPr/>
            <p:nvPr/>
          </p:nvSpPr>
          <p:spPr>
            <a:xfrm>
              <a:off x="3579546" y="958260"/>
              <a:ext cx="1429989" cy="635348"/>
            </a:xfrm>
            <a:custGeom>
              <a:avLst/>
              <a:gdLst/>
              <a:ahLst/>
              <a:cxnLst/>
              <a:rect l="l" t="t" r="r" b="b"/>
              <a:pathLst>
                <a:path w="448944" h="178435">
                  <a:moveTo>
                    <a:pt x="339953" y="0"/>
                  </a:moveTo>
                  <a:lnTo>
                    <a:pt x="74282" y="0"/>
                  </a:lnTo>
                  <a:lnTo>
                    <a:pt x="45369" y="7002"/>
                  </a:lnTo>
                  <a:lnTo>
                    <a:pt x="21758" y="26098"/>
                  </a:lnTo>
                  <a:lnTo>
                    <a:pt x="5838" y="54424"/>
                  </a:lnTo>
                  <a:lnTo>
                    <a:pt x="0" y="89115"/>
                  </a:lnTo>
                  <a:lnTo>
                    <a:pt x="5838" y="123792"/>
                  </a:lnTo>
                  <a:lnTo>
                    <a:pt x="21758" y="152111"/>
                  </a:lnTo>
                  <a:lnTo>
                    <a:pt x="45369" y="171204"/>
                  </a:lnTo>
                  <a:lnTo>
                    <a:pt x="74282" y="178206"/>
                  </a:lnTo>
                  <a:lnTo>
                    <a:pt x="339953" y="178206"/>
                  </a:lnTo>
                  <a:lnTo>
                    <a:pt x="364565" y="173162"/>
                  </a:lnTo>
                  <a:lnTo>
                    <a:pt x="385627" y="159189"/>
                  </a:lnTo>
                  <a:lnTo>
                    <a:pt x="401763" y="138028"/>
                  </a:lnTo>
                  <a:lnTo>
                    <a:pt x="411594" y="111417"/>
                  </a:lnTo>
                  <a:lnTo>
                    <a:pt x="448348" y="85966"/>
                  </a:lnTo>
                  <a:lnTo>
                    <a:pt x="409625" y="59143"/>
                  </a:lnTo>
                  <a:lnTo>
                    <a:pt x="398930" y="35393"/>
                  </a:lnTo>
                  <a:lnTo>
                    <a:pt x="383014" y="16675"/>
                  </a:lnTo>
                  <a:lnTo>
                    <a:pt x="362986" y="4404"/>
                  </a:lnTo>
                  <a:lnTo>
                    <a:pt x="339953" y="0"/>
                  </a:lnTo>
                  <a:close/>
                </a:path>
              </a:pathLst>
            </a:custGeom>
            <a:solidFill>
              <a:srgbClr val="3163D7"/>
            </a:solidFill>
          </p:spPr>
          <p:txBody>
            <a:bodyPr wrap="square" lIns="0" tIns="0" rIns="0" bIns="0" rtlCol="0"/>
            <a:lstStyle/>
            <a:p>
              <a:endParaRPr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object 35"/>
            <p:cNvSpPr txBox="1"/>
            <p:nvPr/>
          </p:nvSpPr>
          <p:spPr>
            <a:xfrm>
              <a:off x="3882645" y="1105701"/>
              <a:ext cx="768594" cy="31005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第</a:t>
              </a:r>
              <a:r>
                <a:rPr lang="en-US" b="1" spc="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8</a:t>
              </a: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天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7140715" y="1766216"/>
            <a:ext cx="167893" cy="177687"/>
            <a:chOff x="1295259" y="3716850"/>
            <a:chExt cx="167893" cy="177687"/>
          </a:xfrm>
        </p:grpSpPr>
        <p:sp>
          <p:nvSpPr>
            <p:cNvPr id="86" name="object 63"/>
            <p:cNvSpPr/>
            <p:nvPr/>
          </p:nvSpPr>
          <p:spPr>
            <a:xfrm>
              <a:off x="1295259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21437" y="0"/>
                  </a:moveTo>
                  <a:lnTo>
                    <a:pt x="13094" y="1683"/>
                  </a:lnTo>
                  <a:lnTo>
                    <a:pt x="6280" y="6273"/>
                  </a:lnTo>
                  <a:lnTo>
                    <a:pt x="1685" y="13083"/>
                  </a:lnTo>
                  <a:lnTo>
                    <a:pt x="0" y="21424"/>
                  </a:lnTo>
                  <a:lnTo>
                    <a:pt x="1685" y="29766"/>
                  </a:lnTo>
                  <a:lnTo>
                    <a:pt x="6280" y="36575"/>
                  </a:lnTo>
                  <a:lnTo>
                    <a:pt x="13094" y="41166"/>
                  </a:lnTo>
                  <a:lnTo>
                    <a:pt x="21437" y="42849"/>
                  </a:lnTo>
                  <a:lnTo>
                    <a:pt x="29778" y="41166"/>
                  </a:lnTo>
                  <a:lnTo>
                    <a:pt x="36588" y="36575"/>
                  </a:lnTo>
                  <a:lnTo>
                    <a:pt x="41179" y="29766"/>
                  </a:lnTo>
                  <a:lnTo>
                    <a:pt x="42862" y="21424"/>
                  </a:lnTo>
                  <a:lnTo>
                    <a:pt x="41179" y="13083"/>
                  </a:lnTo>
                  <a:lnTo>
                    <a:pt x="36588" y="6273"/>
                  </a:lnTo>
                  <a:lnTo>
                    <a:pt x="29778" y="1683"/>
                  </a:lnTo>
                  <a:lnTo>
                    <a:pt x="21437" y="0"/>
                  </a:lnTo>
                  <a:close/>
                </a:path>
              </a:pathLst>
            </a:custGeom>
            <a:solidFill>
              <a:srgbClr val="FFF000"/>
            </a:solidFill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object 64"/>
            <p:cNvSpPr/>
            <p:nvPr/>
          </p:nvSpPr>
          <p:spPr>
            <a:xfrm>
              <a:off x="1309215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42862" y="21424"/>
                  </a:moveTo>
                  <a:lnTo>
                    <a:pt x="41179" y="29766"/>
                  </a:lnTo>
                  <a:lnTo>
                    <a:pt x="36588" y="36575"/>
                  </a:lnTo>
                  <a:lnTo>
                    <a:pt x="29778" y="41166"/>
                  </a:lnTo>
                  <a:lnTo>
                    <a:pt x="21437" y="42849"/>
                  </a:lnTo>
                  <a:lnTo>
                    <a:pt x="13094" y="41166"/>
                  </a:lnTo>
                  <a:lnTo>
                    <a:pt x="6280" y="36575"/>
                  </a:lnTo>
                  <a:lnTo>
                    <a:pt x="1685" y="29766"/>
                  </a:lnTo>
                  <a:lnTo>
                    <a:pt x="0" y="21424"/>
                  </a:lnTo>
                  <a:lnTo>
                    <a:pt x="1685" y="13083"/>
                  </a:lnTo>
                  <a:lnTo>
                    <a:pt x="6280" y="6273"/>
                  </a:lnTo>
                  <a:lnTo>
                    <a:pt x="13094" y="1683"/>
                  </a:lnTo>
                  <a:lnTo>
                    <a:pt x="21437" y="0"/>
                  </a:lnTo>
                  <a:lnTo>
                    <a:pt x="29778" y="1683"/>
                  </a:lnTo>
                  <a:lnTo>
                    <a:pt x="36588" y="6273"/>
                  </a:lnTo>
                  <a:lnTo>
                    <a:pt x="41179" y="13083"/>
                  </a:lnTo>
                  <a:lnTo>
                    <a:pt x="42862" y="21424"/>
                  </a:lnTo>
                  <a:close/>
                </a:path>
              </a:pathLst>
            </a:custGeom>
            <a:solidFill>
              <a:srgbClr val="64C448"/>
            </a:solidFill>
            <a:ln w="21424">
              <a:solidFill>
                <a:srgbClr val="3E5CCC"/>
              </a:solidFill>
            </a:ln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140715" y="5705989"/>
            <a:ext cx="167893" cy="177687"/>
            <a:chOff x="1295259" y="3716850"/>
            <a:chExt cx="167893" cy="177687"/>
          </a:xfrm>
        </p:grpSpPr>
        <p:sp>
          <p:nvSpPr>
            <p:cNvPr id="89" name="object 63"/>
            <p:cNvSpPr/>
            <p:nvPr/>
          </p:nvSpPr>
          <p:spPr>
            <a:xfrm>
              <a:off x="1295259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21437" y="0"/>
                  </a:moveTo>
                  <a:lnTo>
                    <a:pt x="13094" y="1683"/>
                  </a:lnTo>
                  <a:lnTo>
                    <a:pt x="6280" y="6273"/>
                  </a:lnTo>
                  <a:lnTo>
                    <a:pt x="1685" y="13083"/>
                  </a:lnTo>
                  <a:lnTo>
                    <a:pt x="0" y="21424"/>
                  </a:lnTo>
                  <a:lnTo>
                    <a:pt x="1685" y="29766"/>
                  </a:lnTo>
                  <a:lnTo>
                    <a:pt x="6280" y="36575"/>
                  </a:lnTo>
                  <a:lnTo>
                    <a:pt x="13094" y="41166"/>
                  </a:lnTo>
                  <a:lnTo>
                    <a:pt x="21437" y="42849"/>
                  </a:lnTo>
                  <a:lnTo>
                    <a:pt x="29778" y="41166"/>
                  </a:lnTo>
                  <a:lnTo>
                    <a:pt x="36588" y="36575"/>
                  </a:lnTo>
                  <a:lnTo>
                    <a:pt x="41179" y="29766"/>
                  </a:lnTo>
                  <a:lnTo>
                    <a:pt x="42862" y="21424"/>
                  </a:lnTo>
                  <a:lnTo>
                    <a:pt x="41179" y="13083"/>
                  </a:lnTo>
                  <a:lnTo>
                    <a:pt x="36588" y="6273"/>
                  </a:lnTo>
                  <a:lnTo>
                    <a:pt x="29778" y="1683"/>
                  </a:lnTo>
                  <a:lnTo>
                    <a:pt x="21437" y="0"/>
                  </a:lnTo>
                  <a:close/>
                </a:path>
              </a:pathLst>
            </a:custGeom>
            <a:solidFill>
              <a:srgbClr val="FFF000"/>
            </a:solidFill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object 64"/>
            <p:cNvSpPr/>
            <p:nvPr/>
          </p:nvSpPr>
          <p:spPr>
            <a:xfrm>
              <a:off x="1309215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42862" y="21424"/>
                  </a:moveTo>
                  <a:lnTo>
                    <a:pt x="41179" y="29766"/>
                  </a:lnTo>
                  <a:lnTo>
                    <a:pt x="36588" y="36575"/>
                  </a:lnTo>
                  <a:lnTo>
                    <a:pt x="29778" y="41166"/>
                  </a:lnTo>
                  <a:lnTo>
                    <a:pt x="21437" y="42849"/>
                  </a:lnTo>
                  <a:lnTo>
                    <a:pt x="13094" y="41166"/>
                  </a:lnTo>
                  <a:lnTo>
                    <a:pt x="6280" y="36575"/>
                  </a:lnTo>
                  <a:lnTo>
                    <a:pt x="1685" y="29766"/>
                  </a:lnTo>
                  <a:lnTo>
                    <a:pt x="0" y="21424"/>
                  </a:lnTo>
                  <a:lnTo>
                    <a:pt x="1685" y="13083"/>
                  </a:lnTo>
                  <a:lnTo>
                    <a:pt x="6280" y="6273"/>
                  </a:lnTo>
                  <a:lnTo>
                    <a:pt x="13094" y="1683"/>
                  </a:lnTo>
                  <a:lnTo>
                    <a:pt x="21437" y="0"/>
                  </a:lnTo>
                  <a:lnTo>
                    <a:pt x="29778" y="1683"/>
                  </a:lnTo>
                  <a:lnTo>
                    <a:pt x="36588" y="6273"/>
                  </a:lnTo>
                  <a:lnTo>
                    <a:pt x="41179" y="13083"/>
                  </a:lnTo>
                  <a:lnTo>
                    <a:pt x="42862" y="21424"/>
                  </a:lnTo>
                  <a:close/>
                </a:path>
              </a:pathLst>
            </a:custGeom>
            <a:solidFill>
              <a:srgbClr val="64C448"/>
            </a:solidFill>
            <a:ln w="21424">
              <a:solidFill>
                <a:srgbClr val="3E5CCC"/>
              </a:solidFill>
            </a:ln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140715" y="3699567"/>
            <a:ext cx="167893" cy="177687"/>
            <a:chOff x="1295259" y="3716850"/>
            <a:chExt cx="167893" cy="177687"/>
          </a:xfrm>
        </p:grpSpPr>
        <p:sp>
          <p:nvSpPr>
            <p:cNvPr id="92" name="object 63"/>
            <p:cNvSpPr/>
            <p:nvPr/>
          </p:nvSpPr>
          <p:spPr>
            <a:xfrm>
              <a:off x="1295259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21437" y="0"/>
                  </a:moveTo>
                  <a:lnTo>
                    <a:pt x="13094" y="1683"/>
                  </a:lnTo>
                  <a:lnTo>
                    <a:pt x="6280" y="6273"/>
                  </a:lnTo>
                  <a:lnTo>
                    <a:pt x="1685" y="13083"/>
                  </a:lnTo>
                  <a:lnTo>
                    <a:pt x="0" y="21424"/>
                  </a:lnTo>
                  <a:lnTo>
                    <a:pt x="1685" y="29766"/>
                  </a:lnTo>
                  <a:lnTo>
                    <a:pt x="6280" y="36575"/>
                  </a:lnTo>
                  <a:lnTo>
                    <a:pt x="13094" y="41166"/>
                  </a:lnTo>
                  <a:lnTo>
                    <a:pt x="21437" y="42849"/>
                  </a:lnTo>
                  <a:lnTo>
                    <a:pt x="29778" y="41166"/>
                  </a:lnTo>
                  <a:lnTo>
                    <a:pt x="36588" y="36575"/>
                  </a:lnTo>
                  <a:lnTo>
                    <a:pt x="41179" y="29766"/>
                  </a:lnTo>
                  <a:lnTo>
                    <a:pt x="42862" y="21424"/>
                  </a:lnTo>
                  <a:lnTo>
                    <a:pt x="41179" y="13083"/>
                  </a:lnTo>
                  <a:lnTo>
                    <a:pt x="36588" y="6273"/>
                  </a:lnTo>
                  <a:lnTo>
                    <a:pt x="29778" y="1683"/>
                  </a:lnTo>
                  <a:lnTo>
                    <a:pt x="21437" y="0"/>
                  </a:lnTo>
                  <a:close/>
                </a:path>
              </a:pathLst>
            </a:custGeom>
            <a:solidFill>
              <a:srgbClr val="FFF000"/>
            </a:solidFill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object 64"/>
            <p:cNvSpPr/>
            <p:nvPr/>
          </p:nvSpPr>
          <p:spPr>
            <a:xfrm>
              <a:off x="1309215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42862" y="21424"/>
                  </a:moveTo>
                  <a:lnTo>
                    <a:pt x="41179" y="29766"/>
                  </a:lnTo>
                  <a:lnTo>
                    <a:pt x="36588" y="36575"/>
                  </a:lnTo>
                  <a:lnTo>
                    <a:pt x="29778" y="41166"/>
                  </a:lnTo>
                  <a:lnTo>
                    <a:pt x="21437" y="42849"/>
                  </a:lnTo>
                  <a:lnTo>
                    <a:pt x="13094" y="41166"/>
                  </a:lnTo>
                  <a:lnTo>
                    <a:pt x="6280" y="36575"/>
                  </a:lnTo>
                  <a:lnTo>
                    <a:pt x="1685" y="29766"/>
                  </a:lnTo>
                  <a:lnTo>
                    <a:pt x="0" y="21424"/>
                  </a:lnTo>
                  <a:lnTo>
                    <a:pt x="1685" y="13083"/>
                  </a:lnTo>
                  <a:lnTo>
                    <a:pt x="6280" y="6273"/>
                  </a:lnTo>
                  <a:lnTo>
                    <a:pt x="13094" y="1683"/>
                  </a:lnTo>
                  <a:lnTo>
                    <a:pt x="21437" y="0"/>
                  </a:lnTo>
                  <a:lnTo>
                    <a:pt x="29778" y="1683"/>
                  </a:lnTo>
                  <a:lnTo>
                    <a:pt x="36588" y="6273"/>
                  </a:lnTo>
                  <a:lnTo>
                    <a:pt x="41179" y="13083"/>
                  </a:lnTo>
                  <a:lnTo>
                    <a:pt x="42862" y="21424"/>
                  </a:lnTo>
                  <a:close/>
                </a:path>
              </a:pathLst>
            </a:custGeom>
            <a:solidFill>
              <a:srgbClr val="64C448"/>
            </a:solidFill>
            <a:ln w="21424">
              <a:solidFill>
                <a:srgbClr val="3E5CCC"/>
              </a:solidFill>
            </a:ln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140715" y="2607625"/>
            <a:ext cx="167893" cy="177687"/>
            <a:chOff x="1295259" y="3716850"/>
            <a:chExt cx="167893" cy="177687"/>
          </a:xfrm>
        </p:grpSpPr>
        <p:sp>
          <p:nvSpPr>
            <p:cNvPr id="95" name="object 63"/>
            <p:cNvSpPr/>
            <p:nvPr/>
          </p:nvSpPr>
          <p:spPr>
            <a:xfrm>
              <a:off x="1295259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21437" y="0"/>
                  </a:moveTo>
                  <a:lnTo>
                    <a:pt x="13094" y="1683"/>
                  </a:lnTo>
                  <a:lnTo>
                    <a:pt x="6280" y="6273"/>
                  </a:lnTo>
                  <a:lnTo>
                    <a:pt x="1685" y="13083"/>
                  </a:lnTo>
                  <a:lnTo>
                    <a:pt x="0" y="21424"/>
                  </a:lnTo>
                  <a:lnTo>
                    <a:pt x="1685" y="29766"/>
                  </a:lnTo>
                  <a:lnTo>
                    <a:pt x="6280" y="36575"/>
                  </a:lnTo>
                  <a:lnTo>
                    <a:pt x="13094" y="41166"/>
                  </a:lnTo>
                  <a:lnTo>
                    <a:pt x="21437" y="42849"/>
                  </a:lnTo>
                  <a:lnTo>
                    <a:pt x="29778" y="41166"/>
                  </a:lnTo>
                  <a:lnTo>
                    <a:pt x="36588" y="36575"/>
                  </a:lnTo>
                  <a:lnTo>
                    <a:pt x="41179" y="29766"/>
                  </a:lnTo>
                  <a:lnTo>
                    <a:pt x="42862" y="21424"/>
                  </a:lnTo>
                  <a:lnTo>
                    <a:pt x="41179" y="13083"/>
                  </a:lnTo>
                  <a:lnTo>
                    <a:pt x="36588" y="6273"/>
                  </a:lnTo>
                  <a:lnTo>
                    <a:pt x="29778" y="1683"/>
                  </a:lnTo>
                  <a:lnTo>
                    <a:pt x="21437" y="0"/>
                  </a:lnTo>
                  <a:close/>
                </a:path>
              </a:pathLst>
            </a:custGeom>
            <a:solidFill>
              <a:srgbClr val="FFF000"/>
            </a:solidFill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object 64"/>
            <p:cNvSpPr/>
            <p:nvPr/>
          </p:nvSpPr>
          <p:spPr>
            <a:xfrm>
              <a:off x="1309215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42862" y="21424"/>
                  </a:moveTo>
                  <a:lnTo>
                    <a:pt x="41179" y="29766"/>
                  </a:lnTo>
                  <a:lnTo>
                    <a:pt x="36588" y="36575"/>
                  </a:lnTo>
                  <a:lnTo>
                    <a:pt x="29778" y="41166"/>
                  </a:lnTo>
                  <a:lnTo>
                    <a:pt x="21437" y="42849"/>
                  </a:lnTo>
                  <a:lnTo>
                    <a:pt x="13094" y="41166"/>
                  </a:lnTo>
                  <a:lnTo>
                    <a:pt x="6280" y="36575"/>
                  </a:lnTo>
                  <a:lnTo>
                    <a:pt x="1685" y="29766"/>
                  </a:lnTo>
                  <a:lnTo>
                    <a:pt x="0" y="21424"/>
                  </a:lnTo>
                  <a:lnTo>
                    <a:pt x="1685" y="13083"/>
                  </a:lnTo>
                  <a:lnTo>
                    <a:pt x="6280" y="6273"/>
                  </a:lnTo>
                  <a:lnTo>
                    <a:pt x="13094" y="1683"/>
                  </a:lnTo>
                  <a:lnTo>
                    <a:pt x="21437" y="0"/>
                  </a:lnTo>
                  <a:lnTo>
                    <a:pt x="29778" y="1683"/>
                  </a:lnTo>
                  <a:lnTo>
                    <a:pt x="36588" y="6273"/>
                  </a:lnTo>
                  <a:lnTo>
                    <a:pt x="41179" y="13083"/>
                  </a:lnTo>
                  <a:lnTo>
                    <a:pt x="42862" y="21424"/>
                  </a:lnTo>
                  <a:close/>
                </a:path>
              </a:pathLst>
            </a:custGeom>
            <a:solidFill>
              <a:srgbClr val="64C448"/>
            </a:solidFill>
            <a:ln w="21424">
              <a:solidFill>
                <a:srgbClr val="3E5CCC"/>
              </a:solidFill>
            </a:ln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1567876" y="2202459"/>
            <a:ext cx="2255188" cy="1169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运营总监</a:t>
            </a:r>
            <a:endParaRPr lang="en-US" altLang="zh-CN" sz="2800" b="1" dirty="0" smtClean="0">
              <a:solidFill>
                <a:srgbClr val="1B88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/>
            </a:endParaRPr>
          </a:p>
          <a:p>
            <a:pPr>
              <a:lnSpc>
                <a:spcPct val="150000"/>
              </a:lnSpc>
            </a:pPr>
            <a:r>
              <a:rPr lang="zh-CN" altLang="en-US" sz="1867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关键岗位招聘周期</a:t>
            </a:r>
            <a:endParaRPr lang="zh-CN" altLang="en-US" sz="1867" b="1" dirty="0">
              <a:solidFill>
                <a:srgbClr val="1B88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721138" y="2390272"/>
            <a:ext cx="626281" cy="790079"/>
            <a:chOff x="4478013" y="1756930"/>
            <a:chExt cx="626281" cy="790079"/>
          </a:xfrm>
        </p:grpSpPr>
        <p:sp>
          <p:nvSpPr>
            <p:cNvPr id="99" name="矩形 98"/>
            <p:cNvSpPr/>
            <p:nvPr/>
          </p:nvSpPr>
          <p:spPr>
            <a:xfrm rot="1546592">
              <a:off x="4478013" y="1870300"/>
              <a:ext cx="462708" cy="440675"/>
            </a:xfrm>
            <a:prstGeom prst="rect">
              <a:avLst/>
            </a:prstGeom>
            <a:solidFill>
              <a:srgbClr val="429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/>
            <p:cNvSpPr/>
            <p:nvPr/>
          </p:nvSpPr>
          <p:spPr>
            <a:xfrm flipV="1">
              <a:off x="4608380" y="2437066"/>
              <a:ext cx="100988" cy="109943"/>
            </a:xfrm>
            <a:prstGeom prst="rect">
              <a:avLst/>
            </a:prstGeom>
            <a:solidFill>
              <a:srgbClr val="5FCD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4946386" y="2235030"/>
              <a:ext cx="157908" cy="150389"/>
            </a:xfrm>
            <a:prstGeom prst="rect">
              <a:avLst/>
            </a:prstGeom>
            <a:solidFill>
              <a:srgbClr val="A9E9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4492739" y="1756930"/>
              <a:ext cx="4627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</a:rPr>
                <a:t>1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681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5381005" y="757306"/>
            <a:ext cx="1429989" cy="567619"/>
            <a:chOff x="3579546" y="958260"/>
            <a:chExt cx="1429989" cy="635348"/>
          </a:xfrm>
        </p:grpSpPr>
        <p:sp>
          <p:nvSpPr>
            <p:cNvPr id="6" name="object 30"/>
            <p:cNvSpPr/>
            <p:nvPr/>
          </p:nvSpPr>
          <p:spPr>
            <a:xfrm>
              <a:off x="3579546" y="958260"/>
              <a:ext cx="1429989" cy="635348"/>
            </a:xfrm>
            <a:custGeom>
              <a:avLst/>
              <a:gdLst/>
              <a:ahLst/>
              <a:cxnLst/>
              <a:rect l="l" t="t" r="r" b="b"/>
              <a:pathLst>
                <a:path w="448944" h="178435">
                  <a:moveTo>
                    <a:pt x="339953" y="0"/>
                  </a:moveTo>
                  <a:lnTo>
                    <a:pt x="74282" y="0"/>
                  </a:lnTo>
                  <a:lnTo>
                    <a:pt x="45369" y="7002"/>
                  </a:lnTo>
                  <a:lnTo>
                    <a:pt x="21758" y="26098"/>
                  </a:lnTo>
                  <a:lnTo>
                    <a:pt x="5838" y="54424"/>
                  </a:lnTo>
                  <a:lnTo>
                    <a:pt x="0" y="89115"/>
                  </a:lnTo>
                  <a:lnTo>
                    <a:pt x="5838" y="123792"/>
                  </a:lnTo>
                  <a:lnTo>
                    <a:pt x="21758" y="152111"/>
                  </a:lnTo>
                  <a:lnTo>
                    <a:pt x="45369" y="171204"/>
                  </a:lnTo>
                  <a:lnTo>
                    <a:pt x="74282" y="178206"/>
                  </a:lnTo>
                  <a:lnTo>
                    <a:pt x="339953" y="178206"/>
                  </a:lnTo>
                  <a:lnTo>
                    <a:pt x="364565" y="173162"/>
                  </a:lnTo>
                  <a:lnTo>
                    <a:pt x="385627" y="159189"/>
                  </a:lnTo>
                  <a:lnTo>
                    <a:pt x="401763" y="138028"/>
                  </a:lnTo>
                  <a:lnTo>
                    <a:pt x="411594" y="111417"/>
                  </a:lnTo>
                  <a:lnTo>
                    <a:pt x="448348" y="85966"/>
                  </a:lnTo>
                  <a:lnTo>
                    <a:pt x="409625" y="59143"/>
                  </a:lnTo>
                  <a:lnTo>
                    <a:pt x="398930" y="35393"/>
                  </a:lnTo>
                  <a:lnTo>
                    <a:pt x="383014" y="16675"/>
                  </a:lnTo>
                  <a:lnTo>
                    <a:pt x="362986" y="4404"/>
                  </a:lnTo>
                  <a:lnTo>
                    <a:pt x="339953" y="0"/>
                  </a:lnTo>
                  <a:close/>
                </a:path>
              </a:pathLst>
            </a:custGeom>
            <a:solidFill>
              <a:srgbClr val="3163D7"/>
            </a:solidFill>
          </p:spPr>
          <p:txBody>
            <a:bodyPr wrap="square" lIns="0" tIns="0" rIns="0" bIns="0" rtlCol="0"/>
            <a:lstStyle/>
            <a:p>
              <a:endParaRPr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object 35"/>
            <p:cNvSpPr txBox="1"/>
            <p:nvPr/>
          </p:nvSpPr>
          <p:spPr>
            <a:xfrm>
              <a:off x="3882645" y="1105701"/>
              <a:ext cx="768594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spc="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第1天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endParaRPr>
            </a:p>
          </p:txBody>
        </p:sp>
      </p:grpSp>
      <p:sp>
        <p:nvSpPr>
          <p:cNvPr id="4" name="object 24"/>
          <p:cNvSpPr/>
          <p:nvPr/>
        </p:nvSpPr>
        <p:spPr>
          <a:xfrm>
            <a:off x="7136440" y="6363273"/>
            <a:ext cx="202261" cy="280128"/>
          </a:xfrm>
          <a:custGeom>
            <a:avLst/>
            <a:gdLst/>
            <a:ahLst/>
            <a:cxnLst/>
            <a:rect l="l" t="t" r="r" b="b"/>
            <a:pathLst>
              <a:path w="63500" h="63500">
                <a:moveTo>
                  <a:pt x="63030" y="0"/>
                </a:moveTo>
                <a:lnTo>
                  <a:pt x="0" y="177"/>
                </a:lnTo>
                <a:lnTo>
                  <a:pt x="31699" y="63119"/>
                </a:lnTo>
                <a:lnTo>
                  <a:pt x="63030" y="0"/>
                </a:lnTo>
                <a:close/>
              </a:path>
            </a:pathLst>
          </a:custGeom>
          <a:solidFill>
            <a:srgbClr val="3163D7"/>
          </a:solidFill>
          <a:ln>
            <a:solidFill>
              <a:srgbClr val="3163D7"/>
            </a:solidFill>
          </a:ln>
        </p:spPr>
        <p:txBody>
          <a:bodyPr wrap="square" lIns="0" tIns="0" rIns="0" bIns="0" rtlCol="0"/>
          <a:lstStyle/>
          <a:p>
            <a:endParaRPr sz="5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object 54"/>
          <p:cNvSpPr/>
          <p:nvPr/>
        </p:nvSpPr>
        <p:spPr>
          <a:xfrm>
            <a:off x="7171421" y="180016"/>
            <a:ext cx="106483" cy="249314"/>
          </a:xfrm>
          <a:custGeom>
            <a:avLst/>
            <a:gdLst/>
            <a:ahLst/>
            <a:cxnLst/>
            <a:rect l="l" t="t" r="r" b="b"/>
            <a:pathLst>
              <a:path w="29209" h="56514">
                <a:moveTo>
                  <a:pt x="29184" y="39077"/>
                </a:moveTo>
                <a:lnTo>
                  <a:pt x="0" y="39077"/>
                </a:lnTo>
                <a:lnTo>
                  <a:pt x="14592" y="56400"/>
                </a:lnTo>
                <a:lnTo>
                  <a:pt x="28003" y="40474"/>
                </a:lnTo>
                <a:lnTo>
                  <a:pt x="28511" y="40474"/>
                </a:lnTo>
                <a:lnTo>
                  <a:pt x="28511" y="39877"/>
                </a:lnTo>
                <a:lnTo>
                  <a:pt x="29184" y="39077"/>
                </a:lnTo>
                <a:close/>
              </a:path>
              <a:path w="29209" h="56514">
                <a:moveTo>
                  <a:pt x="28511" y="0"/>
                </a:moveTo>
                <a:lnTo>
                  <a:pt x="1130" y="0"/>
                </a:lnTo>
                <a:lnTo>
                  <a:pt x="1130" y="39077"/>
                </a:lnTo>
                <a:lnTo>
                  <a:pt x="28511" y="39077"/>
                </a:lnTo>
                <a:lnTo>
                  <a:pt x="28511" y="0"/>
                </a:lnTo>
                <a:close/>
              </a:path>
            </a:pathLst>
          </a:custGeom>
          <a:solidFill>
            <a:srgbClr val="3163D7"/>
          </a:solidFill>
          <a:ln>
            <a:solidFill>
              <a:srgbClr val="3163D7"/>
            </a:solidFill>
          </a:ln>
        </p:spPr>
        <p:txBody>
          <a:bodyPr wrap="square" lIns="0" tIns="0" rIns="0" bIns="0" rtlCol="0"/>
          <a:lstStyle/>
          <a:p>
            <a:endParaRPr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7546943" y="3728971"/>
            <a:ext cx="2504237" cy="609601"/>
            <a:chOff x="6137577" y="3077504"/>
            <a:chExt cx="2615691" cy="657958"/>
          </a:xfrm>
        </p:grpSpPr>
        <p:grpSp>
          <p:nvGrpSpPr>
            <p:cNvPr id="41" name="组合 40"/>
            <p:cNvGrpSpPr/>
            <p:nvPr/>
          </p:nvGrpSpPr>
          <p:grpSpPr>
            <a:xfrm>
              <a:off x="6137577" y="3077504"/>
              <a:ext cx="2615691" cy="657958"/>
              <a:chOff x="6387633" y="2042193"/>
              <a:chExt cx="2615691" cy="815172"/>
            </a:xfrm>
            <a:solidFill>
              <a:srgbClr val="64C448"/>
            </a:solidFill>
          </p:grpSpPr>
          <p:sp>
            <p:nvSpPr>
              <p:cNvPr id="31" name="object 69"/>
              <p:cNvSpPr/>
              <p:nvPr/>
            </p:nvSpPr>
            <p:spPr>
              <a:xfrm>
                <a:off x="6517530" y="2042193"/>
                <a:ext cx="2485794" cy="815172"/>
              </a:xfrm>
              <a:custGeom>
                <a:avLst/>
                <a:gdLst/>
                <a:ahLst/>
                <a:cxnLst/>
                <a:rect l="l" t="t" r="r" b="b"/>
                <a:pathLst>
                  <a:path w="780414" h="184785">
                    <a:moveTo>
                      <a:pt x="705611" y="0"/>
                    </a:moveTo>
                    <a:lnTo>
                      <a:pt x="74269" y="0"/>
                    </a:lnTo>
                    <a:lnTo>
                      <a:pt x="45359" y="7251"/>
                    </a:lnTo>
                    <a:lnTo>
                      <a:pt x="21751" y="27027"/>
                    </a:lnTo>
                    <a:lnTo>
                      <a:pt x="5836" y="56358"/>
                    </a:lnTo>
                    <a:lnTo>
                      <a:pt x="0" y="92278"/>
                    </a:lnTo>
                    <a:lnTo>
                      <a:pt x="5836" y="128190"/>
                    </a:lnTo>
                    <a:lnTo>
                      <a:pt x="21751" y="157518"/>
                    </a:lnTo>
                    <a:lnTo>
                      <a:pt x="45359" y="177292"/>
                    </a:lnTo>
                    <a:lnTo>
                      <a:pt x="74269" y="184543"/>
                    </a:lnTo>
                    <a:lnTo>
                      <a:pt x="705611" y="184543"/>
                    </a:lnTo>
                    <a:lnTo>
                      <a:pt x="734524" y="177292"/>
                    </a:lnTo>
                    <a:lnTo>
                      <a:pt x="758136" y="157518"/>
                    </a:lnTo>
                    <a:lnTo>
                      <a:pt x="774056" y="128190"/>
                    </a:lnTo>
                    <a:lnTo>
                      <a:pt x="779894" y="92278"/>
                    </a:lnTo>
                    <a:lnTo>
                      <a:pt x="774056" y="56358"/>
                    </a:lnTo>
                    <a:lnTo>
                      <a:pt x="758136" y="27027"/>
                    </a:lnTo>
                    <a:lnTo>
                      <a:pt x="734524" y="7251"/>
                    </a:lnTo>
                    <a:lnTo>
                      <a:pt x="705611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object 70"/>
              <p:cNvSpPr/>
              <p:nvPr/>
            </p:nvSpPr>
            <p:spPr>
              <a:xfrm>
                <a:off x="6387633" y="2289257"/>
                <a:ext cx="177990" cy="355762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80644">
                    <a:moveTo>
                      <a:pt x="55880" y="0"/>
                    </a:moveTo>
                    <a:lnTo>
                      <a:pt x="0" y="40093"/>
                    </a:lnTo>
                    <a:lnTo>
                      <a:pt x="55880" y="80175"/>
                    </a:lnTo>
                    <a:lnTo>
                      <a:pt x="55880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object 71"/>
            <p:cNvSpPr txBox="1"/>
            <p:nvPr/>
          </p:nvSpPr>
          <p:spPr>
            <a:xfrm>
              <a:off x="6810996" y="3253988"/>
              <a:ext cx="1658544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实际面试时间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546943" y="2404952"/>
            <a:ext cx="2504237" cy="609601"/>
            <a:chOff x="6137577" y="2065121"/>
            <a:chExt cx="2615691" cy="657958"/>
          </a:xfrm>
        </p:grpSpPr>
        <p:grpSp>
          <p:nvGrpSpPr>
            <p:cNvPr id="58" name="组合 57"/>
            <p:cNvGrpSpPr/>
            <p:nvPr/>
          </p:nvGrpSpPr>
          <p:grpSpPr>
            <a:xfrm>
              <a:off x="6137577" y="2065121"/>
              <a:ext cx="2615691" cy="657958"/>
              <a:chOff x="6387633" y="2042193"/>
              <a:chExt cx="2615691" cy="815172"/>
            </a:xfrm>
            <a:solidFill>
              <a:srgbClr val="64C448"/>
            </a:solidFill>
          </p:grpSpPr>
          <p:sp>
            <p:nvSpPr>
              <p:cNvPr id="59" name="object 69"/>
              <p:cNvSpPr/>
              <p:nvPr/>
            </p:nvSpPr>
            <p:spPr>
              <a:xfrm>
                <a:off x="6517530" y="2042193"/>
                <a:ext cx="2485794" cy="815172"/>
              </a:xfrm>
              <a:custGeom>
                <a:avLst/>
                <a:gdLst/>
                <a:ahLst/>
                <a:cxnLst/>
                <a:rect l="l" t="t" r="r" b="b"/>
                <a:pathLst>
                  <a:path w="780414" h="184785">
                    <a:moveTo>
                      <a:pt x="705611" y="0"/>
                    </a:moveTo>
                    <a:lnTo>
                      <a:pt x="74269" y="0"/>
                    </a:lnTo>
                    <a:lnTo>
                      <a:pt x="45359" y="7251"/>
                    </a:lnTo>
                    <a:lnTo>
                      <a:pt x="21751" y="27027"/>
                    </a:lnTo>
                    <a:lnTo>
                      <a:pt x="5836" y="56358"/>
                    </a:lnTo>
                    <a:lnTo>
                      <a:pt x="0" y="92278"/>
                    </a:lnTo>
                    <a:lnTo>
                      <a:pt x="5836" y="128190"/>
                    </a:lnTo>
                    <a:lnTo>
                      <a:pt x="21751" y="157518"/>
                    </a:lnTo>
                    <a:lnTo>
                      <a:pt x="45359" y="177292"/>
                    </a:lnTo>
                    <a:lnTo>
                      <a:pt x="74269" y="184543"/>
                    </a:lnTo>
                    <a:lnTo>
                      <a:pt x="705611" y="184543"/>
                    </a:lnTo>
                    <a:lnTo>
                      <a:pt x="734524" y="177292"/>
                    </a:lnTo>
                    <a:lnTo>
                      <a:pt x="758136" y="157518"/>
                    </a:lnTo>
                    <a:lnTo>
                      <a:pt x="774056" y="128190"/>
                    </a:lnTo>
                    <a:lnTo>
                      <a:pt x="779894" y="92278"/>
                    </a:lnTo>
                    <a:lnTo>
                      <a:pt x="774056" y="56358"/>
                    </a:lnTo>
                    <a:lnTo>
                      <a:pt x="758136" y="27027"/>
                    </a:lnTo>
                    <a:lnTo>
                      <a:pt x="734524" y="7251"/>
                    </a:lnTo>
                    <a:lnTo>
                      <a:pt x="705611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object 70"/>
              <p:cNvSpPr/>
              <p:nvPr/>
            </p:nvSpPr>
            <p:spPr>
              <a:xfrm>
                <a:off x="6387633" y="2289257"/>
                <a:ext cx="177990" cy="355762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80644">
                    <a:moveTo>
                      <a:pt x="55880" y="0"/>
                    </a:moveTo>
                    <a:lnTo>
                      <a:pt x="0" y="40093"/>
                    </a:lnTo>
                    <a:lnTo>
                      <a:pt x="55880" y="80175"/>
                    </a:lnTo>
                    <a:lnTo>
                      <a:pt x="55880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" name="object 74"/>
            <p:cNvSpPr txBox="1"/>
            <p:nvPr/>
          </p:nvSpPr>
          <p:spPr>
            <a:xfrm>
              <a:off x="6747916" y="2264536"/>
              <a:ext cx="1658544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邀请面试时间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546943" y="1580513"/>
            <a:ext cx="2504237" cy="609601"/>
            <a:chOff x="6137577" y="879382"/>
            <a:chExt cx="2615691" cy="657958"/>
          </a:xfrm>
        </p:grpSpPr>
        <p:grpSp>
          <p:nvGrpSpPr>
            <p:cNvPr id="55" name="组合 54"/>
            <p:cNvGrpSpPr/>
            <p:nvPr/>
          </p:nvGrpSpPr>
          <p:grpSpPr>
            <a:xfrm>
              <a:off x="6137577" y="879382"/>
              <a:ext cx="2615691" cy="657958"/>
              <a:chOff x="6387633" y="2042193"/>
              <a:chExt cx="2615691" cy="815172"/>
            </a:xfrm>
            <a:solidFill>
              <a:srgbClr val="64C448"/>
            </a:solidFill>
          </p:grpSpPr>
          <p:sp>
            <p:nvSpPr>
              <p:cNvPr id="56" name="object 69"/>
              <p:cNvSpPr/>
              <p:nvPr/>
            </p:nvSpPr>
            <p:spPr>
              <a:xfrm>
                <a:off x="6517530" y="2042193"/>
                <a:ext cx="2485794" cy="815172"/>
              </a:xfrm>
              <a:custGeom>
                <a:avLst/>
                <a:gdLst/>
                <a:ahLst/>
                <a:cxnLst/>
                <a:rect l="l" t="t" r="r" b="b"/>
                <a:pathLst>
                  <a:path w="780414" h="184785">
                    <a:moveTo>
                      <a:pt x="705611" y="0"/>
                    </a:moveTo>
                    <a:lnTo>
                      <a:pt x="74269" y="0"/>
                    </a:lnTo>
                    <a:lnTo>
                      <a:pt x="45359" y="7251"/>
                    </a:lnTo>
                    <a:lnTo>
                      <a:pt x="21751" y="27027"/>
                    </a:lnTo>
                    <a:lnTo>
                      <a:pt x="5836" y="56358"/>
                    </a:lnTo>
                    <a:lnTo>
                      <a:pt x="0" y="92278"/>
                    </a:lnTo>
                    <a:lnTo>
                      <a:pt x="5836" y="128190"/>
                    </a:lnTo>
                    <a:lnTo>
                      <a:pt x="21751" y="157518"/>
                    </a:lnTo>
                    <a:lnTo>
                      <a:pt x="45359" y="177292"/>
                    </a:lnTo>
                    <a:lnTo>
                      <a:pt x="74269" y="184543"/>
                    </a:lnTo>
                    <a:lnTo>
                      <a:pt x="705611" y="184543"/>
                    </a:lnTo>
                    <a:lnTo>
                      <a:pt x="734524" y="177292"/>
                    </a:lnTo>
                    <a:lnTo>
                      <a:pt x="758136" y="157518"/>
                    </a:lnTo>
                    <a:lnTo>
                      <a:pt x="774056" y="128190"/>
                    </a:lnTo>
                    <a:lnTo>
                      <a:pt x="779894" y="92278"/>
                    </a:lnTo>
                    <a:lnTo>
                      <a:pt x="774056" y="56358"/>
                    </a:lnTo>
                    <a:lnTo>
                      <a:pt x="758136" y="27027"/>
                    </a:lnTo>
                    <a:lnTo>
                      <a:pt x="734524" y="7251"/>
                    </a:lnTo>
                    <a:lnTo>
                      <a:pt x="705611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object 70"/>
              <p:cNvSpPr/>
              <p:nvPr/>
            </p:nvSpPr>
            <p:spPr>
              <a:xfrm>
                <a:off x="6387633" y="2289257"/>
                <a:ext cx="177990" cy="355762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80644">
                    <a:moveTo>
                      <a:pt x="55880" y="0"/>
                    </a:moveTo>
                    <a:lnTo>
                      <a:pt x="0" y="40093"/>
                    </a:lnTo>
                    <a:lnTo>
                      <a:pt x="55880" y="80175"/>
                    </a:lnTo>
                    <a:lnTo>
                      <a:pt x="55880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object 75"/>
            <p:cNvSpPr txBox="1"/>
            <p:nvPr/>
          </p:nvSpPr>
          <p:spPr>
            <a:xfrm>
              <a:off x="6772649" y="1062161"/>
              <a:ext cx="1658544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应聘申请时间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546943" y="5623850"/>
            <a:ext cx="2504237" cy="609601"/>
            <a:chOff x="6137577" y="4089888"/>
            <a:chExt cx="2615691" cy="657958"/>
          </a:xfrm>
          <a:solidFill>
            <a:srgbClr val="61CDF6"/>
          </a:solidFill>
        </p:grpSpPr>
        <p:grpSp>
          <p:nvGrpSpPr>
            <p:cNvPr id="52" name="组合 51"/>
            <p:cNvGrpSpPr/>
            <p:nvPr/>
          </p:nvGrpSpPr>
          <p:grpSpPr>
            <a:xfrm>
              <a:off x="6137577" y="4089888"/>
              <a:ext cx="2615691" cy="657958"/>
              <a:chOff x="6387633" y="2042193"/>
              <a:chExt cx="2615691" cy="815172"/>
            </a:xfrm>
            <a:grpFill/>
          </p:grpSpPr>
          <p:sp>
            <p:nvSpPr>
              <p:cNvPr id="53" name="object 69"/>
              <p:cNvSpPr/>
              <p:nvPr/>
            </p:nvSpPr>
            <p:spPr>
              <a:xfrm>
                <a:off x="6517530" y="2042193"/>
                <a:ext cx="2485794" cy="815172"/>
              </a:xfrm>
              <a:custGeom>
                <a:avLst/>
                <a:gdLst/>
                <a:ahLst/>
                <a:cxnLst/>
                <a:rect l="l" t="t" r="r" b="b"/>
                <a:pathLst>
                  <a:path w="780414" h="184785">
                    <a:moveTo>
                      <a:pt x="705611" y="0"/>
                    </a:moveTo>
                    <a:lnTo>
                      <a:pt x="74269" y="0"/>
                    </a:lnTo>
                    <a:lnTo>
                      <a:pt x="45359" y="7251"/>
                    </a:lnTo>
                    <a:lnTo>
                      <a:pt x="21751" y="27027"/>
                    </a:lnTo>
                    <a:lnTo>
                      <a:pt x="5836" y="56358"/>
                    </a:lnTo>
                    <a:lnTo>
                      <a:pt x="0" y="92278"/>
                    </a:lnTo>
                    <a:lnTo>
                      <a:pt x="5836" y="128190"/>
                    </a:lnTo>
                    <a:lnTo>
                      <a:pt x="21751" y="157518"/>
                    </a:lnTo>
                    <a:lnTo>
                      <a:pt x="45359" y="177292"/>
                    </a:lnTo>
                    <a:lnTo>
                      <a:pt x="74269" y="184543"/>
                    </a:lnTo>
                    <a:lnTo>
                      <a:pt x="705611" y="184543"/>
                    </a:lnTo>
                    <a:lnTo>
                      <a:pt x="734524" y="177292"/>
                    </a:lnTo>
                    <a:lnTo>
                      <a:pt x="758136" y="157518"/>
                    </a:lnTo>
                    <a:lnTo>
                      <a:pt x="774056" y="128190"/>
                    </a:lnTo>
                    <a:lnTo>
                      <a:pt x="779894" y="92278"/>
                    </a:lnTo>
                    <a:lnTo>
                      <a:pt x="774056" y="56358"/>
                    </a:lnTo>
                    <a:lnTo>
                      <a:pt x="758136" y="27027"/>
                    </a:lnTo>
                    <a:lnTo>
                      <a:pt x="734524" y="7251"/>
                    </a:lnTo>
                    <a:lnTo>
                      <a:pt x="705611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bject 70"/>
              <p:cNvSpPr/>
              <p:nvPr/>
            </p:nvSpPr>
            <p:spPr>
              <a:xfrm>
                <a:off x="6387633" y="2289257"/>
                <a:ext cx="177990" cy="355762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80644">
                    <a:moveTo>
                      <a:pt x="55880" y="0"/>
                    </a:moveTo>
                    <a:lnTo>
                      <a:pt x="0" y="40093"/>
                    </a:lnTo>
                    <a:lnTo>
                      <a:pt x="55880" y="80175"/>
                    </a:lnTo>
                    <a:lnTo>
                      <a:pt x="55880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object 76"/>
            <p:cNvSpPr txBox="1"/>
            <p:nvPr/>
          </p:nvSpPr>
          <p:spPr>
            <a:xfrm>
              <a:off x="6810996" y="4279135"/>
              <a:ext cx="1785968" cy="276999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spc="-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发放offer时间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7224662" y="234042"/>
            <a:ext cx="11665" cy="6129231"/>
          </a:xfrm>
          <a:prstGeom prst="line">
            <a:avLst/>
          </a:prstGeom>
          <a:ln w="12700">
            <a:solidFill>
              <a:srgbClr val="3163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组合 70"/>
          <p:cNvGrpSpPr/>
          <p:nvPr/>
        </p:nvGrpSpPr>
        <p:grpSpPr>
          <a:xfrm>
            <a:off x="7546943" y="756074"/>
            <a:ext cx="2504237" cy="609601"/>
            <a:chOff x="6137577" y="40355"/>
            <a:chExt cx="2615691" cy="657958"/>
          </a:xfrm>
        </p:grpSpPr>
        <p:grpSp>
          <p:nvGrpSpPr>
            <p:cNvPr id="49" name="组合 48"/>
            <p:cNvGrpSpPr/>
            <p:nvPr/>
          </p:nvGrpSpPr>
          <p:grpSpPr>
            <a:xfrm>
              <a:off x="6137577" y="40355"/>
              <a:ext cx="2615691" cy="657958"/>
              <a:chOff x="6387633" y="2042193"/>
              <a:chExt cx="2615691" cy="815172"/>
            </a:xfrm>
            <a:solidFill>
              <a:srgbClr val="64C448"/>
            </a:solidFill>
          </p:grpSpPr>
          <p:sp>
            <p:nvSpPr>
              <p:cNvPr id="50" name="object 69"/>
              <p:cNvSpPr/>
              <p:nvPr/>
            </p:nvSpPr>
            <p:spPr>
              <a:xfrm>
                <a:off x="6517530" y="2042193"/>
                <a:ext cx="2485794" cy="815172"/>
              </a:xfrm>
              <a:custGeom>
                <a:avLst/>
                <a:gdLst/>
                <a:ahLst/>
                <a:cxnLst/>
                <a:rect l="l" t="t" r="r" b="b"/>
                <a:pathLst>
                  <a:path w="780414" h="184785">
                    <a:moveTo>
                      <a:pt x="705611" y="0"/>
                    </a:moveTo>
                    <a:lnTo>
                      <a:pt x="74269" y="0"/>
                    </a:lnTo>
                    <a:lnTo>
                      <a:pt x="45359" y="7251"/>
                    </a:lnTo>
                    <a:lnTo>
                      <a:pt x="21751" y="27027"/>
                    </a:lnTo>
                    <a:lnTo>
                      <a:pt x="5836" y="56358"/>
                    </a:lnTo>
                    <a:lnTo>
                      <a:pt x="0" y="92278"/>
                    </a:lnTo>
                    <a:lnTo>
                      <a:pt x="5836" y="128190"/>
                    </a:lnTo>
                    <a:lnTo>
                      <a:pt x="21751" y="157518"/>
                    </a:lnTo>
                    <a:lnTo>
                      <a:pt x="45359" y="177292"/>
                    </a:lnTo>
                    <a:lnTo>
                      <a:pt x="74269" y="184543"/>
                    </a:lnTo>
                    <a:lnTo>
                      <a:pt x="705611" y="184543"/>
                    </a:lnTo>
                    <a:lnTo>
                      <a:pt x="734524" y="177292"/>
                    </a:lnTo>
                    <a:lnTo>
                      <a:pt x="758136" y="157518"/>
                    </a:lnTo>
                    <a:lnTo>
                      <a:pt x="774056" y="128190"/>
                    </a:lnTo>
                    <a:lnTo>
                      <a:pt x="779894" y="92278"/>
                    </a:lnTo>
                    <a:lnTo>
                      <a:pt x="774056" y="56358"/>
                    </a:lnTo>
                    <a:lnTo>
                      <a:pt x="758136" y="27027"/>
                    </a:lnTo>
                    <a:lnTo>
                      <a:pt x="734524" y="7251"/>
                    </a:lnTo>
                    <a:lnTo>
                      <a:pt x="705611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object 70"/>
              <p:cNvSpPr/>
              <p:nvPr/>
            </p:nvSpPr>
            <p:spPr>
              <a:xfrm>
                <a:off x="6387633" y="2289257"/>
                <a:ext cx="177990" cy="355762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80644">
                    <a:moveTo>
                      <a:pt x="55880" y="0"/>
                    </a:moveTo>
                    <a:lnTo>
                      <a:pt x="0" y="40093"/>
                    </a:lnTo>
                    <a:lnTo>
                      <a:pt x="55880" y="80175"/>
                    </a:lnTo>
                    <a:lnTo>
                      <a:pt x="55880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3" name="object 75"/>
            <p:cNvSpPr txBox="1"/>
            <p:nvPr/>
          </p:nvSpPr>
          <p:spPr>
            <a:xfrm>
              <a:off x="6810996" y="208771"/>
              <a:ext cx="1658544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创建职位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时间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140715" y="991066"/>
            <a:ext cx="167893" cy="177687"/>
            <a:chOff x="1295259" y="3716850"/>
            <a:chExt cx="167893" cy="177687"/>
          </a:xfrm>
        </p:grpSpPr>
        <p:sp>
          <p:nvSpPr>
            <p:cNvPr id="25" name="object 63"/>
            <p:cNvSpPr/>
            <p:nvPr/>
          </p:nvSpPr>
          <p:spPr>
            <a:xfrm>
              <a:off x="1295259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21437" y="0"/>
                  </a:moveTo>
                  <a:lnTo>
                    <a:pt x="13094" y="1683"/>
                  </a:lnTo>
                  <a:lnTo>
                    <a:pt x="6280" y="6273"/>
                  </a:lnTo>
                  <a:lnTo>
                    <a:pt x="1685" y="13083"/>
                  </a:lnTo>
                  <a:lnTo>
                    <a:pt x="0" y="21424"/>
                  </a:lnTo>
                  <a:lnTo>
                    <a:pt x="1685" y="29766"/>
                  </a:lnTo>
                  <a:lnTo>
                    <a:pt x="6280" y="36575"/>
                  </a:lnTo>
                  <a:lnTo>
                    <a:pt x="13094" y="41166"/>
                  </a:lnTo>
                  <a:lnTo>
                    <a:pt x="21437" y="42849"/>
                  </a:lnTo>
                  <a:lnTo>
                    <a:pt x="29778" y="41166"/>
                  </a:lnTo>
                  <a:lnTo>
                    <a:pt x="36588" y="36575"/>
                  </a:lnTo>
                  <a:lnTo>
                    <a:pt x="41179" y="29766"/>
                  </a:lnTo>
                  <a:lnTo>
                    <a:pt x="42862" y="21424"/>
                  </a:lnTo>
                  <a:lnTo>
                    <a:pt x="41179" y="13083"/>
                  </a:lnTo>
                  <a:lnTo>
                    <a:pt x="36588" y="6273"/>
                  </a:lnTo>
                  <a:lnTo>
                    <a:pt x="29778" y="1683"/>
                  </a:lnTo>
                  <a:lnTo>
                    <a:pt x="21437" y="0"/>
                  </a:lnTo>
                  <a:close/>
                </a:path>
              </a:pathLst>
            </a:custGeom>
            <a:solidFill>
              <a:srgbClr val="FFF000"/>
            </a:solidFill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object 64"/>
            <p:cNvSpPr/>
            <p:nvPr/>
          </p:nvSpPr>
          <p:spPr>
            <a:xfrm>
              <a:off x="1309215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42862" y="21424"/>
                  </a:moveTo>
                  <a:lnTo>
                    <a:pt x="41179" y="29766"/>
                  </a:lnTo>
                  <a:lnTo>
                    <a:pt x="36588" y="36575"/>
                  </a:lnTo>
                  <a:lnTo>
                    <a:pt x="29778" y="41166"/>
                  </a:lnTo>
                  <a:lnTo>
                    <a:pt x="21437" y="42849"/>
                  </a:lnTo>
                  <a:lnTo>
                    <a:pt x="13094" y="41166"/>
                  </a:lnTo>
                  <a:lnTo>
                    <a:pt x="6280" y="36575"/>
                  </a:lnTo>
                  <a:lnTo>
                    <a:pt x="1685" y="29766"/>
                  </a:lnTo>
                  <a:lnTo>
                    <a:pt x="0" y="21424"/>
                  </a:lnTo>
                  <a:lnTo>
                    <a:pt x="1685" y="13083"/>
                  </a:lnTo>
                  <a:lnTo>
                    <a:pt x="6280" y="6273"/>
                  </a:lnTo>
                  <a:lnTo>
                    <a:pt x="13094" y="1683"/>
                  </a:lnTo>
                  <a:lnTo>
                    <a:pt x="21437" y="0"/>
                  </a:lnTo>
                  <a:lnTo>
                    <a:pt x="29778" y="1683"/>
                  </a:lnTo>
                  <a:lnTo>
                    <a:pt x="36588" y="6273"/>
                  </a:lnTo>
                  <a:lnTo>
                    <a:pt x="41179" y="13083"/>
                  </a:lnTo>
                  <a:lnTo>
                    <a:pt x="42862" y="21424"/>
                  </a:lnTo>
                  <a:close/>
                </a:path>
              </a:pathLst>
            </a:custGeom>
            <a:solidFill>
              <a:srgbClr val="64C448"/>
            </a:solidFill>
            <a:ln w="21424">
              <a:solidFill>
                <a:srgbClr val="3E5CCC"/>
              </a:solidFill>
            </a:ln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381005" y="2404952"/>
            <a:ext cx="1429989" cy="567619"/>
            <a:chOff x="3579546" y="958260"/>
            <a:chExt cx="1429989" cy="635348"/>
          </a:xfrm>
        </p:grpSpPr>
        <p:sp>
          <p:nvSpPr>
            <p:cNvPr id="73" name="object 30"/>
            <p:cNvSpPr/>
            <p:nvPr/>
          </p:nvSpPr>
          <p:spPr>
            <a:xfrm>
              <a:off x="3579546" y="958260"/>
              <a:ext cx="1429989" cy="635348"/>
            </a:xfrm>
            <a:custGeom>
              <a:avLst/>
              <a:gdLst/>
              <a:ahLst/>
              <a:cxnLst/>
              <a:rect l="l" t="t" r="r" b="b"/>
              <a:pathLst>
                <a:path w="448944" h="178435">
                  <a:moveTo>
                    <a:pt x="339953" y="0"/>
                  </a:moveTo>
                  <a:lnTo>
                    <a:pt x="74282" y="0"/>
                  </a:lnTo>
                  <a:lnTo>
                    <a:pt x="45369" y="7002"/>
                  </a:lnTo>
                  <a:lnTo>
                    <a:pt x="21758" y="26098"/>
                  </a:lnTo>
                  <a:lnTo>
                    <a:pt x="5838" y="54424"/>
                  </a:lnTo>
                  <a:lnTo>
                    <a:pt x="0" y="89115"/>
                  </a:lnTo>
                  <a:lnTo>
                    <a:pt x="5838" y="123792"/>
                  </a:lnTo>
                  <a:lnTo>
                    <a:pt x="21758" y="152111"/>
                  </a:lnTo>
                  <a:lnTo>
                    <a:pt x="45369" y="171204"/>
                  </a:lnTo>
                  <a:lnTo>
                    <a:pt x="74282" y="178206"/>
                  </a:lnTo>
                  <a:lnTo>
                    <a:pt x="339953" y="178206"/>
                  </a:lnTo>
                  <a:lnTo>
                    <a:pt x="364565" y="173162"/>
                  </a:lnTo>
                  <a:lnTo>
                    <a:pt x="385627" y="159189"/>
                  </a:lnTo>
                  <a:lnTo>
                    <a:pt x="401763" y="138028"/>
                  </a:lnTo>
                  <a:lnTo>
                    <a:pt x="411594" y="111417"/>
                  </a:lnTo>
                  <a:lnTo>
                    <a:pt x="448348" y="85966"/>
                  </a:lnTo>
                  <a:lnTo>
                    <a:pt x="409625" y="59143"/>
                  </a:lnTo>
                  <a:lnTo>
                    <a:pt x="398930" y="35393"/>
                  </a:lnTo>
                  <a:lnTo>
                    <a:pt x="383014" y="16675"/>
                  </a:lnTo>
                  <a:lnTo>
                    <a:pt x="362986" y="4404"/>
                  </a:lnTo>
                  <a:lnTo>
                    <a:pt x="339953" y="0"/>
                  </a:lnTo>
                  <a:close/>
                </a:path>
              </a:pathLst>
            </a:custGeom>
            <a:solidFill>
              <a:srgbClr val="3163D7"/>
            </a:solidFill>
          </p:spPr>
          <p:txBody>
            <a:bodyPr wrap="square" lIns="0" tIns="0" rIns="0" bIns="0" rtlCol="0"/>
            <a:lstStyle/>
            <a:p>
              <a:endParaRPr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object 35"/>
            <p:cNvSpPr txBox="1"/>
            <p:nvPr/>
          </p:nvSpPr>
          <p:spPr>
            <a:xfrm>
              <a:off x="3882645" y="1105701"/>
              <a:ext cx="768594" cy="30351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第</a:t>
              </a:r>
              <a:r>
                <a:rPr lang="en-US" b="1" spc="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3</a:t>
              </a: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天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381005" y="1581129"/>
            <a:ext cx="1429989" cy="567619"/>
            <a:chOff x="3579546" y="958260"/>
            <a:chExt cx="1429989" cy="635348"/>
          </a:xfrm>
        </p:grpSpPr>
        <p:sp>
          <p:nvSpPr>
            <p:cNvPr id="76" name="object 30"/>
            <p:cNvSpPr/>
            <p:nvPr/>
          </p:nvSpPr>
          <p:spPr>
            <a:xfrm>
              <a:off x="3579546" y="958260"/>
              <a:ext cx="1429989" cy="635348"/>
            </a:xfrm>
            <a:custGeom>
              <a:avLst/>
              <a:gdLst/>
              <a:ahLst/>
              <a:cxnLst/>
              <a:rect l="l" t="t" r="r" b="b"/>
              <a:pathLst>
                <a:path w="448944" h="178435">
                  <a:moveTo>
                    <a:pt x="339953" y="0"/>
                  </a:moveTo>
                  <a:lnTo>
                    <a:pt x="74282" y="0"/>
                  </a:lnTo>
                  <a:lnTo>
                    <a:pt x="45369" y="7002"/>
                  </a:lnTo>
                  <a:lnTo>
                    <a:pt x="21758" y="26098"/>
                  </a:lnTo>
                  <a:lnTo>
                    <a:pt x="5838" y="54424"/>
                  </a:lnTo>
                  <a:lnTo>
                    <a:pt x="0" y="89115"/>
                  </a:lnTo>
                  <a:lnTo>
                    <a:pt x="5838" y="123792"/>
                  </a:lnTo>
                  <a:lnTo>
                    <a:pt x="21758" y="152111"/>
                  </a:lnTo>
                  <a:lnTo>
                    <a:pt x="45369" y="171204"/>
                  </a:lnTo>
                  <a:lnTo>
                    <a:pt x="74282" y="178206"/>
                  </a:lnTo>
                  <a:lnTo>
                    <a:pt x="339953" y="178206"/>
                  </a:lnTo>
                  <a:lnTo>
                    <a:pt x="364565" y="173162"/>
                  </a:lnTo>
                  <a:lnTo>
                    <a:pt x="385627" y="159189"/>
                  </a:lnTo>
                  <a:lnTo>
                    <a:pt x="401763" y="138028"/>
                  </a:lnTo>
                  <a:lnTo>
                    <a:pt x="411594" y="111417"/>
                  </a:lnTo>
                  <a:lnTo>
                    <a:pt x="448348" y="85966"/>
                  </a:lnTo>
                  <a:lnTo>
                    <a:pt x="409625" y="59143"/>
                  </a:lnTo>
                  <a:lnTo>
                    <a:pt x="398930" y="35393"/>
                  </a:lnTo>
                  <a:lnTo>
                    <a:pt x="383014" y="16675"/>
                  </a:lnTo>
                  <a:lnTo>
                    <a:pt x="362986" y="4404"/>
                  </a:lnTo>
                  <a:lnTo>
                    <a:pt x="339953" y="0"/>
                  </a:lnTo>
                  <a:close/>
                </a:path>
              </a:pathLst>
            </a:custGeom>
            <a:solidFill>
              <a:srgbClr val="3163D7"/>
            </a:solidFill>
          </p:spPr>
          <p:txBody>
            <a:bodyPr wrap="square" lIns="0" tIns="0" rIns="0" bIns="0" rtlCol="0"/>
            <a:lstStyle/>
            <a:p>
              <a:endParaRPr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object 35"/>
            <p:cNvSpPr txBox="1"/>
            <p:nvPr/>
          </p:nvSpPr>
          <p:spPr>
            <a:xfrm>
              <a:off x="3882645" y="1105701"/>
              <a:ext cx="768594" cy="30351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第</a:t>
              </a:r>
              <a:r>
                <a:rPr lang="en-US"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2</a:t>
              </a: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天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381005" y="3728971"/>
            <a:ext cx="1429989" cy="567619"/>
            <a:chOff x="3579546" y="958260"/>
            <a:chExt cx="1429989" cy="635348"/>
          </a:xfrm>
        </p:grpSpPr>
        <p:sp>
          <p:nvSpPr>
            <p:cNvPr id="79" name="object 30"/>
            <p:cNvSpPr/>
            <p:nvPr/>
          </p:nvSpPr>
          <p:spPr>
            <a:xfrm>
              <a:off x="3579546" y="958260"/>
              <a:ext cx="1429989" cy="635348"/>
            </a:xfrm>
            <a:custGeom>
              <a:avLst/>
              <a:gdLst/>
              <a:ahLst/>
              <a:cxnLst/>
              <a:rect l="l" t="t" r="r" b="b"/>
              <a:pathLst>
                <a:path w="448944" h="178435">
                  <a:moveTo>
                    <a:pt x="339953" y="0"/>
                  </a:moveTo>
                  <a:lnTo>
                    <a:pt x="74282" y="0"/>
                  </a:lnTo>
                  <a:lnTo>
                    <a:pt x="45369" y="7002"/>
                  </a:lnTo>
                  <a:lnTo>
                    <a:pt x="21758" y="26098"/>
                  </a:lnTo>
                  <a:lnTo>
                    <a:pt x="5838" y="54424"/>
                  </a:lnTo>
                  <a:lnTo>
                    <a:pt x="0" y="89115"/>
                  </a:lnTo>
                  <a:lnTo>
                    <a:pt x="5838" y="123792"/>
                  </a:lnTo>
                  <a:lnTo>
                    <a:pt x="21758" y="152111"/>
                  </a:lnTo>
                  <a:lnTo>
                    <a:pt x="45369" y="171204"/>
                  </a:lnTo>
                  <a:lnTo>
                    <a:pt x="74282" y="178206"/>
                  </a:lnTo>
                  <a:lnTo>
                    <a:pt x="339953" y="178206"/>
                  </a:lnTo>
                  <a:lnTo>
                    <a:pt x="364565" y="173162"/>
                  </a:lnTo>
                  <a:lnTo>
                    <a:pt x="385627" y="159189"/>
                  </a:lnTo>
                  <a:lnTo>
                    <a:pt x="401763" y="138028"/>
                  </a:lnTo>
                  <a:lnTo>
                    <a:pt x="411594" y="111417"/>
                  </a:lnTo>
                  <a:lnTo>
                    <a:pt x="448348" y="85966"/>
                  </a:lnTo>
                  <a:lnTo>
                    <a:pt x="409625" y="59143"/>
                  </a:lnTo>
                  <a:lnTo>
                    <a:pt x="398930" y="35393"/>
                  </a:lnTo>
                  <a:lnTo>
                    <a:pt x="383014" y="16675"/>
                  </a:lnTo>
                  <a:lnTo>
                    <a:pt x="362986" y="4404"/>
                  </a:lnTo>
                  <a:lnTo>
                    <a:pt x="339953" y="0"/>
                  </a:lnTo>
                  <a:close/>
                </a:path>
              </a:pathLst>
            </a:custGeom>
            <a:solidFill>
              <a:srgbClr val="3163D7"/>
            </a:solidFill>
          </p:spPr>
          <p:txBody>
            <a:bodyPr wrap="square" lIns="0" tIns="0" rIns="0" bIns="0" rtlCol="0"/>
            <a:lstStyle/>
            <a:p>
              <a:endParaRPr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object 35"/>
            <p:cNvSpPr txBox="1"/>
            <p:nvPr/>
          </p:nvSpPr>
          <p:spPr>
            <a:xfrm>
              <a:off x="3882645" y="1105701"/>
              <a:ext cx="768594" cy="30351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第</a:t>
              </a:r>
              <a:r>
                <a:rPr lang="en-US" b="1" spc="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5</a:t>
              </a: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天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381005" y="5623850"/>
            <a:ext cx="1429989" cy="567619"/>
            <a:chOff x="3579546" y="958260"/>
            <a:chExt cx="1429989" cy="635348"/>
          </a:xfrm>
        </p:grpSpPr>
        <p:sp>
          <p:nvSpPr>
            <p:cNvPr id="82" name="object 30"/>
            <p:cNvSpPr/>
            <p:nvPr/>
          </p:nvSpPr>
          <p:spPr>
            <a:xfrm>
              <a:off x="3579546" y="958260"/>
              <a:ext cx="1429989" cy="635348"/>
            </a:xfrm>
            <a:custGeom>
              <a:avLst/>
              <a:gdLst/>
              <a:ahLst/>
              <a:cxnLst/>
              <a:rect l="l" t="t" r="r" b="b"/>
              <a:pathLst>
                <a:path w="448944" h="178435">
                  <a:moveTo>
                    <a:pt x="339953" y="0"/>
                  </a:moveTo>
                  <a:lnTo>
                    <a:pt x="74282" y="0"/>
                  </a:lnTo>
                  <a:lnTo>
                    <a:pt x="45369" y="7002"/>
                  </a:lnTo>
                  <a:lnTo>
                    <a:pt x="21758" y="26098"/>
                  </a:lnTo>
                  <a:lnTo>
                    <a:pt x="5838" y="54424"/>
                  </a:lnTo>
                  <a:lnTo>
                    <a:pt x="0" y="89115"/>
                  </a:lnTo>
                  <a:lnTo>
                    <a:pt x="5838" y="123792"/>
                  </a:lnTo>
                  <a:lnTo>
                    <a:pt x="21758" y="152111"/>
                  </a:lnTo>
                  <a:lnTo>
                    <a:pt x="45369" y="171204"/>
                  </a:lnTo>
                  <a:lnTo>
                    <a:pt x="74282" y="178206"/>
                  </a:lnTo>
                  <a:lnTo>
                    <a:pt x="339953" y="178206"/>
                  </a:lnTo>
                  <a:lnTo>
                    <a:pt x="364565" y="173162"/>
                  </a:lnTo>
                  <a:lnTo>
                    <a:pt x="385627" y="159189"/>
                  </a:lnTo>
                  <a:lnTo>
                    <a:pt x="401763" y="138028"/>
                  </a:lnTo>
                  <a:lnTo>
                    <a:pt x="411594" y="111417"/>
                  </a:lnTo>
                  <a:lnTo>
                    <a:pt x="448348" y="85966"/>
                  </a:lnTo>
                  <a:lnTo>
                    <a:pt x="409625" y="59143"/>
                  </a:lnTo>
                  <a:lnTo>
                    <a:pt x="398930" y="35393"/>
                  </a:lnTo>
                  <a:lnTo>
                    <a:pt x="383014" y="16675"/>
                  </a:lnTo>
                  <a:lnTo>
                    <a:pt x="362986" y="4404"/>
                  </a:lnTo>
                  <a:lnTo>
                    <a:pt x="339953" y="0"/>
                  </a:lnTo>
                  <a:close/>
                </a:path>
              </a:pathLst>
            </a:custGeom>
            <a:solidFill>
              <a:srgbClr val="3163D7"/>
            </a:solidFill>
          </p:spPr>
          <p:txBody>
            <a:bodyPr wrap="square" lIns="0" tIns="0" rIns="0" bIns="0" rtlCol="0"/>
            <a:lstStyle/>
            <a:p>
              <a:endParaRPr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object 35"/>
            <p:cNvSpPr txBox="1"/>
            <p:nvPr/>
          </p:nvSpPr>
          <p:spPr>
            <a:xfrm>
              <a:off x="3882645" y="1105701"/>
              <a:ext cx="768594" cy="31005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第</a:t>
              </a:r>
              <a:r>
                <a:rPr lang="en-US"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13</a:t>
              </a: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天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7140715" y="1766216"/>
            <a:ext cx="167893" cy="177687"/>
            <a:chOff x="1295259" y="3716850"/>
            <a:chExt cx="167893" cy="177687"/>
          </a:xfrm>
        </p:grpSpPr>
        <p:sp>
          <p:nvSpPr>
            <p:cNvPr id="86" name="object 63"/>
            <p:cNvSpPr/>
            <p:nvPr/>
          </p:nvSpPr>
          <p:spPr>
            <a:xfrm>
              <a:off x="1295259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21437" y="0"/>
                  </a:moveTo>
                  <a:lnTo>
                    <a:pt x="13094" y="1683"/>
                  </a:lnTo>
                  <a:lnTo>
                    <a:pt x="6280" y="6273"/>
                  </a:lnTo>
                  <a:lnTo>
                    <a:pt x="1685" y="13083"/>
                  </a:lnTo>
                  <a:lnTo>
                    <a:pt x="0" y="21424"/>
                  </a:lnTo>
                  <a:lnTo>
                    <a:pt x="1685" y="29766"/>
                  </a:lnTo>
                  <a:lnTo>
                    <a:pt x="6280" y="36575"/>
                  </a:lnTo>
                  <a:lnTo>
                    <a:pt x="13094" y="41166"/>
                  </a:lnTo>
                  <a:lnTo>
                    <a:pt x="21437" y="42849"/>
                  </a:lnTo>
                  <a:lnTo>
                    <a:pt x="29778" y="41166"/>
                  </a:lnTo>
                  <a:lnTo>
                    <a:pt x="36588" y="36575"/>
                  </a:lnTo>
                  <a:lnTo>
                    <a:pt x="41179" y="29766"/>
                  </a:lnTo>
                  <a:lnTo>
                    <a:pt x="42862" y="21424"/>
                  </a:lnTo>
                  <a:lnTo>
                    <a:pt x="41179" y="13083"/>
                  </a:lnTo>
                  <a:lnTo>
                    <a:pt x="36588" y="6273"/>
                  </a:lnTo>
                  <a:lnTo>
                    <a:pt x="29778" y="1683"/>
                  </a:lnTo>
                  <a:lnTo>
                    <a:pt x="21437" y="0"/>
                  </a:lnTo>
                  <a:close/>
                </a:path>
              </a:pathLst>
            </a:custGeom>
            <a:solidFill>
              <a:srgbClr val="FFF000"/>
            </a:solidFill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object 64"/>
            <p:cNvSpPr/>
            <p:nvPr/>
          </p:nvSpPr>
          <p:spPr>
            <a:xfrm>
              <a:off x="1309215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42862" y="21424"/>
                  </a:moveTo>
                  <a:lnTo>
                    <a:pt x="41179" y="29766"/>
                  </a:lnTo>
                  <a:lnTo>
                    <a:pt x="36588" y="36575"/>
                  </a:lnTo>
                  <a:lnTo>
                    <a:pt x="29778" y="41166"/>
                  </a:lnTo>
                  <a:lnTo>
                    <a:pt x="21437" y="42849"/>
                  </a:lnTo>
                  <a:lnTo>
                    <a:pt x="13094" y="41166"/>
                  </a:lnTo>
                  <a:lnTo>
                    <a:pt x="6280" y="36575"/>
                  </a:lnTo>
                  <a:lnTo>
                    <a:pt x="1685" y="29766"/>
                  </a:lnTo>
                  <a:lnTo>
                    <a:pt x="0" y="21424"/>
                  </a:lnTo>
                  <a:lnTo>
                    <a:pt x="1685" y="13083"/>
                  </a:lnTo>
                  <a:lnTo>
                    <a:pt x="6280" y="6273"/>
                  </a:lnTo>
                  <a:lnTo>
                    <a:pt x="13094" y="1683"/>
                  </a:lnTo>
                  <a:lnTo>
                    <a:pt x="21437" y="0"/>
                  </a:lnTo>
                  <a:lnTo>
                    <a:pt x="29778" y="1683"/>
                  </a:lnTo>
                  <a:lnTo>
                    <a:pt x="36588" y="6273"/>
                  </a:lnTo>
                  <a:lnTo>
                    <a:pt x="41179" y="13083"/>
                  </a:lnTo>
                  <a:lnTo>
                    <a:pt x="42862" y="21424"/>
                  </a:lnTo>
                  <a:close/>
                </a:path>
              </a:pathLst>
            </a:custGeom>
            <a:solidFill>
              <a:srgbClr val="64C448"/>
            </a:solidFill>
            <a:ln w="21424">
              <a:solidFill>
                <a:srgbClr val="3E5CCC"/>
              </a:solidFill>
            </a:ln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140715" y="5849595"/>
            <a:ext cx="167893" cy="177687"/>
            <a:chOff x="1295259" y="3716850"/>
            <a:chExt cx="167893" cy="177687"/>
          </a:xfrm>
        </p:grpSpPr>
        <p:sp>
          <p:nvSpPr>
            <p:cNvPr id="89" name="object 63"/>
            <p:cNvSpPr/>
            <p:nvPr/>
          </p:nvSpPr>
          <p:spPr>
            <a:xfrm>
              <a:off x="1295259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21437" y="0"/>
                  </a:moveTo>
                  <a:lnTo>
                    <a:pt x="13094" y="1683"/>
                  </a:lnTo>
                  <a:lnTo>
                    <a:pt x="6280" y="6273"/>
                  </a:lnTo>
                  <a:lnTo>
                    <a:pt x="1685" y="13083"/>
                  </a:lnTo>
                  <a:lnTo>
                    <a:pt x="0" y="21424"/>
                  </a:lnTo>
                  <a:lnTo>
                    <a:pt x="1685" y="29766"/>
                  </a:lnTo>
                  <a:lnTo>
                    <a:pt x="6280" y="36575"/>
                  </a:lnTo>
                  <a:lnTo>
                    <a:pt x="13094" y="41166"/>
                  </a:lnTo>
                  <a:lnTo>
                    <a:pt x="21437" y="42849"/>
                  </a:lnTo>
                  <a:lnTo>
                    <a:pt x="29778" y="41166"/>
                  </a:lnTo>
                  <a:lnTo>
                    <a:pt x="36588" y="36575"/>
                  </a:lnTo>
                  <a:lnTo>
                    <a:pt x="41179" y="29766"/>
                  </a:lnTo>
                  <a:lnTo>
                    <a:pt x="42862" y="21424"/>
                  </a:lnTo>
                  <a:lnTo>
                    <a:pt x="41179" y="13083"/>
                  </a:lnTo>
                  <a:lnTo>
                    <a:pt x="36588" y="6273"/>
                  </a:lnTo>
                  <a:lnTo>
                    <a:pt x="29778" y="1683"/>
                  </a:lnTo>
                  <a:lnTo>
                    <a:pt x="21437" y="0"/>
                  </a:lnTo>
                  <a:close/>
                </a:path>
              </a:pathLst>
            </a:custGeom>
            <a:solidFill>
              <a:srgbClr val="FFF000"/>
            </a:solidFill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object 64"/>
            <p:cNvSpPr/>
            <p:nvPr/>
          </p:nvSpPr>
          <p:spPr>
            <a:xfrm>
              <a:off x="1309215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42862" y="21424"/>
                  </a:moveTo>
                  <a:lnTo>
                    <a:pt x="41179" y="29766"/>
                  </a:lnTo>
                  <a:lnTo>
                    <a:pt x="36588" y="36575"/>
                  </a:lnTo>
                  <a:lnTo>
                    <a:pt x="29778" y="41166"/>
                  </a:lnTo>
                  <a:lnTo>
                    <a:pt x="21437" y="42849"/>
                  </a:lnTo>
                  <a:lnTo>
                    <a:pt x="13094" y="41166"/>
                  </a:lnTo>
                  <a:lnTo>
                    <a:pt x="6280" y="36575"/>
                  </a:lnTo>
                  <a:lnTo>
                    <a:pt x="1685" y="29766"/>
                  </a:lnTo>
                  <a:lnTo>
                    <a:pt x="0" y="21424"/>
                  </a:lnTo>
                  <a:lnTo>
                    <a:pt x="1685" y="13083"/>
                  </a:lnTo>
                  <a:lnTo>
                    <a:pt x="6280" y="6273"/>
                  </a:lnTo>
                  <a:lnTo>
                    <a:pt x="13094" y="1683"/>
                  </a:lnTo>
                  <a:lnTo>
                    <a:pt x="21437" y="0"/>
                  </a:lnTo>
                  <a:lnTo>
                    <a:pt x="29778" y="1683"/>
                  </a:lnTo>
                  <a:lnTo>
                    <a:pt x="36588" y="6273"/>
                  </a:lnTo>
                  <a:lnTo>
                    <a:pt x="41179" y="13083"/>
                  </a:lnTo>
                  <a:lnTo>
                    <a:pt x="42862" y="21424"/>
                  </a:lnTo>
                  <a:close/>
                </a:path>
              </a:pathLst>
            </a:custGeom>
            <a:solidFill>
              <a:srgbClr val="64C448"/>
            </a:solidFill>
            <a:ln w="21424">
              <a:solidFill>
                <a:srgbClr val="3E5CCC"/>
              </a:solidFill>
            </a:ln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140715" y="3946388"/>
            <a:ext cx="167893" cy="177687"/>
            <a:chOff x="1295259" y="3716850"/>
            <a:chExt cx="167893" cy="177687"/>
          </a:xfrm>
        </p:grpSpPr>
        <p:sp>
          <p:nvSpPr>
            <p:cNvPr id="92" name="object 63"/>
            <p:cNvSpPr/>
            <p:nvPr/>
          </p:nvSpPr>
          <p:spPr>
            <a:xfrm>
              <a:off x="1295259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21437" y="0"/>
                  </a:moveTo>
                  <a:lnTo>
                    <a:pt x="13094" y="1683"/>
                  </a:lnTo>
                  <a:lnTo>
                    <a:pt x="6280" y="6273"/>
                  </a:lnTo>
                  <a:lnTo>
                    <a:pt x="1685" y="13083"/>
                  </a:lnTo>
                  <a:lnTo>
                    <a:pt x="0" y="21424"/>
                  </a:lnTo>
                  <a:lnTo>
                    <a:pt x="1685" y="29766"/>
                  </a:lnTo>
                  <a:lnTo>
                    <a:pt x="6280" y="36575"/>
                  </a:lnTo>
                  <a:lnTo>
                    <a:pt x="13094" y="41166"/>
                  </a:lnTo>
                  <a:lnTo>
                    <a:pt x="21437" y="42849"/>
                  </a:lnTo>
                  <a:lnTo>
                    <a:pt x="29778" y="41166"/>
                  </a:lnTo>
                  <a:lnTo>
                    <a:pt x="36588" y="36575"/>
                  </a:lnTo>
                  <a:lnTo>
                    <a:pt x="41179" y="29766"/>
                  </a:lnTo>
                  <a:lnTo>
                    <a:pt x="42862" y="21424"/>
                  </a:lnTo>
                  <a:lnTo>
                    <a:pt x="41179" y="13083"/>
                  </a:lnTo>
                  <a:lnTo>
                    <a:pt x="36588" y="6273"/>
                  </a:lnTo>
                  <a:lnTo>
                    <a:pt x="29778" y="1683"/>
                  </a:lnTo>
                  <a:lnTo>
                    <a:pt x="21437" y="0"/>
                  </a:lnTo>
                  <a:close/>
                </a:path>
              </a:pathLst>
            </a:custGeom>
            <a:solidFill>
              <a:srgbClr val="FFF000"/>
            </a:solidFill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object 64"/>
            <p:cNvSpPr/>
            <p:nvPr/>
          </p:nvSpPr>
          <p:spPr>
            <a:xfrm>
              <a:off x="1309215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42862" y="21424"/>
                  </a:moveTo>
                  <a:lnTo>
                    <a:pt x="41179" y="29766"/>
                  </a:lnTo>
                  <a:lnTo>
                    <a:pt x="36588" y="36575"/>
                  </a:lnTo>
                  <a:lnTo>
                    <a:pt x="29778" y="41166"/>
                  </a:lnTo>
                  <a:lnTo>
                    <a:pt x="21437" y="42849"/>
                  </a:lnTo>
                  <a:lnTo>
                    <a:pt x="13094" y="41166"/>
                  </a:lnTo>
                  <a:lnTo>
                    <a:pt x="6280" y="36575"/>
                  </a:lnTo>
                  <a:lnTo>
                    <a:pt x="1685" y="29766"/>
                  </a:lnTo>
                  <a:lnTo>
                    <a:pt x="0" y="21424"/>
                  </a:lnTo>
                  <a:lnTo>
                    <a:pt x="1685" y="13083"/>
                  </a:lnTo>
                  <a:lnTo>
                    <a:pt x="6280" y="6273"/>
                  </a:lnTo>
                  <a:lnTo>
                    <a:pt x="13094" y="1683"/>
                  </a:lnTo>
                  <a:lnTo>
                    <a:pt x="21437" y="0"/>
                  </a:lnTo>
                  <a:lnTo>
                    <a:pt x="29778" y="1683"/>
                  </a:lnTo>
                  <a:lnTo>
                    <a:pt x="36588" y="6273"/>
                  </a:lnTo>
                  <a:lnTo>
                    <a:pt x="41179" y="13083"/>
                  </a:lnTo>
                  <a:lnTo>
                    <a:pt x="42862" y="21424"/>
                  </a:lnTo>
                  <a:close/>
                </a:path>
              </a:pathLst>
            </a:custGeom>
            <a:solidFill>
              <a:srgbClr val="64C448"/>
            </a:solidFill>
            <a:ln w="21424">
              <a:solidFill>
                <a:srgbClr val="3E5CCC"/>
              </a:solidFill>
            </a:ln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140715" y="2607625"/>
            <a:ext cx="167893" cy="177687"/>
            <a:chOff x="1295259" y="3716850"/>
            <a:chExt cx="167893" cy="177687"/>
          </a:xfrm>
        </p:grpSpPr>
        <p:sp>
          <p:nvSpPr>
            <p:cNvPr id="95" name="object 63"/>
            <p:cNvSpPr/>
            <p:nvPr/>
          </p:nvSpPr>
          <p:spPr>
            <a:xfrm>
              <a:off x="1295259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21437" y="0"/>
                  </a:moveTo>
                  <a:lnTo>
                    <a:pt x="13094" y="1683"/>
                  </a:lnTo>
                  <a:lnTo>
                    <a:pt x="6280" y="6273"/>
                  </a:lnTo>
                  <a:lnTo>
                    <a:pt x="1685" y="13083"/>
                  </a:lnTo>
                  <a:lnTo>
                    <a:pt x="0" y="21424"/>
                  </a:lnTo>
                  <a:lnTo>
                    <a:pt x="1685" y="29766"/>
                  </a:lnTo>
                  <a:lnTo>
                    <a:pt x="6280" y="36575"/>
                  </a:lnTo>
                  <a:lnTo>
                    <a:pt x="13094" y="41166"/>
                  </a:lnTo>
                  <a:lnTo>
                    <a:pt x="21437" y="42849"/>
                  </a:lnTo>
                  <a:lnTo>
                    <a:pt x="29778" y="41166"/>
                  </a:lnTo>
                  <a:lnTo>
                    <a:pt x="36588" y="36575"/>
                  </a:lnTo>
                  <a:lnTo>
                    <a:pt x="41179" y="29766"/>
                  </a:lnTo>
                  <a:lnTo>
                    <a:pt x="42862" y="21424"/>
                  </a:lnTo>
                  <a:lnTo>
                    <a:pt x="41179" y="13083"/>
                  </a:lnTo>
                  <a:lnTo>
                    <a:pt x="36588" y="6273"/>
                  </a:lnTo>
                  <a:lnTo>
                    <a:pt x="29778" y="1683"/>
                  </a:lnTo>
                  <a:lnTo>
                    <a:pt x="21437" y="0"/>
                  </a:lnTo>
                  <a:close/>
                </a:path>
              </a:pathLst>
            </a:custGeom>
            <a:solidFill>
              <a:srgbClr val="FFF000"/>
            </a:solidFill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object 64"/>
            <p:cNvSpPr/>
            <p:nvPr/>
          </p:nvSpPr>
          <p:spPr>
            <a:xfrm>
              <a:off x="1309215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42862" y="21424"/>
                  </a:moveTo>
                  <a:lnTo>
                    <a:pt x="41179" y="29766"/>
                  </a:lnTo>
                  <a:lnTo>
                    <a:pt x="36588" y="36575"/>
                  </a:lnTo>
                  <a:lnTo>
                    <a:pt x="29778" y="41166"/>
                  </a:lnTo>
                  <a:lnTo>
                    <a:pt x="21437" y="42849"/>
                  </a:lnTo>
                  <a:lnTo>
                    <a:pt x="13094" y="41166"/>
                  </a:lnTo>
                  <a:lnTo>
                    <a:pt x="6280" y="36575"/>
                  </a:lnTo>
                  <a:lnTo>
                    <a:pt x="1685" y="29766"/>
                  </a:lnTo>
                  <a:lnTo>
                    <a:pt x="0" y="21424"/>
                  </a:lnTo>
                  <a:lnTo>
                    <a:pt x="1685" y="13083"/>
                  </a:lnTo>
                  <a:lnTo>
                    <a:pt x="6280" y="6273"/>
                  </a:lnTo>
                  <a:lnTo>
                    <a:pt x="13094" y="1683"/>
                  </a:lnTo>
                  <a:lnTo>
                    <a:pt x="21437" y="0"/>
                  </a:lnTo>
                  <a:lnTo>
                    <a:pt x="29778" y="1683"/>
                  </a:lnTo>
                  <a:lnTo>
                    <a:pt x="36588" y="6273"/>
                  </a:lnTo>
                  <a:lnTo>
                    <a:pt x="41179" y="13083"/>
                  </a:lnTo>
                  <a:lnTo>
                    <a:pt x="42862" y="21424"/>
                  </a:lnTo>
                  <a:close/>
                </a:path>
              </a:pathLst>
            </a:custGeom>
            <a:solidFill>
              <a:srgbClr val="64C448"/>
            </a:solidFill>
            <a:ln w="21424">
              <a:solidFill>
                <a:srgbClr val="3E5CCC"/>
              </a:solidFill>
            </a:ln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1567876" y="2202459"/>
            <a:ext cx="2255188" cy="1169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销售经理</a:t>
            </a:r>
            <a:endParaRPr lang="en-US" altLang="zh-CN" sz="2800" b="1" dirty="0" smtClean="0">
              <a:solidFill>
                <a:srgbClr val="1B88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/>
            </a:endParaRPr>
          </a:p>
          <a:p>
            <a:pPr>
              <a:lnSpc>
                <a:spcPct val="150000"/>
              </a:lnSpc>
            </a:pPr>
            <a:r>
              <a:rPr lang="zh-CN" altLang="en-US" sz="1867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关键岗位招聘周期</a:t>
            </a:r>
            <a:endParaRPr lang="zh-CN" altLang="en-US" sz="1867" b="1" dirty="0">
              <a:solidFill>
                <a:srgbClr val="1B88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721138" y="2390272"/>
            <a:ext cx="626281" cy="790079"/>
            <a:chOff x="4478013" y="1756930"/>
            <a:chExt cx="626281" cy="790079"/>
          </a:xfrm>
        </p:grpSpPr>
        <p:sp>
          <p:nvSpPr>
            <p:cNvPr id="99" name="矩形 98"/>
            <p:cNvSpPr/>
            <p:nvPr/>
          </p:nvSpPr>
          <p:spPr>
            <a:xfrm rot="1546592">
              <a:off x="4478013" y="1870300"/>
              <a:ext cx="462708" cy="440675"/>
            </a:xfrm>
            <a:prstGeom prst="rect">
              <a:avLst/>
            </a:prstGeom>
            <a:solidFill>
              <a:srgbClr val="429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/>
            <p:cNvSpPr/>
            <p:nvPr/>
          </p:nvSpPr>
          <p:spPr>
            <a:xfrm flipV="1">
              <a:off x="4608380" y="2437066"/>
              <a:ext cx="100988" cy="109943"/>
            </a:xfrm>
            <a:prstGeom prst="rect">
              <a:avLst/>
            </a:prstGeom>
            <a:solidFill>
              <a:srgbClr val="5FCD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4946386" y="2235030"/>
              <a:ext cx="157908" cy="150389"/>
            </a:xfrm>
            <a:prstGeom prst="rect">
              <a:avLst/>
            </a:prstGeom>
            <a:solidFill>
              <a:srgbClr val="A9E9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4492739" y="1756930"/>
              <a:ext cx="4627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</a:rPr>
                <a:t>2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466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5381005" y="757306"/>
            <a:ext cx="1429989" cy="567619"/>
            <a:chOff x="3579546" y="958260"/>
            <a:chExt cx="1429989" cy="635348"/>
          </a:xfrm>
        </p:grpSpPr>
        <p:sp>
          <p:nvSpPr>
            <p:cNvPr id="6" name="object 30"/>
            <p:cNvSpPr/>
            <p:nvPr/>
          </p:nvSpPr>
          <p:spPr>
            <a:xfrm>
              <a:off x="3579546" y="958260"/>
              <a:ext cx="1429989" cy="635348"/>
            </a:xfrm>
            <a:custGeom>
              <a:avLst/>
              <a:gdLst/>
              <a:ahLst/>
              <a:cxnLst/>
              <a:rect l="l" t="t" r="r" b="b"/>
              <a:pathLst>
                <a:path w="448944" h="178435">
                  <a:moveTo>
                    <a:pt x="339953" y="0"/>
                  </a:moveTo>
                  <a:lnTo>
                    <a:pt x="74282" y="0"/>
                  </a:lnTo>
                  <a:lnTo>
                    <a:pt x="45369" y="7002"/>
                  </a:lnTo>
                  <a:lnTo>
                    <a:pt x="21758" y="26098"/>
                  </a:lnTo>
                  <a:lnTo>
                    <a:pt x="5838" y="54424"/>
                  </a:lnTo>
                  <a:lnTo>
                    <a:pt x="0" y="89115"/>
                  </a:lnTo>
                  <a:lnTo>
                    <a:pt x="5838" y="123792"/>
                  </a:lnTo>
                  <a:lnTo>
                    <a:pt x="21758" y="152111"/>
                  </a:lnTo>
                  <a:lnTo>
                    <a:pt x="45369" y="171204"/>
                  </a:lnTo>
                  <a:lnTo>
                    <a:pt x="74282" y="178206"/>
                  </a:lnTo>
                  <a:lnTo>
                    <a:pt x="339953" y="178206"/>
                  </a:lnTo>
                  <a:lnTo>
                    <a:pt x="364565" y="173162"/>
                  </a:lnTo>
                  <a:lnTo>
                    <a:pt x="385627" y="159189"/>
                  </a:lnTo>
                  <a:lnTo>
                    <a:pt x="401763" y="138028"/>
                  </a:lnTo>
                  <a:lnTo>
                    <a:pt x="411594" y="111417"/>
                  </a:lnTo>
                  <a:lnTo>
                    <a:pt x="448348" y="85966"/>
                  </a:lnTo>
                  <a:lnTo>
                    <a:pt x="409625" y="59143"/>
                  </a:lnTo>
                  <a:lnTo>
                    <a:pt x="398930" y="35393"/>
                  </a:lnTo>
                  <a:lnTo>
                    <a:pt x="383014" y="16675"/>
                  </a:lnTo>
                  <a:lnTo>
                    <a:pt x="362986" y="4404"/>
                  </a:lnTo>
                  <a:lnTo>
                    <a:pt x="339953" y="0"/>
                  </a:lnTo>
                  <a:close/>
                </a:path>
              </a:pathLst>
            </a:custGeom>
            <a:solidFill>
              <a:srgbClr val="3163D7"/>
            </a:solidFill>
          </p:spPr>
          <p:txBody>
            <a:bodyPr wrap="square" lIns="0" tIns="0" rIns="0" bIns="0" rtlCol="0"/>
            <a:lstStyle/>
            <a:p>
              <a:endParaRPr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object 35"/>
            <p:cNvSpPr txBox="1"/>
            <p:nvPr/>
          </p:nvSpPr>
          <p:spPr>
            <a:xfrm>
              <a:off x="3882645" y="1105701"/>
              <a:ext cx="768594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spc="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第1天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endParaRPr>
            </a:p>
          </p:txBody>
        </p:sp>
      </p:grpSp>
      <p:sp>
        <p:nvSpPr>
          <p:cNvPr id="4" name="object 24"/>
          <p:cNvSpPr/>
          <p:nvPr/>
        </p:nvSpPr>
        <p:spPr>
          <a:xfrm>
            <a:off x="7136440" y="6363273"/>
            <a:ext cx="202261" cy="280128"/>
          </a:xfrm>
          <a:custGeom>
            <a:avLst/>
            <a:gdLst/>
            <a:ahLst/>
            <a:cxnLst/>
            <a:rect l="l" t="t" r="r" b="b"/>
            <a:pathLst>
              <a:path w="63500" h="63500">
                <a:moveTo>
                  <a:pt x="63030" y="0"/>
                </a:moveTo>
                <a:lnTo>
                  <a:pt x="0" y="177"/>
                </a:lnTo>
                <a:lnTo>
                  <a:pt x="31699" y="63119"/>
                </a:lnTo>
                <a:lnTo>
                  <a:pt x="63030" y="0"/>
                </a:lnTo>
                <a:close/>
              </a:path>
            </a:pathLst>
          </a:custGeom>
          <a:solidFill>
            <a:srgbClr val="3163D7"/>
          </a:solidFill>
          <a:ln>
            <a:solidFill>
              <a:srgbClr val="3163D7"/>
            </a:solidFill>
          </a:ln>
        </p:spPr>
        <p:txBody>
          <a:bodyPr wrap="square" lIns="0" tIns="0" rIns="0" bIns="0" rtlCol="0"/>
          <a:lstStyle/>
          <a:p>
            <a:endParaRPr sz="5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object 54"/>
          <p:cNvSpPr/>
          <p:nvPr/>
        </p:nvSpPr>
        <p:spPr>
          <a:xfrm>
            <a:off x="7171421" y="180016"/>
            <a:ext cx="106483" cy="249314"/>
          </a:xfrm>
          <a:custGeom>
            <a:avLst/>
            <a:gdLst/>
            <a:ahLst/>
            <a:cxnLst/>
            <a:rect l="l" t="t" r="r" b="b"/>
            <a:pathLst>
              <a:path w="29209" h="56514">
                <a:moveTo>
                  <a:pt x="29184" y="39077"/>
                </a:moveTo>
                <a:lnTo>
                  <a:pt x="0" y="39077"/>
                </a:lnTo>
                <a:lnTo>
                  <a:pt x="14592" y="56400"/>
                </a:lnTo>
                <a:lnTo>
                  <a:pt x="28003" y="40474"/>
                </a:lnTo>
                <a:lnTo>
                  <a:pt x="28511" y="40474"/>
                </a:lnTo>
                <a:lnTo>
                  <a:pt x="28511" y="39877"/>
                </a:lnTo>
                <a:lnTo>
                  <a:pt x="29184" y="39077"/>
                </a:lnTo>
                <a:close/>
              </a:path>
              <a:path w="29209" h="56514">
                <a:moveTo>
                  <a:pt x="28511" y="0"/>
                </a:moveTo>
                <a:lnTo>
                  <a:pt x="1130" y="0"/>
                </a:lnTo>
                <a:lnTo>
                  <a:pt x="1130" y="39077"/>
                </a:lnTo>
                <a:lnTo>
                  <a:pt x="28511" y="39077"/>
                </a:lnTo>
                <a:lnTo>
                  <a:pt x="28511" y="0"/>
                </a:lnTo>
                <a:close/>
              </a:path>
            </a:pathLst>
          </a:custGeom>
          <a:solidFill>
            <a:srgbClr val="3163D7"/>
          </a:solidFill>
          <a:ln>
            <a:solidFill>
              <a:srgbClr val="3163D7"/>
            </a:solidFill>
          </a:ln>
        </p:spPr>
        <p:txBody>
          <a:bodyPr wrap="square" lIns="0" tIns="0" rIns="0" bIns="0" rtlCol="0"/>
          <a:lstStyle/>
          <a:p>
            <a:endParaRPr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7546943" y="3713908"/>
            <a:ext cx="2504237" cy="609601"/>
            <a:chOff x="6137577" y="3077504"/>
            <a:chExt cx="2615691" cy="657958"/>
          </a:xfrm>
        </p:grpSpPr>
        <p:grpSp>
          <p:nvGrpSpPr>
            <p:cNvPr id="41" name="组合 40"/>
            <p:cNvGrpSpPr/>
            <p:nvPr/>
          </p:nvGrpSpPr>
          <p:grpSpPr>
            <a:xfrm>
              <a:off x="6137577" y="3077504"/>
              <a:ext cx="2615691" cy="657958"/>
              <a:chOff x="6387633" y="2042193"/>
              <a:chExt cx="2615691" cy="815172"/>
            </a:xfrm>
            <a:solidFill>
              <a:srgbClr val="64C448"/>
            </a:solidFill>
          </p:grpSpPr>
          <p:sp>
            <p:nvSpPr>
              <p:cNvPr id="31" name="object 69"/>
              <p:cNvSpPr/>
              <p:nvPr/>
            </p:nvSpPr>
            <p:spPr>
              <a:xfrm>
                <a:off x="6517530" y="2042193"/>
                <a:ext cx="2485794" cy="815172"/>
              </a:xfrm>
              <a:custGeom>
                <a:avLst/>
                <a:gdLst/>
                <a:ahLst/>
                <a:cxnLst/>
                <a:rect l="l" t="t" r="r" b="b"/>
                <a:pathLst>
                  <a:path w="780414" h="184785">
                    <a:moveTo>
                      <a:pt x="705611" y="0"/>
                    </a:moveTo>
                    <a:lnTo>
                      <a:pt x="74269" y="0"/>
                    </a:lnTo>
                    <a:lnTo>
                      <a:pt x="45359" y="7251"/>
                    </a:lnTo>
                    <a:lnTo>
                      <a:pt x="21751" y="27027"/>
                    </a:lnTo>
                    <a:lnTo>
                      <a:pt x="5836" y="56358"/>
                    </a:lnTo>
                    <a:lnTo>
                      <a:pt x="0" y="92278"/>
                    </a:lnTo>
                    <a:lnTo>
                      <a:pt x="5836" y="128190"/>
                    </a:lnTo>
                    <a:lnTo>
                      <a:pt x="21751" y="157518"/>
                    </a:lnTo>
                    <a:lnTo>
                      <a:pt x="45359" y="177292"/>
                    </a:lnTo>
                    <a:lnTo>
                      <a:pt x="74269" y="184543"/>
                    </a:lnTo>
                    <a:lnTo>
                      <a:pt x="705611" y="184543"/>
                    </a:lnTo>
                    <a:lnTo>
                      <a:pt x="734524" y="177292"/>
                    </a:lnTo>
                    <a:lnTo>
                      <a:pt x="758136" y="157518"/>
                    </a:lnTo>
                    <a:lnTo>
                      <a:pt x="774056" y="128190"/>
                    </a:lnTo>
                    <a:lnTo>
                      <a:pt x="779894" y="92278"/>
                    </a:lnTo>
                    <a:lnTo>
                      <a:pt x="774056" y="56358"/>
                    </a:lnTo>
                    <a:lnTo>
                      <a:pt x="758136" y="27027"/>
                    </a:lnTo>
                    <a:lnTo>
                      <a:pt x="734524" y="7251"/>
                    </a:lnTo>
                    <a:lnTo>
                      <a:pt x="705611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object 70"/>
              <p:cNvSpPr/>
              <p:nvPr/>
            </p:nvSpPr>
            <p:spPr>
              <a:xfrm>
                <a:off x="6387633" y="2289257"/>
                <a:ext cx="177990" cy="355762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80644">
                    <a:moveTo>
                      <a:pt x="55880" y="0"/>
                    </a:moveTo>
                    <a:lnTo>
                      <a:pt x="0" y="40093"/>
                    </a:lnTo>
                    <a:lnTo>
                      <a:pt x="55880" y="80175"/>
                    </a:lnTo>
                    <a:lnTo>
                      <a:pt x="55880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object 71"/>
            <p:cNvSpPr txBox="1"/>
            <p:nvPr/>
          </p:nvSpPr>
          <p:spPr>
            <a:xfrm>
              <a:off x="6810996" y="3253988"/>
              <a:ext cx="1658544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实际面试时间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546943" y="2743855"/>
            <a:ext cx="2504237" cy="609601"/>
            <a:chOff x="6137577" y="2065121"/>
            <a:chExt cx="2615691" cy="657958"/>
          </a:xfrm>
        </p:grpSpPr>
        <p:grpSp>
          <p:nvGrpSpPr>
            <p:cNvPr id="58" name="组合 57"/>
            <p:cNvGrpSpPr/>
            <p:nvPr/>
          </p:nvGrpSpPr>
          <p:grpSpPr>
            <a:xfrm>
              <a:off x="6137577" y="2065121"/>
              <a:ext cx="2615691" cy="657958"/>
              <a:chOff x="6387633" y="2042193"/>
              <a:chExt cx="2615691" cy="815172"/>
            </a:xfrm>
            <a:solidFill>
              <a:srgbClr val="64C448"/>
            </a:solidFill>
          </p:grpSpPr>
          <p:sp>
            <p:nvSpPr>
              <p:cNvPr id="59" name="object 69"/>
              <p:cNvSpPr/>
              <p:nvPr/>
            </p:nvSpPr>
            <p:spPr>
              <a:xfrm>
                <a:off x="6517530" y="2042193"/>
                <a:ext cx="2485794" cy="815172"/>
              </a:xfrm>
              <a:custGeom>
                <a:avLst/>
                <a:gdLst/>
                <a:ahLst/>
                <a:cxnLst/>
                <a:rect l="l" t="t" r="r" b="b"/>
                <a:pathLst>
                  <a:path w="780414" h="184785">
                    <a:moveTo>
                      <a:pt x="705611" y="0"/>
                    </a:moveTo>
                    <a:lnTo>
                      <a:pt x="74269" y="0"/>
                    </a:lnTo>
                    <a:lnTo>
                      <a:pt x="45359" y="7251"/>
                    </a:lnTo>
                    <a:lnTo>
                      <a:pt x="21751" y="27027"/>
                    </a:lnTo>
                    <a:lnTo>
                      <a:pt x="5836" y="56358"/>
                    </a:lnTo>
                    <a:lnTo>
                      <a:pt x="0" y="92278"/>
                    </a:lnTo>
                    <a:lnTo>
                      <a:pt x="5836" y="128190"/>
                    </a:lnTo>
                    <a:lnTo>
                      <a:pt x="21751" y="157518"/>
                    </a:lnTo>
                    <a:lnTo>
                      <a:pt x="45359" y="177292"/>
                    </a:lnTo>
                    <a:lnTo>
                      <a:pt x="74269" y="184543"/>
                    </a:lnTo>
                    <a:lnTo>
                      <a:pt x="705611" y="184543"/>
                    </a:lnTo>
                    <a:lnTo>
                      <a:pt x="734524" y="177292"/>
                    </a:lnTo>
                    <a:lnTo>
                      <a:pt x="758136" y="157518"/>
                    </a:lnTo>
                    <a:lnTo>
                      <a:pt x="774056" y="128190"/>
                    </a:lnTo>
                    <a:lnTo>
                      <a:pt x="779894" y="92278"/>
                    </a:lnTo>
                    <a:lnTo>
                      <a:pt x="774056" y="56358"/>
                    </a:lnTo>
                    <a:lnTo>
                      <a:pt x="758136" y="27027"/>
                    </a:lnTo>
                    <a:lnTo>
                      <a:pt x="734524" y="7251"/>
                    </a:lnTo>
                    <a:lnTo>
                      <a:pt x="705611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object 70"/>
              <p:cNvSpPr/>
              <p:nvPr/>
            </p:nvSpPr>
            <p:spPr>
              <a:xfrm>
                <a:off x="6387633" y="2289257"/>
                <a:ext cx="177990" cy="355762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80644">
                    <a:moveTo>
                      <a:pt x="55880" y="0"/>
                    </a:moveTo>
                    <a:lnTo>
                      <a:pt x="0" y="40093"/>
                    </a:lnTo>
                    <a:lnTo>
                      <a:pt x="55880" y="80175"/>
                    </a:lnTo>
                    <a:lnTo>
                      <a:pt x="55880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" name="object 74"/>
            <p:cNvSpPr txBox="1"/>
            <p:nvPr/>
          </p:nvSpPr>
          <p:spPr>
            <a:xfrm>
              <a:off x="6747916" y="2264536"/>
              <a:ext cx="1658544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邀请面试时间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546943" y="1792056"/>
            <a:ext cx="2504237" cy="609601"/>
            <a:chOff x="6137577" y="879382"/>
            <a:chExt cx="2615691" cy="657958"/>
          </a:xfrm>
        </p:grpSpPr>
        <p:grpSp>
          <p:nvGrpSpPr>
            <p:cNvPr id="55" name="组合 54"/>
            <p:cNvGrpSpPr/>
            <p:nvPr/>
          </p:nvGrpSpPr>
          <p:grpSpPr>
            <a:xfrm>
              <a:off x="6137577" y="879382"/>
              <a:ext cx="2615691" cy="657958"/>
              <a:chOff x="6387633" y="2042193"/>
              <a:chExt cx="2615691" cy="815172"/>
            </a:xfrm>
            <a:solidFill>
              <a:srgbClr val="64C448"/>
            </a:solidFill>
          </p:grpSpPr>
          <p:sp>
            <p:nvSpPr>
              <p:cNvPr id="56" name="object 69"/>
              <p:cNvSpPr/>
              <p:nvPr/>
            </p:nvSpPr>
            <p:spPr>
              <a:xfrm>
                <a:off x="6517530" y="2042193"/>
                <a:ext cx="2485794" cy="815172"/>
              </a:xfrm>
              <a:custGeom>
                <a:avLst/>
                <a:gdLst/>
                <a:ahLst/>
                <a:cxnLst/>
                <a:rect l="l" t="t" r="r" b="b"/>
                <a:pathLst>
                  <a:path w="780414" h="184785">
                    <a:moveTo>
                      <a:pt x="705611" y="0"/>
                    </a:moveTo>
                    <a:lnTo>
                      <a:pt x="74269" y="0"/>
                    </a:lnTo>
                    <a:lnTo>
                      <a:pt x="45359" y="7251"/>
                    </a:lnTo>
                    <a:lnTo>
                      <a:pt x="21751" y="27027"/>
                    </a:lnTo>
                    <a:lnTo>
                      <a:pt x="5836" y="56358"/>
                    </a:lnTo>
                    <a:lnTo>
                      <a:pt x="0" y="92278"/>
                    </a:lnTo>
                    <a:lnTo>
                      <a:pt x="5836" y="128190"/>
                    </a:lnTo>
                    <a:lnTo>
                      <a:pt x="21751" y="157518"/>
                    </a:lnTo>
                    <a:lnTo>
                      <a:pt x="45359" y="177292"/>
                    </a:lnTo>
                    <a:lnTo>
                      <a:pt x="74269" y="184543"/>
                    </a:lnTo>
                    <a:lnTo>
                      <a:pt x="705611" y="184543"/>
                    </a:lnTo>
                    <a:lnTo>
                      <a:pt x="734524" y="177292"/>
                    </a:lnTo>
                    <a:lnTo>
                      <a:pt x="758136" y="157518"/>
                    </a:lnTo>
                    <a:lnTo>
                      <a:pt x="774056" y="128190"/>
                    </a:lnTo>
                    <a:lnTo>
                      <a:pt x="779894" y="92278"/>
                    </a:lnTo>
                    <a:lnTo>
                      <a:pt x="774056" y="56358"/>
                    </a:lnTo>
                    <a:lnTo>
                      <a:pt x="758136" y="27027"/>
                    </a:lnTo>
                    <a:lnTo>
                      <a:pt x="734524" y="7251"/>
                    </a:lnTo>
                    <a:lnTo>
                      <a:pt x="705611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object 70"/>
              <p:cNvSpPr/>
              <p:nvPr/>
            </p:nvSpPr>
            <p:spPr>
              <a:xfrm>
                <a:off x="6387633" y="2289257"/>
                <a:ext cx="177990" cy="355762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80644">
                    <a:moveTo>
                      <a:pt x="55880" y="0"/>
                    </a:moveTo>
                    <a:lnTo>
                      <a:pt x="0" y="40093"/>
                    </a:lnTo>
                    <a:lnTo>
                      <a:pt x="55880" y="80175"/>
                    </a:lnTo>
                    <a:lnTo>
                      <a:pt x="55880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object 75"/>
            <p:cNvSpPr txBox="1"/>
            <p:nvPr/>
          </p:nvSpPr>
          <p:spPr>
            <a:xfrm>
              <a:off x="6772649" y="1062161"/>
              <a:ext cx="1658544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应聘申请时间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546943" y="5312842"/>
            <a:ext cx="2504237" cy="609601"/>
            <a:chOff x="6137577" y="4089888"/>
            <a:chExt cx="2615691" cy="657958"/>
          </a:xfrm>
          <a:solidFill>
            <a:srgbClr val="61CDF6"/>
          </a:solidFill>
        </p:grpSpPr>
        <p:grpSp>
          <p:nvGrpSpPr>
            <p:cNvPr id="52" name="组合 51"/>
            <p:cNvGrpSpPr/>
            <p:nvPr/>
          </p:nvGrpSpPr>
          <p:grpSpPr>
            <a:xfrm>
              <a:off x="6137577" y="4089888"/>
              <a:ext cx="2615691" cy="657958"/>
              <a:chOff x="6387633" y="2042193"/>
              <a:chExt cx="2615691" cy="815172"/>
            </a:xfrm>
            <a:grpFill/>
          </p:grpSpPr>
          <p:sp>
            <p:nvSpPr>
              <p:cNvPr id="53" name="object 69"/>
              <p:cNvSpPr/>
              <p:nvPr/>
            </p:nvSpPr>
            <p:spPr>
              <a:xfrm>
                <a:off x="6517530" y="2042193"/>
                <a:ext cx="2485794" cy="815172"/>
              </a:xfrm>
              <a:custGeom>
                <a:avLst/>
                <a:gdLst/>
                <a:ahLst/>
                <a:cxnLst/>
                <a:rect l="l" t="t" r="r" b="b"/>
                <a:pathLst>
                  <a:path w="780414" h="184785">
                    <a:moveTo>
                      <a:pt x="705611" y="0"/>
                    </a:moveTo>
                    <a:lnTo>
                      <a:pt x="74269" y="0"/>
                    </a:lnTo>
                    <a:lnTo>
                      <a:pt x="45359" y="7251"/>
                    </a:lnTo>
                    <a:lnTo>
                      <a:pt x="21751" y="27027"/>
                    </a:lnTo>
                    <a:lnTo>
                      <a:pt x="5836" y="56358"/>
                    </a:lnTo>
                    <a:lnTo>
                      <a:pt x="0" y="92278"/>
                    </a:lnTo>
                    <a:lnTo>
                      <a:pt x="5836" y="128190"/>
                    </a:lnTo>
                    <a:lnTo>
                      <a:pt x="21751" y="157518"/>
                    </a:lnTo>
                    <a:lnTo>
                      <a:pt x="45359" y="177292"/>
                    </a:lnTo>
                    <a:lnTo>
                      <a:pt x="74269" y="184543"/>
                    </a:lnTo>
                    <a:lnTo>
                      <a:pt x="705611" y="184543"/>
                    </a:lnTo>
                    <a:lnTo>
                      <a:pt x="734524" y="177292"/>
                    </a:lnTo>
                    <a:lnTo>
                      <a:pt x="758136" y="157518"/>
                    </a:lnTo>
                    <a:lnTo>
                      <a:pt x="774056" y="128190"/>
                    </a:lnTo>
                    <a:lnTo>
                      <a:pt x="779894" y="92278"/>
                    </a:lnTo>
                    <a:lnTo>
                      <a:pt x="774056" y="56358"/>
                    </a:lnTo>
                    <a:lnTo>
                      <a:pt x="758136" y="27027"/>
                    </a:lnTo>
                    <a:lnTo>
                      <a:pt x="734524" y="7251"/>
                    </a:lnTo>
                    <a:lnTo>
                      <a:pt x="705611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bject 70"/>
              <p:cNvSpPr/>
              <p:nvPr/>
            </p:nvSpPr>
            <p:spPr>
              <a:xfrm>
                <a:off x="6387633" y="2289257"/>
                <a:ext cx="177990" cy="355762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80644">
                    <a:moveTo>
                      <a:pt x="55880" y="0"/>
                    </a:moveTo>
                    <a:lnTo>
                      <a:pt x="0" y="40093"/>
                    </a:lnTo>
                    <a:lnTo>
                      <a:pt x="55880" y="80175"/>
                    </a:lnTo>
                    <a:lnTo>
                      <a:pt x="55880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object 76"/>
            <p:cNvSpPr txBox="1"/>
            <p:nvPr/>
          </p:nvSpPr>
          <p:spPr>
            <a:xfrm>
              <a:off x="6810996" y="4279135"/>
              <a:ext cx="1785968" cy="276999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spc="-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发放offer时间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7224662" y="234042"/>
            <a:ext cx="11665" cy="6129231"/>
          </a:xfrm>
          <a:prstGeom prst="line">
            <a:avLst/>
          </a:prstGeom>
          <a:ln w="12700">
            <a:solidFill>
              <a:srgbClr val="3163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组合 70"/>
          <p:cNvGrpSpPr/>
          <p:nvPr/>
        </p:nvGrpSpPr>
        <p:grpSpPr>
          <a:xfrm>
            <a:off x="7546943" y="756074"/>
            <a:ext cx="2504237" cy="609601"/>
            <a:chOff x="6137577" y="40355"/>
            <a:chExt cx="2615691" cy="657958"/>
          </a:xfrm>
        </p:grpSpPr>
        <p:grpSp>
          <p:nvGrpSpPr>
            <p:cNvPr id="49" name="组合 48"/>
            <p:cNvGrpSpPr/>
            <p:nvPr/>
          </p:nvGrpSpPr>
          <p:grpSpPr>
            <a:xfrm>
              <a:off x="6137577" y="40355"/>
              <a:ext cx="2615691" cy="657958"/>
              <a:chOff x="6387633" y="2042193"/>
              <a:chExt cx="2615691" cy="815172"/>
            </a:xfrm>
            <a:solidFill>
              <a:srgbClr val="64C448"/>
            </a:solidFill>
          </p:grpSpPr>
          <p:sp>
            <p:nvSpPr>
              <p:cNvPr id="50" name="object 69"/>
              <p:cNvSpPr/>
              <p:nvPr/>
            </p:nvSpPr>
            <p:spPr>
              <a:xfrm>
                <a:off x="6517530" y="2042193"/>
                <a:ext cx="2485794" cy="815172"/>
              </a:xfrm>
              <a:custGeom>
                <a:avLst/>
                <a:gdLst/>
                <a:ahLst/>
                <a:cxnLst/>
                <a:rect l="l" t="t" r="r" b="b"/>
                <a:pathLst>
                  <a:path w="780414" h="184785">
                    <a:moveTo>
                      <a:pt x="705611" y="0"/>
                    </a:moveTo>
                    <a:lnTo>
                      <a:pt x="74269" y="0"/>
                    </a:lnTo>
                    <a:lnTo>
                      <a:pt x="45359" y="7251"/>
                    </a:lnTo>
                    <a:lnTo>
                      <a:pt x="21751" y="27027"/>
                    </a:lnTo>
                    <a:lnTo>
                      <a:pt x="5836" y="56358"/>
                    </a:lnTo>
                    <a:lnTo>
                      <a:pt x="0" y="92278"/>
                    </a:lnTo>
                    <a:lnTo>
                      <a:pt x="5836" y="128190"/>
                    </a:lnTo>
                    <a:lnTo>
                      <a:pt x="21751" y="157518"/>
                    </a:lnTo>
                    <a:lnTo>
                      <a:pt x="45359" y="177292"/>
                    </a:lnTo>
                    <a:lnTo>
                      <a:pt x="74269" y="184543"/>
                    </a:lnTo>
                    <a:lnTo>
                      <a:pt x="705611" y="184543"/>
                    </a:lnTo>
                    <a:lnTo>
                      <a:pt x="734524" y="177292"/>
                    </a:lnTo>
                    <a:lnTo>
                      <a:pt x="758136" y="157518"/>
                    </a:lnTo>
                    <a:lnTo>
                      <a:pt x="774056" y="128190"/>
                    </a:lnTo>
                    <a:lnTo>
                      <a:pt x="779894" y="92278"/>
                    </a:lnTo>
                    <a:lnTo>
                      <a:pt x="774056" y="56358"/>
                    </a:lnTo>
                    <a:lnTo>
                      <a:pt x="758136" y="27027"/>
                    </a:lnTo>
                    <a:lnTo>
                      <a:pt x="734524" y="7251"/>
                    </a:lnTo>
                    <a:lnTo>
                      <a:pt x="705611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object 70"/>
              <p:cNvSpPr/>
              <p:nvPr/>
            </p:nvSpPr>
            <p:spPr>
              <a:xfrm>
                <a:off x="6387633" y="2289257"/>
                <a:ext cx="177990" cy="355762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80644">
                    <a:moveTo>
                      <a:pt x="55880" y="0"/>
                    </a:moveTo>
                    <a:lnTo>
                      <a:pt x="0" y="40093"/>
                    </a:lnTo>
                    <a:lnTo>
                      <a:pt x="55880" y="80175"/>
                    </a:lnTo>
                    <a:lnTo>
                      <a:pt x="55880" y="0"/>
                    </a:lnTo>
                    <a:close/>
                  </a:path>
                </a:pathLst>
              </a:custGeom>
              <a:grpFill/>
            </p:spPr>
            <p:txBody>
              <a:bodyPr wrap="square" lIns="0" tIns="0" rIns="0" bIns="0" rtlCol="0"/>
              <a:lstStyle/>
              <a:p>
                <a:endParaRPr sz="5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3" name="object 75"/>
            <p:cNvSpPr txBox="1"/>
            <p:nvPr/>
          </p:nvSpPr>
          <p:spPr>
            <a:xfrm>
              <a:off x="6810996" y="208771"/>
              <a:ext cx="1658544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创建职位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时间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140715" y="991066"/>
            <a:ext cx="167893" cy="177687"/>
            <a:chOff x="1295259" y="3716850"/>
            <a:chExt cx="167893" cy="177687"/>
          </a:xfrm>
        </p:grpSpPr>
        <p:sp>
          <p:nvSpPr>
            <p:cNvPr id="25" name="object 63"/>
            <p:cNvSpPr/>
            <p:nvPr/>
          </p:nvSpPr>
          <p:spPr>
            <a:xfrm>
              <a:off x="1295259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21437" y="0"/>
                  </a:moveTo>
                  <a:lnTo>
                    <a:pt x="13094" y="1683"/>
                  </a:lnTo>
                  <a:lnTo>
                    <a:pt x="6280" y="6273"/>
                  </a:lnTo>
                  <a:lnTo>
                    <a:pt x="1685" y="13083"/>
                  </a:lnTo>
                  <a:lnTo>
                    <a:pt x="0" y="21424"/>
                  </a:lnTo>
                  <a:lnTo>
                    <a:pt x="1685" y="29766"/>
                  </a:lnTo>
                  <a:lnTo>
                    <a:pt x="6280" y="36575"/>
                  </a:lnTo>
                  <a:lnTo>
                    <a:pt x="13094" y="41166"/>
                  </a:lnTo>
                  <a:lnTo>
                    <a:pt x="21437" y="42849"/>
                  </a:lnTo>
                  <a:lnTo>
                    <a:pt x="29778" y="41166"/>
                  </a:lnTo>
                  <a:lnTo>
                    <a:pt x="36588" y="36575"/>
                  </a:lnTo>
                  <a:lnTo>
                    <a:pt x="41179" y="29766"/>
                  </a:lnTo>
                  <a:lnTo>
                    <a:pt x="42862" y="21424"/>
                  </a:lnTo>
                  <a:lnTo>
                    <a:pt x="41179" y="13083"/>
                  </a:lnTo>
                  <a:lnTo>
                    <a:pt x="36588" y="6273"/>
                  </a:lnTo>
                  <a:lnTo>
                    <a:pt x="29778" y="1683"/>
                  </a:lnTo>
                  <a:lnTo>
                    <a:pt x="21437" y="0"/>
                  </a:lnTo>
                  <a:close/>
                </a:path>
              </a:pathLst>
            </a:custGeom>
            <a:solidFill>
              <a:srgbClr val="FFF000"/>
            </a:solidFill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object 64"/>
            <p:cNvSpPr/>
            <p:nvPr/>
          </p:nvSpPr>
          <p:spPr>
            <a:xfrm>
              <a:off x="1309215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42862" y="21424"/>
                  </a:moveTo>
                  <a:lnTo>
                    <a:pt x="41179" y="29766"/>
                  </a:lnTo>
                  <a:lnTo>
                    <a:pt x="36588" y="36575"/>
                  </a:lnTo>
                  <a:lnTo>
                    <a:pt x="29778" y="41166"/>
                  </a:lnTo>
                  <a:lnTo>
                    <a:pt x="21437" y="42849"/>
                  </a:lnTo>
                  <a:lnTo>
                    <a:pt x="13094" y="41166"/>
                  </a:lnTo>
                  <a:lnTo>
                    <a:pt x="6280" y="36575"/>
                  </a:lnTo>
                  <a:lnTo>
                    <a:pt x="1685" y="29766"/>
                  </a:lnTo>
                  <a:lnTo>
                    <a:pt x="0" y="21424"/>
                  </a:lnTo>
                  <a:lnTo>
                    <a:pt x="1685" y="13083"/>
                  </a:lnTo>
                  <a:lnTo>
                    <a:pt x="6280" y="6273"/>
                  </a:lnTo>
                  <a:lnTo>
                    <a:pt x="13094" y="1683"/>
                  </a:lnTo>
                  <a:lnTo>
                    <a:pt x="21437" y="0"/>
                  </a:lnTo>
                  <a:lnTo>
                    <a:pt x="29778" y="1683"/>
                  </a:lnTo>
                  <a:lnTo>
                    <a:pt x="36588" y="6273"/>
                  </a:lnTo>
                  <a:lnTo>
                    <a:pt x="41179" y="13083"/>
                  </a:lnTo>
                  <a:lnTo>
                    <a:pt x="42862" y="21424"/>
                  </a:lnTo>
                  <a:close/>
                </a:path>
              </a:pathLst>
            </a:custGeom>
            <a:solidFill>
              <a:srgbClr val="64C448"/>
            </a:solidFill>
            <a:ln w="21424">
              <a:solidFill>
                <a:srgbClr val="3E5CCC"/>
              </a:solidFill>
            </a:ln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381005" y="2743855"/>
            <a:ext cx="1429989" cy="567619"/>
            <a:chOff x="3579546" y="958260"/>
            <a:chExt cx="1429989" cy="635348"/>
          </a:xfrm>
        </p:grpSpPr>
        <p:sp>
          <p:nvSpPr>
            <p:cNvPr id="73" name="object 30"/>
            <p:cNvSpPr/>
            <p:nvPr/>
          </p:nvSpPr>
          <p:spPr>
            <a:xfrm>
              <a:off x="3579546" y="958260"/>
              <a:ext cx="1429989" cy="635348"/>
            </a:xfrm>
            <a:custGeom>
              <a:avLst/>
              <a:gdLst/>
              <a:ahLst/>
              <a:cxnLst/>
              <a:rect l="l" t="t" r="r" b="b"/>
              <a:pathLst>
                <a:path w="448944" h="178435">
                  <a:moveTo>
                    <a:pt x="339953" y="0"/>
                  </a:moveTo>
                  <a:lnTo>
                    <a:pt x="74282" y="0"/>
                  </a:lnTo>
                  <a:lnTo>
                    <a:pt x="45369" y="7002"/>
                  </a:lnTo>
                  <a:lnTo>
                    <a:pt x="21758" y="26098"/>
                  </a:lnTo>
                  <a:lnTo>
                    <a:pt x="5838" y="54424"/>
                  </a:lnTo>
                  <a:lnTo>
                    <a:pt x="0" y="89115"/>
                  </a:lnTo>
                  <a:lnTo>
                    <a:pt x="5838" y="123792"/>
                  </a:lnTo>
                  <a:lnTo>
                    <a:pt x="21758" y="152111"/>
                  </a:lnTo>
                  <a:lnTo>
                    <a:pt x="45369" y="171204"/>
                  </a:lnTo>
                  <a:lnTo>
                    <a:pt x="74282" y="178206"/>
                  </a:lnTo>
                  <a:lnTo>
                    <a:pt x="339953" y="178206"/>
                  </a:lnTo>
                  <a:lnTo>
                    <a:pt x="364565" y="173162"/>
                  </a:lnTo>
                  <a:lnTo>
                    <a:pt x="385627" y="159189"/>
                  </a:lnTo>
                  <a:lnTo>
                    <a:pt x="401763" y="138028"/>
                  </a:lnTo>
                  <a:lnTo>
                    <a:pt x="411594" y="111417"/>
                  </a:lnTo>
                  <a:lnTo>
                    <a:pt x="448348" y="85966"/>
                  </a:lnTo>
                  <a:lnTo>
                    <a:pt x="409625" y="59143"/>
                  </a:lnTo>
                  <a:lnTo>
                    <a:pt x="398930" y="35393"/>
                  </a:lnTo>
                  <a:lnTo>
                    <a:pt x="383014" y="16675"/>
                  </a:lnTo>
                  <a:lnTo>
                    <a:pt x="362986" y="4404"/>
                  </a:lnTo>
                  <a:lnTo>
                    <a:pt x="339953" y="0"/>
                  </a:lnTo>
                  <a:close/>
                </a:path>
              </a:pathLst>
            </a:custGeom>
            <a:solidFill>
              <a:srgbClr val="3163D7"/>
            </a:solidFill>
          </p:spPr>
          <p:txBody>
            <a:bodyPr wrap="square" lIns="0" tIns="0" rIns="0" bIns="0" rtlCol="0"/>
            <a:lstStyle/>
            <a:p>
              <a:endParaRPr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object 35"/>
            <p:cNvSpPr txBox="1"/>
            <p:nvPr/>
          </p:nvSpPr>
          <p:spPr>
            <a:xfrm>
              <a:off x="3882645" y="1105701"/>
              <a:ext cx="768594" cy="31005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第</a:t>
              </a:r>
              <a:r>
                <a:rPr lang="en-US"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5</a:t>
              </a: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天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381005" y="1792672"/>
            <a:ext cx="1429989" cy="567619"/>
            <a:chOff x="3579546" y="958260"/>
            <a:chExt cx="1429989" cy="635348"/>
          </a:xfrm>
        </p:grpSpPr>
        <p:sp>
          <p:nvSpPr>
            <p:cNvPr id="76" name="object 30"/>
            <p:cNvSpPr/>
            <p:nvPr/>
          </p:nvSpPr>
          <p:spPr>
            <a:xfrm>
              <a:off x="3579546" y="958260"/>
              <a:ext cx="1429989" cy="635348"/>
            </a:xfrm>
            <a:custGeom>
              <a:avLst/>
              <a:gdLst/>
              <a:ahLst/>
              <a:cxnLst/>
              <a:rect l="l" t="t" r="r" b="b"/>
              <a:pathLst>
                <a:path w="448944" h="178435">
                  <a:moveTo>
                    <a:pt x="339953" y="0"/>
                  </a:moveTo>
                  <a:lnTo>
                    <a:pt x="74282" y="0"/>
                  </a:lnTo>
                  <a:lnTo>
                    <a:pt x="45369" y="7002"/>
                  </a:lnTo>
                  <a:lnTo>
                    <a:pt x="21758" y="26098"/>
                  </a:lnTo>
                  <a:lnTo>
                    <a:pt x="5838" y="54424"/>
                  </a:lnTo>
                  <a:lnTo>
                    <a:pt x="0" y="89115"/>
                  </a:lnTo>
                  <a:lnTo>
                    <a:pt x="5838" y="123792"/>
                  </a:lnTo>
                  <a:lnTo>
                    <a:pt x="21758" y="152111"/>
                  </a:lnTo>
                  <a:lnTo>
                    <a:pt x="45369" y="171204"/>
                  </a:lnTo>
                  <a:lnTo>
                    <a:pt x="74282" y="178206"/>
                  </a:lnTo>
                  <a:lnTo>
                    <a:pt x="339953" y="178206"/>
                  </a:lnTo>
                  <a:lnTo>
                    <a:pt x="364565" y="173162"/>
                  </a:lnTo>
                  <a:lnTo>
                    <a:pt x="385627" y="159189"/>
                  </a:lnTo>
                  <a:lnTo>
                    <a:pt x="401763" y="138028"/>
                  </a:lnTo>
                  <a:lnTo>
                    <a:pt x="411594" y="111417"/>
                  </a:lnTo>
                  <a:lnTo>
                    <a:pt x="448348" y="85966"/>
                  </a:lnTo>
                  <a:lnTo>
                    <a:pt x="409625" y="59143"/>
                  </a:lnTo>
                  <a:lnTo>
                    <a:pt x="398930" y="35393"/>
                  </a:lnTo>
                  <a:lnTo>
                    <a:pt x="383014" y="16675"/>
                  </a:lnTo>
                  <a:lnTo>
                    <a:pt x="362986" y="4404"/>
                  </a:lnTo>
                  <a:lnTo>
                    <a:pt x="339953" y="0"/>
                  </a:lnTo>
                  <a:close/>
                </a:path>
              </a:pathLst>
            </a:custGeom>
            <a:solidFill>
              <a:srgbClr val="3163D7"/>
            </a:solidFill>
          </p:spPr>
          <p:txBody>
            <a:bodyPr wrap="square" lIns="0" tIns="0" rIns="0" bIns="0" rtlCol="0"/>
            <a:lstStyle/>
            <a:p>
              <a:endParaRPr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object 35"/>
            <p:cNvSpPr txBox="1"/>
            <p:nvPr/>
          </p:nvSpPr>
          <p:spPr>
            <a:xfrm>
              <a:off x="3882645" y="1105701"/>
              <a:ext cx="768594" cy="31005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第</a:t>
              </a:r>
              <a:r>
                <a:rPr lang="en-US" b="1" spc="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3</a:t>
              </a: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天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381005" y="3713908"/>
            <a:ext cx="1429989" cy="567619"/>
            <a:chOff x="3579546" y="958260"/>
            <a:chExt cx="1429989" cy="635348"/>
          </a:xfrm>
        </p:grpSpPr>
        <p:sp>
          <p:nvSpPr>
            <p:cNvPr id="79" name="object 30"/>
            <p:cNvSpPr/>
            <p:nvPr/>
          </p:nvSpPr>
          <p:spPr>
            <a:xfrm>
              <a:off x="3579546" y="958260"/>
              <a:ext cx="1429989" cy="635348"/>
            </a:xfrm>
            <a:custGeom>
              <a:avLst/>
              <a:gdLst/>
              <a:ahLst/>
              <a:cxnLst/>
              <a:rect l="l" t="t" r="r" b="b"/>
              <a:pathLst>
                <a:path w="448944" h="178435">
                  <a:moveTo>
                    <a:pt x="339953" y="0"/>
                  </a:moveTo>
                  <a:lnTo>
                    <a:pt x="74282" y="0"/>
                  </a:lnTo>
                  <a:lnTo>
                    <a:pt x="45369" y="7002"/>
                  </a:lnTo>
                  <a:lnTo>
                    <a:pt x="21758" y="26098"/>
                  </a:lnTo>
                  <a:lnTo>
                    <a:pt x="5838" y="54424"/>
                  </a:lnTo>
                  <a:lnTo>
                    <a:pt x="0" y="89115"/>
                  </a:lnTo>
                  <a:lnTo>
                    <a:pt x="5838" y="123792"/>
                  </a:lnTo>
                  <a:lnTo>
                    <a:pt x="21758" y="152111"/>
                  </a:lnTo>
                  <a:lnTo>
                    <a:pt x="45369" y="171204"/>
                  </a:lnTo>
                  <a:lnTo>
                    <a:pt x="74282" y="178206"/>
                  </a:lnTo>
                  <a:lnTo>
                    <a:pt x="339953" y="178206"/>
                  </a:lnTo>
                  <a:lnTo>
                    <a:pt x="364565" y="173162"/>
                  </a:lnTo>
                  <a:lnTo>
                    <a:pt x="385627" y="159189"/>
                  </a:lnTo>
                  <a:lnTo>
                    <a:pt x="401763" y="138028"/>
                  </a:lnTo>
                  <a:lnTo>
                    <a:pt x="411594" y="111417"/>
                  </a:lnTo>
                  <a:lnTo>
                    <a:pt x="448348" y="85966"/>
                  </a:lnTo>
                  <a:lnTo>
                    <a:pt x="409625" y="59143"/>
                  </a:lnTo>
                  <a:lnTo>
                    <a:pt x="398930" y="35393"/>
                  </a:lnTo>
                  <a:lnTo>
                    <a:pt x="383014" y="16675"/>
                  </a:lnTo>
                  <a:lnTo>
                    <a:pt x="362986" y="4404"/>
                  </a:lnTo>
                  <a:lnTo>
                    <a:pt x="339953" y="0"/>
                  </a:lnTo>
                  <a:close/>
                </a:path>
              </a:pathLst>
            </a:custGeom>
            <a:solidFill>
              <a:srgbClr val="3163D7"/>
            </a:solidFill>
          </p:spPr>
          <p:txBody>
            <a:bodyPr wrap="square" lIns="0" tIns="0" rIns="0" bIns="0" rtlCol="0"/>
            <a:lstStyle/>
            <a:p>
              <a:endParaRPr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object 35"/>
            <p:cNvSpPr txBox="1"/>
            <p:nvPr/>
          </p:nvSpPr>
          <p:spPr>
            <a:xfrm>
              <a:off x="3882645" y="1105701"/>
              <a:ext cx="768594" cy="31005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第</a:t>
              </a:r>
              <a:r>
                <a:rPr lang="en-US" b="1" spc="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7</a:t>
              </a: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天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381005" y="5312842"/>
            <a:ext cx="1429989" cy="567619"/>
            <a:chOff x="3579546" y="958260"/>
            <a:chExt cx="1429989" cy="635348"/>
          </a:xfrm>
        </p:grpSpPr>
        <p:sp>
          <p:nvSpPr>
            <p:cNvPr id="82" name="object 30"/>
            <p:cNvSpPr/>
            <p:nvPr/>
          </p:nvSpPr>
          <p:spPr>
            <a:xfrm>
              <a:off x="3579546" y="958260"/>
              <a:ext cx="1429989" cy="635348"/>
            </a:xfrm>
            <a:custGeom>
              <a:avLst/>
              <a:gdLst/>
              <a:ahLst/>
              <a:cxnLst/>
              <a:rect l="l" t="t" r="r" b="b"/>
              <a:pathLst>
                <a:path w="448944" h="178435">
                  <a:moveTo>
                    <a:pt x="339953" y="0"/>
                  </a:moveTo>
                  <a:lnTo>
                    <a:pt x="74282" y="0"/>
                  </a:lnTo>
                  <a:lnTo>
                    <a:pt x="45369" y="7002"/>
                  </a:lnTo>
                  <a:lnTo>
                    <a:pt x="21758" y="26098"/>
                  </a:lnTo>
                  <a:lnTo>
                    <a:pt x="5838" y="54424"/>
                  </a:lnTo>
                  <a:lnTo>
                    <a:pt x="0" y="89115"/>
                  </a:lnTo>
                  <a:lnTo>
                    <a:pt x="5838" y="123792"/>
                  </a:lnTo>
                  <a:lnTo>
                    <a:pt x="21758" y="152111"/>
                  </a:lnTo>
                  <a:lnTo>
                    <a:pt x="45369" y="171204"/>
                  </a:lnTo>
                  <a:lnTo>
                    <a:pt x="74282" y="178206"/>
                  </a:lnTo>
                  <a:lnTo>
                    <a:pt x="339953" y="178206"/>
                  </a:lnTo>
                  <a:lnTo>
                    <a:pt x="364565" y="173162"/>
                  </a:lnTo>
                  <a:lnTo>
                    <a:pt x="385627" y="159189"/>
                  </a:lnTo>
                  <a:lnTo>
                    <a:pt x="401763" y="138028"/>
                  </a:lnTo>
                  <a:lnTo>
                    <a:pt x="411594" y="111417"/>
                  </a:lnTo>
                  <a:lnTo>
                    <a:pt x="448348" y="85966"/>
                  </a:lnTo>
                  <a:lnTo>
                    <a:pt x="409625" y="59143"/>
                  </a:lnTo>
                  <a:lnTo>
                    <a:pt x="398930" y="35393"/>
                  </a:lnTo>
                  <a:lnTo>
                    <a:pt x="383014" y="16675"/>
                  </a:lnTo>
                  <a:lnTo>
                    <a:pt x="362986" y="4404"/>
                  </a:lnTo>
                  <a:lnTo>
                    <a:pt x="339953" y="0"/>
                  </a:lnTo>
                  <a:close/>
                </a:path>
              </a:pathLst>
            </a:custGeom>
            <a:solidFill>
              <a:srgbClr val="3163D7"/>
            </a:solidFill>
          </p:spPr>
          <p:txBody>
            <a:bodyPr wrap="square" lIns="0" tIns="0" rIns="0" bIns="0" rtlCol="0"/>
            <a:lstStyle/>
            <a:p>
              <a:endParaRPr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object 35"/>
            <p:cNvSpPr txBox="1"/>
            <p:nvPr/>
          </p:nvSpPr>
          <p:spPr>
            <a:xfrm>
              <a:off x="3882645" y="1105701"/>
              <a:ext cx="768594" cy="31005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第</a:t>
              </a:r>
              <a:r>
                <a:rPr lang="en-US"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15</a:t>
              </a:r>
              <a:r>
                <a:rPr b="1" spc="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/>
                </a:rPr>
                <a:t>天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7140715" y="1977759"/>
            <a:ext cx="167893" cy="177687"/>
            <a:chOff x="1295259" y="3716850"/>
            <a:chExt cx="167893" cy="177687"/>
          </a:xfrm>
        </p:grpSpPr>
        <p:sp>
          <p:nvSpPr>
            <p:cNvPr id="86" name="object 63"/>
            <p:cNvSpPr/>
            <p:nvPr/>
          </p:nvSpPr>
          <p:spPr>
            <a:xfrm>
              <a:off x="1295259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21437" y="0"/>
                  </a:moveTo>
                  <a:lnTo>
                    <a:pt x="13094" y="1683"/>
                  </a:lnTo>
                  <a:lnTo>
                    <a:pt x="6280" y="6273"/>
                  </a:lnTo>
                  <a:lnTo>
                    <a:pt x="1685" y="13083"/>
                  </a:lnTo>
                  <a:lnTo>
                    <a:pt x="0" y="21424"/>
                  </a:lnTo>
                  <a:lnTo>
                    <a:pt x="1685" y="29766"/>
                  </a:lnTo>
                  <a:lnTo>
                    <a:pt x="6280" y="36575"/>
                  </a:lnTo>
                  <a:lnTo>
                    <a:pt x="13094" y="41166"/>
                  </a:lnTo>
                  <a:lnTo>
                    <a:pt x="21437" y="42849"/>
                  </a:lnTo>
                  <a:lnTo>
                    <a:pt x="29778" y="41166"/>
                  </a:lnTo>
                  <a:lnTo>
                    <a:pt x="36588" y="36575"/>
                  </a:lnTo>
                  <a:lnTo>
                    <a:pt x="41179" y="29766"/>
                  </a:lnTo>
                  <a:lnTo>
                    <a:pt x="42862" y="21424"/>
                  </a:lnTo>
                  <a:lnTo>
                    <a:pt x="41179" y="13083"/>
                  </a:lnTo>
                  <a:lnTo>
                    <a:pt x="36588" y="6273"/>
                  </a:lnTo>
                  <a:lnTo>
                    <a:pt x="29778" y="1683"/>
                  </a:lnTo>
                  <a:lnTo>
                    <a:pt x="21437" y="0"/>
                  </a:lnTo>
                  <a:close/>
                </a:path>
              </a:pathLst>
            </a:custGeom>
            <a:solidFill>
              <a:srgbClr val="FFF000"/>
            </a:solidFill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object 64"/>
            <p:cNvSpPr/>
            <p:nvPr/>
          </p:nvSpPr>
          <p:spPr>
            <a:xfrm>
              <a:off x="1309215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42862" y="21424"/>
                  </a:moveTo>
                  <a:lnTo>
                    <a:pt x="41179" y="29766"/>
                  </a:lnTo>
                  <a:lnTo>
                    <a:pt x="36588" y="36575"/>
                  </a:lnTo>
                  <a:lnTo>
                    <a:pt x="29778" y="41166"/>
                  </a:lnTo>
                  <a:lnTo>
                    <a:pt x="21437" y="42849"/>
                  </a:lnTo>
                  <a:lnTo>
                    <a:pt x="13094" y="41166"/>
                  </a:lnTo>
                  <a:lnTo>
                    <a:pt x="6280" y="36575"/>
                  </a:lnTo>
                  <a:lnTo>
                    <a:pt x="1685" y="29766"/>
                  </a:lnTo>
                  <a:lnTo>
                    <a:pt x="0" y="21424"/>
                  </a:lnTo>
                  <a:lnTo>
                    <a:pt x="1685" y="13083"/>
                  </a:lnTo>
                  <a:lnTo>
                    <a:pt x="6280" y="6273"/>
                  </a:lnTo>
                  <a:lnTo>
                    <a:pt x="13094" y="1683"/>
                  </a:lnTo>
                  <a:lnTo>
                    <a:pt x="21437" y="0"/>
                  </a:lnTo>
                  <a:lnTo>
                    <a:pt x="29778" y="1683"/>
                  </a:lnTo>
                  <a:lnTo>
                    <a:pt x="36588" y="6273"/>
                  </a:lnTo>
                  <a:lnTo>
                    <a:pt x="41179" y="13083"/>
                  </a:lnTo>
                  <a:lnTo>
                    <a:pt x="42862" y="21424"/>
                  </a:lnTo>
                  <a:close/>
                </a:path>
              </a:pathLst>
            </a:custGeom>
            <a:solidFill>
              <a:srgbClr val="64C448"/>
            </a:solidFill>
            <a:ln w="21424">
              <a:solidFill>
                <a:srgbClr val="3E5CCC"/>
              </a:solidFill>
            </a:ln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140715" y="5538587"/>
            <a:ext cx="167893" cy="177687"/>
            <a:chOff x="1295259" y="3716850"/>
            <a:chExt cx="167893" cy="177687"/>
          </a:xfrm>
        </p:grpSpPr>
        <p:sp>
          <p:nvSpPr>
            <p:cNvPr id="89" name="object 63"/>
            <p:cNvSpPr/>
            <p:nvPr/>
          </p:nvSpPr>
          <p:spPr>
            <a:xfrm>
              <a:off x="1295259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21437" y="0"/>
                  </a:moveTo>
                  <a:lnTo>
                    <a:pt x="13094" y="1683"/>
                  </a:lnTo>
                  <a:lnTo>
                    <a:pt x="6280" y="6273"/>
                  </a:lnTo>
                  <a:lnTo>
                    <a:pt x="1685" y="13083"/>
                  </a:lnTo>
                  <a:lnTo>
                    <a:pt x="0" y="21424"/>
                  </a:lnTo>
                  <a:lnTo>
                    <a:pt x="1685" y="29766"/>
                  </a:lnTo>
                  <a:lnTo>
                    <a:pt x="6280" y="36575"/>
                  </a:lnTo>
                  <a:lnTo>
                    <a:pt x="13094" y="41166"/>
                  </a:lnTo>
                  <a:lnTo>
                    <a:pt x="21437" y="42849"/>
                  </a:lnTo>
                  <a:lnTo>
                    <a:pt x="29778" y="41166"/>
                  </a:lnTo>
                  <a:lnTo>
                    <a:pt x="36588" y="36575"/>
                  </a:lnTo>
                  <a:lnTo>
                    <a:pt x="41179" y="29766"/>
                  </a:lnTo>
                  <a:lnTo>
                    <a:pt x="42862" y="21424"/>
                  </a:lnTo>
                  <a:lnTo>
                    <a:pt x="41179" y="13083"/>
                  </a:lnTo>
                  <a:lnTo>
                    <a:pt x="36588" y="6273"/>
                  </a:lnTo>
                  <a:lnTo>
                    <a:pt x="29778" y="1683"/>
                  </a:lnTo>
                  <a:lnTo>
                    <a:pt x="21437" y="0"/>
                  </a:lnTo>
                  <a:close/>
                </a:path>
              </a:pathLst>
            </a:custGeom>
            <a:solidFill>
              <a:srgbClr val="FFF000"/>
            </a:solidFill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object 64"/>
            <p:cNvSpPr/>
            <p:nvPr/>
          </p:nvSpPr>
          <p:spPr>
            <a:xfrm>
              <a:off x="1309215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42862" y="21424"/>
                  </a:moveTo>
                  <a:lnTo>
                    <a:pt x="41179" y="29766"/>
                  </a:lnTo>
                  <a:lnTo>
                    <a:pt x="36588" y="36575"/>
                  </a:lnTo>
                  <a:lnTo>
                    <a:pt x="29778" y="41166"/>
                  </a:lnTo>
                  <a:lnTo>
                    <a:pt x="21437" y="42849"/>
                  </a:lnTo>
                  <a:lnTo>
                    <a:pt x="13094" y="41166"/>
                  </a:lnTo>
                  <a:lnTo>
                    <a:pt x="6280" y="36575"/>
                  </a:lnTo>
                  <a:lnTo>
                    <a:pt x="1685" y="29766"/>
                  </a:lnTo>
                  <a:lnTo>
                    <a:pt x="0" y="21424"/>
                  </a:lnTo>
                  <a:lnTo>
                    <a:pt x="1685" y="13083"/>
                  </a:lnTo>
                  <a:lnTo>
                    <a:pt x="6280" y="6273"/>
                  </a:lnTo>
                  <a:lnTo>
                    <a:pt x="13094" y="1683"/>
                  </a:lnTo>
                  <a:lnTo>
                    <a:pt x="21437" y="0"/>
                  </a:lnTo>
                  <a:lnTo>
                    <a:pt x="29778" y="1683"/>
                  </a:lnTo>
                  <a:lnTo>
                    <a:pt x="36588" y="6273"/>
                  </a:lnTo>
                  <a:lnTo>
                    <a:pt x="41179" y="13083"/>
                  </a:lnTo>
                  <a:lnTo>
                    <a:pt x="42862" y="21424"/>
                  </a:lnTo>
                  <a:close/>
                </a:path>
              </a:pathLst>
            </a:custGeom>
            <a:solidFill>
              <a:srgbClr val="64C448"/>
            </a:solidFill>
            <a:ln w="21424">
              <a:solidFill>
                <a:srgbClr val="3E5CCC"/>
              </a:solidFill>
            </a:ln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140715" y="3931325"/>
            <a:ext cx="167893" cy="177687"/>
            <a:chOff x="1295259" y="3716850"/>
            <a:chExt cx="167893" cy="177687"/>
          </a:xfrm>
        </p:grpSpPr>
        <p:sp>
          <p:nvSpPr>
            <p:cNvPr id="92" name="object 63"/>
            <p:cNvSpPr/>
            <p:nvPr/>
          </p:nvSpPr>
          <p:spPr>
            <a:xfrm>
              <a:off x="1295259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21437" y="0"/>
                  </a:moveTo>
                  <a:lnTo>
                    <a:pt x="13094" y="1683"/>
                  </a:lnTo>
                  <a:lnTo>
                    <a:pt x="6280" y="6273"/>
                  </a:lnTo>
                  <a:lnTo>
                    <a:pt x="1685" y="13083"/>
                  </a:lnTo>
                  <a:lnTo>
                    <a:pt x="0" y="21424"/>
                  </a:lnTo>
                  <a:lnTo>
                    <a:pt x="1685" y="29766"/>
                  </a:lnTo>
                  <a:lnTo>
                    <a:pt x="6280" y="36575"/>
                  </a:lnTo>
                  <a:lnTo>
                    <a:pt x="13094" y="41166"/>
                  </a:lnTo>
                  <a:lnTo>
                    <a:pt x="21437" y="42849"/>
                  </a:lnTo>
                  <a:lnTo>
                    <a:pt x="29778" y="41166"/>
                  </a:lnTo>
                  <a:lnTo>
                    <a:pt x="36588" y="36575"/>
                  </a:lnTo>
                  <a:lnTo>
                    <a:pt x="41179" y="29766"/>
                  </a:lnTo>
                  <a:lnTo>
                    <a:pt x="42862" y="21424"/>
                  </a:lnTo>
                  <a:lnTo>
                    <a:pt x="41179" y="13083"/>
                  </a:lnTo>
                  <a:lnTo>
                    <a:pt x="36588" y="6273"/>
                  </a:lnTo>
                  <a:lnTo>
                    <a:pt x="29778" y="1683"/>
                  </a:lnTo>
                  <a:lnTo>
                    <a:pt x="21437" y="0"/>
                  </a:lnTo>
                  <a:close/>
                </a:path>
              </a:pathLst>
            </a:custGeom>
            <a:solidFill>
              <a:srgbClr val="FFF000"/>
            </a:solidFill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object 64"/>
            <p:cNvSpPr/>
            <p:nvPr/>
          </p:nvSpPr>
          <p:spPr>
            <a:xfrm>
              <a:off x="1309215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42862" y="21424"/>
                  </a:moveTo>
                  <a:lnTo>
                    <a:pt x="41179" y="29766"/>
                  </a:lnTo>
                  <a:lnTo>
                    <a:pt x="36588" y="36575"/>
                  </a:lnTo>
                  <a:lnTo>
                    <a:pt x="29778" y="41166"/>
                  </a:lnTo>
                  <a:lnTo>
                    <a:pt x="21437" y="42849"/>
                  </a:lnTo>
                  <a:lnTo>
                    <a:pt x="13094" y="41166"/>
                  </a:lnTo>
                  <a:lnTo>
                    <a:pt x="6280" y="36575"/>
                  </a:lnTo>
                  <a:lnTo>
                    <a:pt x="1685" y="29766"/>
                  </a:lnTo>
                  <a:lnTo>
                    <a:pt x="0" y="21424"/>
                  </a:lnTo>
                  <a:lnTo>
                    <a:pt x="1685" y="13083"/>
                  </a:lnTo>
                  <a:lnTo>
                    <a:pt x="6280" y="6273"/>
                  </a:lnTo>
                  <a:lnTo>
                    <a:pt x="13094" y="1683"/>
                  </a:lnTo>
                  <a:lnTo>
                    <a:pt x="21437" y="0"/>
                  </a:lnTo>
                  <a:lnTo>
                    <a:pt x="29778" y="1683"/>
                  </a:lnTo>
                  <a:lnTo>
                    <a:pt x="36588" y="6273"/>
                  </a:lnTo>
                  <a:lnTo>
                    <a:pt x="41179" y="13083"/>
                  </a:lnTo>
                  <a:lnTo>
                    <a:pt x="42862" y="21424"/>
                  </a:lnTo>
                  <a:close/>
                </a:path>
              </a:pathLst>
            </a:custGeom>
            <a:solidFill>
              <a:srgbClr val="64C448"/>
            </a:solidFill>
            <a:ln w="21424">
              <a:solidFill>
                <a:srgbClr val="3E5CCC"/>
              </a:solidFill>
            </a:ln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140715" y="2946528"/>
            <a:ext cx="167893" cy="177687"/>
            <a:chOff x="1295259" y="3716850"/>
            <a:chExt cx="167893" cy="177687"/>
          </a:xfrm>
        </p:grpSpPr>
        <p:sp>
          <p:nvSpPr>
            <p:cNvPr id="95" name="object 63"/>
            <p:cNvSpPr/>
            <p:nvPr/>
          </p:nvSpPr>
          <p:spPr>
            <a:xfrm>
              <a:off x="1295259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21437" y="0"/>
                  </a:moveTo>
                  <a:lnTo>
                    <a:pt x="13094" y="1683"/>
                  </a:lnTo>
                  <a:lnTo>
                    <a:pt x="6280" y="6273"/>
                  </a:lnTo>
                  <a:lnTo>
                    <a:pt x="1685" y="13083"/>
                  </a:lnTo>
                  <a:lnTo>
                    <a:pt x="0" y="21424"/>
                  </a:lnTo>
                  <a:lnTo>
                    <a:pt x="1685" y="29766"/>
                  </a:lnTo>
                  <a:lnTo>
                    <a:pt x="6280" y="36575"/>
                  </a:lnTo>
                  <a:lnTo>
                    <a:pt x="13094" y="41166"/>
                  </a:lnTo>
                  <a:lnTo>
                    <a:pt x="21437" y="42849"/>
                  </a:lnTo>
                  <a:lnTo>
                    <a:pt x="29778" y="41166"/>
                  </a:lnTo>
                  <a:lnTo>
                    <a:pt x="36588" y="36575"/>
                  </a:lnTo>
                  <a:lnTo>
                    <a:pt x="41179" y="29766"/>
                  </a:lnTo>
                  <a:lnTo>
                    <a:pt x="42862" y="21424"/>
                  </a:lnTo>
                  <a:lnTo>
                    <a:pt x="41179" y="13083"/>
                  </a:lnTo>
                  <a:lnTo>
                    <a:pt x="36588" y="6273"/>
                  </a:lnTo>
                  <a:lnTo>
                    <a:pt x="29778" y="1683"/>
                  </a:lnTo>
                  <a:lnTo>
                    <a:pt x="21437" y="0"/>
                  </a:lnTo>
                  <a:close/>
                </a:path>
              </a:pathLst>
            </a:custGeom>
            <a:solidFill>
              <a:srgbClr val="FFF000"/>
            </a:solidFill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object 64"/>
            <p:cNvSpPr/>
            <p:nvPr/>
          </p:nvSpPr>
          <p:spPr>
            <a:xfrm>
              <a:off x="1309215" y="3716850"/>
              <a:ext cx="153937" cy="177687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42862" y="21424"/>
                  </a:moveTo>
                  <a:lnTo>
                    <a:pt x="41179" y="29766"/>
                  </a:lnTo>
                  <a:lnTo>
                    <a:pt x="36588" y="36575"/>
                  </a:lnTo>
                  <a:lnTo>
                    <a:pt x="29778" y="41166"/>
                  </a:lnTo>
                  <a:lnTo>
                    <a:pt x="21437" y="42849"/>
                  </a:lnTo>
                  <a:lnTo>
                    <a:pt x="13094" y="41166"/>
                  </a:lnTo>
                  <a:lnTo>
                    <a:pt x="6280" y="36575"/>
                  </a:lnTo>
                  <a:lnTo>
                    <a:pt x="1685" y="29766"/>
                  </a:lnTo>
                  <a:lnTo>
                    <a:pt x="0" y="21424"/>
                  </a:lnTo>
                  <a:lnTo>
                    <a:pt x="1685" y="13083"/>
                  </a:lnTo>
                  <a:lnTo>
                    <a:pt x="6280" y="6273"/>
                  </a:lnTo>
                  <a:lnTo>
                    <a:pt x="13094" y="1683"/>
                  </a:lnTo>
                  <a:lnTo>
                    <a:pt x="21437" y="0"/>
                  </a:lnTo>
                  <a:lnTo>
                    <a:pt x="29778" y="1683"/>
                  </a:lnTo>
                  <a:lnTo>
                    <a:pt x="36588" y="6273"/>
                  </a:lnTo>
                  <a:lnTo>
                    <a:pt x="41179" y="13083"/>
                  </a:lnTo>
                  <a:lnTo>
                    <a:pt x="42862" y="21424"/>
                  </a:lnTo>
                  <a:close/>
                </a:path>
              </a:pathLst>
            </a:custGeom>
            <a:solidFill>
              <a:srgbClr val="64C448"/>
            </a:solidFill>
            <a:ln w="21424">
              <a:solidFill>
                <a:srgbClr val="3E5CCC"/>
              </a:solidFill>
            </a:ln>
          </p:spPr>
          <p:txBody>
            <a:bodyPr wrap="square" lIns="0" tIns="0" rIns="0" bIns="0" rtlCol="0"/>
            <a:lstStyle/>
            <a:p>
              <a:endParaRPr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1567876" y="2202459"/>
            <a:ext cx="2255188" cy="1169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采购专员</a:t>
            </a:r>
            <a:endParaRPr lang="en-US" altLang="zh-CN" sz="2800" b="1" dirty="0" smtClean="0">
              <a:solidFill>
                <a:srgbClr val="1B88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/>
            </a:endParaRPr>
          </a:p>
          <a:p>
            <a:pPr>
              <a:lnSpc>
                <a:spcPct val="150000"/>
              </a:lnSpc>
            </a:pPr>
            <a:r>
              <a:rPr lang="zh-CN" altLang="en-US" sz="1867" b="1" dirty="0" smtClean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rPr>
              <a:t>关键岗位招聘周期</a:t>
            </a:r>
            <a:endParaRPr lang="zh-CN" altLang="en-US" sz="1867" b="1" dirty="0">
              <a:solidFill>
                <a:srgbClr val="1B88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721138" y="2390272"/>
            <a:ext cx="626281" cy="790079"/>
            <a:chOff x="4478013" y="1756930"/>
            <a:chExt cx="626281" cy="790079"/>
          </a:xfrm>
        </p:grpSpPr>
        <p:sp>
          <p:nvSpPr>
            <p:cNvPr id="99" name="矩形 98"/>
            <p:cNvSpPr/>
            <p:nvPr/>
          </p:nvSpPr>
          <p:spPr>
            <a:xfrm rot="1546592">
              <a:off x="4478013" y="1870300"/>
              <a:ext cx="462708" cy="440675"/>
            </a:xfrm>
            <a:prstGeom prst="rect">
              <a:avLst/>
            </a:prstGeom>
            <a:solidFill>
              <a:srgbClr val="429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/>
            <p:cNvSpPr/>
            <p:nvPr/>
          </p:nvSpPr>
          <p:spPr>
            <a:xfrm flipV="1">
              <a:off x="4608380" y="2437066"/>
              <a:ext cx="100988" cy="109943"/>
            </a:xfrm>
            <a:prstGeom prst="rect">
              <a:avLst/>
            </a:prstGeom>
            <a:solidFill>
              <a:srgbClr val="5FCD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4946386" y="2235030"/>
              <a:ext cx="157908" cy="150389"/>
            </a:xfrm>
            <a:prstGeom prst="rect">
              <a:avLst/>
            </a:prstGeom>
            <a:solidFill>
              <a:srgbClr val="A9E9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4492739" y="1756930"/>
              <a:ext cx="4627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</a:rPr>
                <a:t>3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621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15">
      <a:dk1>
        <a:srgbClr val="000000"/>
      </a:dk1>
      <a:lt1>
        <a:srgbClr val="FFFFFF"/>
      </a:lt1>
      <a:dk2>
        <a:srgbClr val="104D5F"/>
      </a:dk2>
      <a:lt2>
        <a:srgbClr val="E2DFCC"/>
      </a:lt2>
      <a:accent1>
        <a:srgbClr val="004887"/>
      </a:accent1>
      <a:accent2>
        <a:srgbClr val="E60012"/>
      </a:accent2>
      <a:accent3>
        <a:srgbClr val="2DCFFF"/>
      </a:accent3>
      <a:accent4>
        <a:srgbClr val="1A7F9C"/>
      </a:accent4>
      <a:accent5>
        <a:srgbClr val="8E846C"/>
      </a:accent5>
      <a:accent6>
        <a:srgbClr val="BFBFBF"/>
      </a:accent6>
      <a:hlink>
        <a:srgbClr val="977B2D"/>
      </a:hlink>
      <a:folHlink>
        <a:srgbClr val="BFBFBF"/>
      </a:folHlink>
    </a:clrScheme>
    <a:fontScheme name="Temp">
      <a:majorFont>
        <a:latin typeface="Impact"/>
        <a:ea typeface="微软雅黑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</TotalTime>
  <Words>503</Words>
  <PresentationFormat>宽屏</PresentationFormat>
  <Paragraphs>192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宋体</vt:lpstr>
      <vt:lpstr>宋体</vt:lpstr>
      <vt:lpstr>Microsoft YaHei</vt:lpstr>
      <vt:lpstr>Microsoft YaHei</vt:lpstr>
      <vt:lpstr>Arial</vt:lpstr>
      <vt:lpstr>Calibri</vt:lpstr>
      <vt:lpstr>Calibri Light</vt:lpstr>
      <vt:lpstr>Impact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小鹿ppt  ； http://pptx.taobao.com</dc:title>
  <dc:creator>小鹿ppt; http://pptx.taobao.com</dc:creator>
  <dc:description>小鹿ppt  ； http://pptx.taobao.com</dc:description>
  <dcterms:created xsi:type="dcterms:W3CDTF">2015-05-05T08:02:14Z</dcterms:created>
  <dcterms:modified xsi:type="dcterms:W3CDTF">2017-07-22T05:01:31Z</dcterms:modified>
</cp:coreProperties>
</file>