
<file path=[Content_Types].xml><?xml version="1.0" encoding="utf-8"?>
<Types xmlns="http://schemas.openxmlformats.org/package/2006/content-types"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theme/theme4.xml" ContentType="application/vnd.openxmlformats-officedocument.theme+xml"/>
  <Default Extension="png" ContentType="image/png"/>
  <Override PartName="/ppt/theme/theme5.xml" ContentType="application/vnd.openxmlformats-officedocument.theme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Masters/slideMaster4.xml" ContentType="application/vnd.openxmlformats-officedocument.presentationml.slideMaster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theme/theme6.xml" ContentType="application/vnd.openxmlformats-officedocument.them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93467" r:id="rId4"/>
    <p:sldMasterId id="2147493469" r:id="rId5"/>
    <p:sldMasterId id="2147493471" r:id="rId6"/>
    <p:sldMasterId id="2147493464" r:id="rId7"/>
  </p:sldMasterIdLst>
  <p:notesMasterIdLst>
    <p:notesMasterId r:id="rId11"/>
  </p:notesMasterIdLst>
  <p:handoutMasterIdLst>
    <p:handoutMasterId r:id="rId12"/>
  </p:handoutMasterIdLst>
  <p:sldIdLst>
    <p:sldId id="270" r:id="rId8"/>
    <p:sldId id="274" r:id="rId9"/>
    <p:sldId id="275" r:id="rId10"/>
  </p:sldIdLst>
  <p:sldSz cx="12193588" cy="6858000"/>
  <p:notesSz cx="6858000" cy="9144000"/>
  <p:defaultTextStyle>
    <a:defPPr>
      <a:defRPr lang="en-US"/>
    </a:defPPr>
    <a:lvl1pPr marL="0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630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261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891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522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8152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783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413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7044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F6FC6"/>
    <a:srgbClr val="FFCA08"/>
    <a:srgbClr val="CE8D3E"/>
    <a:srgbClr val="0BD0D9"/>
    <a:srgbClr val="E63A1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22369" autoAdjust="0"/>
    <p:restoredTop sz="94648"/>
  </p:normalViewPr>
  <p:slideViewPr>
    <p:cSldViewPr snapToGrid="0" snapToObjects="1">
      <p:cViewPr>
        <p:scale>
          <a:sx n="66" d="100"/>
          <a:sy n="66" d="100"/>
        </p:scale>
        <p:origin x="-2016" y="-918"/>
      </p:cViewPr>
      <p:guideLst>
        <p:guide orient="horz" pos="2160"/>
        <p:guide pos="3841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49" d="100"/>
        <a:sy n="149" d="100"/>
      </p:scale>
      <p:origin x="0" y="0"/>
    </p:cViewPr>
  </p:sorterViewPr>
  <p:notesViewPr>
    <p:cSldViewPr snapToGrid="0" snapToObjects="1">
      <p:cViewPr varScale="1">
        <p:scale>
          <a:sx n="83" d="100"/>
          <a:sy n="83" d="100"/>
        </p:scale>
        <p:origin x="3284" y="80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Master" Target="slideMasters/slideMaster4.xml"/><Relationship Id="rId12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notesMaster" Target="notesMasters/notesMaster1.xml"/><Relationship Id="rId5" Type="http://schemas.openxmlformats.org/officeDocument/2006/relationships/slideMaster" Target="slideMasters/slideMaster2.xml"/><Relationship Id="rId15" Type="http://schemas.openxmlformats.org/officeDocument/2006/relationships/theme" Target="theme/theme1.xml"/><Relationship Id="rId10" Type="http://schemas.openxmlformats.org/officeDocument/2006/relationships/slide" Target="slides/slide3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2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F8513FE-6645-7E43-BC79-B233CD73BA73}" type="datetimeFigureOut">
              <a:rPr kumimoji="1" lang="zh-CN" altLang="en-US" smtClean="0"/>
              <a:pPr/>
              <a:t>2016/3/16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734B67D-CD10-D84B-A44C-34838A4CB87D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4216356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4BD742A-E66B-478C-9064-7D1D6512AA53}" type="datetimeFigureOut">
              <a:rPr lang="zh-CN" altLang="en-US" smtClean="0"/>
              <a:pPr/>
              <a:t>2016/3/16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695FCB-07A3-4294-BE8C-77DA4823D9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709519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office.msn.com.cn/Template/Home.shtml" TargetMode="External"/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467232" y="334455"/>
            <a:ext cx="5644403" cy="586316"/>
          </a:xfrm>
          <a:prstGeom prst="rect">
            <a:avLst/>
          </a:prstGeom>
        </p:spPr>
        <p:txBody>
          <a:bodyPr vert="horz" anchor="ctr"/>
          <a:lstStyle>
            <a:lvl1pPr marL="0" indent="0" algn="l">
              <a:buNone/>
              <a:defRPr sz="2667" b="1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zh-CN" sz="2667" dirty="0"/>
              <a:t>CLICK</a:t>
            </a:r>
            <a:r>
              <a:rPr kumimoji="1" lang="zh-CN" altLang="en-US" sz="2667" dirty="0"/>
              <a:t> </a:t>
            </a:r>
            <a:r>
              <a:rPr kumimoji="1" lang="en-US" altLang="zh-CN" sz="2667" dirty="0"/>
              <a:t>HERE</a:t>
            </a:r>
            <a:r>
              <a:rPr kumimoji="1" lang="zh-CN" altLang="en-US" sz="2667" dirty="0"/>
              <a:t> </a:t>
            </a:r>
            <a:r>
              <a:rPr kumimoji="1" lang="en-US" altLang="zh-CN" sz="2667" dirty="0"/>
              <a:t>TO</a:t>
            </a:r>
            <a:r>
              <a:rPr kumimoji="1" lang="zh-CN" altLang="en-US" sz="2667" dirty="0"/>
              <a:t> </a:t>
            </a:r>
            <a:r>
              <a:rPr kumimoji="1" lang="en-US" altLang="zh-CN" sz="2667" dirty="0"/>
              <a:t>ADD</a:t>
            </a:r>
            <a:r>
              <a:rPr kumimoji="1" lang="zh-CN" altLang="en-US" sz="2667" dirty="0"/>
              <a:t> </a:t>
            </a:r>
            <a:r>
              <a:rPr kumimoji="1" lang="en-US" altLang="zh-CN" sz="2667" dirty="0"/>
              <a:t>YOUR</a:t>
            </a:r>
            <a:r>
              <a:rPr kumimoji="1" lang="zh-CN" altLang="en-US" sz="2667" dirty="0"/>
              <a:t> </a:t>
            </a:r>
            <a:r>
              <a:rPr kumimoji="1" lang="en-US" altLang="zh-CN" sz="2667" dirty="0"/>
              <a:t>TITLE</a:t>
            </a:r>
            <a:endParaRPr kumimoji="1" lang="zh-CN" altLang="en-US" dirty="0"/>
          </a:p>
        </p:txBody>
      </p:sp>
      <p:sp>
        <p:nvSpPr>
          <p:cNvPr id="8" name="文本占位符 7"/>
          <p:cNvSpPr>
            <a:spLocks noGrp="1"/>
          </p:cNvSpPr>
          <p:nvPr>
            <p:ph type="body" sz="quarter" idx="11" hasCustomPrompt="1"/>
          </p:nvPr>
        </p:nvSpPr>
        <p:spPr>
          <a:xfrm>
            <a:off x="11209128" y="6094894"/>
            <a:ext cx="678875" cy="586316"/>
          </a:xfrm>
          <a:prstGeom prst="rect">
            <a:avLst/>
          </a:prstGeom>
        </p:spPr>
        <p:txBody>
          <a:bodyPr vert="horz" anchor="ctr"/>
          <a:lstStyle>
            <a:lvl1pPr marL="0" indent="0" algn="ctr">
              <a:buNone/>
              <a:defRPr sz="2667" b="1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zh-CN" dirty="0"/>
              <a:t>01</a:t>
            </a:r>
            <a:endParaRPr kumimoji="1" lang="zh-CN" altLang="en-US" dirty="0"/>
          </a:p>
        </p:txBody>
      </p:sp>
      <p:sp>
        <p:nvSpPr>
          <p:cNvPr id="9" name="矩形 8"/>
          <p:cNvSpPr/>
          <p:nvPr userDrawn="1"/>
        </p:nvSpPr>
        <p:spPr>
          <a:xfrm>
            <a:off x="467232" y="273497"/>
            <a:ext cx="1800548" cy="6095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</p:spTree>
    <p:extLst>
      <p:ext uri="{BB962C8B-B14F-4D97-AF65-F5344CB8AC3E}">
        <p14:creationId xmlns:p14="http://schemas.microsoft.com/office/powerpoint/2010/main" xmlns="" val="36288922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467232" y="334455"/>
            <a:ext cx="5644403" cy="586316"/>
          </a:xfrm>
          <a:prstGeom prst="rect">
            <a:avLst/>
          </a:prstGeom>
        </p:spPr>
        <p:txBody>
          <a:bodyPr vert="horz" anchor="ctr"/>
          <a:lstStyle>
            <a:lvl1pPr marL="0" indent="0" algn="l">
              <a:buNone/>
              <a:defRPr sz="2667" b="1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zh-CN" sz="2667" dirty="0"/>
              <a:t>CLICK</a:t>
            </a:r>
            <a:r>
              <a:rPr kumimoji="1" lang="zh-CN" altLang="en-US" sz="2667" dirty="0"/>
              <a:t> </a:t>
            </a:r>
            <a:r>
              <a:rPr kumimoji="1" lang="en-US" altLang="zh-CN" sz="2667" dirty="0"/>
              <a:t>HERE</a:t>
            </a:r>
            <a:r>
              <a:rPr kumimoji="1" lang="zh-CN" altLang="en-US" sz="2667" dirty="0"/>
              <a:t> </a:t>
            </a:r>
            <a:r>
              <a:rPr kumimoji="1" lang="en-US" altLang="zh-CN" sz="2667" dirty="0"/>
              <a:t>TO</a:t>
            </a:r>
            <a:r>
              <a:rPr kumimoji="1" lang="zh-CN" altLang="en-US" sz="2667" dirty="0"/>
              <a:t> </a:t>
            </a:r>
            <a:r>
              <a:rPr kumimoji="1" lang="en-US" altLang="zh-CN" sz="2667" dirty="0"/>
              <a:t>ADD</a:t>
            </a:r>
            <a:r>
              <a:rPr kumimoji="1" lang="zh-CN" altLang="en-US" sz="2667" dirty="0"/>
              <a:t> </a:t>
            </a:r>
            <a:r>
              <a:rPr kumimoji="1" lang="en-US" altLang="zh-CN" sz="2667" dirty="0"/>
              <a:t>YOUR</a:t>
            </a:r>
            <a:r>
              <a:rPr kumimoji="1" lang="zh-CN" altLang="en-US" sz="2667" dirty="0"/>
              <a:t> </a:t>
            </a:r>
            <a:r>
              <a:rPr kumimoji="1" lang="en-US" altLang="zh-CN" sz="2667" dirty="0"/>
              <a:t>TITLE</a:t>
            </a:r>
            <a:endParaRPr kumimoji="1" lang="zh-CN" altLang="en-US" dirty="0"/>
          </a:p>
        </p:txBody>
      </p:sp>
      <p:sp>
        <p:nvSpPr>
          <p:cNvPr id="8" name="文本占位符 7"/>
          <p:cNvSpPr>
            <a:spLocks noGrp="1"/>
          </p:cNvSpPr>
          <p:nvPr>
            <p:ph type="body" sz="quarter" idx="11" hasCustomPrompt="1"/>
          </p:nvPr>
        </p:nvSpPr>
        <p:spPr>
          <a:xfrm>
            <a:off x="11209128" y="6094894"/>
            <a:ext cx="678875" cy="586316"/>
          </a:xfrm>
          <a:prstGeom prst="rect">
            <a:avLst/>
          </a:prstGeom>
        </p:spPr>
        <p:txBody>
          <a:bodyPr vert="horz" anchor="ctr"/>
          <a:lstStyle>
            <a:lvl1pPr marL="0" indent="0" algn="ctr">
              <a:buNone/>
              <a:defRPr sz="2667" b="1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zh-CN" dirty="0"/>
              <a:t>01</a:t>
            </a:r>
            <a:endParaRPr kumimoji="1" lang="zh-CN" altLang="en-US" dirty="0"/>
          </a:p>
        </p:txBody>
      </p:sp>
      <p:sp>
        <p:nvSpPr>
          <p:cNvPr id="9" name="矩形 8"/>
          <p:cNvSpPr/>
          <p:nvPr userDrawn="1"/>
        </p:nvSpPr>
        <p:spPr>
          <a:xfrm>
            <a:off x="467232" y="273497"/>
            <a:ext cx="1800548" cy="6095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rgbClr val="40404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610458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467232" y="334455"/>
            <a:ext cx="5644403" cy="586316"/>
          </a:xfrm>
          <a:prstGeom prst="rect">
            <a:avLst/>
          </a:prstGeom>
        </p:spPr>
        <p:txBody>
          <a:bodyPr vert="horz" anchor="ctr"/>
          <a:lstStyle>
            <a:lvl1pPr marL="0" indent="0" algn="l">
              <a:buNone/>
              <a:defRPr sz="2667" b="1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zh-CN" sz="2667" dirty="0"/>
              <a:t>CLICK</a:t>
            </a:r>
            <a:r>
              <a:rPr kumimoji="1" lang="zh-CN" altLang="en-US" sz="2667" dirty="0"/>
              <a:t> </a:t>
            </a:r>
            <a:r>
              <a:rPr kumimoji="1" lang="en-US" altLang="zh-CN" sz="2667" dirty="0"/>
              <a:t>HERE</a:t>
            </a:r>
            <a:r>
              <a:rPr kumimoji="1" lang="zh-CN" altLang="en-US" sz="2667" dirty="0"/>
              <a:t> </a:t>
            </a:r>
            <a:r>
              <a:rPr kumimoji="1" lang="en-US" altLang="zh-CN" sz="2667" dirty="0"/>
              <a:t>TO</a:t>
            </a:r>
            <a:r>
              <a:rPr kumimoji="1" lang="zh-CN" altLang="en-US" sz="2667" dirty="0"/>
              <a:t> </a:t>
            </a:r>
            <a:r>
              <a:rPr kumimoji="1" lang="en-US" altLang="zh-CN" sz="2667" dirty="0"/>
              <a:t>ADD</a:t>
            </a:r>
            <a:r>
              <a:rPr kumimoji="1" lang="zh-CN" altLang="en-US" sz="2667" dirty="0"/>
              <a:t> </a:t>
            </a:r>
            <a:r>
              <a:rPr kumimoji="1" lang="en-US" altLang="zh-CN" sz="2667" dirty="0"/>
              <a:t>YOUR</a:t>
            </a:r>
            <a:r>
              <a:rPr kumimoji="1" lang="zh-CN" altLang="en-US" sz="2667" dirty="0"/>
              <a:t> </a:t>
            </a:r>
            <a:r>
              <a:rPr kumimoji="1" lang="en-US" altLang="zh-CN" sz="2667" dirty="0"/>
              <a:t>TITLE</a:t>
            </a:r>
            <a:endParaRPr kumimoji="1" lang="zh-CN" altLang="en-US" dirty="0"/>
          </a:p>
        </p:txBody>
      </p:sp>
      <p:sp>
        <p:nvSpPr>
          <p:cNvPr id="8" name="文本占位符 7"/>
          <p:cNvSpPr>
            <a:spLocks noGrp="1"/>
          </p:cNvSpPr>
          <p:nvPr>
            <p:ph type="body" sz="quarter" idx="11" hasCustomPrompt="1"/>
          </p:nvPr>
        </p:nvSpPr>
        <p:spPr>
          <a:xfrm>
            <a:off x="11209128" y="6094894"/>
            <a:ext cx="678875" cy="586316"/>
          </a:xfrm>
          <a:prstGeom prst="rect">
            <a:avLst/>
          </a:prstGeom>
        </p:spPr>
        <p:txBody>
          <a:bodyPr vert="horz" anchor="ctr"/>
          <a:lstStyle>
            <a:lvl1pPr marL="0" indent="0" algn="ctr">
              <a:buNone/>
              <a:defRPr sz="2667" b="1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zh-CN" dirty="0"/>
              <a:t>01</a:t>
            </a:r>
            <a:endParaRPr kumimoji="1" lang="zh-CN" altLang="en-US" dirty="0"/>
          </a:p>
        </p:txBody>
      </p:sp>
      <p:sp>
        <p:nvSpPr>
          <p:cNvPr id="9" name="矩形 8"/>
          <p:cNvSpPr/>
          <p:nvPr userDrawn="1"/>
        </p:nvSpPr>
        <p:spPr>
          <a:xfrm>
            <a:off x="467232" y="273497"/>
            <a:ext cx="1800548" cy="6095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rgbClr val="40404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572164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bg>
      <p:bgPr>
        <a:solidFill>
          <a:srgbClr val="E73A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440661" y="759873"/>
            <a:ext cx="662447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标注</a:t>
            </a:r>
          </a:p>
        </p:txBody>
      </p:sp>
      <p:sp>
        <p:nvSpPr>
          <p:cNvPr id="7" name="矩形 6"/>
          <p:cNvSpPr/>
          <p:nvPr userDrawn="1"/>
        </p:nvSpPr>
        <p:spPr>
          <a:xfrm>
            <a:off x="2572924" y="759874"/>
            <a:ext cx="1402184" cy="34532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字体使用 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行距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背景图片出处</a:t>
            </a: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声明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4153552" y="759874"/>
            <a:ext cx="7075266" cy="42398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英文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cs typeface="Segoe UI Light"/>
              </a:rPr>
              <a:t>Century Gothic</a:t>
            </a: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中文 微软雅黑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正文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1.3</a:t>
            </a: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cn.bing.com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本网站所提供的任何信息内容（包括但不限于 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PPT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模板、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Word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文档、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Excel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图表、图片素材等）均受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《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中华人民共和国著作权法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》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、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《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信息网络传播权保护条例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》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及其他适用的法律法规的保护，未经权利人书面明确授权，信息内容的任何部分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(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包括图片或图表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)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不得被全部或部分的复制、传播、销售，否则将承担法律责任。</a:t>
            </a:r>
          </a:p>
        </p:txBody>
      </p:sp>
      <p:sp>
        <p:nvSpPr>
          <p:cNvPr id="9" name="矩形 8"/>
          <p:cNvSpPr/>
          <p:nvPr userDrawn="1"/>
        </p:nvSpPr>
        <p:spPr>
          <a:xfrm>
            <a:off x="440661" y="182446"/>
            <a:ext cx="777878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/>
                <a:ea typeface="微软雅黑" charset="0"/>
                <a:cs typeface="Segoe UI Light"/>
              </a:rPr>
              <a:t>OfficePLUS</a:t>
            </a:r>
            <a:endParaRPr kumimoji="0" lang="zh-CN" altLang="en-US" sz="1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 Light"/>
              <a:ea typeface="微软雅黑" charset="0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704710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hlinkClick r:id="rId2"/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327290" y="2788087"/>
            <a:ext cx="3178317" cy="418585"/>
          </a:xfrm>
          <a:prstGeom prst="rect">
            <a:avLst/>
          </a:prstGeom>
        </p:spPr>
      </p:pic>
      <p:sp>
        <p:nvSpPr>
          <p:cNvPr id="10" name="文本框 9"/>
          <p:cNvSpPr txBox="1"/>
          <p:nvPr userDrawn="1"/>
        </p:nvSpPr>
        <p:spPr>
          <a:xfrm>
            <a:off x="4300601" y="4007796"/>
            <a:ext cx="3347826" cy="2974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333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ea typeface="微软雅黑" panose="020B0503020204020204" pitchFamily="34" charset="-122"/>
              </a:rPr>
              <a:t>点击</a:t>
            </a:r>
            <a:r>
              <a:rPr kumimoji="1" lang="en-US" altLang="zh-CN" sz="1333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ea typeface="微软雅黑" panose="020B0503020204020204" pitchFamily="34" charset="-122"/>
              </a:rPr>
              <a:t>Logo</a:t>
            </a:r>
            <a:r>
              <a:rPr kumimoji="1" lang="zh-CN" altLang="en-US" sz="1333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ea typeface="微软雅黑" panose="020B0503020204020204" pitchFamily="34" charset="-122"/>
              </a:rPr>
              <a:t>获取更多优质模板（放映模式）</a:t>
            </a:r>
          </a:p>
        </p:txBody>
      </p:sp>
    </p:spTree>
    <p:extLst>
      <p:ext uri="{BB962C8B-B14F-4D97-AF65-F5344CB8AC3E}">
        <p14:creationId xmlns:p14="http://schemas.microsoft.com/office/powerpoint/2010/main" xmlns="" val="2942105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8116627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68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41411362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70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4359380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72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6241763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65" r:id="rId1"/>
    <p:sldLayoutId id="2147493466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燕尾形 5"/>
          <p:cNvSpPr/>
          <p:nvPr/>
        </p:nvSpPr>
        <p:spPr>
          <a:xfrm>
            <a:off x="1236706" y="3164546"/>
            <a:ext cx="2132449" cy="533041"/>
          </a:xfrm>
          <a:prstGeom prst="chevron">
            <a:avLst>
              <a:gd name="adj" fmla="val 60001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1867" b="1" dirty="0">
                <a:solidFill>
                  <a:schemeClr val="bg1"/>
                </a:solidFill>
              </a:rPr>
              <a:t>PART</a:t>
            </a:r>
            <a:r>
              <a:rPr kumimoji="1" lang="zh-CN" altLang="en-US" sz="1867" b="1" dirty="0">
                <a:solidFill>
                  <a:schemeClr val="bg1"/>
                </a:solidFill>
              </a:rPr>
              <a:t> </a:t>
            </a:r>
            <a:r>
              <a:rPr kumimoji="1" lang="en-US" altLang="zh-CN" sz="1867" b="1" dirty="0">
                <a:solidFill>
                  <a:schemeClr val="bg1"/>
                </a:solidFill>
              </a:rPr>
              <a:t>ONE</a:t>
            </a:r>
            <a:endParaRPr kumimoji="1" lang="zh-CN" altLang="en-US" sz="1867" b="1" dirty="0">
              <a:solidFill>
                <a:schemeClr val="bg1"/>
              </a:solidFill>
            </a:endParaRPr>
          </a:p>
        </p:txBody>
      </p:sp>
      <p:cxnSp>
        <p:nvCxnSpPr>
          <p:cNvPr id="10" name="直线连接符 9"/>
          <p:cNvCxnSpPr/>
          <p:nvPr/>
        </p:nvCxnSpPr>
        <p:spPr>
          <a:xfrm flipH="1" flipV="1">
            <a:off x="1806179" y="2215734"/>
            <a:ext cx="1139596" cy="888377"/>
          </a:xfrm>
          <a:prstGeom prst="line">
            <a:avLst/>
          </a:prstGeom>
          <a:ln w="19050" cmpd="sng">
            <a:solidFill>
              <a:schemeClr val="tx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燕尾形 14"/>
          <p:cNvSpPr/>
          <p:nvPr/>
        </p:nvSpPr>
        <p:spPr>
          <a:xfrm>
            <a:off x="3122352" y="3164546"/>
            <a:ext cx="2132449" cy="533041"/>
          </a:xfrm>
          <a:prstGeom prst="chevron">
            <a:avLst>
              <a:gd name="adj" fmla="val 60001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1867" b="1" dirty="0">
                <a:solidFill>
                  <a:schemeClr val="bg1"/>
                </a:solidFill>
              </a:rPr>
              <a:t>PART</a:t>
            </a:r>
            <a:r>
              <a:rPr kumimoji="1" lang="zh-CN" altLang="en-US" sz="1867" b="1" dirty="0">
                <a:solidFill>
                  <a:schemeClr val="bg1"/>
                </a:solidFill>
              </a:rPr>
              <a:t> </a:t>
            </a:r>
            <a:r>
              <a:rPr kumimoji="1" lang="en-US" altLang="zh-CN" sz="1867" b="1" dirty="0">
                <a:solidFill>
                  <a:schemeClr val="bg1"/>
                </a:solidFill>
              </a:rPr>
              <a:t>TWO</a:t>
            </a:r>
            <a:endParaRPr kumimoji="1" lang="zh-CN" altLang="en-US" sz="1867" b="1" dirty="0">
              <a:solidFill>
                <a:schemeClr val="bg1"/>
              </a:solidFill>
            </a:endParaRPr>
          </a:p>
        </p:txBody>
      </p:sp>
      <p:cxnSp>
        <p:nvCxnSpPr>
          <p:cNvPr id="16" name="直线连接符 15"/>
          <p:cNvCxnSpPr/>
          <p:nvPr/>
        </p:nvCxnSpPr>
        <p:spPr>
          <a:xfrm flipH="1">
            <a:off x="3691825" y="3758022"/>
            <a:ext cx="1139596" cy="888377"/>
          </a:xfrm>
          <a:prstGeom prst="line">
            <a:avLst/>
          </a:prstGeom>
          <a:ln w="19050" cmpd="sng">
            <a:solidFill>
              <a:schemeClr val="tx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直线连接符 16"/>
          <p:cNvCxnSpPr/>
          <p:nvPr/>
        </p:nvCxnSpPr>
        <p:spPr>
          <a:xfrm flipH="1" flipV="1">
            <a:off x="3691825" y="2215734"/>
            <a:ext cx="1139596" cy="888377"/>
          </a:xfrm>
          <a:prstGeom prst="line">
            <a:avLst/>
          </a:prstGeom>
          <a:ln w="19050" cmpd="sng">
            <a:solidFill>
              <a:schemeClr val="tx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燕尾形 18"/>
          <p:cNvSpPr/>
          <p:nvPr/>
        </p:nvSpPr>
        <p:spPr>
          <a:xfrm>
            <a:off x="5008000" y="3160416"/>
            <a:ext cx="2132449" cy="533041"/>
          </a:xfrm>
          <a:prstGeom prst="chevron">
            <a:avLst>
              <a:gd name="adj" fmla="val 60001"/>
            </a:avLst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1867" b="1" dirty="0">
                <a:solidFill>
                  <a:schemeClr val="bg1"/>
                </a:solidFill>
              </a:rPr>
              <a:t>PART</a:t>
            </a:r>
            <a:r>
              <a:rPr kumimoji="1" lang="zh-CN" altLang="en-US" sz="1867" b="1" dirty="0">
                <a:solidFill>
                  <a:schemeClr val="bg1"/>
                </a:solidFill>
              </a:rPr>
              <a:t> </a:t>
            </a:r>
            <a:r>
              <a:rPr kumimoji="1" lang="en-US" altLang="zh-CN" sz="1867" b="1" dirty="0">
                <a:solidFill>
                  <a:schemeClr val="bg1"/>
                </a:solidFill>
              </a:rPr>
              <a:t>THREE</a:t>
            </a:r>
            <a:endParaRPr kumimoji="1" lang="zh-CN" altLang="en-US" sz="1867" b="1" dirty="0">
              <a:solidFill>
                <a:schemeClr val="bg1"/>
              </a:solidFill>
            </a:endParaRPr>
          </a:p>
        </p:txBody>
      </p:sp>
      <p:cxnSp>
        <p:nvCxnSpPr>
          <p:cNvPr id="20" name="直线连接符 19"/>
          <p:cNvCxnSpPr/>
          <p:nvPr/>
        </p:nvCxnSpPr>
        <p:spPr>
          <a:xfrm flipH="1">
            <a:off x="5577473" y="3753892"/>
            <a:ext cx="1139596" cy="888377"/>
          </a:xfrm>
          <a:prstGeom prst="line">
            <a:avLst/>
          </a:prstGeom>
          <a:ln w="19050" cmpd="sng">
            <a:solidFill>
              <a:schemeClr val="tx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直线连接符 20"/>
          <p:cNvCxnSpPr/>
          <p:nvPr/>
        </p:nvCxnSpPr>
        <p:spPr>
          <a:xfrm flipH="1" flipV="1">
            <a:off x="5577473" y="2211604"/>
            <a:ext cx="1139596" cy="888377"/>
          </a:xfrm>
          <a:prstGeom prst="line">
            <a:avLst/>
          </a:prstGeom>
          <a:ln w="19050" cmpd="sng">
            <a:solidFill>
              <a:schemeClr val="tx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燕尾形 22"/>
          <p:cNvSpPr/>
          <p:nvPr/>
        </p:nvSpPr>
        <p:spPr>
          <a:xfrm>
            <a:off x="6893648" y="3164546"/>
            <a:ext cx="2132449" cy="533041"/>
          </a:xfrm>
          <a:prstGeom prst="chevron">
            <a:avLst>
              <a:gd name="adj" fmla="val 60001"/>
            </a:avLst>
          </a:prstGeom>
          <a:solidFill>
            <a:schemeClr val="accent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1867" b="1" dirty="0">
                <a:solidFill>
                  <a:schemeClr val="bg1"/>
                </a:solidFill>
              </a:rPr>
              <a:t>PART</a:t>
            </a:r>
            <a:r>
              <a:rPr kumimoji="1" lang="zh-CN" altLang="en-US" sz="1867" b="1" dirty="0">
                <a:solidFill>
                  <a:schemeClr val="bg1"/>
                </a:solidFill>
              </a:rPr>
              <a:t> </a:t>
            </a:r>
            <a:r>
              <a:rPr kumimoji="1" lang="en-US" altLang="zh-CN" sz="1867" b="1" dirty="0">
                <a:solidFill>
                  <a:schemeClr val="bg1"/>
                </a:solidFill>
              </a:rPr>
              <a:t>FOUR</a:t>
            </a:r>
            <a:endParaRPr kumimoji="1" lang="zh-CN" altLang="en-US" sz="1867" b="1" dirty="0">
              <a:solidFill>
                <a:schemeClr val="bg1"/>
              </a:solidFill>
            </a:endParaRPr>
          </a:p>
        </p:txBody>
      </p:sp>
      <p:cxnSp>
        <p:nvCxnSpPr>
          <p:cNvPr id="24" name="直线连接符 23"/>
          <p:cNvCxnSpPr/>
          <p:nvPr/>
        </p:nvCxnSpPr>
        <p:spPr>
          <a:xfrm flipH="1">
            <a:off x="7463121" y="3758022"/>
            <a:ext cx="1139596" cy="888377"/>
          </a:xfrm>
          <a:prstGeom prst="line">
            <a:avLst/>
          </a:prstGeom>
          <a:ln w="19050" cmpd="sng">
            <a:solidFill>
              <a:schemeClr val="tx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直线连接符 24"/>
          <p:cNvCxnSpPr/>
          <p:nvPr/>
        </p:nvCxnSpPr>
        <p:spPr>
          <a:xfrm flipH="1" flipV="1">
            <a:off x="7463121" y="2215734"/>
            <a:ext cx="1139596" cy="888377"/>
          </a:xfrm>
          <a:prstGeom prst="line">
            <a:avLst/>
          </a:prstGeom>
          <a:ln w="19050" cmpd="sng">
            <a:solidFill>
              <a:schemeClr val="tx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8" name="椭圆 27"/>
          <p:cNvSpPr/>
          <p:nvPr/>
        </p:nvSpPr>
        <p:spPr>
          <a:xfrm>
            <a:off x="9206594" y="2215734"/>
            <a:ext cx="2426533" cy="2426533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43" name="文本框 42"/>
          <p:cNvSpPr txBox="1"/>
          <p:nvPr/>
        </p:nvSpPr>
        <p:spPr>
          <a:xfrm>
            <a:off x="955533" y="1189571"/>
            <a:ext cx="1079142" cy="2974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333" b="1" dirty="0">
                <a:solidFill>
                  <a:schemeClr val="accent1"/>
                </a:solidFill>
              </a:rPr>
              <a:t>POINT</a:t>
            </a:r>
            <a:r>
              <a:rPr kumimoji="1" lang="zh-CN" altLang="en-US" sz="1333" b="1" dirty="0">
                <a:solidFill>
                  <a:schemeClr val="accent1"/>
                </a:solidFill>
              </a:rPr>
              <a:t> </a:t>
            </a:r>
            <a:r>
              <a:rPr kumimoji="1" lang="en-US" altLang="zh-CN" sz="1333" b="1" dirty="0">
                <a:solidFill>
                  <a:schemeClr val="accent1"/>
                </a:solidFill>
              </a:rPr>
              <a:t>ONE</a:t>
            </a:r>
            <a:endParaRPr kumimoji="1" lang="zh-CN" altLang="en-US" sz="1333" b="1" dirty="0">
              <a:solidFill>
                <a:schemeClr val="accent1"/>
              </a:solidFill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2908939" y="1189571"/>
            <a:ext cx="1079142" cy="2974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333" b="1" dirty="0">
                <a:solidFill>
                  <a:schemeClr val="accent2"/>
                </a:solidFill>
              </a:rPr>
              <a:t>POINT</a:t>
            </a:r>
            <a:r>
              <a:rPr kumimoji="1" lang="zh-CN" altLang="en-US" sz="1333" b="1" dirty="0">
                <a:solidFill>
                  <a:schemeClr val="accent2"/>
                </a:solidFill>
              </a:rPr>
              <a:t> </a:t>
            </a:r>
            <a:r>
              <a:rPr kumimoji="1" lang="en-US" altLang="zh-CN" sz="1333" b="1" dirty="0">
                <a:solidFill>
                  <a:schemeClr val="accent2"/>
                </a:solidFill>
              </a:rPr>
              <a:t>ONE</a:t>
            </a:r>
            <a:endParaRPr kumimoji="1" lang="zh-CN" altLang="en-US" sz="1333" b="1" dirty="0">
              <a:solidFill>
                <a:schemeClr val="accent2"/>
              </a:solidFill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4763662" y="1193931"/>
            <a:ext cx="1184940" cy="2974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333" b="1" dirty="0">
                <a:solidFill>
                  <a:schemeClr val="accent3"/>
                </a:solidFill>
              </a:rPr>
              <a:t>POINT</a:t>
            </a:r>
            <a:r>
              <a:rPr kumimoji="1" lang="zh-CN" altLang="en-US" sz="1333" b="1" dirty="0">
                <a:solidFill>
                  <a:schemeClr val="accent3"/>
                </a:solidFill>
              </a:rPr>
              <a:t> </a:t>
            </a:r>
            <a:r>
              <a:rPr kumimoji="1" lang="en-US" altLang="zh-CN" sz="1333" b="1" dirty="0">
                <a:solidFill>
                  <a:schemeClr val="accent3"/>
                </a:solidFill>
              </a:rPr>
              <a:t>THREE</a:t>
            </a:r>
            <a:endParaRPr kumimoji="1" lang="zh-CN" altLang="en-US" sz="1333" b="1" dirty="0">
              <a:solidFill>
                <a:schemeClr val="accent3"/>
              </a:solidFill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6717069" y="1193931"/>
            <a:ext cx="1154483" cy="2974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333" b="1" dirty="0">
                <a:solidFill>
                  <a:schemeClr val="accent6"/>
                </a:solidFill>
              </a:rPr>
              <a:t>POINT</a:t>
            </a:r>
            <a:r>
              <a:rPr kumimoji="1" lang="zh-CN" altLang="en-US" sz="1333" b="1" dirty="0">
                <a:solidFill>
                  <a:schemeClr val="accent6"/>
                </a:solidFill>
              </a:rPr>
              <a:t> </a:t>
            </a:r>
            <a:r>
              <a:rPr kumimoji="1" lang="en-US" altLang="zh-CN" sz="1333" b="1" dirty="0">
                <a:solidFill>
                  <a:schemeClr val="accent6"/>
                </a:solidFill>
              </a:rPr>
              <a:t>FOUR</a:t>
            </a:r>
            <a:endParaRPr kumimoji="1" lang="zh-CN" altLang="en-US" sz="1333" b="1" dirty="0">
              <a:solidFill>
                <a:schemeClr val="accent6"/>
              </a:solidFill>
            </a:endParaRPr>
          </a:p>
        </p:txBody>
      </p:sp>
      <p:cxnSp>
        <p:nvCxnSpPr>
          <p:cNvPr id="53" name="直线连接符 52"/>
          <p:cNvCxnSpPr/>
          <p:nvPr/>
        </p:nvCxnSpPr>
        <p:spPr>
          <a:xfrm flipH="1">
            <a:off x="1806179" y="3758022"/>
            <a:ext cx="1139596" cy="888377"/>
          </a:xfrm>
          <a:prstGeom prst="line">
            <a:avLst/>
          </a:prstGeom>
          <a:ln w="19050" cmpd="sng">
            <a:solidFill>
              <a:schemeClr val="tx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4" name="文本框 53"/>
          <p:cNvSpPr txBox="1"/>
          <p:nvPr/>
        </p:nvSpPr>
        <p:spPr>
          <a:xfrm>
            <a:off x="955533" y="5347248"/>
            <a:ext cx="1058303" cy="2974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333" b="1" dirty="0">
                <a:solidFill>
                  <a:schemeClr val="accent1"/>
                </a:solidFill>
              </a:rPr>
              <a:t>POINT</a:t>
            </a:r>
            <a:r>
              <a:rPr kumimoji="1" lang="zh-CN" altLang="en-US" sz="1333" b="1" dirty="0">
                <a:solidFill>
                  <a:schemeClr val="accent1"/>
                </a:solidFill>
              </a:rPr>
              <a:t> </a:t>
            </a:r>
            <a:r>
              <a:rPr kumimoji="1" lang="en-US" altLang="zh-CN" sz="1333" b="1" dirty="0">
                <a:solidFill>
                  <a:schemeClr val="accent1"/>
                </a:solidFill>
              </a:rPr>
              <a:t>FIVE</a:t>
            </a:r>
            <a:endParaRPr kumimoji="1" lang="zh-CN" altLang="en-US" sz="1333" b="1" dirty="0">
              <a:solidFill>
                <a:schemeClr val="accent1"/>
              </a:solidFill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2908940" y="5347248"/>
            <a:ext cx="973343" cy="2974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333" b="1" dirty="0">
                <a:solidFill>
                  <a:schemeClr val="accent2"/>
                </a:solidFill>
              </a:rPr>
              <a:t>POINT</a:t>
            </a:r>
            <a:r>
              <a:rPr kumimoji="1" lang="zh-CN" altLang="en-US" sz="1333" b="1" dirty="0">
                <a:solidFill>
                  <a:schemeClr val="accent2"/>
                </a:solidFill>
              </a:rPr>
              <a:t> </a:t>
            </a:r>
            <a:r>
              <a:rPr kumimoji="1" lang="en-US" altLang="zh-CN" sz="1333" b="1" dirty="0">
                <a:solidFill>
                  <a:schemeClr val="accent2"/>
                </a:solidFill>
              </a:rPr>
              <a:t>SIX</a:t>
            </a:r>
            <a:endParaRPr kumimoji="1" lang="zh-CN" altLang="en-US" sz="1333" b="1" dirty="0">
              <a:solidFill>
                <a:schemeClr val="accent2"/>
              </a:solidFill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4763663" y="5351608"/>
            <a:ext cx="1231427" cy="2974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333" b="1" dirty="0">
                <a:solidFill>
                  <a:schemeClr val="accent3"/>
                </a:solidFill>
              </a:rPr>
              <a:t>POINT</a:t>
            </a:r>
            <a:r>
              <a:rPr kumimoji="1" lang="zh-CN" altLang="en-US" sz="1333" b="1" dirty="0">
                <a:solidFill>
                  <a:schemeClr val="accent3"/>
                </a:solidFill>
              </a:rPr>
              <a:t> </a:t>
            </a:r>
            <a:r>
              <a:rPr kumimoji="1" lang="en-US" altLang="zh-CN" sz="1333" b="1" dirty="0">
                <a:solidFill>
                  <a:schemeClr val="accent3"/>
                </a:solidFill>
              </a:rPr>
              <a:t>SEVEN</a:t>
            </a:r>
            <a:endParaRPr kumimoji="1" lang="zh-CN" altLang="en-US" sz="1333" b="1" dirty="0">
              <a:solidFill>
                <a:schemeClr val="accent3"/>
              </a:solidFill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6717069" y="5351608"/>
            <a:ext cx="1189749" cy="2974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333" b="1" dirty="0">
                <a:solidFill>
                  <a:schemeClr val="accent6"/>
                </a:solidFill>
              </a:rPr>
              <a:t>POINT</a:t>
            </a:r>
            <a:r>
              <a:rPr kumimoji="1" lang="zh-CN" altLang="en-US" sz="1333" b="1" dirty="0">
                <a:solidFill>
                  <a:schemeClr val="accent6"/>
                </a:solidFill>
              </a:rPr>
              <a:t> </a:t>
            </a:r>
            <a:r>
              <a:rPr kumimoji="1" lang="en-US" altLang="zh-CN" sz="1333" b="1" dirty="0">
                <a:solidFill>
                  <a:schemeClr val="accent6"/>
                </a:solidFill>
              </a:rPr>
              <a:t>EIGHT</a:t>
            </a:r>
            <a:endParaRPr kumimoji="1" lang="zh-CN" altLang="en-US" sz="1333" b="1" dirty="0">
              <a:solidFill>
                <a:schemeClr val="accent6"/>
              </a:solidFill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168250" y="1517865"/>
            <a:ext cx="752016" cy="752016"/>
            <a:chOff x="875592" y="1138399"/>
            <a:chExt cx="564012" cy="564012"/>
          </a:xfrm>
        </p:grpSpPr>
        <p:sp>
          <p:nvSpPr>
            <p:cNvPr id="29" name="椭圆 28"/>
            <p:cNvSpPr/>
            <p:nvPr/>
          </p:nvSpPr>
          <p:spPr>
            <a:xfrm>
              <a:off x="875592" y="1138399"/>
              <a:ext cx="564012" cy="564012"/>
            </a:xfrm>
            <a:prstGeom prst="ellipse">
              <a:avLst/>
            </a:prstGeom>
            <a:noFill/>
            <a:ln w="19050" cmpd="sng">
              <a:solidFill>
                <a:schemeClr val="tx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58" name="Freeform 217"/>
            <p:cNvSpPr>
              <a:spLocks noEditPoints="1"/>
            </p:cNvSpPr>
            <p:nvPr/>
          </p:nvSpPr>
          <p:spPr bwMode="auto">
            <a:xfrm>
              <a:off x="1028388" y="1318291"/>
              <a:ext cx="275144" cy="200104"/>
            </a:xfrm>
            <a:custGeom>
              <a:avLst/>
              <a:gdLst/>
              <a:ahLst/>
              <a:cxnLst>
                <a:cxn ang="0">
                  <a:pos x="0" y="32"/>
                </a:cxn>
                <a:cxn ang="0">
                  <a:pos x="176" y="176"/>
                </a:cxn>
                <a:cxn ang="0">
                  <a:pos x="352" y="32"/>
                </a:cxn>
                <a:cxn ang="0">
                  <a:pos x="352" y="0"/>
                </a:cxn>
                <a:cxn ang="0">
                  <a:pos x="0" y="0"/>
                </a:cxn>
                <a:cxn ang="0">
                  <a:pos x="0" y="32"/>
                </a:cxn>
                <a:cxn ang="0">
                  <a:pos x="0" y="228"/>
                </a:cxn>
                <a:cxn ang="0">
                  <a:pos x="86" y="132"/>
                </a:cxn>
                <a:cxn ang="0">
                  <a:pos x="0" y="54"/>
                </a:cxn>
                <a:cxn ang="0">
                  <a:pos x="0" y="228"/>
                </a:cxn>
                <a:cxn ang="0">
                  <a:pos x="352" y="230"/>
                </a:cxn>
                <a:cxn ang="0">
                  <a:pos x="262" y="132"/>
                </a:cxn>
                <a:cxn ang="0">
                  <a:pos x="352" y="56"/>
                </a:cxn>
                <a:cxn ang="0">
                  <a:pos x="352" y="230"/>
                </a:cxn>
                <a:cxn ang="0">
                  <a:pos x="176" y="204"/>
                </a:cxn>
                <a:cxn ang="0">
                  <a:pos x="104" y="144"/>
                </a:cxn>
                <a:cxn ang="0">
                  <a:pos x="0" y="256"/>
                </a:cxn>
                <a:cxn ang="0">
                  <a:pos x="352" y="256"/>
                </a:cxn>
                <a:cxn ang="0">
                  <a:pos x="248" y="144"/>
                </a:cxn>
                <a:cxn ang="0">
                  <a:pos x="176" y="204"/>
                </a:cxn>
              </a:cxnLst>
              <a:rect l="0" t="0" r="r" b="b"/>
              <a:pathLst>
                <a:path w="352" h="256">
                  <a:moveTo>
                    <a:pt x="0" y="32"/>
                  </a:moveTo>
                  <a:lnTo>
                    <a:pt x="176" y="176"/>
                  </a:lnTo>
                  <a:lnTo>
                    <a:pt x="352" y="32"/>
                  </a:lnTo>
                  <a:lnTo>
                    <a:pt x="352" y="0"/>
                  </a:lnTo>
                  <a:lnTo>
                    <a:pt x="0" y="0"/>
                  </a:lnTo>
                  <a:lnTo>
                    <a:pt x="0" y="32"/>
                  </a:lnTo>
                  <a:close/>
                  <a:moveTo>
                    <a:pt x="0" y="228"/>
                  </a:moveTo>
                  <a:lnTo>
                    <a:pt x="86" y="132"/>
                  </a:lnTo>
                  <a:lnTo>
                    <a:pt x="0" y="54"/>
                  </a:lnTo>
                  <a:lnTo>
                    <a:pt x="0" y="228"/>
                  </a:lnTo>
                  <a:close/>
                  <a:moveTo>
                    <a:pt x="352" y="230"/>
                  </a:moveTo>
                  <a:lnTo>
                    <a:pt x="262" y="132"/>
                  </a:lnTo>
                  <a:lnTo>
                    <a:pt x="352" y="56"/>
                  </a:lnTo>
                  <a:lnTo>
                    <a:pt x="352" y="230"/>
                  </a:lnTo>
                  <a:close/>
                  <a:moveTo>
                    <a:pt x="176" y="204"/>
                  </a:moveTo>
                  <a:lnTo>
                    <a:pt x="104" y="144"/>
                  </a:lnTo>
                  <a:lnTo>
                    <a:pt x="0" y="256"/>
                  </a:lnTo>
                  <a:lnTo>
                    <a:pt x="352" y="256"/>
                  </a:lnTo>
                  <a:lnTo>
                    <a:pt x="248" y="144"/>
                  </a:lnTo>
                  <a:lnTo>
                    <a:pt x="176" y="204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940938" y="1517865"/>
            <a:ext cx="752016" cy="752016"/>
            <a:chOff x="3705108" y="1138399"/>
            <a:chExt cx="564012" cy="564012"/>
          </a:xfrm>
        </p:grpSpPr>
        <p:sp>
          <p:nvSpPr>
            <p:cNvPr id="31" name="椭圆 30"/>
            <p:cNvSpPr/>
            <p:nvPr/>
          </p:nvSpPr>
          <p:spPr>
            <a:xfrm>
              <a:off x="3705108" y="1138399"/>
              <a:ext cx="564012" cy="564012"/>
            </a:xfrm>
            <a:prstGeom prst="ellipse">
              <a:avLst/>
            </a:prstGeom>
            <a:noFill/>
            <a:ln w="19050" cmpd="sng">
              <a:solidFill>
                <a:schemeClr val="tx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59" name="Freeform 119"/>
            <p:cNvSpPr>
              <a:spLocks noEditPoints="1"/>
            </p:cNvSpPr>
            <p:nvPr/>
          </p:nvSpPr>
          <p:spPr bwMode="auto">
            <a:xfrm>
              <a:off x="3850289" y="1285083"/>
              <a:ext cx="270480" cy="270480"/>
            </a:xfrm>
            <a:custGeom>
              <a:avLst/>
              <a:gdLst/>
              <a:ahLst/>
              <a:cxnLst>
                <a:cxn ang="0">
                  <a:pos x="182" y="12"/>
                </a:cxn>
                <a:cxn ang="0">
                  <a:pos x="76" y="76"/>
                </a:cxn>
                <a:cxn ang="0">
                  <a:pos x="10" y="182"/>
                </a:cxn>
                <a:cxn ang="0">
                  <a:pos x="0" y="286"/>
                </a:cxn>
                <a:cxn ang="0">
                  <a:pos x="44" y="406"/>
                </a:cxn>
                <a:cxn ang="0">
                  <a:pos x="136" y="488"/>
                </a:cxn>
                <a:cxn ang="0">
                  <a:pos x="260" y="520"/>
                </a:cxn>
                <a:cxn ang="0">
                  <a:pos x="360" y="500"/>
                </a:cxn>
                <a:cxn ang="0">
                  <a:pos x="460" y="426"/>
                </a:cxn>
                <a:cxn ang="0">
                  <a:pos x="514" y="312"/>
                </a:cxn>
                <a:cxn ang="0">
                  <a:pos x="514" y="208"/>
                </a:cxn>
                <a:cxn ang="0">
                  <a:pos x="460" y="94"/>
                </a:cxn>
                <a:cxn ang="0">
                  <a:pos x="360" y="20"/>
                </a:cxn>
                <a:cxn ang="0">
                  <a:pos x="260" y="0"/>
                </a:cxn>
                <a:cxn ang="0">
                  <a:pos x="172" y="88"/>
                </a:cxn>
                <a:cxn ang="0">
                  <a:pos x="118" y="96"/>
                </a:cxn>
                <a:cxn ang="0">
                  <a:pos x="194" y="54"/>
                </a:cxn>
                <a:cxn ang="0">
                  <a:pos x="148" y="140"/>
                </a:cxn>
                <a:cxn ang="0">
                  <a:pos x="42" y="252"/>
                </a:cxn>
                <a:cxn ang="0">
                  <a:pos x="58" y="180"/>
                </a:cxn>
                <a:cxn ang="0">
                  <a:pos x="100" y="114"/>
                </a:cxn>
                <a:cxn ang="0">
                  <a:pos x="132" y="336"/>
                </a:cxn>
                <a:cxn ang="0">
                  <a:pos x="100" y="410"/>
                </a:cxn>
                <a:cxn ang="0">
                  <a:pos x="58" y="350"/>
                </a:cxn>
                <a:cxn ang="0">
                  <a:pos x="42" y="276"/>
                </a:cxn>
                <a:cxn ang="0">
                  <a:pos x="156" y="406"/>
                </a:cxn>
                <a:cxn ang="0">
                  <a:pos x="192" y="466"/>
                </a:cxn>
                <a:cxn ang="0">
                  <a:pos x="118" y="426"/>
                </a:cxn>
                <a:cxn ang="0">
                  <a:pos x="220" y="460"/>
                </a:cxn>
                <a:cxn ang="0">
                  <a:pos x="210" y="392"/>
                </a:cxn>
                <a:cxn ang="0">
                  <a:pos x="248" y="364"/>
                </a:cxn>
                <a:cxn ang="0">
                  <a:pos x="162" y="356"/>
                </a:cxn>
                <a:cxn ang="0">
                  <a:pos x="248" y="364"/>
                </a:cxn>
                <a:cxn ang="0">
                  <a:pos x="156" y="196"/>
                </a:cxn>
                <a:cxn ang="0">
                  <a:pos x="208" y="154"/>
                </a:cxn>
                <a:cxn ang="0">
                  <a:pos x="212" y="130"/>
                </a:cxn>
                <a:cxn ang="0">
                  <a:pos x="206" y="80"/>
                </a:cxn>
                <a:cxn ang="0">
                  <a:pos x="248" y="134"/>
                </a:cxn>
                <a:cxn ang="0">
                  <a:pos x="358" y="114"/>
                </a:cxn>
                <a:cxn ang="0">
                  <a:pos x="320" y="54"/>
                </a:cxn>
                <a:cxn ang="0">
                  <a:pos x="396" y="94"/>
                </a:cxn>
                <a:cxn ang="0">
                  <a:pos x="294" y="60"/>
                </a:cxn>
                <a:cxn ang="0">
                  <a:pos x="334" y="122"/>
                </a:cxn>
                <a:cxn ang="0">
                  <a:pos x="268" y="158"/>
                </a:cxn>
                <a:cxn ang="0">
                  <a:pos x="352" y="170"/>
                </a:cxn>
                <a:cxn ang="0">
                  <a:pos x="268" y="158"/>
                </a:cxn>
                <a:cxn ang="0">
                  <a:pos x="360" y="330"/>
                </a:cxn>
                <a:cxn ang="0">
                  <a:pos x="290" y="366"/>
                </a:cxn>
                <a:cxn ang="0">
                  <a:pos x="268" y="476"/>
                </a:cxn>
                <a:cxn ang="0">
                  <a:pos x="336" y="400"/>
                </a:cxn>
                <a:cxn ang="0">
                  <a:pos x="296" y="462"/>
                </a:cxn>
                <a:cxn ang="0">
                  <a:pos x="328" y="460"/>
                </a:cxn>
                <a:cxn ang="0">
                  <a:pos x="380" y="418"/>
                </a:cxn>
                <a:cxn ang="0">
                  <a:pos x="342" y="460"/>
                </a:cxn>
                <a:cxn ang="0">
                  <a:pos x="394" y="400"/>
                </a:cxn>
                <a:cxn ang="0">
                  <a:pos x="388" y="308"/>
                </a:cxn>
                <a:cxn ang="0">
                  <a:pos x="468" y="314"/>
                </a:cxn>
                <a:cxn ang="0">
                  <a:pos x="428" y="396"/>
                </a:cxn>
                <a:cxn ang="0">
                  <a:pos x="388" y="222"/>
                </a:cxn>
                <a:cxn ang="0">
                  <a:pos x="394" y="126"/>
                </a:cxn>
                <a:cxn ang="0">
                  <a:pos x="448" y="162"/>
                </a:cxn>
                <a:cxn ang="0">
                  <a:pos x="474" y="252"/>
                </a:cxn>
              </a:cxnLst>
              <a:rect l="0" t="0" r="r" b="b"/>
              <a:pathLst>
                <a:path w="520" h="520">
                  <a:moveTo>
                    <a:pt x="260" y="0"/>
                  </a:moveTo>
                  <a:lnTo>
                    <a:pt x="260" y="0"/>
                  </a:lnTo>
                  <a:lnTo>
                    <a:pt x="232" y="2"/>
                  </a:lnTo>
                  <a:lnTo>
                    <a:pt x="206" y="6"/>
                  </a:lnTo>
                  <a:lnTo>
                    <a:pt x="182" y="12"/>
                  </a:lnTo>
                  <a:lnTo>
                    <a:pt x="158" y="20"/>
                  </a:lnTo>
                  <a:lnTo>
                    <a:pt x="136" y="32"/>
                  </a:lnTo>
                  <a:lnTo>
                    <a:pt x="114" y="44"/>
                  </a:lnTo>
                  <a:lnTo>
                    <a:pt x="94" y="60"/>
                  </a:lnTo>
                  <a:lnTo>
                    <a:pt x="76" y="76"/>
                  </a:lnTo>
                  <a:lnTo>
                    <a:pt x="58" y="94"/>
                  </a:lnTo>
                  <a:lnTo>
                    <a:pt x="44" y="114"/>
                  </a:lnTo>
                  <a:lnTo>
                    <a:pt x="30" y="136"/>
                  </a:lnTo>
                  <a:lnTo>
                    <a:pt x="20" y="158"/>
                  </a:lnTo>
                  <a:lnTo>
                    <a:pt x="10" y="182"/>
                  </a:lnTo>
                  <a:lnTo>
                    <a:pt x="4" y="208"/>
                  </a:lnTo>
                  <a:lnTo>
                    <a:pt x="0" y="234"/>
                  </a:lnTo>
                  <a:lnTo>
                    <a:pt x="0" y="260"/>
                  </a:lnTo>
                  <a:lnTo>
                    <a:pt x="0" y="260"/>
                  </a:lnTo>
                  <a:lnTo>
                    <a:pt x="0" y="286"/>
                  </a:lnTo>
                  <a:lnTo>
                    <a:pt x="4" y="312"/>
                  </a:lnTo>
                  <a:lnTo>
                    <a:pt x="10" y="338"/>
                  </a:lnTo>
                  <a:lnTo>
                    <a:pt x="20" y="360"/>
                  </a:lnTo>
                  <a:lnTo>
                    <a:pt x="30" y="384"/>
                  </a:lnTo>
                  <a:lnTo>
                    <a:pt x="44" y="406"/>
                  </a:lnTo>
                  <a:lnTo>
                    <a:pt x="58" y="426"/>
                  </a:lnTo>
                  <a:lnTo>
                    <a:pt x="76" y="444"/>
                  </a:lnTo>
                  <a:lnTo>
                    <a:pt x="94" y="460"/>
                  </a:lnTo>
                  <a:lnTo>
                    <a:pt x="114" y="476"/>
                  </a:lnTo>
                  <a:lnTo>
                    <a:pt x="136" y="488"/>
                  </a:lnTo>
                  <a:lnTo>
                    <a:pt x="158" y="500"/>
                  </a:lnTo>
                  <a:lnTo>
                    <a:pt x="182" y="508"/>
                  </a:lnTo>
                  <a:lnTo>
                    <a:pt x="206" y="514"/>
                  </a:lnTo>
                  <a:lnTo>
                    <a:pt x="232" y="518"/>
                  </a:lnTo>
                  <a:lnTo>
                    <a:pt x="260" y="520"/>
                  </a:lnTo>
                  <a:lnTo>
                    <a:pt x="260" y="520"/>
                  </a:lnTo>
                  <a:lnTo>
                    <a:pt x="286" y="518"/>
                  </a:lnTo>
                  <a:lnTo>
                    <a:pt x="312" y="514"/>
                  </a:lnTo>
                  <a:lnTo>
                    <a:pt x="336" y="508"/>
                  </a:lnTo>
                  <a:lnTo>
                    <a:pt x="360" y="500"/>
                  </a:lnTo>
                  <a:lnTo>
                    <a:pt x="384" y="488"/>
                  </a:lnTo>
                  <a:lnTo>
                    <a:pt x="404" y="476"/>
                  </a:lnTo>
                  <a:lnTo>
                    <a:pt x="424" y="460"/>
                  </a:lnTo>
                  <a:lnTo>
                    <a:pt x="444" y="444"/>
                  </a:lnTo>
                  <a:lnTo>
                    <a:pt x="460" y="426"/>
                  </a:lnTo>
                  <a:lnTo>
                    <a:pt x="474" y="406"/>
                  </a:lnTo>
                  <a:lnTo>
                    <a:pt x="488" y="384"/>
                  </a:lnTo>
                  <a:lnTo>
                    <a:pt x="498" y="360"/>
                  </a:lnTo>
                  <a:lnTo>
                    <a:pt x="508" y="338"/>
                  </a:lnTo>
                  <a:lnTo>
                    <a:pt x="514" y="312"/>
                  </a:lnTo>
                  <a:lnTo>
                    <a:pt x="518" y="286"/>
                  </a:lnTo>
                  <a:lnTo>
                    <a:pt x="520" y="260"/>
                  </a:lnTo>
                  <a:lnTo>
                    <a:pt x="520" y="260"/>
                  </a:lnTo>
                  <a:lnTo>
                    <a:pt x="518" y="234"/>
                  </a:lnTo>
                  <a:lnTo>
                    <a:pt x="514" y="208"/>
                  </a:lnTo>
                  <a:lnTo>
                    <a:pt x="508" y="182"/>
                  </a:lnTo>
                  <a:lnTo>
                    <a:pt x="498" y="158"/>
                  </a:lnTo>
                  <a:lnTo>
                    <a:pt x="488" y="136"/>
                  </a:lnTo>
                  <a:lnTo>
                    <a:pt x="474" y="114"/>
                  </a:lnTo>
                  <a:lnTo>
                    <a:pt x="460" y="94"/>
                  </a:lnTo>
                  <a:lnTo>
                    <a:pt x="444" y="76"/>
                  </a:lnTo>
                  <a:lnTo>
                    <a:pt x="424" y="60"/>
                  </a:lnTo>
                  <a:lnTo>
                    <a:pt x="404" y="44"/>
                  </a:lnTo>
                  <a:lnTo>
                    <a:pt x="384" y="32"/>
                  </a:lnTo>
                  <a:lnTo>
                    <a:pt x="360" y="20"/>
                  </a:lnTo>
                  <a:lnTo>
                    <a:pt x="336" y="12"/>
                  </a:lnTo>
                  <a:lnTo>
                    <a:pt x="312" y="6"/>
                  </a:lnTo>
                  <a:lnTo>
                    <a:pt x="286" y="2"/>
                  </a:lnTo>
                  <a:lnTo>
                    <a:pt x="260" y="0"/>
                  </a:lnTo>
                  <a:lnTo>
                    <a:pt x="260" y="0"/>
                  </a:lnTo>
                  <a:close/>
                  <a:moveTo>
                    <a:pt x="194" y="54"/>
                  </a:moveTo>
                  <a:lnTo>
                    <a:pt x="194" y="54"/>
                  </a:lnTo>
                  <a:lnTo>
                    <a:pt x="186" y="64"/>
                  </a:lnTo>
                  <a:lnTo>
                    <a:pt x="186" y="64"/>
                  </a:lnTo>
                  <a:lnTo>
                    <a:pt x="172" y="88"/>
                  </a:lnTo>
                  <a:lnTo>
                    <a:pt x="158" y="114"/>
                  </a:lnTo>
                  <a:lnTo>
                    <a:pt x="158" y="114"/>
                  </a:lnTo>
                  <a:lnTo>
                    <a:pt x="136" y="106"/>
                  </a:lnTo>
                  <a:lnTo>
                    <a:pt x="118" y="96"/>
                  </a:lnTo>
                  <a:lnTo>
                    <a:pt x="118" y="96"/>
                  </a:lnTo>
                  <a:lnTo>
                    <a:pt x="136" y="82"/>
                  </a:lnTo>
                  <a:lnTo>
                    <a:pt x="154" y="70"/>
                  </a:lnTo>
                  <a:lnTo>
                    <a:pt x="174" y="62"/>
                  </a:lnTo>
                  <a:lnTo>
                    <a:pt x="194" y="54"/>
                  </a:lnTo>
                  <a:lnTo>
                    <a:pt x="194" y="54"/>
                  </a:lnTo>
                  <a:close/>
                  <a:moveTo>
                    <a:pt x="100" y="114"/>
                  </a:moveTo>
                  <a:lnTo>
                    <a:pt x="100" y="114"/>
                  </a:lnTo>
                  <a:lnTo>
                    <a:pt x="122" y="128"/>
                  </a:lnTo>
                  <a:lnTo>
                    <a:pt x="148" y="140"/>
                  </a:lnTo>
                  <a:lnTo>
                    <a:pt x="148" y="140"/>
                  </a:lnTo>
                  <a:lnTo>
                    <a:pt x="140" y="164"/>
                  </a:lnTo>
                  <a:lnTo>
                    <a:pt x="132" y="192"/>
                  </a:lnTo>
                  <a:lnTo>
                    <a:pt x="128" y="222"/>
                  </a:lnTo>
                  <a:lnTo>
                    <a:pt x="124" y="252"/>
                  </a:lnTo>
                  <a:lnTo>
                    <a:pt x="42" y="252"/>
                  </a:lnTo>
                  <a:lnTo>
                    <a:pt x="42" y="252"/>
                  </a:lnTo>
                  <a:lnTo>
                    <a:pt x="44" y="234"/>
                  </a:lnTo>
                  <a:lnTo>
                    <a:pt x="48" y="216"/>
                  </a:lnTo>
                  <a:lnTo>
                    <a:pt x="52" y="196"/>
                  </a:lnTo>
                  <a:lnTo>
                    <a:pt x="58" y="180"/>
                  </a:lnTo>
                  <a:lnTo>
                    <a:pt x="66" y="162"/>
                  </a:lnTo>
                  <a:lnTo>
                    <a:pt x="76" y="144"/>
                  </a:lnTo>
                  <a:lnTo>
                    <a:pt x="88" y="130"/>
                  </a:lnTo>
                  <a:lnTo>
                    <a:pt x="100" y="114"/>
                  </a:lnTo>
                  <a:lnTo>
                    <a:pt x="100" y="114"/>
                  </a:lnTo>
                  <a:close/>
                  <a:moveTo>
                    <a:pt x="42" y="276"/>
                  </a:moveTo>
                  <a:lnTo>
                    <a:pt x="124" y="276"/>
                  </a:lnTo>
                  <a:lnTo>
                    <a:pt x="124" y="276"/>
                  </a:lnTo>
                  <a:lnTo>
                    <a:pt x="126" y="308"/>
                  </a:lnTo>
                  <a:lnTo>
                    <a:pt x="132" y="336"/>
                  </a:lnTo>
                  <a:lnTo>
                    <a:pt x="138" y="362"/>
                  </a:lnTo>
                  <a:lnTo>
                    <a:pt x="146" y="386"/>
                  </a:lnTo>
                  <a:lnTo>
                    <a:pt x="146" y="386"/>
                  </a:lnTo>
                  <a:lnTo>
                    <a:pt x="120" y="398"/>
                  </a:lnTo>
                  <a:lnTo>
                    <a:pt x="100" y="410"/>
                  </a:lnTo>
                  <a:lnTo>
                    <a:pt x="100" y="410"/>
                  </a:lnTo>
                  <a:lnTo>
                    <a:pt x="88" y="396"/>
                  </a:lnTo>
                  <a:lnTo>
                    <a:pt x="76" y="382"/>
                  </a:lnTo>
                  <a:lnTo>
                    <a:pt x="66" y="366"/>
                  </a:lnTo>
                  <a:lnTo>
                    <a:pt x="58" y="350"/>
                  </a:lnTo>
                  <a:lnTo>
                    <a:pt x="52" y="332"/>
                  </a:lnTo>
                  <a:lnTo>
                    <a:pt x="48" y="314"/>
                  </a:lnTo>
                  <a:lnTo>
                    <a:pt x="44" y="296"/>
                  </a:lnTo>
                  <a:lnTo>
                    <a:pt x="42" y="276"/>
                  </a:lnTo>
                  <a:lnTo>
                    <a:pt x="42" y="276"/>
                  </a:lnTo>
                  <a:close/>
                  <a:moveTo>
                    <a:pt x="118" y="426"/>
                  </a:moveTo>
                  <a:lnTo>
                    <a:pt x="118" y="426"/>
                  </a:lnTo>
                  <a:lnTo>
                    <a:pt x="136" y="416"/>
                  </a:lnTo>
                  <a:lnTo>
                    <a:pt x="156" y="406"/>
                  </a:lnTo>
                  <a:lnTo>
                    <a:pt x="156" y="406"/>
                  </a:lnTo>
                  <a:lnTo>
                    <a:pt x="170" y="436"/>
                  </a:lnTo>
                  <a:lnTo>
                    <a:pt x="186" y="460"/>
                  </a:lnTo>
                  <a:lnTo>
                    <a:pt x="186" y="460"/>
                  </a:lnTo>
                  <a:lnTo>
                    <a:pt x="192" y="466"/>
                  </a:lnTo>
                  <a:lnTo>
                    <a:pt x="192" y="466"/>
                  </a:lnTo>
                  <a:lnTo>
                    <a:pt x="172" y="460"/>
                  </a:lnTo>
                  <a:lnTo>
                    <a:pt x="154" y="450"/>
                  </a:lnTo>
                  <a:lnTo>
                    <a:pt x="136" y="438"/>
                  </a:lnTo>
                  <a:lnTo>
                    <a:pt x="118" y="426"/>
                  </a:lnTo>
                  <a:lnTo>
                    <a:pt x="118" y="426"/>
                  </a:lnTo>
                  <a:close/>
                  <a:moveTo>
                    <a:pt x="248" y="476"/>
                  </a:moveTo>
                  <a:lnTo>
                    <a:pt x="248" y="476"/>
                  </a:lnTo>
                  <a:lnTo>
                    <a:pt x="232" y="476"/>
                  </a:lnTo>
                  <a:lnTo>
                    <a:pt x="232" y="476"/>
                  </a:lnTo>
                  <a:lnTo>
                    <a:pt x="220" y="460"/>
                  </a:lnTo>
                  <a:lnTo>
                    <a:pt x="206" y="444"/>
                  </a:lnTo>
                  <a:lnTo>
                    <a:pt x="192" y="422"/>
                  </a:lnTo>
                  <a:lnTo>
                    <a:pt x="180" y="398"/>
                  </a:lnTo>
                  <a:lnTo>
                    <a:pt x="180" y="398"/>
                  </a:lnTo>
                  <a:lnTo>
                    <a:pt x="210" y="392"/>
                  </a:lnTo>
                  <a:lnTo>
                    <a:pt x="228" y="388"/>
                  </a:lnTo>
                  <a:lnTo>
                    <a:pt x="248" y="388"/>
                  </a:lnTo>
                  <a:lnTo>
                    <a:pt x="248" y="476"/>
                  </a:lnTo>
                  <a:close/>
                  <a:moveTo>
                    <a:pt x="248" y="364"/>
                  </a:moveTo>
                  <a:lnTo>
                    <a:pt x="248" y="364"/>
                  </a:lnTo>
                  <a:lnTo>
                    <a:pt x="224" y="364"/>
                  </a:lnTo>
                  <a:lnTo>
                    <a:pt x="204" y="368"/>
                  </a:lnTo>
                  <a:lnTo>
                    <a:pt x="170" y="378"/>
                  </a:lnTo>
                  <a:lnTo>
                    <a:pt x="170" y="378"/>
                  </a:lnTo>
                  <a:lnTo>
                    <a:pt x="162" y="356"/>
                  </a:lnTo>
                  <a:lnTo>
                    <a:pt x="156" y="332"/>
                  </a:lnTo>
                  <a:lnTo>
                    <a:pt x="150" y="306"/>
                  </a:lnTo>
                  <a:lnTo>
                    <a:pt x="148" y="276"/>
                  </a:lnTo>
                  <a:lnTo>
                    <a:pt x="248" y="276"/>
                  </a:lnTo>
                  <a:lnTo>
                    <a:pt x="248" y="364"/>
                  </a:lnTo>
                  <a:close/>
                  <a:moveTo>
                    <a:pt x="248" y="252"/>
                  </a:moveTo>
                  <a:lnTo>
                    <a:pt x="150" y="252"/>
                  </a:lnTo>
                  <a:lnTo>
                    <a:pt x="150" y="252"/>
                  </a:lnTo>
                  <a:lnTo>
                    <a:pt x="152" y="224"/>
                  </a:lnTo>
                  <a:lnTo>
                    <a:pt x="156" y="196"/>
                  </a:lnTo>
                  <a:lnTo>
                    <a:pt x="164" y="170"/>
                  </a:lnTo>
                  <a:lnTo>
                    <a:pt x="172" y="148"/>
                  </a:lnTo>
                  <a:lnTo>
                    <a:pt x="172" y="148"/>
                  </a:lnTo>
                  <a:lnTo>
                    <a:pt x="188" y="152"/>
                  </a:lnTo>
                  <a:lnTo>
                    <a:pt x="208" y="154"/>
                  </a:lnTo>
                  <a:lnTo>
                    <a:pt x="248" y="158"/>
                  </a:lnTo>
                  <a:lnTo>
                    <a:pt x="248" y="252"/>
                  </a:lnTo>
                  <a:close/>
                  <a:moveTo>
                    <a:pt x="248" y="134"/>
                  </a:moveTo>
                  <a:lnTo>
                    <a:pt x="248" y="134"/>
                  </a:lnTo>
                  <a:lnTo>
                    <a:pt x="212" y="130"/>
                  </a:lnTo>
                  <a:lnTo>
                    <a:pt x="182" y="122"/>
                  </a:lnTo>
                  <a:lnTo>
                    <a:pt x="182" y="122"/>
                  </a:lnTo>
                  <a:lnTo>
                    <a:pt x="194" y="100"/>
                  </a:lnTo>
                  <a:lnTo>
                    <a:pt x="206" y="80"/>
                  </a:lnTo>
                  <a:lnTo>
                    <a:pt x="206" y="80"/>
                  </a:lnTo>
                  <a:lnTo>
                    <a:pt x="220" y="60"/>
                  </a:lnTo>
                  <a:lnTo>
                    <a:pt x="234" y="46"/>
                  </a:lnTo>
                  <a:lnTo>
                    <a:pt x="234" y="46"/>
                  </a:lnTo>
                  <a:lnTo>
                    <a:pt x="248" y="44"/>
                  </a:lnTo>
                  <a:lnTo>
                    <a:pt x="248" y="134"/>
                  </a:lnTo>
                  <a:close/>
                  <a:moveTo>
                    <a:pt x="396" y="94"/>
                  </a:moveTo>
                  <a:lnTo>
                    <a:pt x="396" y="94"/>
                  </a:lnTo>
                  <a:lnTo>
                    <a:pt x="378" y="104"/>
                  </a:lnTo>
                  <a:lnTo>
                    <a:pt x="358" y="114"/>
                  </a:lnTo>
                  <a:lnTo>
                    <a:pt x="358" y="114"/>
                  </a:lnTo>
                  <a:lnTo>
                    <a:pt x="342" y="88"/>
                  </a:lnTo>
                  <a:lnTo>
                    <a:pt x="328" y="64"/>
                  </a:lnTo>
                  <a:lnTo>
                    <a:pt x="328" y="64"/>
                  </a:lnTo>
                  <a:lnTo>
                    <a:pt x="320" y="54"/>
                  </a:lnTo>
                  <a:lnTo>
                    <a:pt x="320" y="54"/>
                  </a:lnTo>
                  <a:lnTo>
                    <a:pt x="340" y="60"/>
                  </a:lnTo>
                  <a:lnTo>
                    <a:pt x="360" y="70"/>
                  </a:lnTo>
                  <a:lnTo>
                    <a:pt x="378" y="82"/>
                  </a:lnTo>
                  <a:lnTo>
                    <a:pt x="396" y="94"/>
                  </a:lnTo>
                  <a:lnTo>
                    <a:pt x="396" y="94"/>
                  </a:lnTo>
                  <a:close/>
                  <a:moveTo>
                    <a:pt x="268" y="44"/>
                  </a:moveTo>
                  <a:lnTo>
                    <a:pt x="268" y="44"/>
                  </a:lnTo>
                  <a:lnTo>
                    <a:pt x="282" y="46"/>
                  </a:lnTo>
                  <a:lnTo>
                    <a:pt x="282" y="46"/>
                  </a:lnTo>
                  <a:lnTo>
                    <a:pt x="294" y="60"/>
                  </a:lnTo>
                  <a:lnTo>
                    <a:pt x="308" y="80"/>
                  </a:lnTo>
                  <a:lnTo>
                    <a:pt x="308" y="80"/>
                  </a:lnTo>
                  <a:lnTo>
                    <a:pt x="322" y="98"/>
                  </a:lnTo>
                  <a:lnTo>
                    <a:pt x="334" y="122"/>
                  </a:lnTo>
                  <a:lnTo>
                    <a:pt x="334" y="122"/>
                  </a:lnTo>
                  <a:lnTo>
                    <a:pt x="304" y="130"/>
                  </a:lnTo>
                  <a:lnTo>
                    <a:pt x="268" y="134"/>
                  </a:lnTo>
                  <a:lnTo>
                    <a:pt x="268" y="44"/>
                  </a:lnTo>
                  <a:close/>
                  <a:moveTo>
                    <a:pt x="268" y="158"/>
                  </a:moveTo>
                  <a:lnTo>
                    <a:pt x="268" y="158"/>
                  </a:lnTo>
                  <a:lnTo>
                    <a:pt x="308" y="154"/>
                  </a:lnTo>
                  <a:lnTo>
                    <a:pt x="326" y="150"/>
                  </a:lnTo>
                  <a:lnTo>
                    <a:pt x="344" y="146"/>
                  </a:lnTo>
                  <a:lnTo>
                    <a:pt x="344" y="146"/>
                  </a:lnTo>
                  <a:lnTo>
                    <a:pt x="352" y="170"/>
                  </a:lnTo>
                  <a:lnTo>
                    <a:pt x="358" y="196"/>
                  </a:lnTo>
                  <a:lnTo>
                    <a:pt x="364" y="224"/>
                  </a:lnTo>
                  <a:lnTo>
                    <a:pt x="366" y="252"/>
                  </a:lnTo>
                  <a:lnTo>
                    <a:pt x="268" y="252"/>
                  </a:lnTo>
                  <a:lnTo>
                    <a:pt x="268" y="158"/>
                  </a:lnTo>
                  <a:close/>
                  <a:moveTo>
                    <a:pt x="268" y="276"/>
                  </a:moveTo>
                  <a:lnTo>
                    <a:pt x="366" y="276"/>
                  </a:lnTo>
                  <a:lnTo>
                    <a:pt x="366" y="276"/>
                  </a:lnTo>
                  <a:lnTo>
                    <a:pt x="364" y="304"/>
                  </a:lnTo>
                  <a:lnTo>
                    <a:pt x="360" y="330"/>
                  </a:lnTo>
                  <a:lnTo>
                    <a:pt x="354" y="354"/>
                  </a:lnTo>
                  <a:lnTo>
                    <a:pt x="346" y="378"/>
                  </a:lnTo>
                  <a:lnTo>
                    <a:pt x="346" y="378"/>
                  </a:lnTo>
                  <a:lnTo>
                    <a:pt x="310" y="368"/>
                  </a:lnTo>
                  <a:lnTo>
                    <a:pt x="290" y="366"/>
                  </a:lnTo>
                  <a:lnTo>
                    <a:pt x="268" y="364"/>
                  </a:lnTo>
                  <a:lnTo>
                    <a:pt x="268" y="276"/>
                  </a:lnTo>
                  <a:close/>
                  <a:moveTo>
                    <a:pt x="284" y="476"/>
                  </a:moveTo>
                  <a:lnTo>
                    <a:pt x="284" y="476"/>
                  </a:lnTo>
                  <a:lnTo>
                    <a:pt x="268" y="476"/>
                  </a:lnTo>
                  <a:lnTo>
                    <a:pt x="268" y="388"/>
                  </a:lnTo>
                  <a:lnTo>
                    <a:pt x="268" y="388"/>
                  </a:lnTo>
                  <a:lnTo>
                    <a:pt x="288" y="390"/>
                  </a:lnTo>
                  <a:lnTo>
                    <a:pt x="306" y="392"/>
                  </a:lnTo>
                  <a:lnTo>
                    <a:pt x="336" y="400"/>
                  </a:lnTo>
                  <a:lnTo>
                    <a:pt x="336" y="400"/>
                  </a:lnTo>
                  <a:lnTo>
                    <a:pt x="324" y="422"/>
                  </a:lnTo>
                  <a:lnTo>
                    <a:pt x="308" y="444"/>
                  </a:lnTo>
                  <a:lnTo>
                    <a:pt x="308" y="444"/>
                  </a:lnTo>
                  <a:lnTo>
                    <a:pt x="296" y="462"/>
                  </a:lnTo>
                  <a:lnTo>
                    <a:pt x="284" y="476"/>
                  </a:lnTo>
                  <a:lnTo>
                    <a:pt x="284" y="476"/>
                  </a:lnTo>
                  <a:close/>
                  <a:moveTo>
                    <a:pt x="322" y="466"/>
                  </a:moveTo>
                  <a:lnTo>
                    <a:pt x="322" y="466"/>
                  </a:lnTo>
                  <a:lnTo>
                    <a:pt x="328" y="460"/>
                  </a:lnTo>
                  <a:lnTo>
                    <a:pt x="328" y="460"/>
                  </a:lnTo>
                  <a:lnTo>
                    <a:pt x="344" y="436"/>
                  </a:lnTo>
                  <a:lnTo>
                    <a:pt x="358" y="408"/>
                  </a:lnTo>
                  <a:lnTo>
                    <a:pt x="358" y="408"/>
                  </a:lnTo>
                  <a:lnTo>
                    <a:pt x="380" y="418"/>
                  </a:lnTo>
                  <a:lnTo>
                    <a:pt x="396" y="426"/>
                  </a:lnTo>
                  <a:lnTo>
                    <a:pt x="396" y="426"/>
                  </a:lnTo>
                  <a:lnTo>
                    <a:pt x="380" y="440"/>
                  </a:lnTo>
                  <a:lnTo>
                    <a:pt x="362" y="450"/>
                  </a:lnTo>
                  <a:lnTo>
                    <a:pt x="342" y="460"/>
                  </a:lnTo>
                  <a:lnTo>
                    <a:pt x="322" y="466"/>
                  </a:lnTo>
                  <a:lnTo>
                    <a:pt x="322" y="466"/>
                  </a:lnTo>
                  <a:close/>
                  <a:moveTo>
                    <a:pt x="414" y="410"/>
                  </a:moveTo>
                  <a:lnTo>
                    <a:pt x="414" y="410"/>
                  </a:lnTo>
                  <a:lnTo>
                    <a:pt x="394" y="400"/>
                  </a:lnTo>
                  <a:lnTo>
                    <a:pt x="368" y="388"/>
                  </a:lnTo>
                  <a:lnTo>
                    <a:pt x="368" y="388"/>
                  </a:lnTo>
                  <a:lnTo>
                    <a:pt x="376" y="364"/>
                  </a:lnTo>
                  <a:lnTo>
                    <a:pt x="384" y="338"/>
                  </a:lnTo>
                  <a:lnTo>
                    <a:pt x="388" y="308"/>
                  </a:lnTo>
                  <a:lnTo>
                    <a:pt x="390" y="276"/>
                  </a:lnTo>
                  <a:lnTo>
                    <a:pt x="474" y="276"/>
                  </a:lnTo>
                  <a:lnTo>
                    <a:pt x="474" y="276"/>
                  </a:lnTo>
                  <a:lnTo>
                    <a:pt x="472" y="296"/>
                  </a:lnTo>
                  <a:lnTo>
                    <a:pt x="468" y="314"/>
                  </a:lnTo>
                  <a:lnTo>
                    <a:pt x="462" y="332"/>
                  </a:lnTo>
                  <a:lnTo>
                    <a:pt x="456" y="350"/>
                  </a:lnTo>
                  <a:lnTo>
                    <a:pt x="448" y="366"/>
                  </a:lnTo>
                  <a:lnTo>
                    <a:pt x="438" y="382"/>
                  </a:lnTo>
                  <a:lnTo>
                    <a:pt x="428" y="396"/>
                  </a:lnTo>
                  <a:lnTo>
                    <a:pt x="414" y="410"/>
                  </a:lnTo>
                  <a:lnTo>
                    <a:pt x="414" y="410"/>
                  </a:lnTo>
                  <a:close/>
                  <a:moveTo>
                    <a:pt x="390" y="252"/>
                  </a:moveTo>
                  <a:lnTo>
                    <a:pt x="390" y="252"/>
                  </a:lnTo>
                  <a:lnTo>
                    <a:pt x="388" y="222"/>
                  </a:lnTo>
                  <a:lnTo>
                    <a:pt x="382" y="192"/>
                  </a:lnTo>
                  <a:lnTo>
                    <a:pt x="376" y="164"/>
                  </a:lnTo>
                  <a:lnTo>
                    <a:pt x="366" y="138"/>
                  </a:lnTo>
                  <a:lnTo>
                    <a:pt x="366" y="138"/>
                  </a:lnTo>
                  <a:lnTo>
                    <a:pt x="394" y="126"/>
                  </a:lnTo>
                  <a:lnTo>
                    <a:pt x="414" y="114"/>
                  </a:lnTo>
                  <a:lnTo>
                    <a:pt x="414" y="114"/>
                  </a:lnTo>
                  <a:lnTo>
                    <a:pt x="428" y="130"/>
                  </a:lnTo>
                  <a:lnTo>
                    <a:pt x="438" y="146"/>
                  </a:lnTo>
                  <a:lnTo>
                    <a:pt x="448" y="162"/>
                  </a:lnTo>
                  <a:lnTo>
                    <a:pt x="456" y="180"/>
                  </a:lnTo>
                  <a:lnTo>
                    <a:pt x="462" y="198"/>
                  </a:lnTo>
                  <a:lnTo>
                    <a:pt x="468" y="216"/>
                  </a:lnTo>
                  <a:lnTo>
                    <a:pt x="472" y="234"/>
                  </a:lnTo>
                  <a:lnTo>
                    <a:pt x="474" y="252"/>
                  </a:lnTo>
                  <a:lnTo>
                    <a:pt x="390" y="252"/>
                  </a:ln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054594" y="1517865"/>
            <a:ext cx="752016" cy="752016"/>
            <a:chOff x="2290350" y="1138399"/>
            <a:chExt cx="564012" cy="564012"/>
          </a:xfrm>
        </p:grpSpPr>
        <p:sp>
          <p:nvSpPr>
            <p:cNvPr id="30" name="椭圆 29"/>
            <p:cNvSpPr/>
            <p:nvPr/>
          </p:nvSpPr>
          <p:spPr>
            <a:xfrm>
              <a:off x="2290350" y="1138399"/>
              <a:ext cx="564012" cy="564012"/>
            </a:xfrm>
            <a:prstGeom prst="ellipse">
              <a:avLst/>
            </a:prstGeom>
            <a:noFill/>
            <a:ln w="19050" cmpd="sng">
              <a:solidFill>
                <a:schemeClr val="tx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grpSp>
          <p:nvGrpSpPr>
            <p:cNvPr id="60" name="组 59"/>
            <p:cNvGrpSpPr/>
            <p:nvPr/>
          </p:nvGrpSpPr>
          <p:grpSpPr>
            <a:xfrm>
              <a:off x="2419542" y="1202085"/>
              <a:ext cx="322192" cy="386138"/>
              <a:chOff x="1536700" y="911225"/>
              <a:chExt cx="831850" cy="996950"/>
            </a:xfrm>
            <a:solidFill>
              <a:schemeClr val="accent2"/>
            </a:solidFill>
          </p:grpSpPr>
          <p:sp>
            <p:nvSpPr>
              <p:cNvPr id="61" name="Freeform 47"/>
              <p:cNvSpPr>
                <a:spLocks/>
              </p:cNvSpPr>
              <p:nvPr/>
            </p:nvSpPr>
            <p:spPr bwMode="auto">
              <a:xfrm>
                <a:off x="1838325" y="1765300"/>
                <a:ext cx="234950" cy="50800"/>
              </a:xfrm>
              <a:custGeom>
                <a:avLst/>
                <a:gdLst/>
                <a:ahLst/>
                <a:cxnLst>
                  <a:cxn ang="0">
                    <a:pos x="132" y="0"/>
                  </a:cxn>
                  <a:cxn ang="0">
                    <a:pos x="16" y="0"/>
                  </a:cxn>
                  <a:cxn ang="0">
                    <a:pos x="16" y="0"/>
                  </a:cxn>
                  <a:cxn ang="0">
                    <a:pos x="8" y="2"/>
                  </a:cxn>
                  <a:cxn ang="0">
                    <a:pos x="4" y="6"/>
                  </a:cxn>
                  <a:cxn ang="0">
                    <a:pos x="0" y="1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22"/>
                  </a:cxn>
                  <a:cxn ang="0">
                    <a:pos x="4" y="28"/>
                  </a:cxn>
                  <a:cxn ang="0">
                    <a:pos x="8" y="32"/>
                  </a:cxn>
                  <a:cxn ang="0">
                    <a:pos x="16" y="32"/>
                  </a:cxn>
                  <a:cxn ang="0">
                    <a:pos x="132" y="32"/>
                  </a:cxn>
                  <a:cxn ang="0">
                    <a:pos x="132" y="32"/>
                  </a:cxn>
                  <a:cxn ang="0">
                    <a:pos x="138" y="32"/>
                  </a:cxn>
                  <a:cxn ang="0">
                    <a:pos x="142" y="28"/>
                  </a:cxn>
                  <a:cxn ang="0">
                    <a:pos x="146" y="22"/>
                  </a:cxn>
                  <a:cxn ang="0">
                    <a:pos x="148" y="16"/>
                  </a:cxn>
                  <a:cxn ang="0">
                    <a:pos x="148" y="16"/>
                  </a:cxn>
                  <a:cxn ang="0">
                    <a:pos x="146" y="10"/>
                  </a:cxn>
                  <a:cxn ang="0">
                    <a:pos x="142" y="6"/>
                  </a:cxn>
                  <a:cxn ang="0">
                    <a:pos x="138" y="2"/>
                  </a:cxn>
                  <a:cxn ang="0">
                    <a:pos x="132" y="0"/>
                  </a:cxn>
                  <a:cxn ang="0">
                    <a:pos x="132" y="0"/>
                  </a:cxn>
                </a:cxnLst>
                <a:rect l="0" t="0" r="r" b="b"/>
                <a:pathLst>
                  <a:path w="148" h="32">
                    <a:moveTo>
                      <a:pt x="132" y="0"/>
                    </a:moveTo>
                    <a:lnTo>
                      <a:pt x="16" y="0"/>
                    </a:lnTo>
                    <a:lnTo>
                      <a:pt x="16" y="0"/>
                    </a:lnTo>
                    <a:lnTo>
                      <a:pt x="8" y="2"/>
                    </a:lnTo>
                    <a:lnTo>
                      <a:pt x="4" y="6"/>
                    </a:lnTo>
                    <a:lnTo>
                      <a:pt x="0" y="10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0" y="22"/>
                    </a:lnTo>
                    <a:lnTo>
                      <a:pt x="4" y="28"/>
                    </a:lnTo>
                    <a:lnTo>
                      <a:pt x="8" y="32"/>
                    </a:lnTo>
                    <a:lnTo>
                      <a:pt x="16" y="32"/>
                    </a:lnTo>
                    <a:lnTo>
                      <a:pt x="132" y="32"/>
                    </a:lnTo>
                    <a:lnTo>
                      <a:pt x="132" y="32"/>
                    </a:lnTo>
                    <a:lnTo>
                      <a:pt x="138" y="32"/>
                    </a:lnTo>
                    <a:lnTo>
                      <a:pt x="142" y="28"/>
                    </a:lnTo>
                    <a:lnTo>
                      <a:pt x="146" y="22"/>
                    </a:lnTo>
                    <a:lnTo>
                      <a:pt x="148" y="16"/>
                    </a:lnTo>
                    <a:lnTo>
                      <a:pt x="148" y="16"/>
                    </a:lnTo>
                    <a:lnTo>
                      <a:pt x="146" y="10"/>
                    </a:lnTo>
                    <a:lnTo>
                      <a:pt x="142" y="6"/>
                    </a:lnTo>
                    <a:lnTo>
                      <a:pt x="138" y="2"/>
                    </a:lnTo>
                    <a:lnTo>
                      <a:pt x="132" y="0"/>
                    </a:lnTo>
                    <a:lnTo>
                      <a:pt x="132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 u="sng"/>
              </a:p>
            </p:txBody>
          </p:sp>
          <p:sp>
            <p:nvSpPr>
              <p:cNvPr id="62" name="Freeform 48"/>
              <p:cNvSpPr>
                <a:spLocks/>
              </p:cNvSpPr>
              <p:nvPr/>
            </p:nvSpPr>
            <p:spPr bwMode="auto">
              <a:xfrm>
                <a:off x="1838325" y="1857375"/>
                <a:ext cx="234950" cy="50800"/>
              </a:xfrm>
              <a:custGeom>
                <a:avLst/>
                <a:gdLst/>
                <a:ahLst/>
                <a:cxnLst>
                  <a:cxn ang="0">
                    <a:pos x="132" y="0"/>
                  </a:cxn>
                  <a:cxn ang="0">
                    <a:pos x="16" y="0"/>
                  </a:cxn>
                  <a:cxn ang="0">
                    <a:pos x="16" y="0"/>
                  </a:cxn>
                  <a:cxn ang="0">
                    <a:pos x="8" y="2"/>
                  </a:cxn>
                  <a:cxn ang="0">
                    <a:pos x="4" y="4"/>
                  </a:cxn>
                  <a:cxn ang="0">
                    <a:pos x="0" y="1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22"/>
                  </a:cxn>
                  <a:cxn ang="0">
                    <a:pos x="4" y="28"/>
                  </a:cxn>
                  <a:cxn ang="0">
                    <a:pos x="8" y="30"/>
                  </a:cxn>
                  <a:cxn ang="0">
                    <a:pos x="16" y="32"/>
                  </a:cxn>
                  <a:cxn ang="0">
                    <a:pos x="132" y="32"/>
                  </a:cxn>
                  <a:cxn ang="0">
                    <a:pos x="132" y="32"/>
                  </a:cxn>
                  <a:cxn ang="0">
                    <a:pos x="138" y="30"/>
                  </a:cxn>
                  <a:cxn ang="0">
                    <a:pos x="142" y="28"/>
                  </a:cxn>
                  <a:cxn ang="0">
                    <a:pos x="146" y="22"/>
                  </a:cxn>
                  <a:cxn ang="0">
                    <a:pos x="148" y="16"/>
                  </a:cxn>
                  <a:cxn ang="0">
                    <a:pos x="148" y="16"/>
                  </a:cxn>
                  <a:cxn ang="0">
                    <a:pos x="146" y="10"/>
                  </a:cxn>
                  <a:cxn ang="0">
                    <a:pos x="142" y="4"/>
                  </a:cxn>
                  <a:cxn ang="0">
                    <a:pos x="138" y="2"/>
                  </a:cxn>
                  <a:cxn ang="0">
                    <a:pos x="132" y="0"/>
                  </a:cxn>
                  <a:cxn ang="0">
                    <a:pos x="132" y="0"/>
                  </a:cxn>
                </a:cxnLst>
                <a:rect l="0" t="0" r="r" b="b"/>
                <a:pathLst>
                  <a:path w="148" h="32">
                    <a:moveTo>
                      <a:pt x="132" y="0"/>
                    </a:moveTo>
                    <a:lnTo>
                      <a:pt x="16" y="0"/>
                    </a:lnTo>
                    <a:lnTo>
                      <a:pt x="16" y="0"/>
                    </a:lnTo>
                    <a:lnTo>
                      <a:pt x="8" y="2"/>
                    </a:lnTo>
                    <a:lnTo>
                      <a:pt x="4" y="4"/>
                    </a:lnTo>
                    <a:lnTo>
                      <a:pt x="0" y="10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0" y="22"/>
                    </a:lnTo>
                    <a:lnTo>
                      <a:pt x="4" y="28"/>
                    </a:lnTo>
                    <a:lnTo>
                      <a:pt x="8" y="30"/>
                    </a:lnTo>
                    <a:lnTo>
                      <a:pt x="16" y="32"/>
                    </a:lnTo>
                    <a:lnTo>
                      <a:pt x="132" y="32"/>
                    </a:lnTo>
                    <a:lnTo>
                      <a:pt x="132" y="32"/>
                    </a:lnTo>
                    <a:lnTo>
                      <a:pt x="138" y="30"/>
                    </a:lnTo>
                    <a:lnTo>
                      <a:pt x="142" y="28"/>
                    </a:lnTo>
                    <a:lnTo>
                      <a:pt x="146" y="22"/>
                    </a:lnTo>
                    <a:lnTo>
                      <a:pt x="148" y="16"/>
                    </a:lnTo>
                    <a:lnTo>
                      <a:pt x="148" y="16"/>
                    </a:lnTo>
                    <a:lnTo>
                      <a:pt x="146" y="10"/>
                    </a:lnTo>
                    <a:lnTo>
                      <a:pt x="142" y="4"/>
                    </a:lnTo>
                    <a:lnTo>
                      <a:pt x="138" y="2"/>
                    </a:lnTo>
                    <a:lnTo>
                      <a:pt x="132" y="0"/>
                    </a:lnTo>
                    <a:lnTo>
                      <a:pt x="132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 u="sng"/>
              </a:p>
            </p:txBody>
          </p:sp>
          <p:sp>
            <p:nvSpPr>
              <p:cNvPr id="63" name="Freeform 49"/>
              <p:cNvSpPr>
                <a:spLocks noEditPoints="1"/>
              </p:cNvSpPr>
              <p:nvPr/>
            </p:nvSpPr>
            <p:spPr bwMode="auto">
              <a:xfrm>
                <a:off x="1714500" y="1143000"/>
                <a:ext cx="476250" cy="581025"/>
              </a:xfrm>
              <a:custGeom>
                <a:avLst/>
                <a:gdLst/>
                <a:ahLst/>
                <a:cxnLst>
                  <a:cxn ang="0">
                    <a:pos x="150" y="0"/>
                  </a:cxn>
                  <a:cxn ang="0">
                    <a:pos x="142" y="0"/>
                  </a:cxn>
                  <a:cxn ang="0">
                    <a:pos x="100" y="10"/>
                  </a:cxn>
                  <a:cxn ang="0">
                    <a:pos x="62" y="28"/>
                  </a:cxn>
                  <a:cxn ang="0">
                    <a:pos x="32" y="58"/>
                  </a:cxn>
                  <a:cxn ang="0">
                    <a:pos x="12" y="94"/>
                  </a:cxn>
                  <a:cxn ang="0">
                    <a:pos x="2" y="136"/>
                  </a:cxn>
                  <a:cxn ang="0">
                    <a:pos x="2" y="166"/>
                  </a:cxn>
                  <a:cxn ang="0">
                    <a:pos x="16" y="214"/>
                  </a:cxn>
                  <a:cxn ang="0">
                    <a:pos x="56" y="266"/>
                  </a:cxn>
                  <a:cxn ang="0">
                    <a:pos x="72" y="290"/>
                  </a:cxn>
                  <a:cxn ang="0">
                    <a:pos x="78" y="322"/>
                  </a:cxn>
                  <a:cxn ang="0">
                    <a:pos x="78" y="340"/>
                  </a:cxn>
                  <a:cxn ang="0">
                    <a:pos x="96" y="364"/>
                  </a:cxn>
                  <a:cxn ang="0">
                    <a:pos x="150" y="366"/>
                  </a:cxn>
                  <a:cxn ang="0">
                    <a:pos x="192" y="366"/>
                  </a:cxn>
                  <a:cxn ang="0">
                    <a:pos x="214" y="356"/>
                  </a:cxn>
                  <a:cxn ang="0">
                    <a:pos x="224" y="334"/>
                  </a:cxn>
                  <a:cxn ang="0">
                    <a:pos x="224" y="304"/>
                  </a:cxn>
                  <a:cxn ang="0">
                    <a:pos x="236" y="276"/>
                  </a:cxn>
                  <a:cxn ang="0">
                    <a:pos x="266" y="242"/>
                  </a:cxn>
                  <a:cxn ang="0">
                    <a:pos x="290" y="198"/>
                  </a:cxn>
                  <a:cxn ang="0">
                    <a:pos x="300" y="150"/>
                  </a:cxn>
                  <a:cxn ang="0">
                    <a:pos x="298" y="122"/>
                  </a:cxn>
                  <a:cxn ang="0">
                    <a:pos x="284" y="82"/>
                  </a:cxn>
                  <a:cxn ang="0">
                    <a:pos x="260" y="48"/>
                  </a:cxn>
                  <a:cxn ang="0">
                    <a:pos x="226" y="22"/>
                  </a:cxn>
                  <a:cxn ang="0">
                    <a:pos x="188" y="6"/>
                  </a:cxn>
                  <a:cxn ang="0">
                    <a:pos x="158" y="0"/>
                  </a:cxn>
                  <a:cxn ang="0">
                    <a:pos x="244" y="156"/>
                  </a:cxn>
                  <a:cxn ang="0">
                    <a:pos x="234" y="146"/>
                  </a:cxn>
                  <a:cxn ang="0">
                    <a:pos x="232" y="126"/>
                  </a:cxn>
                  <a:cxn ang="0">
                    <a:pos x="214" y="92"/>
                  </a:cxn>
                  <a:cxn ang="0">
                    <a:pos x="182" y="72"/>
                  </a:cxn>
                  <a:cxn ang="0">
                    <a:pos x="160" y="68"/>
                  </a:cxn>
                  <a:cxn ang="0">
                    <a:pos x="150" y="50"/>
                  </a:cxn>
                  <a:cxn ang="0">
                    <a:pos x="156" y="38"/>
                  </a:cxn>
                  <a:cxn ang="0">
                    <a:pos x="170" y="32"/>
                  </a:cxn>
                  <a:cxn ang="0">
                    <a:pos x="226" y="52"/>
                  </a:cxn>
                  <a:cxn ang="0">
                    <a:pos x="262" y="98"/>
                  </a:cxn>
                  <a:cxn ang="0">
                    <a:pos x="270" y="138"/>
                  </a:cxn>
                  <a:cxn ang="0">
                    <a:pos x="266" y="152"/>
                  </a:cxn>
                  <a:cxn ang="0">
                    <a:pos x="252" y="158"/>
                  </a:cxn>
                </a:cxnLst>
                <a:rect l="0" t="0" r="r" b="b"/>
                <a:pathLst>
                  <a:path w="300" h="366">
                    <a:moveTo>
                      <a:pt x="158" y="0"/>
                    </a:moveTo>
                    <a:lnTo>
                      <a:pt x="158" y="0"/>
                    </a:lnTo>
                    <a:lnTo>
                      <a:pt x="150" y="0"/>
                    </a:lnTo>
                    <a:lnTo>
                      <a:pt x="150" y="0"/>
                    </a:lnTo>
                    <a:lnTo>
                      <a:pt x="142" y="0"/>
                    </a:lnTo>
                    <a:lnTo>
                      <a:pt x="142" y="0"/>
                    </a:lnTo>
                    <a:lnTo>
                      <a:pt x="128" y="2"/>
                    </a:lnTo>
                    <a:lnTo>
                      <a:pt x="114" y="6"/>
                    </a:lnTo>
                    <a:lnTo>
                      <a:pt x="100" y="10"/>
                    </a:lnTo>
                    <a:lnTo>
                      <a:pt x="88" y="14"/>
                    </a:lnTo>
                    <a:lnTo>
                      <a:pt x="74" y="22"/>
                    </a:lnTo>
                    <a:lnTo>
                      <a:pt x="62" y="28"/>
                    </a:lnTo>
                    <a:lnTo>
                      <a:pt x="52" y="38"/>
                    </a:lnTo>
                    <a:lnTo>
                      <a:pt x="42" y="48"/>
                    </a:lnTo>
                    <a:lnTo>
                      <a:pt x="32" y="58"/>
                    </a:lnTo>
                    <a:lnTo>
                      <a:pt x="24" y="68"/>
                    </a:lnTo>
                    <a:lnTo>
                      <a:pt x="18" y="82"/>
                    </a:lnTo>
                    <a:lnTo>
                      <a:pt x="12" y="94"/>
                    </a:lnTo>
                    <a:lnTo>
                      <a:pt x="6" y="108"/>
                    </a:lnTo>
                    <a:lnTo>
                      <a:pt x="4" y="122"/>
                    </a:lnTo>
                    <a:lnTo>
                      <a:pt x="2" y="136"/>
                    </a:lnTo>
                    <a:lnTo>
                      <a:pt x="0" y="150"/>
                    </a:lnTo>
                    <a:lnTo>
                      <a:pt x="0" y="150"/>
                    </a:lnTo>
                    <a:lnTo>
                      <a:pt x="2" y="166"/>
                    </a:lnTo>
                    <a:lnTo>
                      <a:pt x="4" y="182"/>
                    </a:lnTo>
                    <a:lnTo>
                      <a:pt x="10" y="198"/>
                    </a:lnTo>
                    <a:lnTo>
                      <a:pt x="16" y="214"/>
                    </a:lnTo>
                    <a:lnTo>
                      <a:pt x="26" y="228"/>
                    </a:lnTo>
                    <a:lnTo>
                      <a:pt x="34" y="242"/>
                    </a:lnTo>
                    <a:lnTo>
                      <a:pt x="56" y="266"/>
                    </a:lnTo>
                    <a:lnTo>
                      <a:pt x="56" y="266"/>
                    </a:lnTo>
                    <a:lnTo>
                      <a:pt x="66" y="276"/>
                    </a:lnTo>
                    <a:lnTo>
                      <a:pt x="72" y="290"/>
                    </a:lnTo>
                    <a:lnTo>
                      <a:pt x="72" y="290"/>
                    </a:lnTo>
                    <a:lnTo>
                      <a:pt x="76" y="304"/>
                    </a:lnTo>
                    <a:lnTo>
                      <a:pt x="78" y="322"/>
                    </a:lnTo>
                    <a:lnTo>
                      <a:pt x="78" y="334"/>
                    </a:lnTo>
                    <a:lnTo>
                      <a:pt x="78" y="334"/>
                    </a:lnTo>
                    <a:lnTo>
                      <a:pt x="78" y="340"/>
                    </a:lnTo>
                    <a:lnTo>
                      <a:pt x="80" y="346"/>
                    </a:lnTo>
                    <a:lnTo>
                      <a:pt x="86" y="356"/>
                    </a:lnTo>
                    <a:lnTo>
                      <a:pt x="96" y="364"/>
                    </a:lnTo>
                    <a:lnTo>
                      <a:pt x="102" y="366"/>
                    </a:lnTo>
                    <a:lnTo>
                      <a:pt x="110" y="366"/>
                    </a:lnTo>
                    <a:lnTo>
                      <a:pt x="150" y="366"/>
                    </a:lnTo>
                    <a:lnTo>
                      <a:pt x="150" y="366"/>
                    </a:lnTo>
                    <a:lnTo>
                      <a:pt x="192" y="366"/>
                    </a:lnTo>
                    <a:lnTo>
                      <a:pt x="192" y="366"/>
                    </a:lnTo>
                    <a:lnTo>
                      <a:pt x="198" y="366"/>
                    </a:lnTo>
                    <a:lnTo>
                      <a:pt x="204" y="364"/>
                    </a:lnTo>
                    <a:lnTo>
                      <a:pt x="214" y="356"/>
                    </a:lnTo>
                    <a:lnTo>
                      <a:pt x="220" y="346"/>
                    </a:lnTo>
                    <a:lnTo>
                      <a:pt x="222" y="340"/>
                    </a:lnTo>
                    <a:lnTo>
                      <a:pt x="224" y="334"/>
                    </a:lnTo>
                    <a:lnTo>
                      <a:pt x="224" y="322"/>
                    </a:lnTo>
                    <a:lnTo>
                      <a:pt x="224" y="322"/>
                    </a:lnTo>
                    <a:lnTo>
                      <a:pt x="224" y="304"/>
                    </a:lnTo>
                    <a:lnTo>
                      <a:pt x="228" y="290"/>
                    </a:lnTo>
                    <a:lnTo>
                      <a:pt x="228" y="290"/>
                    </a:lnTo>
                    <a:lnTo>
                      <a:pt x="236" y="276"/>
                    </a:lnTo>
                    <a:lnTo>
                      <a:pt x="244" y="266"/>
                    </a:lnTo>
                    <a:lnTo>
                      <a:pt x="244" y="266"/>
                    </a:lnTo>
                    <a:lnTo>
                      <a:pt x="266" y="242"/>
                    </a:lnTo>
                    <a:lnTo>
                      <a:pt x="276" y="228"/>
                    </a:lnTo>
                    <a:lnTo>
                      <a:pt x="284" y="214"/>
                    </a:lnTo>
                    <a:lnTo>
                      <a:pt x="290" y="198"/>
                    </a:lnTo>
                    <a:lnTo>
                      <a:pt x="296" y="182"/>
                    </a:lnTo>
                    <a:lnTo>
                      <a:pt x="298" y="166"/>
                    </a:lnTo>
                    <a:lnTo>
                      <a:pt x="300" y="150"/>
                    </a:lnTo>
                    <a:lnTo>
                      <a:pt x="300" y="150"/>
                    </a:lnTo>
                    <a:lnTo>
                      <a:pt x="300" y="136"/>
                    </a:lnTo>
                    <a:lnTo>
                      <a:pt x="298" y="122"/>
                    </a:lnTo>
                    <a:lnTo>
                      <a:pt x="294" y="108"/>
                    </a:lnTo>
                    <a:lnTo>
                      <a:pt x="290" y="94"/>
                    </a:lnTo>
                    <a:lnTo>
                      <a:pt x="284" y="82"/>
                    </a:lnTo>
                    <a:lnTo>
                      <a:pt x="276" y="70"/>
                    </a:lnTo>
                    <a:lnTo>
                      <a:pt x="268" y="58"/>
                    </a:lnTo>
                    <a:lnTo>
                      <a:pt x="260" y="48"/>
                    </a:lnTo>
                    <a:lnTo>
                      <a:pt x="250" y="38"/>
                    </a:lnTo>
                    <a:lnTo>
                      <a:pt x="238" y="30"/>
                    </a:lnTo>
                    <a:lnTo>
                      <a:pt x="226" y="22"/>
                    </a:lnTo>
                    <a:lnTo>
                      <a:pt x="214" y="14"/>
                    </a:lnTo>
                    <a:lnTo>
                      <a:pt x="202" y="10"/>
                    </a:lnTo>
                    <a:lnTo>
                      <a:pt x="188" y="6"/>
                    </a:lnTo>
                    <a:lnTo>
                      <a:pt x="174" y="2"/>
                    </a:lnTo>
                    <a:lnTo>
                      <a:pt x="158" y="0"/>
                    </a:lnTo>
                    <a:lnTo>
                      <a:pt x="158" y="0"/>
                    </a:lnTo>
                    <a:close/>
                    <a:moveTo>
                      <a:pt x="252" y="158"/>
                    </a:moveTo>
                    <a:lnTo>
                      <a:pt x="252" y="158"/>
                    </a:lnTo>
                    <a:lnTo>
                      <a:pt x="244" y="156"/>
                    </a:lnTo>
                    <a:lnTo>
                      <a:pt x="238" y="152"/>
                    </a:lnTo>
                    <a:lnTo>
                      <a:pt x="238" y="152"/>
                    </a:lnTo>
                    <a:lnTo>
                      <a:pt x="234" y="146"/>
                    </a:lnTo>
                    <a:lnTo>
                      <a:pt x="232" y="138"/>
                    </a:lnTo>
                    <a:lnTo>
                      <a:pt x="232" y="138"/>
                    </a:lnTo>
                    <a:lnTo>
                      <a:pt x="232" y="126"/>
                    </a:lnTo>
                    <a:lnTo>
                      <a:pt x="228" y="112"/>
                    </a:lnTo>
                    <a:lnTo>
                      <a:pt x="222" y="102"/>
                    </a:lnTo>
                    <a:lnTo>
                      <a:pt x="214" y="92"/>
                    </a:lnTo>
                    <a:lnTo>
                      <a:pt x="204" y="84"/>
                    </a:lnTo>
                    <a:lnTo>
                      <a:pt x="194" y="76"/>
                    </a:lnTo>
                    <a:lnTo>
                      <a:pt x="182" y="72"/>
                    </a:lnTo>
                    <a:lnTo>
                      <a:pt x="168" y="70"/>
                    </a:lnTo>
                    <a:lnTo>
                      <a:pt x="168" y="70"/>
                    </a:lnTo>
                    <a:lnTo>
                      <a:pt x="160" y="68"/>
                    </a:lnTo>
                    <a:lnTo>
                      <a:pt x="154" y="64"/>
                    </a:lnTo>
                    <a:lnTo>
                      <a:pt x="150" y="58"/>
                    </a:lnTo>
                    <a:lnTo>
                      <a:pt x="150" y="50"/>
                    </a:lnTo>
                    <a:lnTo>
                      <a:pt x="150" y="50"/>
                    </a:lnTo>
                    <a:lnTo>
                      <a:pt x="152" y="42"/>
                    </a:lnTo>
                    <a:lnTo>
                      <a:pt x="156" y="38"/>
                    </a:lnTo>
                    <a:lnTo>
                      <a:pt x="162" y="34"/>
                    </a:lnTo>
                    <a:lnTo>
                      <a:pt x="170" y="32"/>
                    </a:lnTo>
                    <a:lnTo>
                      <a:pt x="170" y="32"/>
                    </a:lnTo>
                    <a:lnTo>
                      <a:pt x="190" y="36"/>
                    </a:lnTo>
                    <a:lnTo>
                      <a:pt x="210" y="42"/>
                    </a:lnTo>
                    <a:lnTo>
                      <a:pt x="226" y="52"/>
                    </a:lnTo>
                    <a:lnTo>
                      <a:pt x="242" y="66"/>
                    </a:lnTo>
                    <a:lnTo>
                      <a:pt x="254" y="80"/>
                    </a:lnTo>
                    <a:lnTo>
                      <a:pt x="262" y="98"/>
                    </a:lnTo>
                    <a:lnTo>
                      <a:pt x="268" y="118"/>
                    </a:lnTo>
                    <a:lnTo>
                      <a:pt x="270" y="138"/>
                    </a:lnTo>
                    <a:lnTo>
                      <a:pt x="270" y="138"/>
                    </a:lnTo>
                    <a:lnTo>
                      <a:pt x="270" y="146"/>
                    </a:lnTo>
                    <a:lnTo>
                      <a:pt x="266" y="152"/>
                    </a:lnTo>
                    <a:lnTo>
                      <a:pt x="266" y="152"/>
                    </a:lnTo>
                    <a:lnTo>
                      <a:pt x="260" y="156"/>
                    </a:lnTo>
                    <a:lnTo>
                      <a:pt x="252" y="158"/>
                    </a:lnTo>
                    <a:lnTo>
                      <a:pt x="252" y="15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 u="sng"/>
              </a:p>
            </p:txBody>
          </p:sp>
          <p:sp>
            <p:nvSpPr>
              <p:cNvPr id="64" name="Rectangle 50"/>
              <p:cNvSpPr>
                <a:spLocks noChangeArrowheads="1"/>
              </p:cNvSpPr>
              <p:nvPr/>
            </p:nvSpPr>
            <p:spPr bwMode="auto">
              <a:xfrm>
                <a:off x="1838325" y="1609725"/>
                <a:ext cx="234950" cy="114300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 u="sng"/>
              </a:p>
            </p:txBody>
          </p:sp>
          <p:sp>
            <p:nvSpPr>
              <p:cNvPr id="65" name="Rectangle 51"/>
              <p:cNvSpPr>
                <a:spLocks noChangeArrowheads="1"/>
              </p:cNvSpPr>
              <p:nvPr/>
            </p:nvSpPr>
            <p:spPr bwMode="auto">
              <a:xfrm>
                <a:off x="1838325" y="1765300"/>
                <a:ext cx="234950" cy="50800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 u="sng"/>
              </a:p>
            </p:txBody>
          </p:sp>
          <p:sp>
            <p:nvSpPr>
              <p:cNvPr id="66" name="Freeform 52"/>
              <p:cNvSpPr>
                <a:spLocks/>
              </p:cNvSpPr>
              <p:nvPr/>
            </p:nvSpPr>
            <p:spPr bwMode="auto">
              <a:xfrm>
                <a:off x="1927225" y="911225"/>
                <a:ext cx="53975" cy="180975"/>
              </a:xfrm>
              <a:custGeom>
                <a:avLst/>
                <a:gdLst/>
                <a:ahLst/>
                <a:cxnLst>
                  <a:cxn ang="0">
                    <a:pos x="34" y="112"/>
                  </a:cxn>
                  <a:cxn ang="0">
                    <a:pos x="4" y="114"/>
                  </a:cxn>
                  <a:cxn ang="0">
                    <a:pos x="0" y="0"/>
                  </a:cxn>
                  <a:cxn ang="0">
                    <a:pos x="28" y="0"/>
                  </a:cxn>
                  <a:cxn ang="0">
                    <a:pos x="34" y="112"/>
                  </a:cxn>
                </a:cxnLst>
                <a:rect l="0" t="0" r="r" b="b"/>
                <a:pathLst>
                  <a:path w="34" h="114">
                    <a:moveTo>
                      <a:pt x="34" y="112"/>
                    </a:moveTo>
                    <a:lnTo>
                      <a:pt x="4" y="114"/>
                    </a:lnTo>
                    <a:lnTo>
                      <a:pt x="0" y="0"/>
                    </a:lnTo>
                    <a:lnTo>
                      <a:pt x="28" y="0"/>
                    </a:lnTo>
                    <a:lnTo>
                      <a:pt x="34" y="11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 u="sng"/>
              </a:p>
            </p:txBody>
          </p:sp>
          <p:sp>
            <p:nvSpPr>
              <p:cNvPr id="67" name="Freeform 53"/>
              <p:cNvSpPr>
                <a:spLocks/>
              </p:cNvSpPr>
              <p:nvPr/>
            </p:nvSpPr>
            <p:spPr bwMode="auto">
              <a:xfrm>
                <a:off x="1698625" y="962025"/>
                <a:ext cx="130175" cy="177800"/>
              </a:xfrm>
              <a:custGeom>
                <a:avLst/>
                <a:gdLst/>
                <a:ahLst/>
                <a:cxnLst>
                  <a:cxn ang="0">
                    <a:pos x="58" y="112"/>
                  </a:cxn>
                  <a:cxn ang="0">
                    <a:pos x="0" y="14"/>
                  </a:cxn>
                  <a:cxn ang="0">
                    <a:pos x="26" y="0"/>
                  </a:cxn>
                  <a:cxn ang="0">
                    <a:pos x="82" y="98"/>
                  </a:cxn>
                  <a:cxn ang="0">
                    <a:pos x="58" y="112"/>
                  </a:cxn>
                </a:cxnLst>
                <a:rect l="0" t="0" r="r" b="b"/>
                <a:pathLst>
                  <a:path w="82" h="112">
                    <a:moveTo>
                      <a:pt x="58" y="112"/>
                    </a:moveTo>
                    <a:lnTo>
                      <a:pt x="0" y="14"/>
                    </a:lnTo>
                    <a:lnTo>
                      <a:pt x="26" y="0"/>
                    </a:lnTo>
                    <a:lnTo>
                      <a:pt x="82" y="98"/>
                    </a:lnTo>
                    <a:lnTo>
                      <a:pt x="58" y="11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 u="sng"/>
              </a:p>
            </p:txBody>
          </p:sp>
          <p:sp>
            <p:nvSpPr>
              <p:cNvPr id="68" name="Freeform 54"/>
              <p:cNvSpPr>
                <a:spLocks/>
              </p:cNvSpPr>
              <p:nvPr/>
            </p:nvSpPr>
            <p:spPr bwMode="auto">
              <a:xfrm>
                <a:off x="1536700" y="1123950"/>
                <a:ext cx="180975" cy="130175"/>
              </a:xfrm>
              <a:custGeom>
                <a:avLst/>
                <a:gdLst/>
                <a:ahLst/>
                <a:cxnLst>
                  <a:cxn ang="0">
                    <a:pos x="14" y="0"/>
                  </a:cxn>
                  <a:cxn ang="0">
                    <a:pos x="114" y="58"/>
                  </a:cxn>
                  <a:cxn ang="0">
                    <a:pos x="98" y="82"/>
                  </a:cxn>
                  <a:cxn ang="0">
                    <a:pos x="0" y="26"/>
                  </a:cxn>
                  <a:cxn ang="0">
                    <a:pos x="14" y="0"/>
                  </a:cxn>
                </a:cxnLst>
                <a:rect l="0" t="0" r="r" b="b"/>
                <a:pathLst>
                  <a:path w="114" h="82">
                    <a:moveTo>
                      <a:pt x="14" y="0"/>
                    </a:moveTo>
                    <a:lnTo>
                      <a:pt x="114" y="58"/>
                    </a:lnTo>
                    <a:lnTo>
                      <a:pt x="98" y="82"/>
                    </a:lnTo>
                    <a:lnTo>
                      <a:pt x="0" y="26"/>
                    </a:lnTo>
                    <a:lnTo>
                      <a:pt x="14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 u="sng"/>
              </a:p>
            </p:txBody>
          </p:sp>
          <p:sp>
            <p:nvSpPr>
              <p:cNvPr id="69" name="Freeform 55"/>
              <p:cNvSpPr>
                <a:spLocks/>
              </p:cNvSpPr>
              <p:nvPr/>
            </p:nvSpPr>
            <p:spPr bwMode="auto">
              <a:xfrm>
                <a:off x="2190750" y="1123950"/>
                <a:ext cx="177800" cy="130175"/>
              </a:xfrm>
              <a:custGeom>
                <a:avLst/>
                <a:gdLst/>
                <a:ahLst/>
                <a:cxnLst>
                  <a:cxn ang="0">
                    <a:pos x="98" y="0"/>
                  </a:cxn>
                  <a:cxn ang="0">
                    <a:pos x="0" y="58"/>
                  </a:cxn>
                  <a:cxn ang="0">
                    <a:pos x="14" y="82"/>
                  </a:cxn>
                  <a:cxn ang="0">
                    <a:pos x="112" y="26"/>
                  </a:cxn>
                  <a:cxn ang="0">
                    <a:pos x="98" y="0"/>
                  </a:cxn>
                </a:cxnLst>
                <a:rect l="0" t="0" r="r" b="b"/>
                <a:pathLst>
                  <a:path w="112" h="82">
                    <a:moveTo>
                      <a:pt x="98" y="0"/>
                    </a:moveTo>
                    <a:lnTo>
                      <a:pt x="0" y="58"/>
                    </a:lnTo>
                    <a:lnTo>
                      <a:pt x="14" y="82"/>
                    </a:lnTo>
                    <a:lnTo>
                      <a:pt x="112" y="26"/>
                    </a:lnTo>
                    <a:lnTo>
                      <a:pt x="98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 u="sng"/>
              </a:p>
            </p:txBody>
          </p:sp>
          <p:sp>
            <p:nvSpPr>
              <p:cNvPr id="70" name="Freeform 56"/>
              <p:cNvSpPr>
                <a:spLocks/>
              </p:cNvSpPr>
              <p:nvPr/>
            </p:nvSpPr>
            <p:spPr bwMode="auto">
              <a:xfrm>
                <a:off x="2076450" y="962025"/>
                <a:ext cx="130175" cy="177800"/>
              </a:xfrm>
              <a:custGeom>
                <a:avLst/>
                <a:gdLst/>
                <a:ahLst/>
                <a:cxnLst>
                  <a:cxn ang="0">
                    <a:pos x="26" y="112"/>
                  </a:cxn>
                  <a:cxn ang="0">
                    <a:pos x="0" y="98"/>
                  </a:cxn>
                  <a:cxn ang="0">
                    <a:pos x="58" y="0"/>
                  </a:cxn>
                  <a:cxn ang="0">
                    <a:pos x="82" y="14"/>
                  </a:cxn>
                  <a:cxn ang="0">
                    <a:pos x="26" y="112"/>
                  </a:cxn>
                </a:cxnLst>
                <a:rect l="0" t="0" r="r" b="b"/>
                <a:pathLst>
                  <a:path w="82" h="112">
                    <a:moveTo>
                      <a:pt x="26" y="112"/>
                    </a:moveTo>
                    <a:lnTo>
                      <a:pt x="0" y="98"/>
                    </a:lnTo>
                    <a:lnTo>
                      <a:pt x="58" y="0"/>
                    </a:lnTo>
                    <a:lnTo>
                      <a:pt x="82" y="14"/>
                    </a:lnTo>
                    <a:lnTo>
                      <a:pt x="26" y="11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 u="sng"/>
              </a:p>
            </p:txBody>
          </p:sp>
        </p:grpSp>
      </p:grpSp>
      <p:grpSp>
        <p:nvGrpSpPr>
          <p:cNvPr id="11" name="组合 10"/>
          <p:cNvGrpSpPr/>
          <p:nvPr/>
        </p:nvGrpSpPr>
        <p:grpSpPr>
          <a:xfrm>
            <a:off x="6827281" y="1517865"/>
            <a:ext cx="752016" cy="752016"/>
            <a:chOff x="5119865" y="1138399"/>
            <a:chExt cx="564012" cy="564012"/>
          </a:xfrm>
        </p:grpSpPr>
        <p:sp>
          <p:nvSpPr>
            <p:cNvPr id="32" name="椭圆 31"/>
            <p:cNvSpPr/>
            <p:nvPr/>
          </p:nvSpPr>
          <p:spPr>
            <a:xfrm>
              <a:off x="5119865" y="1138399"/>
              <a:ext cx="564012" cy="564012"/>
            </a:xfrm>
            <a:prstGeom prst="ellipse">
              <a:avLst/>
            </a:prstGeom>
            <a:noFill/>
            <a:ln w="19050" cmpd="sng">
              <a:solidFill>
                <a:schemeClr val="tx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grpSp>
          <p:nvGrpSpPr>
            <p:cNvPr id="71" name="组 70"/>
            <p:cNvGrpSpPr/>
            <p:nvPr/>
          </p:nvGrpSpPr>
          <p:grpSpPr>
            <a:xfrm>
              <a:off x="5239035" y="1326078"/>
              <a:ext cx="322430" cy="189520"/>
              <a:chOff x="3902075" y="4498975"/>
              <a:chExt cx="831850" cy="488950"/>
            </a:xfrm>
            <a:solidFill>
              <a:schemeClr val="accent6"/>
            </a:solidFill>
          </p:grpSpPr>
          <p:sp>
            <p:nvSpPr>
              <p:cNvPr id="72" name="Freeform 230"/>
              <p:cNvSpPr>
                <a:spLocks noEditPoints="1"/>
              </p:cNvSpPr>
              <p:nvPr/>
            </p:nvSpPr>
            <p:spPr bwMode="auto">
              <a:xfrm>
                <a:off x="4092575" y="4498975"/>
                <a:ext cx="450850" cy="488950"/>
              </a:xfrm>
              <a:custGeom>
                <a:avLst/>
                <a:gdLst/>
                <a:ahLst/>
                <a:cxnLst>
                  <a:cxn ang="0">
                    <a:pos x="70" y="72"/>
                  </a:cxn>
                  <a:cxn ang="0">
                    <a:pos x="76" y="44"/>
                  </a:cxn>
                  <a:cxn ang="0">
                    <a:pos x="90" y="20"/>
                  </a:cxn>
                  <a:cxn ang="0">
                    <a:pos x="114" y="6"/>
                  </a:cxn>
                  <a:cxn ang="0">
                    <a:pos x="142" y="0"/>
                  </a:cxn>
                  <a:cxn ang="0">
                    <a:pos x="156" y="2"/>
                  </a:cxn>
                  <a:cxn ang="0">
                    <a:pos x="182" y="12"/>
                  </a:cxn>
                  <a:cxn ang="0">
                    <a:pos x="202" y="30"/>
                  </a:cxn>
                  <a:cxn ang="0">
                    <a:pos x="212" y="56"/>
                  </a:cxn>
                  <a:cxn ang="0">
                    <a:pos x="212" y="72"/>
                  </a:cxn>
                  <a:cxn ang="0">
                    <a:pos x="208" y="100"/>
                  </a:cxn>
                  <a:cxn ang="0">
                    <a:pos x="192" y="122"/>
                  </a:cxn>
                  <a:cxn ang="0">
                    <a:pos x="170" y="138"/>
                  </a:cxn>
                  <a:cxn ang="0">
                    <a:pos x="142" y="142"/>
                  </a:cxn>
                  <a:cxn ang="0">
                    <a:pos x="128" y="142"/>
                  </a:cxn>
                  <a:cxn ang="0">
                    <a:pos x="102" y="130"/>
                  </a:cxn>
                  <a:cxn ang="0">
                    <a:pos x="82" y="112"/>
                  </a:cxn>
                  <a:cxn ang="0">
                    <a:pos x="72" y="86"/>
                  </a:cxn>
                  <a:cxn ang="0">
                    <a:pos x="70" y="72"/>
                  </a:cxn>
                  <a:cxn ang="0">
                    <a:pos x="142" y="190"/>
                  </a:cxn>
                  <a:cxn ang="0">
                    <a:pos x="104" y="194"/>
                  </a:cxn>
                  <a:cxn ang="0">
                    <a:pos x="74" y="202"/>
                  </a:cxn>
                  <a:cxn ang="0">
                    <a:pos x="48" y="214"/>
                  </a:cxn>
                  <a:cxn ang="0">
                    <a:pos x="16" y="244"/>
                  </a:cxn>
                  <a:cxn ang="0">
                    <a:pos x="0" y="268"/>
                  </a:cxn>
                  <a:cxn ang="0">
                    <a:pos x="284" y="308"/>
                  </a:cxn>
                  <a:cxn ang="0">
                    <a:pos x="284" y="268"/>
                  </a:cxn>
                  <a:cxn ang="0">
                    <a:pos x="268" y="244"/>
                  </a:cxn>
                  <a:cxn ang="0">
                    <a:pos x="234" y="214"/>
                  </a:cxn>
                  <a:cxn ang="0">
                    <a:pos x="210" y="202"/>
                  </a:cxn>
                  <a:cxn ang="0">
                    <a:pos x="180" y="194"/>
                  </a:cxn>
                  <a:cxn ang="0">
                    <a:pos x="142" y="190"/>
                  </a:cxn>
                </a:cxnLst>
                <a:rect l="0" t="0" r="r" b="b"/>
                <a:pathLst>
                  <a:path w="284" h="308">
                    <a:moveTo>
                      <a:pt x="70" y="72"/>
                    </a:moveTo>
                    <a:lnTo>
                      <a:pt x="70" y="72"/>
                    </a:lnTo>
                    <a:lnTo>
                      <a:pt x="72" y="56"/>
                    </a:lnTo>
                    <a:lnTo>
                      <a:pt x="76" y="44"/>
                    </a:lnTo>
                    <a:lnTo>
                      <a:pt x="82" y="30"/>
                    </a:lnTo>
                    <a:lnTo>
                      <a:pt x="90" y="20"/>
                    </a:lnTo>
                    <a:lnTo>
                      <a:pt x="102" y="12"/>
                    </a:lnTo>
                    <a:lnTo>
                      <a:pt x="114" y="6"/>
                    </a:lnTo>
                    <a:lnTo>
                      <a:pt x="128" y="2"/>
                    </a:lnTo>
                    <a:lnTo>
                      <a:pt x="142" y="0"/>
                    </a:lnTo>
                    <a:lnTo>
                      <a:pt x="142" y="0"/>
                    </a:lnTo>
                    <a:lnTo>
                      <a:pt x="156" y="2"/>
                    </a:lnTo>
                    <a:lnTo>
                      <a:pt x="170" y="6"/>
                    </a:lnTo>
                    <a:lnTo>
                      <a:pt x="182" y="12"/>
                    </a:lnTo>
                    <a:lnTo>
                      <a:pt x="192" y="20"/>
                    </a:lnTo>
                    <a:lnTo>
                      <a:pt x="202" y="30"/>
                    </a:lnTo>
                    <a:lnTo>
                      <a:pt x="208" y="44"/>
                    </a:lnTo>
                    <a:lnTo>
                      <a:pt x="212" y="56"/>
                    </a:lnTo>
                    <a:lnTo>
                      <a:pt x="212" y="72"/>
                    </a:lnTo>
                    <a:lnTo>
                      <a:pt x="212" y="72"/>
                    </a:lnTo>
                    <a:lnTo>
                      <a:pt x="212" y="86"/>
                    </a:lnTo>
                    <a:lnTo>
                      <a:pt x="208" y="100"/>
                    </a:lnTo>
                    <a:lnTo>
                      <a:pt x="202" y="112"/>
                    </a:lnTo>
                    <a:lnTo>
                      <a:pt x="192" y="122"/>
                    </a:lnTo>
                    <a:lnTo>
                      <a:pt x="182" y="130"/>
                    </a:lnTo>
                    <a:lnTo>
                      <a:pt x="170" y="138"/>
                    </a:lnTo>
                    <a:lnTo>
                      <a:pt x="156" y="142"/>
                    </a:lnTo>
                    <a:lnTo>
                      <a:pt x="142" y="142"/>
                    </a:lnTo>
                    <a:lnTo>
                      <a:pt x="142" y="142"/>
                    </a:lnTo>
                    <a:lnTo>
                      <a:pt x="128" y="142"/>
                    </a:lnTo>
                    <a:lnTo>
                      <a:pt x="114" y="138"/>
                    </a:lnTo>
                    <a:lnTo>
                      <a:pt x="102" y="130"/>
                    </a:lnTo>
                    <a:lnTo>
                      <a:pt x="90" y="122"/>
                    </a:lnTo>
                    <a:lnTo>
                      <a:pt x="82" y="112"/>
                    </a:lnTo>
                    <a:lnTo>
                      <a:pt x="76" y="100"/>
                    </a:lnTo>
                    <a:lnTo>
                      <a:pt x="72" y="86"/>
                    </a:lnTo>
                    <a:lnTo>
                      <a:pt x="70" y="72"/>
                    </a:lnTo>
                    <a:lnTo>
                      <a:pt x="70" y="72"/>
                    </a:lnTo>
                    <a:close/>
                    <a:moveTo>
                      <a:pt x="142" y="190"/>
                    </a:moveTo>
                    <a:lnTo>
                      <a:pt x="142" y="190"/>
                    </a:lnTo>
                    <a:lnTo>
                      <a:pt x="122" y="190"/>
                    </a:lnTo>
                    <a:lnTo>
                      <a:pt x="104" y="194"/>
                    </a:lnTo>
                    <a:lnTo>
                      <a:pt x="88" y="198"/>
                    </a:lnTo>
                    <a:lnTo>
                      <a:pt x="74" y="202"/>
                    </a:lnTo>
                    <a:lnTo>
                      <a:pt x="60" y="208"/>
                    </a:lnTo>
                    <a:lnTo>
                      <a:pt x="48" y="214"/>
                    </a:lnTo>
                    <a:lnTo>
                      <a:pt x="30" y="230"/>
                    </a:lnTo>
                    <a:lnTo>
                      <a:pt x="16" y="244"/>
                    </a:lnTo>
                    <a:lnTo>
                      <a:pt x="6" y="256"/>
                    </a:lnTo>
                    <a:lnTo>
                      <a:pt x="0" y="268"/>
                    </a:lnTo>
                    <a:lnTo>
                      <a:pt x="0" y="308"/>
                    </a:lnTo>
                    <a:lnTo>
                      <a:pt x="284" y="308"/>
                    </a:lnTo>
                    <a:lnTo>
                      <a:pt x="284" y="268"/>
                    </a:lnTo>
                    <a:lnTo>
                      <a:pt x="284" y="268"/>
                    </a:lnTo>
                    <a:lnTo>
                      <a:pt x="278" y="256"/>
                    </a:lnTo>
                    <a:lnTo>
                      <a:pt x="268" y="244"/>
                    </a:lnTo>
                    <a:lnTo>
                      <a:pt x="254" y="230"/>
                    </a:lnTo>
                    <a:lnTo>
                      <a:pt x="234" y="214"/>
                    </a:lnTo>
                    <a:lnTo>
                      <a:pt x="224" y="208"/>
                    </a:lnTo>
                    <a:lnTo>
                      <a:pt x="210" y="202"/>
                    </a:lnTo>
                    <a:lnTo>
                      <a:pt x="196" y="198"/>
                    </a:lnTo>
                    <a:lnTo>
                      <a:pt x="180" y="194"/>
                    </a:lnTo>
                    <a:lnTo>
                      <a:pt x="162" y="190"/>
                    </a:lnTo>
                    <a:lnTo>
                      <a:pt x="142" y="190"/>
                    </a:lnTo>
                    <a:lnTo>
                      <a:pt x="142" y="19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73" name="Freeform 231"/>
              <p:cNvSpPr>
                <a:spLocks/>
              </p:cNvSpPr>
              <p:nvPr/>
            </p:nvSpPr>
            <p:spPr bwMode="auto">
              <a:xfrm>
                <a:off x="4467225" y="4498975"/>
                <a:ext cx="190500" cy="187325"/>
              </a:xfrm>
              <a:custGeom>
                <a:avLst/>
                <a:gdLst/>
                <a:ahLst/>
                <a:cxnLst>
                  <a:cxn ang="0">
                    <a:pos x="60" y="0"/>
                  </a:cxn>
                  <a:cxn ang="0">
                    <a:pos x="60" y="0"/>
                  </a:cxn>
                  <a:cxn ang="0">
                    <a:pos x="72" y="2"/>
                  </a:cxn>
                  <a:cxn ang="0">
                    <a:pos x="84" y="4"/>
                  </a:cxn>
                  <a:cxn ang="0">
                    <a:pos x="94" y="10"/>
                  </a:cxn>
                  <a:cxn ang="0">
                    <a:pos x="102" y="18"/>
                  </a:cxn>
                  <a:cxn ang="0">
                    <a:pos x="110" y="26"/>
                  </a:cxn>
                  <a:cxn ang="0">
                    <a:pos x="114" y="36"/>
                  </a:cxn>
                  <a:cxn ang="0">
                    <a:pos x="118" y="48"/>
                  </a:cxn>
                  <a:cxn ang="0">
                    <a:pos x="120" y="60"/>
                  </a:cxn>
                  <a:cxn ang="0">
                    <a:pos x="120" y="60"/>
                  </a:cxn>
                  <a:cxn ang="0">
                    <a:pos x="118" y="72"/>
                  </a:cxn>
                  <a:cxn ang="0">
                    <a:pos x="114" y="82"/>
                  </a:cxn>
                  <a:cxn ang="0">
                    <a:pos x="110" y="92"/>
                  </a:cxn>
                  <a:cxn ang="0">
                    <a:pos x="102" y="102"/>
                  </a:cxn>
                  <a:cxn ang="0">
                    <a:pos x="94" y="108"/>
                  </a:cxn>
                  <a:cxn ang="0">
                    <a:pos x="84" y="114"/>
                  </a:cxn>
                  <a:cxn ang="0">
                    <a:pos x="72" y="118"/>
                  </a:cxn>
                  <a:cxn ang="0">
                    <a:pos x="60" y="118"/>
                  </a:cxn>
                  <a:cxn ang="0">
                    <a:pos x="60" y="118"/>
                  </a:cxn>
                  <a:cxn ang="0">
                    <a:pos x="48" y="118"/>
                  </a:cxn>
                  <a:cxn ang="0">
                    <a:pos x="38" y="114"/>
                  </a:cxn>
                  <a:cxn ang="0">
                    <a:pos x="26" y="108"/>
                  </a:cxn>
                  <a:cxn ang="0">
                    <a:pos x="18" y="102"/>
                  </a:cxn>
                  <a:cxn ang="0">
                    <a:pos x="10" y="92"/>
                  </a:cxn>
                  <a:cxn ang="0">
                    <a:pos x="6" y="82"/>
                  </a:cxn>
                  <a:cxn ang="0">
                    <a:pos x="2" y="72"/>
                  </a:cxn>
                  <a:cxn ang="0">
                    <a:pos x="0" y="60"/>
                  </a:cxn>
                  <a:cxn ang="0">
                    <a:pos x="0" y="60"/>
                  </a:cxn>
                  <a:cxn ang="0">
                    <a:pos x="2" y="48"/>
                  </a:cxn>
                  <a:cxn ang="0">
                    <a:pos x="6" y="36"/>
                  </a:cxn>
                  <a:cxn ang="0">
                    <a:pos x="10" y="26"/>
                  </a:cxn>
                  <a:cxn ang="0">
                    <a:pos x="18" y="18"/>
                  </a:cxn>
                  <a:cxn ang="0">
                    <a:pos x="26" y="10"/>
                  </a:cxn>
                  <a:cxn ang="0">
                    <a:pos x="38" y="4"/>
                  </a:cxn>
                  <a:cxn ang="0">
                    <a:pos x="48" y="2"/>
                  </a:cxn>
                  <a:cxn ang="0">
                    <a:pos x="60" y="0"/>
                  </a:cxn>
                  <a:cxn ang="0">
                    <a:pos x="60" y="0"/>
                  </a:cxn>
                </a:cxnLst>
                <a:rect l="0" t="0" r="r" b="b"/>
                <a:pathLst>
                  <a:path w="120" h="118">
                    <a:moveTo>
                      <a:pt x="60" y="0"/>
                    </a:moveTo>
                    <a:lnTo>
                      <a:pt x="60" y="0"/>
                    </a:lnTo>
                    <a:lnTo>
                      <a:pt x="72" y="2"/>
                    </a:lnTo>
                    <a:lnTo>
                      <a:pt x="84" y="4"/>
                    </a:lnTo>
                    <a:lnTo>
                      <a:pt x="94" y="10"/>
                    </a:lnTo>
                    <a:lnTo>
                      <a:pt x="102" y="18"/>
                    </a:lnTo>
                    <a:lnTo>
                      <a:pt x="110" y="26"/>
                    </a:lnTo>
                    <a:lnTo>
                      <a:pt x="114" y="36"/>
                    </a:lnTo>
                    <a:lnTo>
                      <a:pt x="118" y="48"/>
                    </a:lnTo>
                    <a:lnTo>
                      <a:pt x="120" y="60"/>
                    </a:lnTo>
                    <a:lnTo>
                      <a:pt x="120" y="60"/>
                    </a:lnTo>
                    <a:lnTo>
                      <a:pt x="118" y="72"/>
                    </a:lnTo>
                    <a:lnTo>
                      <a:pt x="114" y="82"/>
                    </a:lnTo>
                    <a:lnTo>
                      <a:pt x="110" y="92"/>
                    </a:lnTo>
                    <a:lnTo>
                      <a:pt x="102" y="102"/>
                    </a:lnTo>
                    <a:lnTo>
                      <a:pt x="94" y="108"/>
                    </a:lnTo>
                    <a:lnTo>
                      <a:pt x="84" y="114"/>
                    </a:lnTo>
                    <a:lnTo>
                      <a:pt x="72" y="118"/>
                    </a:lnTo>
                    <a:lnTo>
                      <a:pt x="60" y="118"/>
                    </a:lnTo>
                    <a:lnTo>
                      <a:pt x="60" y="118"/>
                    </a:lnTo>
                    <a:lnTo>
                      <a:pt x="48" y="118"/>
                    </a:lnTo>
                    <a:lnTo>
                      <a:pt x="38" y="114"/>
                    </a:lnTo>
                    <a:lnTo>
                      <a:pt x="26" y="108"/>
                    </a:lnTo>
                    <a:lnTo>
                      <a:pt x="18" y="102"/>
                    </a:lnTo>
                    <a:lnTo>
                      <a:pt x="10" y="92"/>
                    </a:lnTo>
                    <a:lnTo>
                      <a:pt x="6" y="82"/>
                    </a:lnTo>
                    <a:lnTo>
                      <a:pt x="2" y="72"/>
                    </a:lnTo>
                    <a:lnTo>
                      <a:pt x="0" y="60"/>
                    </a:lnTo>
                    <a:lnTo>
                      <a:pt x="0" y="60"/>
                    </a:lnTo>
                    <a:lnTo>
                      <a:pt x="2" y="48"/>
                    </a:lnTo>
                    <a:lnTo>
                      <a:pt x="6" y="36"/>
                    </a:lnTo>
                    <a:lnTo>
                      <a:pt x="10" y="26"/>
                    </a:lnTo>
                    <a:lnTo>
                      <a:pt x="18" y="18"/>
                    </a:lnTo>
                    <a:lnTo>
                      <a:pt x="26" y="10"/>
                    </a:lnTo>
                    <a:lnTo>
                      <a:pt x="38" y="4"/>
                    </a:lnTo>
                    <a:lnTo>
                      <a:pt x="48" y="2"/>
                    </a:lnTo>
                    <a:lnTo>
                      <a:pt x="60" y="0"/>
                    </a:lnTo>
                    <a:lnTo>
                      <a:pt x="6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74" name="Freeform 232"/>
              <p:cNvSpPr>
                <a:spLocks/>
              </p:cNvSpPr>
              <p:nvPr/>
            </p:nvSpPr>
            <p:spPr bwMode="auto">
              <a:xfrm>
                <a:off x="4457700" y="4762500"/>
                <a:ext cx="276225" cy="155575"/>
              </a:xfrm>
              <a:custGeom>
                <a:avLst/>
                <a:gdLst/>
                <a:ahLst/>
                <a:cxnLst>
                  <a:cxn ang="0">
                    <a:pos x="66" y="0"/>
                  </a:cxn>
                  <a:cxn ang="0">
                    <a:pos x="66" y="0"/>
                  </a:cxn>
                  <a:cxn ang="0">
                    <a:pos x="46" y="2"/>
                  </a:cxn>
                  <a:cxn ang="0">
                    <a:pos x="28" y="6"/>
                  </a:cxn>
                  <a:cxn ang="0">
                    <a:pos x="14" y="12"/>
                  </a:cxn>
                  <a:cxn ang="0">
                    <a:pos x="0" y="20"/>
                  </a:cxn>
                  <a:cxn ang="0">
                    <a:pos x="0" y="20"/>
                  </a:cxn>
                  <a:cxn ang="0">
                    <a:pos x="18" y="30"/>
                  </a:cxn>
                  <a:cxn ang="0">
                    <a:pos x="34" y="42"/>
                  </a:cxn>
                  <a:cxn ang="0">
                    <a:pos x="48" y="54"/>
                  </a:cxn>
                  <a:cxn ang="0">
                    <a:pos x="58" y="66"/>
                  </a:cxn>
                  <a:cxn ang="0">
                    <a:pos x="66" y="76"/>
                  </a:cxn>
                  <a:cxn ang="0">
                    <a:pos x="72" y="86"/>
                  </a:cxn>
                  <a:cxn ang="0">
                    <a:pos x="76" y="96"/>
                  </a:cxn>
                  <a:cxn ang="0">
                    <a:pos x="76" y="98"/>
                  </a:cxn>
                  <a:cxn ang="0">
                    <a:pos x="174" y="98"/>
                  </a:cxn>
                  <a:cxn ang="0">
                    <a:pos x="174" y="66"/>
                  </a:cxn>
                  <a:cxn ang="0">
                    <a:pos x="174" y="66"/>
                  </a:cxn>
                  <a:cxn ang="0">
                    <a:pos x="168" y="56"/>
                  </a:cxn>
                  <a:cxn ang="0">
                    <a:pos x="160" y="44"/>
                  </a:cxn>
                  <a:cxn ang="0">
                    <a:pos x="150" y="32"/>
                  </a:cxn>
                  <a:cxn ang="0">
                    <a:pos x="136" y="20"/>
                  </a:cxn>
                  <a:cxn ang="0">
                    <a:pos x="116" y="10"/>
                  </a:cxn>
                  <a:cxn ang="0">
                    <a:pos x="106" y="6"/>
                  </a:cxn>
                  <a:cxn ang="0">
                    <a:pos x="94" y="4"/>
                  </a:cxn>
                  <a:cxn ang="0">
                    <a:pos x="80" y="0"/>
                  </a:cxn>
                  <a:cxn ang="0">
                    <a:pos x="66" y="0"/>
                  </a:cxn>
                  <a:cxn ang="0">
                    <a:pos x="66" y="0"/>
                  </a:cxn>
                </a:cxnLst>
                <a:rect l="0" t="0" r="r" b="b"/>
                <a:pathLst>
                  <a:path w="174" h="98">
                    <a:moveTo>
                      <a:pt x="66" y="0"/>
                    </a:moveTo>
                    <a:lnTo>
                      <a:pt x="66" y="0"/>
                    </a:lnTo>
                    <a:lnTo>
                      <a:pt x="46" y="2"/>
                    </a:lnTo>
                    <a:lnTo>
                      <a:pt x="28" y="6"/>
                    </a:lnTo>
                    <a:lnTo>
                      <a:pt x="14" y="12"/>
                    </a:lnTo>
                    <a:lnTo>
                      <a:pt x="0" y="20"/>
                    </a:lnTo>
                    <a:lnTo>
                      <a:pt x="0" y="20"/>
                    </a:lnTo>
                    <a:lnTo>
                      <a:pt x="18" y="30"/>
                    </a:lnTo>
                    <a:lnTo>
                      <a:pt x="34" y="42"/>
                    </a:lnTo>
                    <a:lnTo>
                      <a:pt x="48" y="54"/>
                    </a:lnTo>
                    <a:lnTo>
                      <a:pt x="58" y="66"/>
                    </a:lnTo>
                    <a:lnTo>
                      <a:pt x="66" y="76"/>
                    </a:lnTo>
                    <a:lnTo>
                      <a:pt x="72" y="86"/>
                    </a:lnTo>
                    <a:lnTo>
                      <a:pt x="76" y="96"/>
                    </a:lnTo>
                    <a:lnTo>
                      <a:pt x="76" y="98"/>
                    </a:lnTo>
                    <a:lnTo>
                      <a:pt x="174" y="98"/>
                    </a:lnTo>
                    <a:lnTo>
                      <a:pt x="174" y="66"/>
                    </a:lnTo>
                    <a:lnTo>
                      <a:pt x="174" y="66"/>
                    </a:lnTo>
                    <a:lnTo>
                      <a:pt x="168" y="56"/>
                    </a:lnTo>
                    <a:lnTo>
                      <a:pt x="160" y="44"/>
                    </a:lnTo>
                    <a:lnTo>
                      <a:pt x="150" y="32"/>
                    </a:lnTo>
                    <a:lnTo>
                      <a:pt x="136" y="20"/>
                    </a:lnTo>
                    <a:lnTo>
                      <a:pt x="116" y="10"/>
                    </a:lnTo>
                    <a:lnTo>
                      <a:pt x="106" y="6"/>
                    </a:lnTo>
                    <a:lnTo>
                      <a:pt x="94" y="4"/>
                    </a:lnTo>
                    <a:lnTo>
                      <a:pt x="80" y="0"/>
                    </a:lnTo>
                    <a:lnTo>
                      <a:pt x="66" y="0"/>
                    </a:lnTo>
                    <a:lnTo>
                      <a:pt x="66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75" name="Freeform 233"/>
              <p:cNvSpPr>
                <a:spLocks/>
              </p:cNvSpPr>
              <p:nvPr/>
            </p:nvSpPr>
            <p:spPr bwMode="auto">
              <a:xfrm>
                <a:off x="4467225" y="4498975"/>
                <a:ext cx="190500" cy="187325"/>
              </a:xfrm>
              <a:custGeom>
                <a:avLst/>
                <a:gdLst/>
                <a:ahLst/>
                <a:cxnLst>
                  <a:cxn ang="0">
                    <a:pos x="60" y="0"/>
                  </a:cxn>
                  <a:cxn ang="0">
                    <a:pos x="60" y="0"/>
                  </a:cxn>
                  <a:cxn ang="0">
                    <a:pos x="72" y="2"/>
                  </a:cxn>
                  <a:cxn ang="0">
                    <a:pos x="84" y="4"/>
                  </a:cxn>
                  <a:cxn ang="0">
                    <a:pos x="94" y="10"/>
                  </a:cxn>
                  <a:cxn ang="0">
                    <a:pos x="102" y="18"/>
                  </a:cxn>
                  <a:cxn ang="0">
                    <a:pos x="110" y="26"/>
                  </a:cxn>
                  <a:cxn ang="0">
                    <a:pos x="114" y="36"/>
                  </a:cxn>
                  <a:cxn ang="0">
                    <a:pos x="118" y="48"/>
                  </a:cxn>
                  <a:cxn ang="0">
                    <a:pos x="120" y="60"/>
                  </a:cxn>
                  <a:cxn ang="0">
                    <a:pos x="120" y="60"/>
                  </a:cxn>
                  <a:cxn ang="0">
                    <a:pos x="118" y="72"/>
                  </a:cxn>
                  <a:cxn ang="0">
                    <a:pos x="114" y="82"/>
                  </a:cxn>
                  <a:cxn ang="0">
                    <a:pos x="110" y="92"/>
                  </a:cxn>
                  <a:cxn ang="0">
                    <a:pos x="102" y="102"/>
                  </a:cxn>
                  <a:cxn ang="0">
                    <a:pos x="94" y="108"/>
                  </a:cxn>
                  <a:cxn ang="0">
                    <a:pos x="84" y="114"/>
                  </a:cxn>
                  <a:cxn ang="0">
                    <a:pos x="72" y="118"/>
                  </a:cxn>
                  <a:cxn ang="0">
                    <a:pos x="60" y="118"/>
                  </a:cxn>
                  <a:cxn ang="0">
                    <a:pos x="60" y="118"/>
                  </a:cxn>
                  <a:cxn ang="0">
                    <a:pos x="48" y="118"/>
                  </a:cxn>
                  <a:cxn ang="0">
                    <a:pos x="38" y="114"/>
                  </a:cxn>
                  <a:cxn ang="0">
                    <a:pos x="26" y="108"/>
                  </a:cxn>
                  <a:cxn ang="0">
                    <a:pos x="18" y="102"/>
                  </a:cxn>
                  <a:cxn ang="0">
                    <a:pos x="10" y="92"/>
                  </a:cxn>
                  <a:cxn ang="0">
                    <a:pos x="6" y="82"/>
                  </a:cxn>
                  <a:cxn ang="0">
                    <a:pos x="2" y="72"/>
                  </a:cxn>
                  <a:cxn ang="0">
                    <a:pos x="0" y="60"/>
                  </a:cxn>
                  <a:cxn ang="0">
                    <a:pos x="0" y="60"/>
                  </a:cxn>
                  <a:cxn ang="0">
                    <a:pos x="2" y="48"/>
                  </a:cxn>
                  <a:cxn ang="0">
                    <a:pos x="6" y="36"/>
                  </a:cxn>
                  <a:cxn ang="0">
                    <a:pos x="10" y="26"/>
                  </a:cxn>
                  <a:cxn ang="0">
                    <a:pos x="18" y="18"/>
                  </a:cxn>
                  <a:cxn ang="0">
                    <a:pos x="26" y="10"/>
                  </a:cxn>
                  <a:cxn ang="0">
                    <a:pos x="38" y="4"/>
                  </a:cxn>
                  <a:cxn ang="0">
                    <a:pos x="48" y="2"/>
                  </a:cxn>
                  <a:cxn ang="0">
                    <a:pos x="60" y="0"/>
                  </a:cxn>
                  <a:cxn ang="0">
                    <a:pos x="60" y="0"/>
                  </a:cxn>
                </a:cxnLst>
                <a:rect l="0" t="0" r="r" b="b"/>
                <a:pathLst>
                  <a:path w="120" h="118">
                    <a:moveTo>
                      <a:pt x="60" y="0"/>
                    </a:moveTo>
                    <a:lnTo>
                      <a:pt x="60" y="0"/>
                    </a:lnTo>
                    <a:lnTo>
                      <a:pt x="72" y="2"/>
                    </a:lnTo>
                    <a:lnTo>
                      <a:pt x="84" y="4"/>
                    </a:lnTo>
                    <a:lnTo>
                      <a:pt x="94" y="10"/>
                    </a:lnTo>
                    <a:lnTo>
                      <a:pt x="102" y="18"/>
                    </a:lnTo>
                    <a:lnTo>
                      <a:pt x="110" y="26"/>
                    </a:lnTo>
                    <a:lnTo>
                      <a:pt x="114" y="36"/>
                    </a:lnTo>
                    <a:lnTo>
                      <a:pt x="118" y="48"/>
                    </a:lnTo>
                    <a:lnTo>
                      <a:pt x="120" y="60"/>
                    </a:lnTo>
                    <a:lnTo>
                      <a:pt x="120" y="60"/>
                    </a:lnTo>
                    <a:lnTo>
                      <a:pt x="118" y="72"/>
                    </a:lnTo>
                    <a:lnTo>
                      <a:pt x="114" y="82"/>
                    </a:lnTo>
                    <a:lnTo>
                      <a:pt x="110" y="92"/>
                    </a:lnTo>
                    <a:lnTo>
                      <a:pt x="102" y="102"/>
                    </a:lnTo>
                    <a:lnTo>
                      <a:pt x="94" y="108"/>
                    </a:lnTo>
                    <a:lnTo>
                      <a:pt x="84" y="114"/>
                    </a:lnTo>
                    <a:lnTo>
                      <a:pt x="72" y="118"/>
                    </a:lnTo>
                    <a:lnTo>
                      <a:pt x="60" y="118"/>
                    </a:lnTo>
                    <a:lnTo>
                      <a:pt x="60" y="118"/>
                    </a:lnTo>
                    <a:lnTo>
                      <a:pt x="48" y="118"/>
                    </a:lnTo>
                    <a:lnTo>
                      <a:pt x="38" y="114"/>
                    </a:lnTo>
                    <a:lnTo>
                      <a:pt x="26" y="108"/>
                    </a:lnTo>
                    <a:lnTo>
                      <a:pt x="18" y="102"/>
                    </a:lnTo>
                    <a:lnTo>
                      <a:pt x="10" y="92"/>
                    </a:lnTo>
                    <a:lnTo>
                      <a:pt x="6" y="82"/>
                    </a:lnTo>
                    <a:lnTo>
                      <a:pt x="2" y="72"/>
                    </a:lnTo>
                    <a:lnTo>
                      <a:pt x="0" y="60"/>
                    </a:lnTo>
                    <a:lnTo>
                      <a:pt x="0" y="60"/>
                    </a:lnTo>
                    <a:lnTo>
                      <a:pt x="2" y="48"/>
                    </a:lnTo>
                    <a:lnTo>
                      <a:pt x="6" y="36"/>
                    </a:lnTo>
                    <a:lnTo>
                      <a:pt x="10" y="26"/>
                    </a:lnTo>
                    <a:lnTo>
                      <a:pt x="18" y="18"/>
                    </a:lnTo>
                    <a:lnTo>
                      <a:pt x="26" y="10"/>
                    </a:lnTo>
                    <a:lnTo>
                      <a:pt x="38" y="4"/>
                    </a:lnTo>
                    <a:lnTo>
                      <a:pt x="48" y="2"/>
                    </a:lnTo>
                    <a:lnTo>
                      <a:pt x="60" y="0"/>
                    </a:lnTo>
                    <a:lnTo>
                      <a:pt x="6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76" name="Freeform 234"/>
              <p:cNvSpPr>
                <a:spLocks/>
              </p:cNvSpPr>
              <p:nvPr/>
            </p:nvSpPr>
            <p:spPr bwMode="auto">
              <a:xfrm>
                <a:off x="4457700" y="4762500"/>
                <a:ext cx="276225" cy="155575"/>
              </a:xfrm>
              <a:custGeom>
                <a:avLst/>
                <a:gdLst/>
                <a:ahLst/>
                <a:cxnLst>
                  <a:cxn ang="0">
                    <a:pos x="66" y="0"/>
                  </a:cxn>
                  <a:cxn ang="0">
                    <a:pos x="66" y="0"/>
                  </a:cxn>
                  <a:cxn ang="0">
                    <a:pos x="46" y="2"/>
                  </a:cxn>
                  <a:cxn ang="0">
                    <a:pos x="28" y="6"/>
                  </a:cxn>
                  <a:cxn ang="0">
                    <a:pos x="14" y="12"/>
                  </a:cxn>
                  <a:cxn ang="0">
                    <a:pos x="0" y="20"/>
                  </a:cxn>
                  <a:cxn ang="0">
                    <a:pos x="0" y="20"/>
                  </a:cxn>
                  <a:cxn ang="0">
                    <a:pos x="18" y="30"/>
                  </a:cxn>
                  <a:cxn ang="0">
                    <a:pos x="34" y="42"/>
                  </a:cxn>
                  <a:cxn ang="0">
                    <a:pos x="48" y="54"/>
                  </a:cxn>
                  <a:cxn ang="0">
                    <a:pos x="58" y="66"/>
                  </a:cxn>
                  <a:cxn ang="0">
                    <a:pos x="66" y="76"/>
                  </a:cxn>
                  <a:cxn ang="0">
                    <a:pos x="72" y="86"/>
                  </a:cxn>
                  <a:cxn ang="0">
                    <a:pos x="76" y="96"/>
                  </a:cxn>
                  <a:cxn ang="0">
                    <a:pos x="76" y="98"/>
                  </a:cxn>
                  <a:cxn ang="0">
                    <a:pos x="174" y="98"/>
                  </a:cxn>
                  <a:cxn ang="0">
                    <a:pos x="174" y="66"/>
                  </a:cxn>
                  <a:cxn ang="0">
                    <a:pos x="174" y="66"/>
                  </a:cxn>
                  <a:cxn ang="0">
                    <a:pos x="168" y="56"/>
                  </a:cxn>
                  <a:cxn ang="0">
                    <a:pos x="160" y="44"/>
                  </a:cxn>
                  <a:cxn ang="0">
                    <a:pos x="150" y="32"/>
                  </a:cxn>
                  <a:cxn ang="0">
                    <a:pos x="136" y="20"/>
                  </a:cxn>
                  <a:cxn ang="0">
                    <a:pos x="116" y="10"/>
                  </a:cxn>
                  <a:cxn ang="0">
                    <a:pos x="106" y="6"/>
                  </a:cxn>
                  <a:cxn ang="0">
                    <a:pos x="94" y="4"/>
                  </a:cxn>
                  <a:cxn ang="0">
                    <a:pos x="80" y="0"/>
                  </a:cxn>
                  <a:cxn ang="0">
                    <a:pos x="66" y="0"/>
                  </a:cxn>
                  <a:cxn ang="0">
                    <a:pos x="66" y="0"/>
                  </a:cxn>
                </a:cxnLst>
                <a:rect l="0" t="0" r="r" b="b"/>
                <a:pathLst>
                  <a:path w="174" h="98">
                    <a:moveTo>
                      <a:pt x="66" y="0"/>
                    </a:moveTo>
                    <a:lnTo>
                      <a:pt x="66" y="0"/>
                    </a:lnTo>
                    <a:lnTo>
                      <a:pt x="46" y="2"/>
                    </a:lnTo>
                    <a:lnTo>
                      <a:pt x="28" y="6"/>
                    </a:lnTo>
                    <a:lnTo>
                      <a:pt x="14" y="12"/>
                    </a:lnTo>
                    <a:lnTo>
                      <a:pt x="0" y="20"/>
                    </a:lnTo>
                    <a:lnTo>
                      <a:pt x="0" y="20"/>
                    </a:lnTo>
                    <a:lnTo>
                      <a:pt x="18" y="30"/>
                    </a:lnTo>
                    <a:lnTo>
                      <a:pt x="34" y="42"/>
                    </a:lnTo>
                    <a:lnTo>
                      <a:pt x="48" y="54"/>
                    </a:lnTo>
                    <a:lnTo>
                      <a:pt x="58" y="66"/>
                    </a:lnTo>
                    <a:lnTo>
                      <a:pt x="66" y="76"/>
                    </a:lnTo>
                    <a:lnTo>
                      <a:pt x="72" y="86"/>
                    </a:lnTo>
                    <a:lnTo>
                      <a:pt x="76" y="96"/>
                    </a:lnTo>
                    <a:lnTo>
                      <a:pt x="76" y="98"/>
                    </a:lnTo>
                    <a:lnTo>
                      <a:pt x="174" y="98"/>
                    </a:lnTo>
                    <a:lnTo>
                      <a:pt x="174" y="66"/>
                    </a:lnTo>
                    <a:lnTo>
                      <a:pt x="174" y="66"/>
                    </a:lnTo>
                    <a:lnTo>
                      <a:pt x="168" y="56"/>
                    </a:lnTo>
                    <a:lnTo>
                      <a:pt x="160" y="44"/>
                    </a:lnTo>
                    <a:lnTo>
                      <a:pt x="150" y="32"/>
                    </a:lnTo>
                    <a:lnTo>
                      <a:pt x="136" y="20"/>
                    </a:lnTo>
                    <a:lnTo>
                      <a:pt x="116" y="10"/>
                    </a:lnTo>
                    <a:lnTo>
                      <a:pt x="106" y="6"/>
                    </a:lnTo>
                    <a:lnTo>
                      <a:pt x="94" y="4"/>
                    </a:lnTo>
                    <a:lnTo>
                      <a:pt x="80" y="0"/>
                    </a:lnTo>
                    <a:lnTo>
                      <a:pt x="66" y="0"/>
                    </a:lnTo>
                    <a:lnTo>
                      <a:pt x="66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77" name="Freeform 235"/>
              <p:cNvSpPr>
                <a:spLocks/>
              </p:cNvSpPr>
              <p:nvPr/>
            </p:nvSpPr>
            <p:spPr bwMode="auto">
              <a:xfrm>
                <a:off x="3978275" y="4498975"/>
                <a:ext cx="187325" cy="187325"/>
              </a:xfrm>
              <a:custGeom>
                <a:avLst/>
                <a:gdLst/>
                <a:ahLst/>
                <a:cxnLst>
                  <a:cxn ang="0">
                    <a:pos x="60" y="0"/>
                  </a:cxn>
                  <a:cxn ang="0">
                    <a:pos x="60" y="0"/>
                  </a:cxn>
                  <a:cxn ang="0">
                    <a:pos x="72" y="2"/>
                  </a:cxn>
                  <a:cxn ang="0">
                    <a:pos x="82" y="4"/>
                  </a:cxn>
                  <a:cxn ang="0">
                    <a:pos x="92" y="10"/>
                  </a:cxn>
                  <a:cxn ang="0">
                    <a:pos x="102" y="18"/>
                  </a:cxn>
                  <a:cxn ang="0">
                    <a:pos x="108" y="26"/>
                  </a:cxn>
                  <a:cxn ang="0">
                    <a:pos x="114" y="36"/>
                  </a:cxn>
                  <a:cxn ang="0">
                    <a:pos x="118" y="48"/>
                  </a:cxn>
                  <a:cxn ang="0">
                    <a:pos x="118" y="60"/>
                  </a:cxn>
                  <a:cxn ang="0">
                    <a:pos x="118" y="60"/>
                  </a:cxn>
                  <a:cxn ang="0">
                    <a:pos x="118" y="72"/>
                  </a:cxn>
                  <a:cxn ang="0">
                    <a:pos x="114" y="82"/>
                  </a:cxn>
                  <a:cxn ang="0">
                    <a:pos x="108" y="92"/>
                  </a:cxn>
                  <a:cxn ang="0">
                    <a:pos x="102" y="102"/>
                  </a:cxn>
                  <a:cxn ang="0">
                    <a:pos x="92" y="108"/>
                  </a:cxn>
                  <a:cxn ang="0">
                    <a:pos x="82" y="114"/>
                  </a:cxn>
                  <a:cxn ang="0">
                    <a:pos x="72" y="118"/>
                  </a:cxn>
                  <a:cxn ang="0">
                    <a:pos x="60" y="118"/>
                  </a:cxn>
                  <a:cxn ang="0">
                    <a:pos x="60" y="118"/>
                  </a:cxn>
                  <a:cxn ang="0">
                    <a:pos x="48" y="118"/>
                  </a:cxn>
                  <a:cxn ang="0">
                    <a:pos x="36" y="114"/>
                  </a:cxn>
                  <a:cxn ang="0">
                    <a:pos x="26" y="108"/>
                  </a:cxn>
                  <a:cxn ang="0">
                    <a:pos x="18" y="102"/>
                  </a:cxn>
                  <a:cxn ang="0">
                    <a:pos x="10" y="92"/>
                  </a:cxn>
                  <a:cxn ang="0">
                    <a:pos x="4" y="82"/>
                  </a:cxn>
                  <a:cxn ang="0">
                    <a:pos x="2" y="72"/>
                  </a:cxn>
                  <a:cxn ang="0">
                    <a:pos x="0" y="60"/>
                  </a:cxn>
                  <a:cxn ang="0">
                    <a:pos x="0" y="60"/>
                  </a:cxn>
                  <a:cxn ang="0">
                    <a:pos x="2" y="48"/>
                  </a:cxn>
                  <a:cxn ang="0">
                    <a:pos x="4" y="36"/>
                  </a:cxn>
                  <a:cxn ang="0">
                    <a:pos x="10" y="26"/>
                  </a:cxn>
                  <a:cxn ang="0">
                    <a:pos x="18" y="18"/>
                  </a:cxn>
                  <a:cxn ang="0">
                    <a:pos x="26" y="10"/>
                  </a:cxn>
                  <a:cxn ang="0">
                    <a:pos x="36" y="4"/>
                  </a:cxn>
                  <a:cxn ang="0">
                    <a:pos x="48" y="2"/>
                  </a:cxn>
                  <a:cxn ang="0">
                    <a:pos x="60" y="0"/>
                  </a:cxn>
                  <a:cxn ang="0">
                    <a:pos x="60" y="0"/>
                  </a:cxn>
                </a:cxnLst>
                <a:rect l="0" t="0" r="r" b="b"/>
                <a:pathLst>
                  <a:path w="118" h="118">
                    <a:moveTo>
                      <a:pt x="60" y="0"/>
                    </a:moveTo>
                    <a:lnTo>
                      <a:pt x="60" y="0"/>
                    </a:lnTo>
                    <a:lnTo>
                      <a:pt x="72" y="2"/>
                    </a:lnTo>
                    <a:lnTo>
                      <a:pt x="82" y="4"/>
                    </a:lnTo>
                    <a:lnTo>
                      <a:pt x="92" y="10"/>
                    </a:lnTo>
                    <a:lnTo>
                      <a:pt x="102" y="18"/>
                    </a:lnTo>
                    <a:lnTo>
                      <a:pt x="108" y="26"/>
                    </a:lnTo>
                    <a:lnTo>
                      <a:pt x="114" y="36"/>
                    </a:lnTo>
                    <a:lnTo>
                      <a:pt x="118" y="48"/>
                    </a:lnTo>
                    <a:lnTo>
                      <a:pt x="118" y="60"/>
                    </a:lnTo>
                    <a:lnTo>
                      <a:pt x="118" y="60"/>
                    </a:lnTo>
                    <a:lnTo>
                      <a:pt x="118" y="72"/>
                    </a:lnTo>
                    <a:lnTo>
                      <a:pt x="114" y="82"/>
                    </a:lnTo>
                    <a:lnTo>
                      <a:pt x="108" y="92"/>
                    </a:lnTo>
                    <a:lnTo>
                      <a:pt x="102" y="102"/>
                    </a:lnTo>
                    <a:lnTo>
                      <a:pt x="92" y="108"/>
                    </a:lnTo>
                    <a:lnTo>
                      <a:pt x="82" y="114"/>
                    </a:lnTo>
                    <a:lnTo>
                      <a:pt x="72" y="118"/>
                    </a:lnTo>
                    <a:lnTo>
                      <a:pt x="60" y="118"/>
                    </a:lnTo>
                    <a:lnTo>
                      <a:pt x="60" y="118"/>
                    </a:lnTo>
                    <a:lnTo>
                      <a:pt x="48" y="118"/>
                    </a:lnTo>
                    <a:lnTo>
                      <a:pt x="36" y="114"/>
                    </a:lnTo>
                    <a:lnTo>
                      <a:pt x="26" y="108"/>
                    </a:lnTo>
                    <a:lnTo>
                      <a:pt x="18" y="102"/>
                    </a:lnTo>
                    <a:lnTo>
                      <a:pt x="10" y="92"/>
                    </a:lnTo>
                    <a:lnTo>
                      <a:pt x="4" y="82"/>
                    </a:lnTo>
                    <a:lnTo>
                      <a:pt x="2" y="72"/>
                    </a:lnTo>
                    <a:lnTo>
                      <a:pt x="0" y="60"/>
                    </a:lnTo>
                    <a:lnTo>
                      <a:pt x="0" y="60"/>
                    </a:lnTo>
                    <a:lnTo>
                      <a:pt x="2" y="48"/>
                    </a:lnTo>
                    <a:lnTo>
                      <a:pt x="4" y="36"/>
                    </a:lnTo>
                    <a:lnTo>
                      <a:pt x="10" y="26"/>
                    </a:lnTo>
                    <a:lnTo>
                      <a:pt x="18" y="18"/>
                    </a:lnTo>
                    <a:lnTo>
                      <a:pt x="26" y="10"/>
                    </a:lnTo>
                    <a:lnTo>
                      <a:pt x="36" y="4"/>
                    </a:lnTo>
                    <a:lnTo>
                      <a:pt x="48" y="2"/>
                    </a:lnTo>
                    <a:lnTo>
                      <a:pt x="60" y="0"/>
                    </a:lnTo>
                    <a:lnTo>
                      <a:pt x="6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78" name="Freeform 236"/>
              <p:cNvSpPr>
                <a:spLocks/>
              </p:cNvSpPr>
              <p:nvPr/>
            </p:nvSpPr>
            <p:spPr bwMode="auto">
              <a:xfrm>
                <a:off x="3902075" y="4762500"/>
                <a:ext cx="276225" cy="155575"/>
              </a:xfrm>
              <a:custGeom>
                <a:avLst/>
                <a:gdLst/>
                <a:ahLst/>
                <a:cxnLst>
                  <a:cxn ang="0">
                    <a:pos x="108" y="0"/>
                  </a:cxn>
                  <a:cxn ang="0">
                    <a:pos x="108" y="0"/>
                  </a:cxn>
                  <a:cxn ang="0">
                    <a:pos x="128" y="2"/>
                  </a:cxn>
                  <a:cxn ang="0">
                    <a:pos x="144" y="6"/>
                  </a:cxn>
                  <a:cxn ang="0">
                    <a:pos x="160" y="12"/>
                  </a:cxn>
                  <a:cxn ang="0">
                    <a:pos x="174" y="20"/>
                  </a:cxn>
                  <a:cxn ang="0">
                    <a:pos x="174" y="20"/>
                  </a:cxn>
                  <a:cxn ang="0">
                    <a:pos x="154" y="30"/>
                  </a:cxn>
                  <a:cxn ang="0">
                    <a:pos x="138" y="42"/>
                  </a:cxn>
                  <a:cxn ang="0">
                    <a:pos x="126" y="54"/>
                  </a:cxn>
                  <a:cxn ang="0">
                    <a:pos x="116" y="66"/>
                  </a:cxn>
                  <a:cxn ang="0">
                    <a:pos x="108" y="76"/>
                  </a:cxn>
                  <a:cxn ang="0">
                    <a:pos x="102" y="86"/>
                  </a:cxn>
                  <a:cxn ang="0">
                    <a:pos x="98" y="96"/>
                  </a:cxn>
                  <a:cxn ang="0">
                    <a:pos x="98" y="98"/>
                  </a:cxn>
                  <a:cxn ang="0">
                    <a:pos x="0" y="98"/>
                  </a:cxn>
                  <a:cxn ang="0">
                    <a:pos x="0" y="66"/>
                  </a:cxn>
                  <a:cxn ang="0">
                    <a:pos x="0" y="66"/>
                  </a:cxn>
                  <a:cxn ang="0">
                    <a:pos x="6" y="56"/>
                  </a:cxn>
                  <a:cxn ang="0">
                    <a:pos x="12" y="44"/>
                  </a:cxn>
                  <a:cxn ang="0">
                    <a:pos x="24" y="32"/>
                  </a:cxn>
                  <a:cxn ang="0">
                    <a:pos x="38" y="20"/>
                  </a:cxn>
                  <a:cxn ang="0">
                    <a:pos x="56" y="10"/>
                  </a:cxn>
                  <a:cxn ang="0">
                    <a:pos x="68" y="6"/>
                  </a:cxn>
                  <a:cxn ang="0">
                    <a:pos x="80" y="4"/>
                  </a:cxn>
                  <a:cxn ang="0">
                    <a:pos x="92" y="0"/>
                  </a:cxn>
                  <a:cxn ang="0">
                    <a:pos x="108" y="0"/>
                  </a:cxn>
                  <a:cxn ang="0">
                    <a:pos x="108" y="0"/>
                  </a:cxn>
                </a:cxnLst>
                <a:rect l="0" t="0" r="r" b="b"/>
                <a:pathLst>
                  <a:path w="174" h="98">
                    <a:moveTo>
                      <a:pt x="108" y="0"/>
                    </a:moveTo>
                    <a:lnTo>
                      <a:pt x="108" y="0"/>
                    </a:lnTo>
                    <a:lnTo>
                      <a:pt x="128" y="2"/>
                    </a:lnTo>
                    <a:lnTo>
                      <a:pt x="144" y="6"/>
                    </a:lnTo>
                    <a:lnTo>
                      <a:pt x="160" y="12"/>
                    </a:lnTo>
                    <a:lnTo>
                      <a:pt x="174" y="20"/>
                    </a:lnTo>
                    <a:lnTo>
                      <a:pt x="174" y="20"/>
                    </a:lnTo>
                    <a:lnTo>
                      <a:pt x="154" y="30"/>
                    </a:lnTo>
                    <a:lnTo>
                      <a:pt x="138" y="42"/>
                    </a:lnTo>
                    <a:lnTo>
                      <a:pt x="126" y="54"/>
                    </a:lnTo>
                    <a:lnTo>
                      <a:pt x="116" y="66"/>
                    </a:lnTo>
                    <a:lnTo>
                      <a:pt x="108" y="76"/>
                    </a:lnTo>
                    <a:lnTo>
                      <a:pt x="102" y="86"/>
                    </a:lnTo>
                    <a:lnTo>
                      <a:pt x="98" y="96"/>
                    </a:lnTo>
                    <a:lnTo>
                      <a:pt x="98" y="98"/>
                    </a:lnTo>
                    <a:lnTo>
                      <a:pt x="0" y="98"/>
                    </a:lnTo>
                    <a:lnTo>
                      <a:pt x="0" y="66"/>
                    </a:lnTo>
                    <a:lnTo>
                      <a:pt x="0" y="66"/>
                    </a:lnTo>
                    <a:lnTo>
                      <a:pt x="6" y="56"/>
                    </a:lnTo>
                    <a:lnTo>
                      <a:pt x="12" y="44"/>
                    </a:lnTo>
                    <a:lnTo>
                      <a:pt x="24" y="32"/>
                    </a:lnTo>
                    <a:lnTo>
                      <a:pt x="38" y="20"/>
                    </a:lnTo>
                    <a:lnTo>
                      <a:pt x="56" y="10"/>
                    </a:lnTo>
                    <a:lnTo>
                      <a:pt x="68" y="6"/>
                    </a:lnTo>
                    <a:lnTo>
                      <a:pt x="80" y="4"/>
                    </a:lnTo>
                    <a:lnTo>
                      <a:pt x="92" y="0"/>
                    </a:lnTo>
                    <a:lnTo>
                      <a:pt x="108" y="0"/>
                    </a:lnTo>
                    <a:lnTo>
                      <a:pt x="108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</p:grpSp>
      </p:grpSp>
      <p:grpSp>
        <p:nvGrpSpPr>
          <p:cNvPr id="12" name="组合 11"/>
          <p:cNvGrpSpPr/>
          <p:nvPr/>
        </p:nvGrpSpPr>
        <p:grpSpPr>
          <a:xfrm>
            <a:off x="1168250" y="4595232"/>
            <a:ext cx="752016" cy="752016"/>
            <a:chOff x="875592" y="3446424"/>
            <a:chExt cx="564012" cy="564012"/>
          </a:xfrm>
        </p:grpSpPr>
        <p:sp>
          <p:nvSpPr>
            <p:cNvPr id="37" name="椭圆 36"/>
            <p:cNvSpPr/>
            <p:nvPr/>
          </p:nvSpPr>
          <p:spPr>
            <a:xfrm>
              <a:off x="875592" y="3446424"/>
              <a:ext cx="564012" cy="564012"/>
            </a:xfrm>
            <a:prstGeom prst="ellipse">
              <a:avLst/>
            </a:prstGeom>
            <a:noFill/>
            <a:ln w="19050" cmpd="sng">
              <a:solidFill>
                <a:schemeClr val="tx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grpSp>
          <p:nvGrpSpPr>
            <p:cNvPr id="87" name="组 86"/>
            <p:cNvGrpSpPr/>
            <p:nvPr/>
          </p:nvGrpSpPr>
          <p:grpSpPr>
            <a:xfrm>
              <a:off x="1074554" y="3558908"/>
              <a:ext cx="176213" cy="314326"/>
              <a:chOff x="3944556" y="149225"/>
              <a:chExt cx="352425" cy="628650"/>
            </a:xfrm>
          </p:grpSpPr>
          <p:sp>
            <p:nvSpPr>
              <p:cNvPr id="79" name="Freeform 125"/>
              <p:cNvSpPr>
                <a:spLocks noEditPoints="1"/>
              </p:cNvSpPr>
              <p:nvPr/>
            </p:nvSpPr>
            <p:spPr bwMode="auto">
              <a:xfrm>
                <a:off x="3944556" y="149225"/>
                <a:ext cx="352425" cy="628650"/>
              </a:xfrm>
              <a:custGeom>
                <a:avLst/>
                <a:gdLst/>
                <a:ahLst/>
                <a:cxnLst>
                  <a:cxn ang="0">
                    <a:pos x="124" y="216"/>
                  </a:cxn>
                  <a:cxn ang="0">
                    <a:pos x="160" y="258"/>
                  </a:cxn>
                  <a:cxn ang="0">
                    <a:pos x="194" y="296"/>
                  </a:cxn>
                  <a:cxn ang="0">
                    <a:pos x="196" y="320"/>
                  </a:cxn>
                  <a:cxn ang="0">
                    <a:pos x="188" y="326"/>
                  </a:cxn>
                  <a:cxn ang="0">
                    <a:pos x="142" y="308"/>
                  </a:cxn>
                  <a:cxn ang="0">
                    <a:pos x="122" y="280"/>
                  </a:cxn>
                  <a:cxn ang="0">
                    <a:pos x="112" y="272"/>
                  </a:cxn>
                  <a:cxn ang="0">
                    <a:pos x="102" y="280"/>
                  </a:cxn>
                  <a:cxn ang="0">
                    <a:pos x="80" y="308"/>
                  </a:cxn>
                  <a:cxn ang="0">
                    <a:pos x="34" y="326"/>
                  </a:cxn>
                  <a:cxn ang="0">
                    <a:pos x="26" y="306"/>
                  </a:cxn>
                  <a:cxn ang="0">
                    <a:pos x="38" y="282"/>
                  </a:cxn>
                  <a:cxn ang="0">
                    <a:pos x="76" y="244"/>
                  </a:cxn>
                  <a:cxn ang="0">
                    <a:pos x="100" y="208"/>
                  </a:cxn>
                  <a:cxn ang="0">
                    <a:pos x="98" y="182"/>
                  </a:cxn>
                  <a:cxn ang="0">
                    <a:pos x="60" y="140"/>
                  </a:cxn>
                  <a:cxn ang="0">
                    <a:pos x="26" y="96"/>
                  </a:cxn>
                  <a:cxn ang="0">
                    <a:pos x="24" y="82"/>
                  </a:cxn>
                  <a:cxn ang="0">
                    <a:pos x="38" y="78"/>
                  </a:cxn>
                  <a:cxn ang="0">
                    <a:pos x="92" y="92"/>
                  </a:cxn>
                  <a:cxn ang="0">
                    <a:pos x="132" y="92"/>
                  </a:cxn>
                  <a:cxn ang="0">
                    <a:pos x="184" y="78"/>
                  </a:cxn>
                  <a:cxn ang="0">
                    <a:pos x="198" y="82"/>
                  </a:cxn>
                  <a:cxn ang="0">
                    <a:pos x="194" y="102"/>
                  </a:cxn>
                  <a:cxn ang="0">
                    <a:pos x="146" y="154"/>
                  </a:cxn>
                  <a:cxn ang="0">
                    <a:pos x="122" y="190"/>
                  </a:cxn>
                  <a:cxn ang="0">
                    <a:pos x="30" y="46"/>
                  </a:cxn>
                  <a:cxn ang="0">
                    <a:pos x="112" y="26"/>
                  </a:cxn>
                  <a:cxn ang="0">
                    <a:pos x="168" y="36"/>
                  </a:cxn>
                  <a:cxn ang="0">
                    <a:pos x="198" y="52"/>
                  </a:cxn>
                  <a:cxn ang="0">
                    <a:pos x="198" y="58"/>
                  </a:cxn>
                  <a:cxn ang="0">
                    <a:pos x="112" y="80"/>
                  </a:cxn>
                  <a:cxn ang="0">
                    <a:pos x="40" y="66"/>
                  </a:cxn>
                  <a:cxn ang="0">
                    <a:pos x="24" y="54"/>
                  </a:cxn>
                  <a:cxn ang="0">
                    <a:pos x="222" y="92"/>
                  </a:cxn>
                  <a:cxn ang="0">
                    <a:pos x="220" y="38"/>
                  </a:cxn>
                  <a:cxn ang="0">
                    <a:pos x="174" y="10"/>
                  </a:cxn>
                  <a:cxn ang="0">
                    <a:pos x="112" y="0"/>
                  </a:cxn>
                  <a:cxn ang="0">
                    <a:pos x="32" y="18"/>
                  </a:cxn>
                  <a:cxn ang="0">
                    <a:pos x="0" y="44"/>
                  </a:cxn>
                  <a:cxn ang="0">
                    <a:pos x="0" y="100"/>
                  </a:cxn>
                  <a:cxn ang="0">
                    <a:pos x="38" y="150"/>
                  </a:cxn>
                  <a:cxn ang="0">
                    <a:pos x="76" y="194"/>
                  </a:cxn>
                  <a:cxn ang="0">
                    <a:pos x="74" y="210"/>
                  </a:cxn>
                  <a:cxn ang="0">
                    <a:pos x="24" y="262"/>
                  </a:cxn>
                  <a:cxn ang="0">
                    <a:pos x="0" y="306"/>
                  </a:cxn>
                  <a:cxn ang="0">
                    <a:pos x="2" y="360"/>
                  </a:cxn>
                  <a:cxn ang="0">
                    <a:pos x="48" y="388"/>
                  </a:cxn>
                  <a:cxn ang="0">
                    <a:pos x="112" y="396"/>
                  </a:cxn>
                  <a:cxn ang="0">
                    <a:pos x="190" y="380"/>
                  </a:cxn>
                  <a:cxn ang="0">
                    <a:pos x="222" y="352"/>
                  </a:cxn>
                  <a:cxn ang="0">
                    <a:pos x="222" y="298"/>
                  </a:cxn>
                  <a:cxn ang="0">
                    <a:pos x="184" y="248"/>
                  </a:cxn>
                  <a:cxn ang="0">
                    <a:pos x="146" y="204"/>
                  </a:cxn>
                  <a:cxn ang="0">
                    <a:pos x="148" y="188"/>
                  </a:cxn>
                  <a:cxn ang="0">
                    <a:pos x="198" y="136"/>
                  </a:cxn>
                  <a:cxn ang="0">
                    <a:pos x="222" y="92"/>
                  </a:cxn>
                </a:cxnLst>
                <a:rect l="0" t="0" r="r" b="b"/>
                <a:pathLst>
                  <a:path w="222" h="396">
                    <a:moveTo>
                      <a:pt x="120" y="198"/>
                    </a:moveTo>
                    <a:lnTo>
                      <a:pt x="120" y="198"/>
                    </a:lnTo>
                    <a:lnTo>
                      <a:pt x="122" y="208"/>
                    </a:lnTo>
                    <a:lnTo>
                      <a:pt x="124" y="216"/>
                    </a:lnTo>
                    <a:lnTo>
                      <a:pt x="128" y="222"/>
                    </a:lnTo>
                    <a:lnTo>
                      <a:pt x="134" y="230"/>
                    </a:lnTo>
                    <a:lnTo>
                      <a:pt x="146" y="244"/>
                    </a:lnTo>
                    <a:lnTo>
                      <a:pt x="160" y="258"/>
                    </a:lnTo>
                    <a:lnTo>
                      <a:pt x="160" y="258"/>
                    </a:lnTo>
                    <a:lnTo>
                      <a:pt x="172" y="270"/>
                    </a:lnTo>
                    <a:lnTo>
                      <a:pt x="184" y="282"/>
                    </a:lnTo>
                    <a:lnTo>
                      <a:pt x="194" y="296"/>
                    </a:lnTo>
                    <a:lnTo>
                      <a:pt x="196" y="300"/>
                    </a:lnTo>
                    <a:lnTo>
                      <a:pt x="196" y="306"/>
                    </a:lnTo>
                    <a:lnTo>
                      <a:pt x="196" y="306"/>
                    </a:lnTo>
                    <a:lnTo>
                      <a:pt x="196" y="320"/>
                    </a:lnTo>
                    <a:lnTo>
                      <a:pt x="196" y="320"/>
                    </a:lnTo>
                    <a:lnTo>
                      <a:pt x="196" y="324"/>
                    </a:lnTo>
                    <a:lnTo>
                      <a:pt x="192" y="326"/>
                    </a:lnTo>
                    <a:lnTo>
                      <a:pt x="188" y="326"/>
                    </a:lnTo>
                    <a:lnTo>
                      <a:pt x="182" y="324"/>
                    </a:lnTo>
                    <a:lnTo>
                      <a:pt x="182" y="324"/>
                    </a:lnTo>
                    <a:lnTo>
                      <a:pt x="162" y="318"/>
                    </a:lnTo>
                    <a:lnTo>
                      <a:pt x="142" y="308"/>
                    </a:lnTo>
                    <a:lnTo>
                      <a:pt x="134" y="302"/>
                    </a:lnTo>
                    <a:lnTo>
                      <a:pt x="128" y="296"/>
                    </a:lnTo>
                    <a:lnTo>
                      <a:pt x="122" y="288"/>
                    </a:lnTo>
                    <a:lnTo>
                      <a:pt x="122" y="280"/>
                    </a:lnTo>
                    <a:lnTo>
                      <a:pt x="122" y="280"/>
                    </a:lnTo>
                    <a:lnTo>
                      <a:pt x="120" y="276"/>
                    </a:lnTo>
                    <a:lnTo>
                      <a:pt x="118" y="274"/>
                    </a:lnTo>
                    <a:lnTo>
                      <a:pt x="112" y="272"/>
                    </a:lnTo>
                    <a:lnTo>
                      <a:pt x="104" y="274"/>
                    </a:lnTo>
                    <a:lnTo>
                      <a:pt x="102" y="276"/>
                    </a:lnTo>
                    <a:lnTo>
                      <a:pt x="102" y="280"/>
                    </a:lnTo>
                    <a:lnTo>
                      <a:pt x="102" y="280"/>
                    </a:lnTo>
                    <a:lnTo>
                      <a:pt x="100" y="288"/>
                    </a:lnTo>
                    <a:lnTo>
                      <a:pt x="96" y="296"/>
                    </a:lnTo>
                    <a:lnTo>
                      <a:pt x="88" y="302"/>
                    </a:lnTo>
                    <a:lnTo>
                      <a:pt x="80" y="308"/>
                    </a:lnTo>
                    <a:lnTo>
                      <a:pt x="60" y="318"/>
                    </a:lnTo>
                    <a:lnTo>
                      <a:pt x="40" y="324"/>
                    </a:lnTo>
                    <a:lnTo>
                      <a:pt x="40" y="324"/>
                    </a:lnTo>
                    <a:lnTo>
                      <a:pt x="34" y="326"/>
                    </a:lnTo>
                    <a:lnTo>
                      <a:pt x="30" y="326"/>
                    </a:lnTo>
                    <a:lnTo>
                      <a:pt x="26" y="324"/>
                    </a:lnTo>
                    <a:lnTo>
                      <a:pt x="26" y="320"/>
                    </a:lnTo>
                    <a:lnTo>
                      <a:pt x="26" y="306"/>
                    </a:lnTo>
                    <a:lnTo>
                      <a:pt x="26" y="306"/>
                    </a:lnTo>
                    <a:lnTo>
                      <a:pt x="26" y="300"/>
                    </a:lnTo>
                    <a:lnTo>
                      <a:pt x="28" y="296"/>
                    </a:lnTo>
                    <a:lnTo>
                      <a:pt x="38" y="282"/>
                    </a:lnTo>
                    <a:lnTo>
                      <a:pt x="50" y="270"/>
                    </a:lnTo>
                    <a:lnTo>
                      <a:pt x="62" y="258"/>
                    </a:lnTo>
                    <a:lnTo>
                      <a:pt x="62" y="258"/>
                    </a:lnTo>
                    <a:lnTo>
                      <a:pt x="76" y="244"/>
                    </a:lnTo>
                    <a:lnTo>
                      <a:pt x="90" y="230"/>
                    </a:lnTo>
                    <a:lnTo>
                      <a:pt x="94" y="222"/>
                    </a:lnTo>
                    <a:lnTo>
                      <a:pt x="98" y="216"/>
                    </a:lnTo>
                    <a:lnTo>
                      <a:pt x="100" y="208"/>
                    </a:lnTo>
                    <a:lnTo>
                      <a:pt x="102" y="198"/>
                    </a:lnTo>
                    <a:lnTo>
                      <a:pt x="102" y="198"/>
                    </a:lnTo>
                    <a:lnTo>
                      <a:pt x="100" y="190"/>
                    </a:lnTo>
                    <a:lnTo>
                      <a:pt x="98" y="182"/>
                    </a:lnTo>
                    <a:lnTo>
                      <a:pt x="94" y="176"/>
                    </a:lnTo>
                    <a:lnTo>
                      <a:pt x="88" y="168"/>
                    </a:lnTo>
                    <a:lnTo>
                      <a:pt x="76" y="154"/>
                    </a:lnTo>
                    <a:lnTo>
                      <a:pt x="60" y="140"/>
                    </a:lnTo>
                    <a:lnTo>
                      <a:pt x="60" y="140"/>
                    </a:lnTo>
                    <a:lnTo>
                      <a:pt x="36" y="114"/>
                    </a:lnTo>
                    <a:lnTo>
                      <a:pt x="28" y="102"/>
                    </a:lnTo>
                    <a:lnTo>
                      <a:pt x="26" y="96"/>
                    </a:lnTo>
                    <a:lnTo>
                      <a:pt x="24" y="92"/>
                    </a:lnTo>
                    <a:lnTo>
                      <a:pt x="24" y="92"/>
                    </a:lnTo>
                    <a:lnTo>
                      <a:pt x="24" y="82"/>
                    </a:lnTo>
                    <a:lnTo>
                      <a:pt x="24" y="82"/>
                    </a:lnTo>
                    <a:lnTo>
                      <a:pt x="26" y="78"/>
                    </a:lnTo>
                    <a:lnTo>
                      <a:pt x="30" y="76"/>
                    </a:lnTo>
                    <a:lnTo>
                      <a:pt x="30" y="76"/>
                    </a:lnTo>
                    <a:lnTo>
                      <a:pt x="38" y="78"/>
                    </a:lnTo>
                    <a:lnTo>
                      <a:pt x="38" y="78"/>
                    </a:lnTo>
                    <a:lnTo>
                      <a:pt x="54" y="84"/>
                    </a:lnTo>
                    <a:lnTo>
                      <a:pt x="72" y="88"/>
                    </a:lnTo>
                    <a:lnTo>
                      <a:pt x="92" y="92"/>
                    </a:lnTo>
                    <a:lnTo>
                      <a:pt x="112" y="94"/>
                    </a:lnTo>
                    <a:lnTo>
                      <a:pt x="112" y="94"/>
                    </a:lnTo>
                    <a:lnTo>
                      <a:pt x="112" y="94"/>
                    </a:lnTo>
                    <a:lnTo>
                      <a:pt x="132" y="92"/>
                    </a:lnTo>
                    <a:lnTo>
                      <a:pt x="150" y="88"/>
                    </a:lnTo>
                    <a:lnTo>
                      <a:pt x="168" y="84"/>
                    </a:lnTo>
                    <a:lnTo>
                      <a:pt x="184" y="78"/>
                    </a:lnTo>
                    <a:lnTo>
                      <a:pt x="184" y="78"/>
                    </a:lnTo>
                    <a:lnTo>
                      <a:pt x="192" y="76"/>
                    </a:lnTo>
                    <a:lnTo>
                      <a:pt x="192" y="76"/>
                    </a:lnTo>
                    <a:lnTo>
                      <a:pt x="196" y="78"/>
                    </a:lnTo>
                    <a:lnTo>
                      <a:pt x="198" y="82"/>
                    </a:lnTo>
                    <a:lnTo>
                      <a:pt x="198" y="92"/>
                    </a:lnTo>
                    <a:lnTo>
                      <a:pt x="198" y="92"/>
                    </a:lnTo>
                    <a:lnTo>
                      <a:pt x="196" y="96"/>
                    </a:lnTo>
                    <a:lnTo>
                      <a:pt x="194" y="102"/>
                    </a:lnTo>
                    <a:lnTo>
                      <a:pt x="186" y="114"/>
                    </a:lnTo>
                    <a:lnTo>
                      <a:pt x="162" y="140"/>
                    </a:lnTo>
                    <a:lnTo>
                      <a:pt x="162" y="140"/>
                    </a:lnTo>
                    <a:lnTo>
                      <a:pt x="146" y="154"/>
                    </a:lnTo>
                    <a:lnTo>
                      <a:pt x="134" y="168"/>
                    </a:lnTo>
                    <a:lnTo>
                      <a:pt x="128" y="176"/>
                    </a:lnTo>
                    <a:lnTo>
                      <a:pt x="124" y="182"/>
                    </a:lnTo>
                    <a:lnTo>
                      <a:pt x="122" y="190"/>
                    </a:lnTo>
                    <a:lnTo>
                      <a:pt x="120" y="198"/>
                    </a:lnTo>
                    <a:lnTo>
                      <a:pt x="120" y="198"/>
                    </a:lnTo>
                    <a:close/>
                    <a:moveTo>
                      <a:pt x="30" y="46"/>
                    </a:moveTo>
                    <a:lnTo>
                      <a:pt x="30" y="46"/>
                    </a:lnTo>
                    <a:lnTo>
                      <a:pt x="44" y="40"/>
                    </a:lnTo>
                    <a:lnTo>
                      <a:pt x="60" y="32"/>
                    </a:lnTo>
                    <a:lnTo>
                      <a:pt x="84" y="28"/>
                    </a:lnTo>
                    <a:lnTo>
                      <a:pt x="112" y="26"/>
                    </a:lnTo>
                    <a:lnTo>
                      <a:pt x="112" y="26"/>
                    </a:lnTo>
                    <a:lnTo>
                      <a:pt x="128" y="26"/>
                    </a:lnTo>
                    <a:lnTo>
                      <a:pt x="142" y="28"/>
                    </a:lnTo>
                    <a:lnTo>
                      <a:pt x="168" y="36"/>
                    </a:lnTo>
                    <a:lnTo>
                      <a:pt x="184" y="44"/>
                    </a:lnTo>
                    <a:lnTo>
                      <a:pt x="192" y="46"/>
                    </a:lnTo>
                    <a:lnTo>
                      <a:pt x="192" y="46"/>
                    </a:lnTo>
                    <a:lnTo>
                      <a:pt x="198" y="52"/>
                    </a:lnTo>
                    <a:lnTo>
                      <a:pt x="200" y="56"/>
                    </a:lnTo>
                    <a:lnTo>
                      <a:pt x="200" y="58"/>
                    </a:lnTo>
                    <a:lnTo>
                      <a:pt x="198" y="58"/>
                    </a:lnTo>
                    <a:lnTo>
                      <a:pt x="198" y="58"/>
                    </a:lnTo>
                    <a:lnTo>
                      <a:pt x="182" y="66"/>
                    </a:lnTo>
                    <a:lnTo>
                      <a:pt x="162" y="72"/>
                    </a:lnTo>
                    <a:lnTo>
                      <a:pt x="138" y="78"/>
                    </a:lnTo>
                    <a:lnTo>
                      <a:pt x="112" y="80"/>
                    </a:lnTo>
                    <a:lnTo>
                      <a:pt x="112" y="80"/>
                    </a:lnTo>
                    <a:lnTo>
                      <a:pt x="84" y="78"/>
                    </a:lnTo>
                    <a:lnTo>
                      <a:pt x="60" y="72"/>
                    </a:lnTo>
                    <a:lnTo>
                      <a:pt x="40" y="66"/>
                    </a:lnTo>
                    <a:lnTo>
                      <a:pt x="26" y="58"/>
                    </a:lnTo>
                    <a:lnTo>
                      <a:pt x="26" y="58"/>
                    </a:lnTo>
                    <a:lnTo>
                      <a:pt x="24" y="56"/>
                    </a:lnTo>
                    <a:lnTo>
                      <a:pt x="24" y="54"/>
                    </a:lnTo>
                    <a:lnTo>
                      <a:pt x="26" y="50"/>
                    </a:lnTo>
                    <a:lnTo>
                      <a:pt x="30" y="46"/>
                    </a:lnTo>
                    <a:lnTo>
                      <a:pt x="30" y="46"/>
                    </a:lnTo>
                    <a:close/>
                    <a:moveTo>
                      <a:pt x="222" y="92"/>
                    </a:moveTo>
                    <a:lnTo>
                      <a:pt x="222" y="92"/>
                    </a:lnTo>
                    <a:lnTo>
                      <a:pt x="222" y="44"/>
                    </a:lnTo>
                    <a:lnTo>
                      <a:pt x="222" y="44"/>
                    </a:lnTo>
                    <a:lnTo>
                      <a:pt x="220" y="38"/>
                    </a:lnTo>
                    <a:lnTo>
                      <a:pt x="214" y="32"/>
                    </a:lnTo>
                    <a:lnTo>
                      <a:pt x="204" y="24"/>
                    </a:lnTo>
                    <a:lnTo>
                      <a:pt x="190" y="18"/>
                    </a:lnTo>
                    <a:lnTo>
                      <a:pt x="174" y="10"/>
                    </a:lnTo>
                    <a:lnTo>
                      <a:pt x="154" y="6"/>
                    </a:lnTo>
                    <a:lnTo>
                      <a:pt x="134" y="2"/>
                    </a:lnTo>
                    <a:lnTo>
                      <a:pt x="112" y="0"/>
                    </a:lnTo>
                    <a:lnTo>
                      <a:pt x="112" y="0"/>
                    </a:lnTo>
                    <a:lnTo>
                      <a:pt x="88" y="2"/>
                    </a:lnTo>
                    <a:lnTo>
                      <a:pt x="68" y="6"/>
                    </a:lnTo>
                    <a:lnTo>
                      <a:pt x="48" y="10"/>
                    </a:lnTo>
                    <a:lnTo>
                      <a:pt x="32" y="18"/>
                    </a:lnTo>
                    <a:lnTo>
                      <a:pt x="18" y="24"/>
                    </a:lnTo>
                    <a:lnTo>
                      <a:pt x="8" y="32"/>
                    </a:lnTo>
                    <a:lnTo>
                      <a:pt x="2" y="38"/>
                    </a:lnTo>
                    <a:lnTo>
                      <a:pt x="0" y="44"/>
                    </a:lnTo>
                    <a:lnTo>
                      <a:pt x="0" y="44"/>
                    </a:lnTo>
                    <a:lnTo>
                      <a:pt x="0" y="92"/>
                    </a:lnTo>
                    <a:lnTo>
                      <a:pt x="0" y="92"/>
                    </a:lnTo>
                    <a:lnTo>
                      <a:pt x="0" y="100"/>
                    </a:lnTo>
                    <a:lnTo>
                      <a:pt x="4" y="108"/>
                    </a:lnTo>
                    <a:lnTo>
                      <a:pt x="12" y="122"/>
                    </a:lnTo>
                    <a:lnTo>
                      <a:pt x="24" y="136"/>
                    </a:lnTo>
                    <a:lnTo>
                      <a:pt x="38" y="150"/>
                    </a:lnTo>
                    <a:lnTo>
                      <a:pt x="52" y="162"/>
                    </a:lnTo>
                    <a:lnTo>
                      <a:pt x="64" y="176"/>
                    </a:lnTo>
                    <a:lnTo>
                      <a:pt x="74" y="188"/>
                    </a:lnTo>
                    <a:lnTo>
                      <a:pt x="76" y="194"/>
                    </a:lnTo>
                    <a:lnTo>
                      <a:pt x="76" y="198"/>
                    </a:lnTo>
                    <a:lnTo>
                      <a:pt x="76" y="198"/>
                    </a:lnTo>
                    <a:lnTo>
                      <a:pt x="76" y="204"/>
                    </a:lnTo>
                    <a:lnTo>
                      <a:pt x="74" y="210"/>
                    </a:lnTo>
                    <a:lnTo>
                      <a:pt x="64" y="222"/>
                    </a:lnTo>
                    <a:lnTo>
                      <a:pt x="52" y="234"/>
                    </a:lnTo>
                    <a:lnTo>
                      <a:pt x="38" y="248"/>
                    </a:lnTo>
                    <a:lnTo>
                      <a:pt x="24" y="262"/>
                    </a:lnTo>
                    <a:lnTo>
                      <a:pt x="12" y="276"/>
                    </a:lnTo>
                    <a:lnTo>
                      <a:pt x="4" y="290"/>
                    </a:lnTo>
                    <a:lnTo>
                      <a:pt x="0" y="298"/>
                    </a:lnTo>
                    <a:lnTo>
                      <a:pt x="0" y="306"/>
                    </a:lnTo>
                    <a:lnTo>
                      <a:pt x="0" y="306"/>
                    </a:lnTo>
                    <a:lnTo>
                      <a:pt x="0" y="352"/>
                    </a:lnTo>
                    <a:lnTo>
                      <a:pt x="0" y="352"/>
                    </a:lnTo>
                    <a:lnTo>
                      <a:pt x="2" y="360"/>
                    </a:lnTo>
                    <a:lnTo>
                      <a:pt x="8" y="366"/>
                    </a:lnTo>
                    <a:lnTo>
                      <a:pt x="18" y="374"/>
                    </a:lnTo>
                    <a:lnTo>
                      <a:pt x="32" y="380"/>
                    </a:lnTo>
                    <a:lnTo>
                      <a:pt x="48" y="388"/>
                    </a:lnTo>
                    <a:lnTo>
                      <a:pt x="68" y="392"/>
                    </a:lnTo>
                    <a:lnTo>
                      <a:pt x="88" y="396"/>
                    </a:lnTo>
                    <a:lnTo>
                      <a:pt x="112" y="396"/>
                    </a:lnTo>
                    <a:lnTo>
                      <a:pt x="112" y="396"/>
                    </a:lnTo>
                    <a:lnTo>
                      <a:pt x="134" y="396"/>
                    </a:lnTo>
                    <a:lnTo>
                      <a:pt x="154" y="392"/>
                    </a:lnTo>
                    <a:lnTo>
                      <a:pt x="174" y="388"/>
                    </a:lnTo>
                    <a:lnTo>
                      <a:pt x="190" y="380"/>
                    </a:lnTo>
                    <a:lnTo>
                      <a:pt x="204" y="374"/>
                    </a:lnTo>
                    <a:lnTo>
                      <a:pt x="214" y="366"/>
                    </a:lnTo>
                    <a:lnTo>
                      <a:pt x="220" y="360"/>
                    </a:lnTo>
                    <a:lnTo>
                      <a:pt x="222" y="352"/>
                    </a:lnTo>
                    <a:lnTo>
                      <a:pt x="222" y="352"/>
                    </a:lnTo>
                    <a:lnTo>
                      <a:pt x="222" y="306"/>
                    </a:lnTo>
                    <a:lnTo>
                      <a:pt x="222" y="306"/>
                    </a:lnTo>
                    <a:lnTo>
                      <a:pt x="222" y="298"/>
                    </a:lnTo>
                    <a:lnTo>
                      <a:pt x="218" y="290"/>
                    </a:lnTo>
                    <a:lnTo>
                      <a:pt x="210" y="276"/>
                    </a:lnTo>
                    <a:lnTo>
                      <a:pt x="198" y="262"/>
                    </a:lnTo>
                    <a:lnTo>
                      <a:pt x="184" y="248"/>
                    </a:lnTo>
                    <a:lnTo>
                      <a:pt x="170" y="234"/>
                    </a:lnTo>
                    <a:lnTo>
                      <a:pt x="158" y="222"/>
                    </a:lnTo>
                    <a:lnTo>
                      <a:pt x="148" y="210"/>
                    </a:lnTo>
                    <a:lnTo>
                      <a:pt x="146" y="204"/>
                    </a:lnTo>
                    <a:lnTo>
                      <a:pt x="146" y="198"/>
                    </a:lnTo>
                    <a:lnTo>
                      <a:pt x="146" y="198"/>
                    </a:lnTo>
                    <a:lnTo>
                      <a:pt x="146" y="194"/>
                    </a:lnTo>
                    <a:lnTo>
                      <a:pt x="148" y="188"/>
                    </a:lnTo>
                    <a:lnTo>
                      <a:pt x="158" y="176"/>
                    </a:lnTo>
                    <a:lnTo>
                      <a:pt x="170" y="162"/>
                    </a:lnTo>
                    <a:lnTo>
                      <a:pt x="184" y="150"/>
                    </a:lnTo>
                    <a:lnTo>
                      <a:pt x="198" y="136"/>
                    </a:lnTo>
                    <a:lnTo>
                      <a:pt x="210" y="122"/>
                    </a:lnTo>
                    <a:lnTo>
                      <a:pt x="218" y="108"/>
                    </a:lnTo>
                    <a:lnTo>
                      <a:pt x="222" y="100"/>
                    </a:lnTo>
                    <a:lnTo>
                      <a:pt x="222" y="92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80" name="Freeform 127"/>
              <p:cNvSpPr>
                <a:spLocks/>
              </p:cNvSpPr>
              <p:nvPr/>
            </p:nvSpPr>
            <p:spPr bwMode="auto">
              <a:xfrm>
                <a:off x="3982656" y="190500"/>
                <a:ext cx="279400" cy="85725"/>
              </a:xfrm>
              <a:custGeom>
                <a:avLst/>
                <a:gdLst/>
                <a:ahLst/>
                <a:cxnLst>
                  <a:cxn ang="0">
                    <a:pos x="6" y="20"/>
                  </a:cxn>
                  <a:cxn ang="0">
                    <a:pos x="6" y="20"/>
                  </a:cxn>
                  <a:cxn ang="0">
                    <a:pos x="20" y="14"/>
                  </a:cxn>
                  <a:cxn ang="0">
                    <a:pos x="36" y="6"/>
                  </a:cxn>
                  <a:cxn ang="0">
                    <a:pos x="60" y="2"/>
                  </a:cxn>
                  <a:cxn ang="0">
                    <a:pos x="88" y="0"/>
                  </a:cxn>
                  <a:cxn ang="0">
                    <a:pos x="88" y="0"/>
                  </a:cxn>
                  <a:cxn ang="0">
                    <a:pos x="104" y="0"/>
                  </a:cxn>
                  <a:cxn ang="0">
                    <a:pos x="118" y="2"/>
                  </a:cxn>
                  <a:cxn ang="0">
                    <a:pos x="144" y="10"/>
                  </a:cxn>
                  <a:cxn ang="0">
                    <a:pos x="160" y="18"/>
                  </a:cxn>
                  <a:cxn ang="0">
                    <a:pos x="168" y="20"/>
                  </a:cxn>
                  <a:cxn ang="0">
                    <a:pos x="168" y="20"/>
                  </a:cxn>
                  <a:cxn ang="0">
                    <a:pos x="174" y="26"/>
                  </a:cxn>
                  <a:cxn ang="0">
                    <a:pos x="176" y="30"/>
                  </a:cxn>
                  <a:cxn ang="0">
                    <a:pos x="176" y="32"/>
                  </a:cxn>
                  <a:cxn ang="0">
                    <a:pos x="174" y="32"/>
                  </a:cxn>
                  <a:cxn ang="0">
                    <a:pos x="174" y="32"/>
                  </a:cxn>
                  <a:cxn ang="0">
                    <a:pos x="158" y="40"/>
                  </a:cxn>
                  <a:cxn ang="0">
                    <a:pos x="138" y="46"/>
                  </a:cxn>
                  <a:cxn ang="0">
                    <a:pos x="114" y="52"/>
                  </a:cxn>
                  <a:cxn ang="0">
                    <a:pos x="88" y="54"/>
                  </a:cxn>
                  <a:cxn ang="0">
                    <a:pos x="88" y="54"/>
                  </a:cxn>
                  <a:cxn ang="0">
                    <a:pos x="60" y="52"/>
                  </a:cxn>
                  <a:cxn ang="0">
                    <a:pos x="36" y="46"/>
                  </a:cxn>
                  <a:cxn ang="0">
                    <a:pos x="16" y="40"/>
                  </a:cxn>
                  <a:cxn ang="0">
                    <a:pos x="2" y="32"/>
                  </a:cxn>
                  <a:cxn ang="0">
                    <a:pos x="2" y="32"/>
                  </a:cxn>
                  <a:cxn ang="0">
                    <a:pos x="0" y="30"/>
                  </a:cxn>
                  <a:cxn ang="0">
                    <a:pos x="0" y="28"/>
                  </a:cxn>
                  <a:cxn ang="0">
                    <a:pos x="2" y="24"/>
                  </a:cxn>
                  <a:cxn ang="0">
                    <a:pos x="6" y="20"/>
                  </a:cxn>
                  <a:cxn ang="0">
                    <a:pos x="6" y="20"/>
                  </a:cxn>
                </a:cxnLst>
                <a:rect l="0" t="0" r="r" b="b"/>
                <a:pathLst>
                  <a:path w="176" h="54">
                    <a:moveTo>
                      <a:pt x="6" y="20"/>
                    </a:moveTo>
                    <a:lnTo>
                      <a:pt x="6" y="20"/>
                    </a:lnTo>
                    <a:lnTo>
                      <a:pt x="20" y="14"/>
                    </a:lnTo>
                    <a:lnTo>
                      <a:pt x="36" y="6"/>
                    </a:lnTo>
                    <a:lnTo>
                      <a:pt x="60" y="2"/>
                    </a:lnTo>
                    <a:lnTo>
                      <a:pt x="88" y="0"/>
                    </a:lnTo>
                    <a:lnTo>
                      <a:pt x="88" y="0"/>
                    </a:lnTo>
                    <a:lnTo>
                      <a:pt x="104" y="0"/>
                    </a:lnTo>
                    <a:lnTo>
                      <a:pt x="118" y="2"/>
                    </a:lnTo>
                    <a:lnTo>
                      <a:pt x="144" y="10"/>
                    </a:lnTo>
                    <a:lnTo>
                      <a:pt x="160" y="18"/>
                    </a:lnTo>
                    <a:lnTo>
                      <a:pt x="168" y="20"/>
                    </a:lnTo>
                    <a:lnTo>
                      <a:pt x="168" y="20"/>
                    </a:lnTo>
                    <a:lnTo>
                      <a:pt x="174" y="26"/>
                    </a:lnTo>
                    <a:lnTo>
                      <a:pt x="176" y="30"/>
                    </a:lnTo>
                    <a:lnTo>
                      <a:pt x="176" y="32"/>
                    </a:lnTo>
                    <a:lnTo>
                      <a:pt x="174" y="32"/>
                    </a:lnTo>
                    <a:lnTo>
                      <a:pt x="174" y="32"/>
                    </a:lnTo>
                    <a:lnTo>
                      <a:pt x="158" y="40"/>
                    </a:lnTo>
                    <a:lnTo>
                      <a:pt x="138" y="46"/>
                    </a:lnTo>
                    <a:lnTo>
                      <a:pt x="114" y="52"/>
                    </a:lnTo>
                    <a:lnTo>
                      <a:pt x="88" y="54"/>
                    </a:lnTo>
                    <a:lnTo>
                      <a:pt x="88" y="54"/>
                    </a:lnTo>
                    <a:lnTo>
                      <a:pt x="60" y="52"/>
                    </a:lnTo>
                    <a:lnTo>
                      <a:pt x="36" y="46"/>
                    </a:lnTo>
                    <a:lnTo>
                      <a:pt x="16" y="40"/>
                    </a:lnTo>
                    <a:lnTo>
                      <a:pt x="2" y="32"/>
                    </a:lnTo>
                    <a:lnTo>
                      <a:pt x="2" y="32"/>
                    </a:lnTo>
                    <a:lnTo>
                      <a:pt x="0" y="30"/>
                    </a:lnTo>
                    <a:lnTo>
                      <a:pt x="0" y="28"/>
                    </a:lnTo>
                    <a:lnTo>
                      <a:pt x="2" y="24"/>
                    </a:lnTo>
                    <a:lnTo>
                      <a:pt x="6" y="20"/>
                    </a:lnTo>
                    <a:lnTo>
                      <a:pt x="6" y="20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81" name="Freeform 128"/>
              <p:cNvSpPr>
                <a:spLocks/>
              </p:cNvSpPr>
              <p:nvPr/>
            </p:nvSpPr>
            <p:spPr bwMode="auto">
              <a:xfrm>
                <a:off x="3944556" y="149225"/>
                <a:ext cx="352425" cy="628650"/>
              </a:xfrm>
              <a:custGeom>
                <a:avLst/>
                <a:gdLst/>
                <a:ahLst/>
                <a:cxnLst>
                  <a:cxn ang="0">
                    <a:pos x="222" y="92"/>
                  </a:cxn>
                  <a:cxn ang="0">
                    <a:pos x="222" y="44"/>
                  </a:cxn>
                  <a:cxn ang="0">
                    <a:pos x="214" y="32"/>
                  </a:cxn>
                  <a:cxn ang="0">
                    <a:pos x="190" y="18"/>
                  </a:cxn>
                  <a:cxn ang="0">
                    <a:pos x="154" y="6"/>
                  </a:cxn>
                  <a:cxn ang="0">
                    <a:pos x="112" y="0"/>
                  </a:cxn>
                  <a:cxn ang="0">
                    <a:pos x="88" y="2"/>
                  </a:cxn>
                  <a:cxn ang="0">
                    <a:pos x="48" y="10"/>
                  </a:cxn>
                  <a:cxn ang="0">
                    <a:pos x="18" y="24"/>
                  </a:cxn>
                  <a:cxn ang="0">
                    <a:pos x="2" y="38"/>
                  </a:cxn>
                  <a:cxn ang="0">
                    <a:pos x="0" y="44"/>
                  </a:cxn>
                  <a:cxn ang="0">
                    <a:pos x="0" y="92"/>
                  </a:cxn>
                  <a:cxn ang="0">
                    <a:pos x="4" y="108"/>
                  </a:cxn>
                  <a:cxn ang="0">
                    <a:pos x="24" y="136"/>
                  </a:cxn>
                  <a:cxn ang="0">
                    <a:pos x="52" y="162"/>
                  </a:cxn>
                  <a:cxn ang="0">
                    <a:pos x="74" y="188"/>
                  </a:cxn>
                  <a:cxn ang="0">
                    <a:pos x="76" y="198"/>
                  </a:cxn>
                  <a:cxn ang="0">
                    <a:pos x="76" y="204"/>
                  </a:cxn>
                  <a:cxn ang="0">
                    <a:pos x="64" y="222"/>
                  </a:cxn>
                  <a:cxn ang="0">
                    <a:pos x="38" y="248"/>
                  </a:cxn>
                  <a:cxn ang="0">
                    <a:pos x="12" y="276"/>
                  </a:cxn>
                  <a:cxn ang="0">
                    <a:pos x="0" y="298"/>
                  </a:cxn>
                  <a:cxn ang="0">
                    <a:pos x="0" y="306"/>
                  </a:cxn>
                  <a:cxn ang="0">
                    <a:pos x="0" y="352"/>
                  </a:cxn>
                  <a:cxn ang="0">
                    <a:pos x="8" y="366"/>
                  </a:cxn>
                  <a:cxn ang="0">
                    <a:pos x="32" y="380"/>
                  </a:cxn>
                  <a:cxn ang="0">
                    <a:pos x="68" y="392"/>
                  </a:cxn>
                  <a:cxn ang="0">
                    <a:pos x="112" y="396"/>
                  </a:cxn>
                  <a:cxn ang="0">
                    <a:pos x="134" y="396"/>
                  </a:cxn>
                  <a:cxn ang="0">
                    <a:pos x="174" y="388"/>
                  </a:cxn>
                  <a:cxn ang="0">
                    <a:pos x="204" y="374"/>
                  </a:cxn>
                  <a:cxn ang="0">
                    <a:pos x="220" y="360"/>
                  </a:cxn>
                  <a:cxn ang="0">
                    <a:pos x="222" y="352"/>
                  </a:cxn>
                  <a:cxn ang="0">
                    <a:pos x="222" y="306"/>
                  </a:cxn>
                  <a:cxn ang="0">
                    <a:pos x="218" y="290"/>
                  </a:cxn>
                  <a:cxn ang="0">
                    <a:pos x="198" y="262"/>
                  </a:cxn>
                  <a:cxn ang="0">
                    <a:pos x="170" y="234"/>
                  </a:cxn>
                  <a:cxn ang="0">
                    <a:pos x="148" y="210"/>
                  </a:cxn>
                  <a:cxn ang="0">
                    <a:pos x="146" y="198"/>
                  </a:cxn>
                  <a:cxn ang="0">
                    <a:pos x="146" y="194"/>
                  </a:cxn>
                  <a:cxn ang="0">
                    <a:pos x="158" y="176"/>
                  </a:cxn>
                  <a:cxn ang="0">
                    <a:pos x="184" y="150"/>
                  </a:cxn>
                  <a:cxn ang="0">
                    <a:pos x="210" y="122"/>
                  </a:cxn>
                  <a:cxn ang="0">
                    <a:pos x="222" y="100"/>
                  </a:cxn>
                </a:cxnLst>
                <a:rect l="0" t="0" r="r" b="b"/>
                <a:pathLst>
                  <a:path w="222" h="396">
                    <a:moveTo>
                      <a:pt x="222" y="92"/>
                    </a:moveTo>
                    <a:lnTo>
                      <a:pt x="222" y="92"/>
                    </a:lnTo>
                    <a:lnTo>
                      <a:pt x="222" y="44"/>
                    </a:lnTo>
                    <a:lnTo>
                      <a:pt x="222" y="44"/>
                    </a:lnTo>
                    <a:lnTo>
                      <a:pt x="220" y="38"/>
                    </a:lnTo>
                    <a:lnTo>
                      <a:pt x="214" y="32"/>
                    </a:lnTo>
                    <a:lnTo>
                      <a:pt x="204" y="24"/>
                    </a:lnTo>
                    <a:lnTo>
                      <a:pt x="190" y="18"/>
                    </a:lnTo>
                    <a:lnTo>
                      <a:pt x="174" y="10"/>
                    </a:lnTo>
                    <a:lnTo>
                      <a:pt x="154" y="6"/>
                    </a:lnTo>
                    <a:lnTo>
                      <a:pt x="134" y="2"/>
                    </a:lnTo>
                    <a:lnTo>
                      <a:pt x="112" y="0"/>
                    </a:lnTo>
                    <a:lnTo>
                      <a:pt x="112" y="0"/>
                    </a:lnTo>
                    <a:lnTo>
                      <a:pt x="88" y="2"/>
                    </a:lnTo>
                    <a:lnTo>
                      <a:pt x="68" y="6"/>
                    </a:lnTo>
                    <a:lnTo>
                      <a:pt x="48" y="10"/>
                    </a:lnTo>
                    <a:lnTo>
                      <a:pt x="32" y="18"/>
                    </a:lnTo>
                    <a:lnTo>
                      <a:pt x="18" y="24"/>
                    </a:lnTo>
                    <a:lnTo>
                      <a:pt x="8" y="32"/>
                    </a:lnTo>
                    <a:lnTo>
                      <a:pt x="2" y="38"/>
                    </a:lnTo>
                    <a:lnTo>
                      <a:pt x="0" y="44"/>
                    </a:lnTo>
                    <a:lnTo>
                      <a:pt x="0" y="44"/>
                    </a:lnTo>
                    <a:lnTo>
                      <a:pt x="0" y="92"/>
                    </a:lnTo>
                    <a:lnTo>
                      <a:pt x="0" y="92"/>
                    </a:lnTo>
                    <a:lnTo>
                      <a:pt x="0" y="100"/>
                    </a:lnTo>
                    <a:lnTo>
                      <a:pt x="4" y="108"/>
                    </a:lnTo>
                    <a:lnTo>
                      <a:pt x="12" y="122"/>
                    </a:lnTo>
                    <a:lnTo>
                      <a:pt x="24" y="136"/>
                    </a:lnTo>
                    <a:lnTo>
                      <a:pt x="38" y="150"/>
                    </a:lnTo>
                    <a:lnTo>
                      <a:pt x="52" y="162"/>
                    </a:lnTo>
                    <a:lnTo>
                      <a:pt x="64" y="176"/>
                    </a:lnTo>
                    <a:lnTo>
                      <a:pt x="74" y="188"/>
                    </a:lnTo>
                    <a:lnTo>
                      <a:pt x="76" y="194"/>
                    </a:lnTo>
                    <a:lnTo>
                      <a:pt x="76" y="198"/>
                    </a:lnTo>
                    <a:lnTo>
                      <a:pt x="76" y="198"/>
                    </a:lnTo>
                    <a:lnTo>
                      <a:pt x="76" y="204"/>
                    </a:lnTo>
                    <a:lnTo>
                      <a:pt x="74" y="210"/>
                    </a:lnTo>
                    <a:lnTo>
                      <a:pt x="64" y="222"/>
                    </a:lnTo>
                    <a:lnTo>
                      <a:pt x="52" y="234"/>
                    </a:lnTo>
                    <a:lnTo>
                      <a:pt x="38" y="248"/>
                    </a:lnTo>
                    <a:lnTo>
                      <a:pt x="24" y="262"/>
                    </a:lnTo>
                    <a:lnTo>
                      <a:pt x="12" y="276"/>
                    </a:lnTo>
                    <a:lnTo>
                      <a:pt x="4" y="290"/>
                    </a:lnTo>
                    <a:lnTo>
                      <a:pt x="0" y="298"/>
                    </a:lnTo>
                    <a:lnTo>
                      <a:pt x="0" y="306"/>
                    </a:lnTo>
                    <a:lnTo>
                      <a:pt x="0" y="306"/>
                    </a:lnTo>
                    <a:lnTo>
                      <a:pt x="0" y="352"/>
                    </a:lnTo>
                    <a:lnTo>
                      <a:pt x="0" y="352"/>
                    </a:lnTo>
                    <a:lnTo>
                      <a:pt x="2" y="360"/>
                    </a:lnTo>
                    <a:lnTo>
                      <a:pt x="8" y="366"/>
                    </a:lnTo>
                    <a:lnTo>
                      <a:pt x="18" y="374"/>
                    </a:lnTo>
                    <a:lnTo>
                      <a:pt x="32" y="380"/>
                    </a:lnTo>
                    <a:lnTo>
                      <a:pt x="48" y="388"/>
                    </a:lnTo>
                    <a:lnTo>
                      <a:pt x="68" y="392"/>
                    </a:lnTo>
                    <a:lnTo>
                      <a:pt x="88" y="396"/>
                    </a:lnTo>
                    <a:lnTo>
                      <a:pt x="112" y="396"/>
                    </a:lnTo>
                    <a:lnTo>
                      <a:pt x="112" y="396"/>
                    </a:lnTo>
                    <a:lnTo>
                      <a:pt x="134" y="396"/>
                    </a:lnTo>
                    <a:lnTo>
                      <a:pt x="154" y="392"/>
                    </a:lnTo>
                    <a:lnTo>
                      <a:pt x="174" y="388"/>
                    </a:lnTo>
                    <a:lnTo>
                      <a:pt x="190" y="380"/>
                    </a:lnTo>
                    <a:lnTo>
                      <a:pt x="204" y="374"/>
                    </a:lnTo>
                    <a:lnTo>
                      <a:pt x="214" y="366"/>
                    </a:lnTo>
                    <a:lnTo>
                      <a:pt x="220" y="360"/>
                    </a:lnTo>
                    <a:lnTo>
                      <a:pt x="222" y="352"/>
                    </a:lnTo>
                    <a:lnTo>
                      <a:pt x="222" y="352"/>
                    </a:lnTo>
                    <a:lnTo>
                      <a:pt x="222" y="306"/>
                    </a:lnTo>
                    <a:lnTo>
                      <a:pt x="222" y="306"/>
                    </a:lnTo>
                    <a:lnTo>
                      <a:pt x="222" y="298"/>
                    </a:lnTo>
                    <a:lnTo>
                      <a:pt x="218" y="290"/>
                    </a:lnTo>
                    <a:lnTo>
                      <a:pt x="210" y="276"/>
                    </a:lnTo>
                    <a:lnTo>
                      <a:pt x="198" y="262"/>
                    </a:lnTo>
                    <a:lnTo>
                      <a:pt x="184" y="248"/>
                    </a:lnTo>
                    <a:lnTo>
                      <a:pt x="170" y="234"/>
                    </a:lnTo>
                    <a:lnTo>
                      <a:pt x="158" y="222"/>
                    </a:lnTo>
                    <a:lnTo>
                      <a:pt x="148" y="210"/>
                    </a:lnTo>
                    <a:lnTo>
                      <a:pt x="146" y="204"/>
                    </a:lnTo>
                    <a:lnTo>
                      <a:pt x="146" y="198"/>
                    </a:lnTo>
                    <a:lnTo>
                      <a:pt x="146" y="198"/>
                    </a:lnTo>
                    <a:lnTo>
                      <a:pt x="146" y="194"/>
                    </a:lnTo>
                    <a:lnTo>
                      <a:pt x="148" y="188"/>
                    </a:lnTo>
                    <a:lnTo>
                      <a:pt x="158" y="176"/>
                    </a:lnTo>
                    <a:lnTo>
                      <a:pt x="170" y="162"/>
                    </a:lnTo>
                    <a:lnTo>
                      <a:pt x="184" y="150"/>
                    </a:lnTo>
                    <a:lnTo>
                      <a:pt x="198" y="136"/>
                    </a:lnTo>
                    <a:lnTo>
                      <a:pt x="210" y="122"/>
                    </a:lnTo>
                    <a:lnTo>
                      <a:pt x="218" y="108"/>
                    </a:lnTo>
                    <a:lnTo>
                      <a:pt x="222" y="100"/>
                    </a:lnTo>
                    <a:lnTo>
                      <a:pt x="222" y="92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</p:grpSp>
      </p:grpSp>
      <p:grpSp>
        <p:nvGrpSpPr>
          <p:cNvPr id="13" name="组合 12"/>
          <p:cNvGrpSpPr/>
          <p:nvPr/>
        </p:nvGrpSpPr>
        <p:grpSpPr>
          <a:xfrm>
            <a:off x="3054594" y="4595232"/>
            <a:ext cx="752016" cy="752016"/>
            <a:chOff x="2290350" y="3446424"/>
            <a:chExt cx="564012" cy="564012"/>
          </a:xfrm>
        </p:grpSpPr>
        <p:sp>
          <p:nvSpPr>
            <p:cNvPr id="38" name="椭圆 37"/>
            <p:cNvSpPr/>
            <p:nvPr/>
          </p:nvSpPr>
          <p:spPr>
            <a:xfrm>
              <a:off x="2290350" y="3446424"/>
              <a:ext cx="564012" cy="564012"/>
            </a:xfrm>
            <a:prstGeom prst="ellipse">
              <a:avLst/>
            </a:prstGeom>
            <a:noFill/>
            <a:ln w="19050" cmpd="sng">
              <a:solidFill>
                <a:schemeClr val="tx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82" name="Freeform 129"/>
            <p:cNvSpPr>
              <a:spLocks noEditPoints="1"/>
            </p:cNvSpPr>
            <p:nvPr/>
          </p:nvSpPr>
          <p:spPr bwMode="auto">
            <a:xfrm>
              <a:off x="2443869" y="3563725"/>
              <a:ext cx="295673" cy="295673"/>
            </a:xfrm>
            <a:custGeom>
              <a:avLst/>
              <a:gdLst/>
              <a:ahLst/>
              <a:cxnLst>
                <a:cxn ang="0">
                  <a:pos x="68" y="362"/>
                </a:cxn>
                <a:cxn ang="0">
                  <a:pos x="114" y="318"/>
                </a:cxn>
                <a:cxn ang="0">
                  <a:pos x="158" y="272"/>
                </a:cxn>
                <a:cxn ang="0">
                  <a:pos x="204" y="250"/>
                </a:cxn>
                <a:cxn ang="0">
                  <a:pos x="204" y="218"/>
                </a:cxn>
                <a:cxn ang="0">
                  <a:pos x="226" y="224"/>
                </a:cxn>
                <a:cxn ang="0">
                  <a:pos x="248" y="226"/>
                </a:cxn>
                <a:cxn ang="0">
                  <a:pos x="272" y="224"/>
                </a:cxn>
                <a:cxn ang="0">
                  <a:pos x="312" y="208"/>
                </a:cxn>
                <a:cxn ang="0">
                  <a:pos x="342" y="176"/>
                </a:cxn>
                <a:cxn ang="0">
                  <a:pos x="360" y="136"/>
                </a:cxn>
                <a:cxn ang="0">
                  <a:pos x="362" y="114"/>
                </a:cxn>
                <a:cxn ang="0">
                  <a:pos x="352" y="70"/>
                </a:cxn>
                <a:cxn ang="0">
                  <a:pos x="328" y="34"/>
                </a:cxn>
                <a:cxn ang="0">
                  <a:pos x="292" y="10"/>
                </a:cxn>
                <a:cxn ang="0">
                  <a:pos x="248" y="0"/>
                </a:cxn>
                <a:cxn ang="0">
                  <a:pos x="226" y="4"/>
                </a:cxn>
                <a:cxn ang="0">
                  <a:pos x="186" y="20"/>
                </a:cxn>
                <a:cxn ang="0">
                  <a:pos x="156" y="50"/>
                </a:cxn>
                <a:cxn ang="0">
                  <a:pos x="138" y="92"/>
                </a:cxn>
                <a:cxn ang="0">
                  <a:pos x="136" y="114"/>
                </a:cxn>
                <a:cxn ang="0">
                  <a:pos x="138" y="138"/>
                </a:cxn>
                <a:cxn ang="0">
                  <a:pos x="114" y="158"/>
                </a:cxn>
                <a:cxn ang="0">
                  <a:pos x="0" y="294"/>
                </a:cxn>
                <a:cxn ang="0">
                  <a:pos x="46" y="362"/>
                </a:cxn>
                <a:cxn ang="0">
                  <a:pos x="272" y="46"/>
                </a:cxn>
                <a:cxn ang="0">
                  <a:pos x="288" y="50"/>
                </a:cxn>
                <a:cxn ang="0">
                  <a:pos x="304" y="60"/>
                </a:cxn>
                <a:cxn ang="0">
                  <a:pos x="312" y="74"/>
                </a:cxn>
                <a:cxn ang="0">
                  <a:pos x="316" y="92"/>
                </a:cxn>
                <a:cxn ang="0">
                  <a:pos x="316" y="100"/>
                </a:cxn>
                <a:cxn ang="0">
                  <a:pos x="308" y="116"/>
                </a:cxn>
                <a:cxn ang="0">
                  <a:pos x="296" y="128"/>
                </a:cxn>
                <a:cxn ang="0">
                  <a:pos x="280" y="136"/>
                </a:cxn>
                <a:cxn ang="0">
                  <a:pos x="272" y="136"/>
                </a:cxn>
                <a:cxn ang="0">
                  <a:pos x="254" y="132"/>
                </a:cxn>
                <a:cxn ang="0">
                  <a:pos x="240" y="124"/>
                </a:cxn>
                <a:cxn ang="0">
                  <a:pos x="230" y="108"/>
                </a:cxn>
                <a:cxn ang="0">
                  <a:pos x="226" y="92"/>
                </a:cxn>
                <a:cxn ang="0">
                  <a:pos x="228" y="82"/>
                </a:cxn>
                <a:cxn ang="0">
                  <a:pos x="234" y="66"/>
                </a:cxn>
                <a:cxn ang="0">
                  <a:pos x="246" y="54"/>
                </a:cxn>
                <a:cxn ang="0">
                  <a:pos x="262" y="46"/>
                </a:cxn>
                <a:cxn ang="0">
                  <a:pos x="272" y="46"/>
                </a:cxn>
              </a:cxnLst>
              <a:rect l="0" t="0" r="r" b="b"/>
              <a:pathLst>
                <a:path w="362" h="362">
                  <a:moveTo>
                    <a:pt x="46" y="362"/>
                  </a:moveTo>
                  <a:lnTo>
                    <a:pt x="68" y="362"/>
                  </a:lnTo>
                  <a:lnTo>
                    <a:pt x="68" y="318"/>
                  </a:lnTo>
                  <a:lnTo>
                    <a:pt x="114" y="318"/>
                  </a:lnTo>
                  <a:lnTo>
                    <a:pt x="114" y="272"/>
                  </a:lnTo>
                  <a:lnTo>
                    <a:pt x="158" y="272"/>
                  </a:lnTo>
                  <a:lnTo>
                    <a:pt x="158" y="250"/>
                  </a:lnTo>
                  <a:lnTo>
                    <a:pt x="204" y="250"/>
                  </a:lnTo>
                  <a:lnTo>
                    <a:pt x="204" y="226"/>
                  </a:lnTo>
                  <a:lnTo>
                    <a:pt x="204" y="218"/>
                  </a:lnTo>
                  <a:lnTo>
                    <a:pt x="204" y="218"/>
                  </a:lnTo>
                  <a:lnTo>
                    <a:pt x="226" y="224"/>
                  </a:lnTo>
                  <a:lnTo>
                    <a:pt x="236" y="226"/>
                  </a:lnTo>
                  <a:lnTo>
                    <a:pt x="248" y="226"/>
                  </a:lnTo>
                  <a:lnTo>
                    <a:pt x="248" y="226"/>
                  </a:lnTo>
                  <a:lnTo>
                    <a:pt x="272" y="224"/>
                  </a:lnTo>
                  <a:lnTo>
                    <a:pt x="292" y="218"/>
                  </a:lnTo>
                  <a:lnTo>
                    <a:pt x="312" y="208"/>
                  </a:lnTo>
                  <a:lnTo>
                    <a:pt x="328" y="194"/>
                  </a:lnTo>
                  <a:lnTo>
                    <a:pt x="342" y="176"/>
                  </a:lnTo>
                  <a:lnTo>
                    <a:pt x="352" y="158"/>
                  </a:lnTo>
                  <a:lnTo>
                    <a:pt x="360" y="136"/>
                  </a:lnTo>
                  <a:lnTo>
                    <a:pt x="362" y="114"/>
                  </a:lnTo>
                  <a:lnTo>
                    <a:pt x="362" y="114"/>
                  </a:lnTo>
                  <a:lnTo>
                    <a:pt x="360" y="92"/>
                  </a:lnTo>
                  <a:lnTo>
                    <a:pt x="352" y="70"/>
                  </a:lnTo>
                  <a:lnTo>
                    <a:pt x="342" y="50"/>
                  </a:lnTo>
                  <a:lnTo>
                    <a:pt x="328" y="34"/>
                  </a:lnTo>
                  <a:lnTo>
                    <a:pt x="312" y="20"/>
                  </a:lnTo>
                  <a:lnTo>
                    <a:pt x="292" y="10"/>
                  </a:lnTo>
                  <a:lnTo>
                    <a:pt x="272" y="4"/>
                  </a:lnTo>
                  <a:lnTo>
                    <a:pt x="248" y="0"/>
                  </a:lnTo>
                  <a:lnTo>
                    <a:pt x="248" y="0"/>
                  </a:lnTo>
                  <a:lnTo>
                    <a:pt x="226" y="4"/>
                  </a:lnTo>
                  <a:lnTo>
                    <a:pt x="204" y="10"/>
                  </a:lnTo>
                  <a:lnTo>
                    <a:pt x="186" y="20"/>
                  </a:lnTo>
                  <a:lnTo>
                    <a:pt x="168" y="34"/>
                  </a:lnTo>
                  <a:lnTo>
                    <a:pt x="156" y="50"/>
                  </a:lnTo>
                  <a:lnTo>
                    <a:pt x="144" y="70"/>
                  </a:lnTo>
                  <a:lnTo>
                    <a:pt x="138" y="92"/>
                  </a:lnTo>
                  <a:lnTo>
                    <a:pt x="136" y="114"/>
                  </a:lnTo>
                  <a:lnTo>
                    <a:pt x="136" y="114"/>
                  </a:lnTo>
                  <a:lnTo>
                    <a:pt x="136" y="126"/>
                  </a:lnTo>
                  <a:lnTo>
                    <a:pt x="138" y="138"/>
                  </a:lnTo>
                  <a:lnTo>
                    <a:pt x="146" y="158"/>
                  </a:lnTo>
                  <a:lnTo>
                    <a:pt x="114" y="158"/>
                  </a:lnTo>
                  <a:lnTo>
                    <a:pt x="114" y="204"/>
                  </a:lnTo>
                  <a:lnTo>
                    <a:pt x="0" y="294"/>
                  </a:lnTo>
                  <a:lnTo>
                    <a:pt x="0" y="362"/>
                  </a:lnTo>
                  <a:lnTo>
                    <a:pt x="46" y="362"/>
                  </a:lnTo>
                  <a:close/>
                  <a:moveTo>
                    <a:pt x="272" y="46"/>
                  </a:moveTo>
                  <a:lnTo>
                    <a:pt x="272" y="46"/>
                  </a:lnTo>
                  <a:lnTo>
                    <a:pt x="280" y="46"/>
                  </a:lnTo>
                  <a:lnTo>
                    <a:pt x="288" y="50"/>
                  </a:lnTo>
                  <a:lnTo>
                    <a:pt x="296" y="54"/>
                  </a:lnTo>
                  <a:lnTo>
                    <a:pt x="304" y="60"/>
                  </a:lnTo>
                  <a:lnTo>
                    <a:pt x="308" y="66"/>
                  </a:lnTo>
                  <a:lnTo>
                    <a:pt x="312" y="74"/>
                  </a:lnTo>
                  <a:lnTo>
                    <a:pt x="316" y="82"/>
                  </a:lnTo>
                  <a:lnTo>
                    <a:pt x="316" y="92"/>
                  </a:lnTo>
                  <a:lnTo>
                    <a:pt x="316" y="92"/>
                  </a:lnTo>
                  <a:lnTo>
                    <a:pt x="316" y="100"/>
                  </a:lnTo>
                  <a:lnTo>
                    <a:pt x="312" y="108"/>
                  </a:lnTo>
                  <a:lnTo>
                    <a:pt x="308" y="116"/>
                  </a:lnTo>
                  <a:lnTo>
                    <a:pt x="304" y="124"/>
                  </a:lnTo>
                  <a:lnTo>
                    <a:pt x="296" y="128"/>
                  </a:lnTo>
                  <a:lnTo>
                    <a:pt x="288" y="132"/>
                  </a:lnTo>
                  <a:lnTo>
                    <a:pt x="280" y="136"/>
                  </a:lnTo>
                  <a:lnTo>
                    <a:pt x="272" y="136"/>
                  </a:lnTo>
                  <a:lnTo>
                    <a:pt x="272" y="136"/>
                  </a:lnTo>
                  <a:lnTo>
                    <a:pt x="262" y="136"/>
                  </a:lnTo>
                  <a:lnTo>
                    <a:pt x="254" y="132"/>
                  </a:lnTo>
                  <a:lnTo>
                    <a:pt x="246" y="128"/>
                  </a:lnTo>
                  <a:lnTo>
                    <a:pt x="240" y="124"/>
                  </a:lnTo>
                  <a:lnTo>
                    <a:pt x="234" y="116"/>
                  </a:lnTo>
                  <a:lnTo>
                    <a:pt x="230" y="108"/>
                  </a:lnTo>
                  <a:lnTo>
                    <a:pt x="228" y="100"/>
                  </a:lnTo>
                  <a:lnTo>
                    <a:pt x="226" y="92"/>
                  </a:lnTo>
                  <a:lnTo>
                    <a:pt x="226" y="92"/>
                  </a:lnTo>
                  <a:lnTo>
                    <a:pt x="228" y="82"/>
                  </a:lnTo>
                  <a:lnTo>
                    <a:pt x="230" y="74"/>
                  </a:lnTo>
                  <a:lnTo>
                    <a:pt x="234" y="66"/>
                  </a:lnTo>
                  <a:lnTo>
                    <a:pt x="240" y="60"/>
                  </a:lnTo>
                  <a:lnTo>
                    <a:pt x="246" y="54"/>
                  </a:lnTo>
                  <a:lnTo>
                    <a:pt x="254" y="50"/>
                  </a:lnTo>
                  <a:lnTo>
                    <a:pt x="262" y="46"/>
                  </a:lnTo>
                  <a:lnTo>
                    <a:pt x="272" y="46"/>
                  </a:lnTo>
                  <a:lnTo>
                    <a:pt x="272" y="46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940938" y="4595232"/>
            <a:ext cx="752016" cy="752016"/>
            <a:chOff x="3705108" y="3446424"/>
            <a:chExt cx="564012" cy="564012"/>
          </a:xfrm>
        </p:grpSpPr>
        <p:sp>
          <p:nvSpPr>
            <p:cNvPr id="39" name="椭圆 38"/>
            <p:cNvSpPr/>
            <p:nvPr/>
          </p:nvSpPr>
          <p:spPr>
            <a:xfrm>
              <a:off x="3705108" y="3446424"/>
              <a:ext cx="564012" cy="564012"/>
            </a:xfrm>
            <a:prstGeom prst="ellipse">
              <a:avLst/>
            </a:prstGeom>
            <a:noFill/>
            <a:ln w="19050" cmpd="sng">
              <a:solidFill>
                <a:schemeClr val="tx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grpSp>
          <p:nvGrpSpPr>
            <p:cNvPr id="88" name="组 87"/>
            <p:cNvGrpSpPr/>
            <p:nvPr/>
          </p:nvGrpSpPr>
          <p:grpSpPr>
            <a:xfrm>
              <a:off x="3819095" y="3571560"/>
              <a:ext cx="301674" cy="301674"/>
              <a:chOff x="6405563" y="241300"/>
              <a:chExt cx="530225" cy="530225"/>
            </a:xfrm>
            <a:solidFill>
              <a:srgbClr val="FD8280"/>
            </a:solidFill>
          </p:grpSpPr>
          <p:sp>
            <p:nvSpPr>
              <p:cNvPr id="83" name="Freeform 130"/>
              <p:cNvSpPr>
                <a:spLocks noEditPoints="1"/>
              </p:cNvSpPr>
              <p:nvPr/>
            </p:nvSpPr>
            <p:spPr bwMode="auto">
              <a:xfrm>
                <a:off x="6427788" y="241300"/>
                <a:ext cx="508000" cy="508000"/>
              </a:xfrm>
              <a:custGeom>
                <a:avLst/>
                <a:gdLst/>
                <a:ahLst/>
                <a:cxnLst>
                  <a:cxn ang="0">
                    <a:pos x="320" y="0"/>
                  </a:cxn>
                  <a:cxn ang="0">
                    <a:pos x="288" y="4"/>
                  </a:cxn>
                  <a:cxn ang="0">
                    <a:pos x="256" y="10"/>
                  </a:cxn>
                  <a:cxn ang="0">
                    <a:pos x="220" y="24"/>
                  </a:cxn>
                  <a:cxn ang="0">
                    <a:pos x="208" y="30"/>
                  </a:cxn>
                  <a:cxn ang="0">
                    <a:pos x="184" y="46"/>
                  </a:cxn>
                  <a:cxn ang="0">
                    <a:pos x="174" y="56"/>
                  </a:cxn>
                  <a:cxn ang="0">
                    <a:pos x="88" y="154"/>
                  </a:cxn>
                  <a:cxn ang="0">
                    <a:pos x="0" y="196"/>
                  </a:cxn>
                  <a:cxn ang="0">
                    <a:pos x="48" y="208"/>
                  </a:cxn>
                  <a:cxn ang="0">
                    <a:pos x="42" y="232"/>
                  </a:cxn>
                  <a:cxn ang="0">
                    <a:pos x="42" y="232"/>
                  </a:cxn>
                  <a:cxn ang="0">
                    <a:pos x="48" y="246"/>
                  </a:cxn>
                  <a:cxn ang="0">
                    <a:pos x="60" y="260"/>
                  </a:cxn>
                  <a:cxn ang="0">
                    <a:pos x="82" y="278"/>
                  </a:cxn>
                  <a:cxn ang="0">
                    <a:pos x="90" y="278"/>
                  </a:cxn>
                  <a:cxn ang="0">
                    <a:pos x="106" y="272"/>
                  </a:cxn>
                  <a:cxn ang="0">
                    <a:pos x="126" y="320"/>
                  </a:cxn>
                  <a:cxn ang="0">
                    <a:pos x="166" y="230"/>
                  </a:cxn>
                  <a:cxn ang="0">
                    <a:pos x="220" y="186"/>
                  </a:cxn>
                  <a:cxn ang="0">
                    <a:pos x="264" y="146"/>
                  </a:cxn>
                  <a:cxn ang="0">
                    <a:pos x="284" y="124"/>
                  </a:cxn>
                  <a:cxn ang="0">
                    <a:pos x="298" y="100"/>
                  </a:cxn>
                  <a:cxn ang="0">
                    <a:pos x="312" y="64"/>
                  </a:cxn>
                  <a:cxn ang="0">
                    <a:pos x="320" y="10"/>
                  </a:cxn>
                  <a:cxn ang="0">
                    <a:pos x="320" y="0"/>
                  </a:cxn>
                  <a:cxn ang="0">
                    <a:pos x="222" y="126"/>
                  </a:cxn>
                  <a:cxn ang="0">
                    <a:pos x="202" y="118"/>
                  </a:cxn>
                  <a:cxn ang="0">
                    <a:pos x="194" y="98"/>
                  </a:cxn>
                  <a:cxn ang="0">
                    <a:pos x="196" y="88"/>
                  </a:cxn>
                  <a:cxn ang="0">
                    <a:pos x="212" y="72"/>
                  </a:cxn>
                  <a:cxn ang="0">
                    <a:pos x="222" y="70"/>
                  </a:cxn>
                  <a:cxn ang="0">
                    <a:pos x="242" y="78"/>
                  </a:cxn>
                  <a:cxn ang="0">
                    <a:pos x="250" y="98"/>
                  </a:cxn>
                  <a:cxn ang="0">
                    <a:pos x="248" y="108"/>
                  </a:cxn>
                  <a:cxn ang="0">
                    <a:pos x="234" y="124"/>
                  </a:cxn>
                  <a:cxn ang="0">
                    <a:pos x="222" y="126"/>
                  </a:cxn>
                </a:cxnLst>
                <a:rect l="0" t="0" r="r" b="b"/>
                <a:pathLst>
                  <a:path w="320" h="320">
                    <a:moveTo>
                      <a:pt x="320" y="0"/>
                    </a:moveTo>
                    <a:lnTo>
                      <a:pt x="320" y="0"/>
                    </a:lnTo>
                    <a:lnTo>
                      <a:pt x="312" y="2"/>
                    </a:lnTo>
                    <a:lnTo>
                      <a:pt x="288" y="4"/>
                    </a:lnTo>
                    <a:lnTo>
                      <a:pt x="274" y="6"/>
                    </a:lnTo>
                    <a:lnTo>
                      <a:pt x="256" y="10"/>
                    </a:lnTo>
                    <a:lnTo>
                      <a:pt x="238" y="16"/>
                    </a:lnTo>
                    <a:lnTo>
                      <a:pt x="220" y="24"/>
                    </a:lnTo>
                    <a:lnTo>
                      <a:pt x="220" y="24"/>
                    </a:lnTo>
                    <a:lnTo>
                      <a:pt x="208" y="30"/>
                    </a:lnTo>
                    <a:lnTo>
                      <a:pt x="196" y="38"/>
                    </a:lnTo>
                    <a:lnTo>
                      <a:pt x="184" y="46"/>
                    </a:lnTo>
                    <a:lnTo>
                      <a:pt x="174" y="56"/>
                    </a:lnTo>
                    <a:lnTo>
                      <a:pt x="174" y="56"/>
                    </a:lnTo>
                    <a:lnTo>
                      <a:pt x="134" y="102"/>
                    </a:lnTo>
                    <a:lnTo>
                      <a:pt x="88" y="154"/>
                    </a:lnTo>
                    <a:lnTo>
                      <a:pt x="28" y="154"/>
                    </a:lnTo>
                    <a:lnTo>
                      <a:pt x="0" y="196"/>
                    </a:lnTo>
                    <a:lnTo>
                      <a:pt x="48" y="208"/>
                    </a:lnTo>
                    <a:lnTo>
                      <a:pt x="48" y="208"/>
                    </a:lnTo>
                    <a:lnTo>
                      <a:pt x="50" y="216"/>
                    </a:lnTo>
                    <a:lnTo>
                      <a:pt x="42" y="232"/>
                    </a:lnTo>
                    <a:lnTo>
                      <a:pt x="42" y="232"/>
                    </a:lnTo>
                    <a:lnTo>
                      <a:pt x="42" y="232"/>
                    </a:lnTo>
                    <a:lnTo>
                      <a:pt x="42" y="238"/>
                    </a:lnTo>
                    <a:lnTo>
                      <a:pt x="48" y="246"/>
                    </a:lnTo>
                    <a:lnTo>
                      <a:pt x="60" y="260"/>
                    </a:lnTo>
                    <a:lnTo>
                      <a:pt x="60" y="260"/>
                    </a:lnTo>
                    <a:lnTo>
                      <a:pt x="74" y="272"/>
                    </a:lnTo>
                    <a:lnTo>
                      <a:pt x="82" y="278"/>
                    </a:lnTo>
                    <a:lnTo>
                      <a:pt x="88" y="278"/>
                    </a:lnTo>
                    <a:lnTo>
                      <a:pt x="90" y="278"/>
                    </a:lnTo>
                    <a:lnTo>
                      <a:pt x="106" y="272"/>
                    </a:lnTo>
                    <a:lnTo>
                      <a:pt x="106" y="272"/>
                    </a:lnTo>
                    <a:lnTo>
                      <a:pt x="112" y="272"/>
                    </a:lnTo>
                    <a:lnTo>
                      <a:pt x="126" y="320"/>
                    </a:lnTo>
                    <a:lnTo>
                      <a:pt x="166" y="292"/>
                    </a:lnTo>
                    <a:lnTo>
                      <a:pt x="166" y="230"/>
                    </a:lnTo>
                    <a:lnTo>
                      <a:pt x="166" y="230"/>
                    </a:lnTo>
                    <a:lnTo>
                      <a:pt x="220" y="186"/>
                    </a:lnTo>
                    <a:lnTo>
                      <a:pt x="264" y="146"/>
                    </a:lnTo>
                    <a:lnTo>
                      <a:pt x="264" y="146"/>
                    </a:lnTo>
                    <a:lnTo>
                      <a:pt x="274" y="136"/>
                    </a:lnTo>
                    <a:lnTo>
                      <a:pt x="284" y="124"/>
                    </a:lnTo>
                    <a:lnTo>
                      <a:pt x="298" y="100"/>
                    </a:lnTo>
                    <a:lnTo>
                      <a:pt x="298" y="100"/>
                    </a:lnTo>
                    <a:lnTo>
                      <a:pt x="306" y="82"/>
                    </a:lnTo>
                    <a:lnTo>
                      <a:pt x="312" y="64"/>
                    </a:lnTo>
                    <a:lnTo>
                      <a:pt x="318" y="32"/>
                    </a:lnTo>
                    <a:lnTo>
                      <a:pt x="320" y="10"/>
                    </a:lnTo>
                    <a:lnTo>
                      <a:pt x="320" y="0"/>
                    </a:lnTo>
                    <a:lnTo>
                      <a:pt x="320" y="0"/>
                    </a:lnTo>
                    <a:close/>
                    <a:moveTo>
                      <a:pt x="222" y="126"/>
                    </a:moveTo>
                    <a:lnTo>
                      <a:pt x="222" y="126"/>
                    </a:lnTo>
                    <a:lnTo>
                      <a:pt x="212" y="124"/>
                    </a:lnTo>
                    <a:lnTo>
                      <a:pt x="202" y="118"/>
                    </a:lnTo>
                    <a:lnTo>
                      <a:pt x="196" y="108"/>
                    </a:lnTo>
                    <a:lnTo>
                      <a:pt x="194" y="98"/>
                    </a:lnTo>
                    <a:lnTo>
                      <a:pt x="194" y="98"/>
                    </a:lnTo>
                    <a:lnTo>
                      <a:pt x="196" y="88"/>
                    </a:lnTo>
                    <a:lnTo>
                      <a:pt x="202" y="78"/>
                    </a:lnTo>
                    <a:lnTo>
                      <a:pt x="212" y="72"/>
                    </a:lnTo>
                    <a:lnTo>
                      <a:pt x="222" y="70"/>
                    </a:lnTo>
                    <a:lnTo>
                      <a:pt x="222" y="70"/>
                    </a:lnTo>
                    <a:lnTo>
                      <a:pt x="234" y="72"/>
                    </a:lnTo>
                    <a:lnTo>
                      <a:pt x="242" y="78"/>
                    </a:lnTo>
                    <a:lnTo>
                      <a:pt x="248" y="88"/>
                    </a:lnTo>
                    <a:lnTo>
                      <a:pt x="250" y="98"/>
                    </a:lnTo>
                    <a:lnTo>
                      <a:pt x="250" y="98"/>
                    </a:lnTo>
                    <a:lnTo>
                      <a:pt x="248" y="108"/>
                    </a:lnTo>
                    <a:lnTo>
                      <a:pt x="242" y="118"/>
                    </a:lnTo>
                    <a:lnTo>
                      <a:pt x="234" y="124"/>
                    </a:lnTo>
                    <a:lnTo>
                      <a:pt x="222" y="126"/>
                    </a:lnTo>
                    <a:lnTo>
                      <a:pt x="222" y="126"/>
                    </a:lnTo>
                    <a:close/>
                  </a:path>
                </a:pathLst>
              </a:custGeom>
              <a:solidFill>
                <a:schemeClr val="accent3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 dirty="0"/>
              </a:p>
            </p:txBody>
          </p:sp>
          <p:sp>
            <p:nvSpPr>
              <p:cNvPr id="84" name="Freeform 131"/>
              <p:cNvSpPr>
                <a:spLocks/>
              </p:cNvSpPr>
              <p:nvPr/>
            </p:nvSpPr>
            <p:spPr bwMode="auto">
              <a:xfrm>
                <a:off x="6405563" y="619125"/>
                <a:ext cx="155575" cy="152400"/>
              </a:xfrm>
              <a:custGeom>
                <a:avLst/>
                <a:gdLst/>
                <a:ahLst/>
                <a:cxnLst>
                  <a:cxn ang="0">
                    <a:pos x="24" y="72"/>
                  </a:cxn>
                  <a:cxn ang="0">
                    <a:pos x="24" y="72"/>
                  </a:cxn>
                  <a:cxn ang="0">
                    <a:pos x="24" y="66"/>
                  </a:cxn>
                  <a:cxn ang="0">
                    <a:pos x="26" y="50"/>
                  </a:cxn>
                  <a:cxn ang="0">
                    <a:pos x="26" y="38"/>
                  </a:cxn>
                  <a:cxn ang="0">
                    <a:pos x="30" y="28"/>
                  </a:cxn>
                  <a:cxn ang="0">
                    <a:pos x="36" y="16"/>
                  </a:cxn>
                  <a:cxn ang="0">
                    <a:pos x="42" y="6"/>
                  </a:cxn>
                  <a:cxn ang="0">
                    <a:pos x="42" y="6"/>
                  </a:cxn>
                  <a:cxn ang="0">
                    <a:pos x="38" y="0"/>
                  </a:cxn>
                  <a:cxn ang="0">
                    <a:pos x="38" y="0"/>
                  </a:cxn>
                  <a:cxn ang="0">
                    <a:pos x="28" y="8"/>
                  </a:cxn>
                  <a:cxn ang="0">
                    <a:pos x="28" y="8"/>
                  </a:cxn>
                  <a:cxn ang="0">
                    <a:pos x="18" y="20"/>
                  </a:cxn>
                  <a:cxn ang="0">
                    <a:pos x="10" y="34"/>
                  </a:cxn>
                  <a:cxn ang="0">
                    <a:pos x="6" y="50"/>
                  </a:cxn>
                  <a:cxn ang="0">
                    <a:pos x="2" y="64"/>
                  </a:cxn>
                  <a:cxn ang="0">
                    <a:pos x="0" y="88"/>
                  </a:cxn>
                  <a:cxn ang="0">
                    <a:pos x="0" y="96"/>
                  </a:cxn>
                  <a:cxn ang="0">
                    <a:pos x="0" y="96"/>
                  </a:cxn>
                  <a:cxn ang="0">
                    <a:pos x="10" y="96"/>
                  </a:cxn>
                  <a:cxn ang="0">
                    <a:pos x="32" y="94"/>
                  </a:cxn>
                  <a:cxn ang="0">
                    <a:pos x="46" y="92"/>
                  </a:cxn>
                  <a:cxn ang="0">
                    <a:pos x="62" y="86"/>
                  </a:cxn>
                  <a:cxn ang="0">
                    <a:pos x="76" y="80"/>
                  </a:cxn>
                  <a:cxn ang="0">
                    <a:pos x="90" y="68"/>
                  </a:cxn>
                  <a:cxn ang="0">
                    <a:pos x="90" y="68"/>
                  </a:cxn>
                  <a:cxn ang="0">
                    <a:pos x="98" y="58"/>
                  </a:cxn>
                  <a:cxn ang="0">
                    <a:pos x="98" y="58"/>
                  </a:cxn>
                  <a:cxn ang="0">
                    <a:pos x="90" y="54"/>
                  </a:cxn>
                  <a:cxn ang="0">
                    <a:pos x="90" y="54"/>
                  </a:cxn>
                  <a:cxn ang="0">
                    <a:pos x="80" y="62"/>
                  </a:cxn>
                  <a:cxn ang="0">
                    <a:pos x="68" y="66"/>
                  </a:cxn>
                  <a:cxn ang="0">
                    <a:pos x="58" y="70"/>
                  </a:cxn>
                  <a:cxn ang="0">
                    <a:pos x="48" y="72"/>
                  </a:cxn>
                  <a:cxn ang="0">
                    <a:pos x="30" y="72"/>
                  </a:cxn>
                  <a:cxn ang="0">
                    <a:pos x="24" y="72"/>
                  </a:cxn>
                  <a:cxn ang="0">
                    <a:pos x="24" y="72"/>
                  </a:cxn>
                </a:cxnLst>
                <a:rect l="0" t="0" r="r" b="b"/>
                <a:pathLst>
                  <a:path w="98" h="96">
                    <a:moveTo>
                      <a:pt x="24" y="72"/>
                    </a:moveTo>
                    <a:lnTo>
                      <a:pt x="24" y="72"/>
                    </a:lnTo>
                    <a:lnTo>
                      <a:pt x="24" y="66"/>
                    </a:lnTo>
                    <a:lnTo>
                      <a:pt x="26" y="50"/>
                    </a:lnTo>
                    <a:lnTo>
                      <a:pt x="26" y="38"/>
                    </a:lnTo>
                    <a:lnTo>
                      <a:pt x="30" y="28"/>
                    </a:lnTo>
                    <a:lnTo>
                      <a:pt x="36" y="16"/>
                    </a:lnTo>
                    <a:lnTo>
                      <a:pt x="42" y="6"/>
                    </a:lnTo>
                    <a:lnTo>
                      <a:pt x="42" y="6"/>
                    </a:lnTo>
                    <a:lnTo>
                      <a:pt x="38" y="0"/>
                    </a:lnTo>
                    <a:lnTo>
                      <a:pt x="38" y="0"/>
                    </a:lnTo>
                    <a:lnTo>
                      <a:pt x="28" y="8"/>
                    </a:lnTo>
                    <a:lnTo>
                      <a:pt x="28" y="8"/>
                    </a:lnTo>
                    <a:lnTo>
                      <a:pt x="18" y="20"/>
                    </a:lnTo>
                    <a:lnTo>
                      <a:pt x="10" y="34"/>
                    </a:lnTo>
                    <a:lnTo>
                      <a:pt x="6" y="50"/>
                    </a:lnTo>
                    <a:lnTo>
                      <a:pt x="2" y="64"/>
                    </a:lnTo>
                    <a:lnTo>
                      <a:pt x="0" y="88"/>
                    </a:lnTo>
                    <a:lnTo>
                      <a:pt x="0" y="96"/>
                    </a:lnTo>
                    <a:lnTo>
                      <a:pt x="0" y="96"/>
                    </a:lnTo>
                    <a:lnTo>
                      <a:pt x="10" y="96"/>
                    </a:lnTo>
                    <a:lnTo>
                      <a:pt x="32" y="94"/>
                    </a:lnTo>
                    <a:lnTo>
                      <a:pt x="46" y="92"/>
                    </a:lnTo>
                    <a:lnTo>
                      <a:pt x="62" y="86"/>
                    </a:lnTo>
                    <a:lnTo>
                      <a:pt x="76" y="80"/>
                    </a:lnTo>
                    <a:lnTo>
                      <a:pt x="90" y="68"/>
                    </a:lnTo>
                    <a:lnTo>
                      <a:pt x="90" y="68"/>
                    </a:lnTo>
                    <a:lnTo>
                      <a:pt x="98" y="58"/>
                    </a:lnTo>
                    <a:lnTo>
                      <a:pt x="98" y="58"/>
                    </a:lnTo>
                    <a:lnTo>
                      <a:pt x="90" y="54"/>
                    </a:lnTo>
                    <a:lnTo>
                      <a:pt x="90" y="54"/>
                    </a:lnTo>
                    <a:lnTo>
                      <a:pt x="80" y="62"/>
                    </a:lnTo>
                    <a:lnTo>
                      <a:pt x="68" y="66"/>
                    </a:lnTo>
                    <a:lnTo>
                      <a:pt x="58" y="70"/>
                    </a:lnTo>
                    <a:lnTo>
                      <a:pt x="48" y="72"/>
                    </a:lnTo>
                    <a:lnTo>
                      <a:pt x="30" y="72"/>
                    </a:lnTo>
                    <a:lnTo>
                      <a:pt x="24" y="72"/>
                    </a:lnTo>
                    <a:lnTo>
                      <a:pt x="24" y="72"/>
                    </a:lnTo>
                    <a:close/>
                  </a:path>
                </a:pathLst>
              </a:custGeom>
              <a:solidFill>
                <a:schemeClr val="accent3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</p:grpSp>
      </p:grpSp>
      <p:grpSp>
        <p:nvGrpSpPr>
          <p:cNvPr id="18" name="组合 17"/>
          <p:cNvGrpSpPr/>
          <p:nvPr/>
        </p:nvGrpSpPr>
        <p:grpSpPr>
          <a:xfrm>
            <a:off x="6827281" y="4595232"/>
            <a:ext cx="752016" cy="752016"/>
            <a:chOff x="5119865" y="3446424"/>
            <a:chExt cx="564012" cy="564012"/>
          </a:xfrm>
        </p:grpSpPr>
        <p:sp>
          <p:nvSpPr>
            <p:cNvPr id="40" name="椭圆 39"/>
            <p:cNvSpPr/>
            <p:nvPr/>
          </p:nvSpPr>
          <p:spPr>
            <a:xfrm>
              <a:off x="5119865" y="3446424"/>
              <a:ext cx="564012" cy="564012"/>
            </a:xfrm>
            <a:prstGeom prst="ellipse">
              <a:avLst/>
            </a:prstGeom>
            <a:noFill/>
            <a:ln w="19050" cmpd="sng">
              <a:solidFill>
                <a:schemeClr val="tx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grpSp>
          <p:nvGrpSpPr>
            <p:cNvPr id="89" name="组 88"/>
            <p:cNvGrpSpPr/>
            <p:nvPr/>
          </p:nvGrpSpPr>
          <p:grpSpPr>
            <a:xfrm>
              <a:off x="5301920" y="3548978"/>
              <a:ext cx="230009" cy="333773"/>
              <a:chOff x="7246938" y="241300"/>
              <a:chExt cx="422275" cy="612775"/>
            </a:xfrm>
            <a:solidFill>
              <a:schemeClr val="accent6"/>
            </a:solidFill>
          </p:grpSpPr>
          <p:sp>
            <p:nvSpPr>
              <p:cNvPr id="85" name="Freeform 132"/>
              <p:cNvSpPr>
                <a:spLocks noEditPoints="1"/>
              </p:cNvSpPr>
              <p:nvPr/>
            </p:nvSpPr>
            <p:spPr bwMode="auto">
              <a:xfrm>
                <a:off x="7246938" y="241300"/>
                <a:ext cx="422275" cy="612775"/>
              </a:xfrm>
              <a:custGeom>
                <a:avLst/>
                <a:gdLst/>
                <a:ahLst/>
                <a:cxnLst>
                  <a:cxn ang="0">
                    <a:pos x="120" y="2"/>
                  </a:cxn>
                  <a:cxn ang="0">
                    <a:pos x="82" y="12"/>
                  </a:cxn>
                  <a:cxn ang="0">
                    <a:pos x="48" y="32"/>
                  </a:cxn>
                  <a:cxn ang="0">
                    <a:pos x="22" y="60"/>
                  </a:cxn>
                  <a:cxn ang="0">
                    <a:pos x="6" y="94"/>
                  </a:cxn>
                  <a:cxn ang="0">
                    <a:pos x="0" y="134"/>
                  </a:cxn>
                  <a:cxn ang="0">
                    <a:pos x="8" y="170"/>
                  </a:cxn>
                  <a:cxn ang="0">
                    <a:pos x="44" y="244"/>
                  </a:cxn>
                  <a:cxn ang="0">
                    <a:pos x="60" y="278"/>
                  </a:cxn>
                  <a:cxn ang="0">
                    <a:pos x="88" y="358"/>
                  </a:cxn>
                  <a:cxn ang="0">
                    <a:pos x="116" y="384"/>
                  </a:cxn>
                  <a:cxn ang="0">
                    <a:pos x="150" y="384"/>
                  </a:cxn>
                  <a:cxn ang="0">
                    <a:pos x="178" y="358"/>
                  </a:cxn>
                  <a:cxn ang="0">
                    <a:pos x="204" y="280"/>
                  </a:cxn>
                  <a:cxn ang="0">
                    <a:pos x="222" y="244"/>
                  </a:cxn>
                  <a:cxn ang="0">
                    <a:pos x="258" y="170"/>
                  </a:cxn>
                  <a:cxn ang="0">
                    <a:pos x="266" y="134"/>
                  </a:cxn>
                  <a:cxn ang="0">
                    <a:pos x="260" y="94"/>
                  </a:cxn>
                  <a:cxn ang="0">
                    <a:pos x="242" y="60"/>
                  </a:cxn>
                  <a:cxn ang="0">
                    <a:pos x="218" y="32"/>
                  </a:cxn>
                  <a:cxn ang="0">
                    <a:pos x="184" y="12"/>
                  </a:cxn>
                  <a:cxn ang="0">
                    <a:pos x="146" y="2"/>
                  </a:cxn>
                  <a:cxn ang="0">
                    <a:pos x="164" y="328"/>
                  </a:cxn>
                  <a:cxn ang="0">
                    <a:pos x="98" y="314"/>
                  </a:cxn>
                  <a:cxn ang="0">
                    <a:pos x="172" y="304"/>
                  </a:cxn>
                  <a:cxn ang="0">
                    <a:pos x="168" y="314"/>
                  </a:cxn>
                  <a:cxn ang="0">
                    <a:pos x="94" y="302"/>
                  </a:cxn>
                  <a:cxn ang="0">
                    <a:pos x="180" y="278"/>
                  </a:cxn>
                  <a:cxn ang="0">
                    <a:pos x="94" y="302"/>
                  </a:cxn>
                  <a:cxn ang="0">
                    <a:pos x="124" y="362"/>
                  </a:cxn>
                  <a:cxn ang="0">
                    <a:pos x="108" y="348"/>
                  </a:cxn>
                  <a:cxn ang="0">
                    <a:pos x="154" y="352"/>
                  </a:cxn>
                  <a:cxn ang="0">
                    <a:pos x="132" y="362"/>
                  </a:cxn>
                  <a:cxn ang="0">
                    <a:pos x="76" y="254"/>
                  </a:cxn>
                  <a:cxn ang="0">
                    <a:pos x="56" y="216"/>
                  </a:cxn>
                  <a:cxn ang="0">
                    <a:pos x="28" y="152"/>
                  </a:cxn>
                  <a:cxn ang="0">
                    <a:pos x="24" y="134"/>
                  </a:cxn>
                  <a:cxn ang="0">
                    <a:pos x="42" y="72"/>
                  </a:cxn>
                  <a:cxn ang="0">
                    <a:pos x="90" y="34"/>
                  </a:cxn>
                  <a:cxn ang="0">
                    <a:pos x="132" y="24"/>
                  </a:cxn>
                  <a:cxn ang="0">
                    <a:pos x="194" y="44"/>
                  </a:cxn>
                  <a:cxn ang="0">
                    <a:pos x="232" y="92"/>
                  </a:cxn>
                  <a:cxn ang="0">
                    <a:pos x="242" y="134"/>
                  </a:cxn>
                  <a:cxn ang="0">
                    <a:pos x="232" y="172"/>
                  </a:cxn>
                  <a:cxn ang="0">
                    <a:pos x="210" y="216"/>
                  </a:cxn>
                </a:cxnLst>
                <a:rect l="0" t="0" r="r" b="b"/>
                <a:pathLst>
                  <a:path w="266" h="386">
                    <a:moveTo>
                      <a:pt x="132" y="0"/>
                    </a:moveTo>
                    <a:lnTo>
                      <a:pt x="132" y="0"/>
                    </a:lnTo>
                    <a:lnTo>
                      <a:pt x="120" y="2"/>
                    </a:lnTo>
                    <a:lnTo>
                      <a:pt x="106" y="4"/>
                    </a:lnTo>
                    <a:lnTo>
                      <a:pt x="94" y="6"/>
                    </a:lnTo>
                    <a:lnTo>
                      <a:pt x="82" y="12"/>
                    </a:lnTo>
                    <a:lnTo>
                      <a:pt x="70" y="16"/>
                    </a:lnTo>
                    <a:lnTo>
                      <a:pt x="58" y="24"/>
                    </a:lnTo>
                    <a:lnTo>
                      <a:pt x="48" y="32"/>
                    </a:lnTo>
                    <a:lnTo>
                      <a:pt x="40" y="40"/>
                    </a:lnTo>
                    <a:lnTo>
                      <a:pt x="30" y="50"/>
                    </a:lnTo>
                    <a:lnTo>
                      <a:pt x="22" y="60"/>
                    </a:lnTo>
                    <a:lnTo>
                      <a:pt x="16" y="70"/>
                    </a:lnTo>
                    <a:lnTo>
                      <a:pt x="10" y="82"/>
                    </a:lnTo>
                    <a:lnTo>
                      <a:pt x="6" y="94"/>
                    </a:lnTo>
                    <a:lnTo>
                      <a:pt x="2" y="106"/>
                    </a:lnTo>
                    <a:lnTo>
                      <a:pt x="0" y="120"/>
                    </a:lnTo>
                    <a:lnTo>
                      <a:pt x="0" y="134"/>
                    </a:lnTo>
                    <a:lnTo>
                      <a:pt x="0" y="134"/>
                    </a:lnTo>
                    <a:lnTo>
                      <a:pt x="2" y="152"/>
                    </a:lnTo>
                    <a:lnTo>
                      <a:pt x="8" y="170"/>
                    </a:lnTo>
                    <a:lnTo>
                      <a:pt x="16" y="188"/>
                    </a:lnTo>
                    <a:lnTo>
                      <a:pt x="24" y="208"/>
                    </a:lnTo>
                    <a:lnTo>
                      <a:pt x="44" y="244"/>
                    </a:lnTo>
                    <a:lnTo>
                      <a:pt x="54" y="262"/>
                    </a:lnTo>
                    <a:lnTo>
                      <a:pt x="60" y="278"/>
                    </a:lnTo>
                    <a:lnTo>
                      <a:pt x="60" y="278"/>
                    </a:lnTo>
                    <a:lnTo>
                      <a:pt x="76" y="324"/>
                    </a:lnTo>
                    <a:lnTo>
                      <a:pt x="80" y="342"/>
                    </a:lnTo>
                    <a:lnTo>
                      <a:pt x="88" y="358"/>
                    </a:lnTo>
                    <a:lnTo>
                      <a:pt x="94" y="370"/>
                    </a:lnTo>
                    <a:lnTo>
                      <a:pt x="104" y="380"/>
                    </a:lnTo>
                    <a:lnTo>
                      <a:pt x="116" y="384"/>
                    </a:lnTo>
                    <a:lnTo>
                      <a:pt x="132" y="386"/>
                    </a:lnTo>
                    <a:lnTo>
                      <a:pt x="132" y="386"/>
                    </a:lnTo>
                    <a:lnTo>
                      <a:pt x="150" y="384"/>
                    </a:lnTo>
                    <a:lnTo>
                      <a:pt x="162" y="380"/>
                    </a:lnTo>
                    <a:lnTo>
                      <a:pt x="172" y="370"/>
                    </a:lnTo>
                    <a:lnTo>
                      <a:pt x="178" y="358"/>
                    </a:lnTo>
                    <a:lnTo>
                      <a:pt x="184" y="342"/>
                    </a:lnTo>
                    <a:lnTo>
                      <a:pt x="190" y="324"/>
                    </a:lnTo>
                    <a:lnTo>
                      <a:pt x="204" y="280"/>
                    </a:lnTo>
                    <a:lnTo>
                      <a:pt x="204" y="280"/>
                    </a:lnTo>
                    <a:lnTo>
                      <a:pt x="212" y="262"/>
                    </a:lnTo>
                    <a:lnTo>
                      <a:pt x="222" y="244"/>
                    </a:lnTo>
                    <a:lnTo>
                      <a:pt x="242" y="208"/>
                    </a:lnTo>
                    <a:lnTo>
                      <a:pt x="250" y="188"/>
                    </a:lnTo>
                    <a:lnTo>
                      <a:pt x="258" y="170"/>
                    </a:lnTo>
                    <a:lnTo>
                      <a:pt x="264" y="152"/>
                    </a:lnTo>
                    <a:lnTo>
                      <a:pt x="266" y="134"/>
                    </a:lnTo>
                    <a:lnTo>
                      <a:pt x="266" y="134"/>
                    </a:lnTo>
                    <a:lnTo>
                      <a:pt x="264" y="120"/>
                    </a:lnTo>
                    <a:lnTo>
                      <a:pt x="262" y="106"/>
                    </a:lnTo>
                    <a:lnTo>
                      <a:pt x="260" y="94"/>
                    </a:lnTo>
                    <a:lnTo>
                      <a:pt x="256" y="82"/>
                    </a:lnTo>
                    <a:lnTo>
                      <a:pt x="250" y="70"/>
                    </a:lnTo>
                    <a:lnTo>
                      <a:pt x="242" y="60"/>
                    </a:lnTo>
                    <a:lnTo>
                      <a:pt x="236" y="50"/>
                    </a:lnTo>
                    <a:lnTo>
                      <a:pt x="226" y="40"/>
                    </a:lnTo>
                    <a:lnTo>
                      <a:pt x="218" y="32"/>
                    </a:lnTo>
                    <a:lnTo>
                      <a:pt x="208" y="24"/>
                    </a:lnTo>
                    <a:lnTo>
                      <a:pt x="196" y="16"/>
                    </a:lnTo>
                    <a:lnTo>
                      <a:pt x="184" y="12"/>
                    </a:lnTo>
                    <a:lnTo>
                      <a:pt x="172" y="6"/>
                    </a:lnTo>
                    <a:lnTo>
                      <a:pt x="160" y="4"/>
                    </a:lnTo>
                    <a:lnTo>
                      <a:pt x="146" y="2"/>
                    </a:lnTo>
                    <a:lnTo>
                      <a:pt x="132" y="0"/>
                    </a:lnTo>
                    <a:lnTo>
                      <a:pt x="132" y="0"/>
                    </a:lnTo>
                    <a:close/>
                    <a:moveTo>
                      <a:pt x="164" y="328"/>
                    </a:moveTo>
                    <a:lnTo>
                      <a:pt x="104" y="336"/>
                    </a:lnTo>
                    <a:lnTo>
                      <a:pt x="104" y="336"/>
                    </a:lnTo>
                    <a:lnTo>
                      <a:pt x="98" y="314"/>
                    </a:lnTo>
                    <a:lnTo>
                      <a:pt x="98" y="314"/>
                    </a:lnTo>
                    <a:lnTo>
                      <a:pt x="98" y="312"/>
                    </a:lnTo>
                    <a:lnTo>
                      <a:pt x="172" y="304"/>
                    </a:lnTo>
                    <a:lnTo>
                      <a:pt x="172" y="304"/>
                    </a:lnTo>
                    <a:lnTo>
                      <a:pt x="168" y="314"/>
                    </a:lnTo>
                    <a:lnTo>
                      <a:pt x="168" y="314"/>
                    </a:lnTo>
                    <a:lnTo>
                      <a:pt x="164" y="328"/>
                    </a:lnTo>
                    <a:lnTo>
                      <a:pt x="164" y="328"/>
                    </a:lnTo>
                    <a:close/>
                    <a:moveTo>
                      <a:pt x="94" y="302"/>
                    </a:moveTo>
                    <a:lnTo>
                      <a:pt x="94" y="302"/>
                    </a:lnTo>
                    <a:lnTo>
                      <a:pt x="86" y="278"/>
                    </a:lnTo>
                    <a:lnTo>
                      <a:pt x="180" y="278"/>
                    </a:lnTo>
                    <a:lnTo>
                      <a:pt x="180" y="278"/>
                    </a:lnTo>
                    <a:lnTo>
                      <a:pt x="176" y="290"/>
                    </a:lnTo>
                    <a:lnTo>
                      <a:pt x="94" y="302"/>
                    </a:lnTo>
                    <a:close/>
                    <a:moveTo>
                      <a:pt x="132" y="362"/>
                    </a:moveTo>
                    <a:lnTo>
                      <a:pt x="132" y="362"/>
                    </a:lnTo>
                    <a:lnTo>
                      <a:pt x="124" y="362"/>
                    </a:lnTo>
                    <a:lnTo>
                      <a:pt x="118" y="360"/>
                    </a:lnTo>
                    <a:lnTo>
                      <a:pt x="114" y="356"/>
                    </a:lnTo>
                    <a:lnTo>
                      <a:pt x="108" y="348"/>
                    </a:lnTo>
                    <a:lnTo>
                      <a:pt x="160" y="340"/>
                    </a:lnTo>
                    <a:lnTo>
                      <a:pt x="160" y="340"/>
                    </a:lnTo>
                    <a:lnTo>
                      <a:pt x="154" y="352"/>
                    </a:lnTo>
                    <a:lnTo>
                      <a:pt x="148" y="360"/>
                    </a:lnTo>
                    <a:lnTo>
                      <a:pt x="142" y="362"/>
                    </a:lnTo>
                    <a:lnTo>
                      <a:pt x="132" y="362"/>
                    </a:lnTo>
                    <a:lnTo>
                      <a:pt x="132" y="362"/>
                    </a:lnTo>
                    <a:close/>
                    <a:moveTo>
                      <a:pt x="190" y="254"/>
                    </a:moveTo>
                    <a:lnTo>
                      <a:pt x="76" y="254"/>
                    </a:lnTo>
                    <a:lnTo>
                      <a:pt x="76" y="254"/>
                    </a:lnTo>
                    <a:lnTo>
                      <a:pt x="56" y="216"/>
                    </a:lnTo>
                    <a:lnTo>
                      <a:pt x="56" y="216"/>
                    </a:lnTo>
                    <a:lnTo>
                      <a:pt x="44" y="194"/>
                    </a:lnTo>
                    <a:lnTo>
                      <a:pt x="34" y="172"/>
                    </a:lnTo>
                    <a:lnTo>
                      <a:pt x="28" y="152"/>
                    </a:lnTo>
                    <a:lnTo>
                      <a:pt x="26" y="142"/>
                    </a:lnTo>
                    <a:lnTo>
                      <a:pt x="24" y="134"/>
                    </a:lnTo>
                    <a:lnTo>
                      <a:pt x="24" y="134"/>
                    </a:lnTo>
                    <a:lnTo>
                      <a:pt x="26" y="112"/>
                    </a:lnTo>
                    <a:lnTo>
                      <a:pt x="32" y="92"/>
                    </a:lnTo>
                    <a:lnTo>
                      <a:pt x="42" y="72"/>
                    </a:lnTo>
                    <a:lnTo>
                      <a:pt x="56" y="56"/>
                    </a:lnTo>
                    <a:lnTo>
                      <a:pt x="72" y="44"/>
                    </a:lnTo>
                    <a:lnTo>
                      <a:pt x="90" y="34"/>
                    </a:lnTo>
                    <a:lnTo>
                      <a:pt x="112" y="28"/>
                    </a:lnTo>
                    <a:lnTo>
                      <a:pt x="132" y="24"/>
                    </a:lnTo>
                    <a:lnTo>
                      <a:pt x="132" y="24"/>
                    </a:lnTo>
                    <a:lnTo>
                      <a:pt x="154" y="28"/>
                    </a:lnTo>
                    <a:lnTo>
                      <a:pt x="176" y="34"/>
                    </a:lnTo>
                    <a:lnTo>
                      <a:pt x="194" y="44"/>
                    </a:lnTo>
                    <a:lnTo>
                      <a:pt x="210" y="56"/>
                    </a:lnTo>
                    <a:lnTo>
                      <a:pt x="222" y="72"/>
                    </a:lnTo>
                    <a:lnTo>
                      <a:pt x="232" y="92"/>
                    </a:lnTo>
                    <a:lnTo>
                      <a:pt x="240" y="112"/>
                    </a:lnTo>
                    <a:lnTo>
                      <a:pt x="242" y="134"/>
                    </a:lnTo>
                    <a:lnTo>
                      <a:pt x="242" y="134"/>
                    </a:lnTo>
                    <a:lnTo>
                      <a:pt x="240" y="142"/>
                    </a:lnTo>
                    <a:lnTo>
                      <a:pt x="238" y="152"/>
                    </a:lnTo>
                    <a:lnTo>
                      <a:pt x="232" y="172"/>
                    </a:lnTo>
                    <a:lnTo>
                      <a:pt x="220" y="194"/>
                    </a:lnTo>
                    <a:lnTo>
                      <a:pt x="210" y="216"/>
                    </a:lnTo>
                    <a:lnTo>
                      <a:pt x="210" y="216"/>
                    </a:lnTo>
                    <a:lnTo>
                      <a:pt x="190" y="254"/>
                    </a:lnTo>
                    <a:lnTo>
                      <a:pt x="190" y="25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86" name="Freeform 133"/>
              <p:cNvSpPr>
                <a:spLocks/>
              </p:cNvSpPr>
              <p:nvPr/>
            </p:nvSpPr>
            <p:spPr bwMode="auto">
              <a:xfrm>
                <a:off x="7342188" y="339725"/>
                <a:ext cx="123825" cy="123825"/>
              </a:xfrm>
              <a:custGeom>
                <a:avLst/>
                <a:gdLst/>
                <a:ahLst/>
                <a:cxnLst>
                  <a:cxn ang="0">
                    <a:pos x="72" y="0"/>
                  </a:cxn>
                  <a:cxn ang="0">
                    <a:pos x="72" y="0"/>
                  </a:cxn>
                  <a:cxn ang="0">
                    <a:pos x="58" y="0"/>
                  </a:cxn>
                  <a:cxn ang="0">
                    <a:pos x="44" y="4"/>
                  </a:cxn>
                  <a:cxn ang="0">
                    <a:pos x="32" y="12"/>
                  </a:cxn>
                  <a:cxn ang="0">
                    <a:pos x="22" y="20"/>
                  </a:cxn>
                  <a:cxn ang="0">
                    <a:pos x="12" y="32"/>
                  </a:cxn>
                  <a:cxn ang="0">
                    <a:pos x="6" y="44"/>
                  </a:cxn>
                  <a:cxn ang="0">
                    <a:pos x="2" y="56"/>
                  </a:cxn>
                  <a:cxn ang="0">
                    <a:pos x="0" y="72"/>
                  </a:cxn>
                  <a:cxn ang="0">
                    <a:pos x="0" y="72"/>
                  </a:cxn>
                  <a:cxn ang="0">
                    <a:pos x="2" y="76"/>
                  </a:cxn>
                  <a:cxn ang="0">
                    <a:pos x="6" y="78"/>
                  </a:cxn>
                  <a:cxn ang="0">
                    <a:pos x="6" y="78"/>
                  </a:cxn>
                  <a:cxn ang="0">
                    <a:pos x="10" y="76"/>
                  </a:cxn>
                  <a:cxn ang="0">
                    <a:pos x="12" y="72"/>
                  </a:cxn>
                  <a:cxn ang="0">
                    <a:pos x="12" y="72"/>
                  </a:cxn>
                  <a:cxn ang="0">
                    <a:pos x="14" y="60"/>
                  </a:cxn>
                  <a:cxn ang="0">
                    <a:pos x="18" y="48"/>
                  </a:cxn>
                  <a:cxn ang="0">
                    <a:pos x="22" y="38"/>
                  </a:cxn>
                  <a:cxn ang="0">
                    <a:pos x="30" y="28"/>
                  </a:cxn>
                  <a:cxn ang="0">
                    <a:pos x="40" y="22"/>
                  </a:cxn>
                  <a:cxn ang="0">
                    <a:pos x="50" y="16"/>
                  </a:cxn>
                  <a:cxn ang="0">
                    <a:pos x="60" y="12"/>
                  </a:cxn>
                  <a:cxn ang="0">
                    <a:pos x="72" y="12"/>
                  </a:cxn>
                  <a:cxn ang="0">
                    <a:pos x="72" y="12"/>
                  </a:cxn>
                  <a:cxn ang="0">
                    <a:pos x="78" y="10"/>
                  </a:cxn>
                  <a:cxn ang="0">
                    <a:pos x="78" y="6"/>
                  </a:cxn>
                  <a:cxn ang="0">
                    <a:pos x="78" y="6"/>
                  </a:cxn>
                  <a:cxn ang="0">
                    <a:pos x="78" y="0"/>
                  </a:cxn>
                  <a:cxn ang="0">
                    <a:pos x="72" y="0"/>
                  </a:cxn>
                  <a:cxn ang="0">
                    <a:pos x="72" y="0"/>
                  </a:cxn>
                </a:cxnLst>
                <a:rect l="0" t="0" r="r" b="b"/>
                <a:pathLst>
                  <a:path w="78" h="78">
                    <a:moveTo>
                      <a:pt x="72" y="0"/>
                    </a:moveTo>
                    <a:lnTo>
                      <a:pt x="72" y="0"/>
                    </a:lnTo>
                    <a:lnTo>
                      <a:pt x="58" y="0"/>
                    </a:lnTo>
                    <a:lnTo>
                      <a:pt x="44" y="4"/>
                    </a:lnTo>
                    <a:lnTo>
                      <a:pt x="32" y="12"/>
                    </a:lnTo>
                    <a:lnTo>
                      <a:pt x="22" y="20"/>
                    </a:lnTo>
                    <a:lnTo>
                      <a:pt x="12" y="32"/>
                    </a:lnTo>
                    <a:lnTo>
                      <a:pt x="6" y="44"/>
                    </a:lnTo>
                    <a:lnTo>
                      <a:pt x="2" y="56"/>
                    </a:lnTo>
                    <a:lnTo>
                      <a:pt x="0" y="72"/>
                    </a:lnTo>
                    <a:lnTo>
                      <a:pt x="0" y="72"/>
                    </a:lnTo>
                    <a:lnTo>
                      <a:pt x="2" y="76"/>
                    </a:lnTo>
                    <a:lnTo>
                      <a:pt x="6" y="78"/>
                    </a:lnTo>
                    <a:lnTo>
                      <a:pt x="6" y="78"/>
                    </a:lnTo>
                    <a:lnTo>
                      <a:pt x="10" y="76"/>
                    </a:lnTo>
                    <a:lnTo>
                      <a:pt x="12" y="72"/>
                    </a:lnTo>
                    <a:lnTo>
                      <a:pt x="12" y="72"/>
                    </a:lnTo>
                    <a:lnTo>
                      <a:pt x="14" y="60"/>
                    </a:lnTo>
                    <a:lnTo>
                      <a:pt x="18" y="48"/>
                    </a:lnTo>
                    <a:lnTo>
                      <a:pt x="22" y="38"/>
                    </a:lnTo>
                    <a:lnTo>
                      <a:pt x="30" y="28"/>
                    </a:lnTo>
                    <a:lnTo>
                      <a:pt x="40" y="22"/>
                    </a:lnTo>
                    <a:lnTo>
                      <a:pt x="50" y="16"/>
                    </a:lnTo>
                    <a:lnTo>
                      <a:pt x="60" y="12"/>
                    </a:lnTo>
                    <a:lnTo>
                      <a:pt x="72" y="12"/>
                    </a:lnTo>
                    <a:lnTo>
                      <a:pt x="72" y="12"/>
                    </a:lnTo>
                    <a:lnTo>
                      <a:pt x="78" y="10"/>
                    </a:lnTo>
                    <a:lnTo>
                      <a:pt x="78" y="6"/>
                    </a:lnTo>
                    <a:lnTo>
                      <a:pt x="78" y="6"/>
                    </a:lnTo>
                    <a:lnTo>
                      <a:pt x="78" y="0"/>
                    </a:lnTo>
                    <a:lnTo>
                      <a:pt x="72" y="0"/>
                    </a:lnTo>
                    <a:lnTo>
                      <a:pt x="72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</p:grpSp>
      </p:grpSp>
      <p:grpSp>
        <p:nvGrpSpPr>
          <p:cNvPr id="90" name="组 89"/>
          <p:cNvGrpSpPr/>
          <p:nvPr/>
        </p:nvGrpSpPr>
        <p:grpSpPr>
          <a:xfrm>
            <a:off x="9815873" y="2828674"/>
            <a:ext cx="1207976" cy="1200655"/>
            <a:chOff x="4371975" y="1790700"/>
            <a:chExt cx="523875" cy="520700"/>
          </a:xfrm>
          <a:solidFill>
            <a:schemeClr val="bg1"/>
          </a:solidFill>
        </p:grpSpPr>
        <p:sp>
          <p:nvSpPr>
            <p:cNvPr id="91" name="Freeform 105"/>
            <p:cNvSpPr>
              <a:spLocks noEditPoints="1"/>
            </p:cNvSpPr>
            <p:nvPr/>
          </p:nvSpPr>
          <p:spPr bwMode="auto">
            <a:xfrm>
              <a:off x="4371975" y="1790700"/>
              <a:ext cx="523875" cy="520700"/>
            </a:xfrm>
            <a:custGeom>
              <a:avLst/>
              <a:gdLst/>
              <a:ahLst/>
              <a:cxnLst>
                <a:cxn ang="0">
                  <a:pos x="328" y="140"/>
                </a:cxn>
                <a:cxn ang="0">
                  <a:pos x="304" y="76"/>
                </a:cxn>
                <a:cxn ang="0">
                  <a:pos x="270" y="38"/>
                </a:cxn>
                <a:cxn ang="0">
                  <a:pos x="222" y="10"/>
                </a:cxn>
                <a:cxn ang="0">
                  <a:pos x="180" y="0"/>
                </a:cxn>
                <a:cxn ang="0">
                  <a:pos x="150" y="0"/>
                </a:cxn>
                <a:cxn ang="0">
                  <a:pos x="108" y="10"/>
                </a:cxn>
                <a:cxn ang="0">
                  <a:pos x="40" y="18"/>
                </a:cxn>
                <a:cxn ang="0">
                  <a:pos x="26" y="76"/>
                </a:cxn>
                <a:cxn ang="0">
                  <a:pos x="2" y="140"/>
                </a:cxn>
                <a:cxn ang="0">
                  <a:pos x="2" y="188"/>
                </a:cxn>
                <a:cxn ang="0">
                  <a:pos x="28" y="254"/>
                </a:cxn>
                <a:cxn ang="0">
                  <a:pos x="62" y="292"/>
                </a:cxn>
                <a:cxn ang="0">
                  <a:pos x="110" y="318"/>
                </a:cxn>
                <a:cxn ang="0">
                  <a:pos x="150" y="328"/>
                </a:cxn>
                <a:cxn ang="0">
                  <a:pos x="180" y="328"/>
                </a:cxn>
                <a:cxn ang="0">
                  <a:pos x="220" y="318"/>
                </a:cxn>
                <a:cxn ang="0">
                  <a:pos x="290" y="314"/>
                </a:cxn>
                <a:cxn ang="0">
                  <a:pos x="302" y="254"/>
                </a:cxn>
                <a:cxn ang="0">
                  <a:pos x="328" y="188"/>
                </a:cxn>
                <a:cxn ang="0">
                  <a:pos x="26" y="164"/>
                </a:cxn>
                <a:cxn ang="0">
                  <a:pos x="28" y="136"/>
                </a:cxn>
                <a:cxn ang="0">
                  <a:pos x="42" y="98"/>
                </a:cxn>
                <a:cxn ang="0">
                  <a:pos x="66" y="66"/>
                </a:cxn>
                <a:cxn ang="0">
                  <a:pos x="98" y="42"/>
                </a:cxn>
                <a:cxn ang="0">
                  <a:pos x="136" y="28"/>
                </a:cxn>
                <a:cxn ang="0">
                  <a:pos x="164" y="24"/>
                </a:cxn>
                <a:cxn ang="0">
                  <a:pos x="206" y="30"/>
                </a:cxn>
                <a:cxn ang="0">
                  <a:pos x="244" y="48"/>
                </a:cxn>
                <a:cxn ang="0">
                  <a:pos x="272" y="76"/>
                </a:cxn>
                <a:cxn ang="0">
                  <a:pos x="294" y="110"/>
                </a:cxn>
                <a:cxn ang="0">
                  <a:pos x="304" y="150"/>
                </a:cxn>
                <a:cxn ang="0">
                  <a:pos x="304" y="178"/>
                </a:cxn>
                <a:cxn ang="0">
                  <a:pos x="294" y="218"/>
                </a:cxn>
                <a:cxn ang="0">
                  <a:pos x="272" y="254"/>
                </a:cxn>
                <a:cxn ang="0">
                  <a:pos x="244" y="280"/>
                </a:cxn>
                <a:cxn ang="0">
                  <a:pos x="206" y="298"/>
                </a:cxn>
                <a:cxn ang="0">
                  <a:pos x="164" y="304"/>
                </a:cxn>
                <a:cxn ang="0">
                  <a:pos x="136" y="302"/>
                </a:cxn>
                <a:cxn ang="0">
                  <a:pos x="98" y="288"/>
                </a:cxn>
                <a:cxn ang="0">
                  <a:pos x="66" y="264"/>
                </a:cxn>
                <a:cxn ang="0">
                  <a:pos x="42" y="230"/>
                </a:cxn>
                <a:cxn ang="0">
                  <a:pos x="28" y="192"/>
                </a:cxn>
                <a:cxn ang="0">
                  <a:pos x="26" y="164"/>
                </a:cxn>
              </a:cxnLst>
              <a:rect l="0" t="0" r="r" b="b"/>
              <a:pathLst>
                <a:path w="330" h="328">
                  <a:moveTo>
                    <a:pt x="330" y="164"/>
                  </a:moveTo>
                  <a:lnTo>
                    <a:pt x="330" y="164"/>
                  </a:lnTo>
                  <a:lnTo>
                    <a:pt x="328" y="140"/>
                  </a:lnTo>
                  <a:lnTo>
                    <a:pt x="322" y="118"/>
                  </a:lnTo>
                  <a:lnTo>
                    <a:pt x="314" y="96"/>
                  </a:lnTo>
                  <a:lnTo>
                    <a:pt x="304" y="76"/>
                  </a:lnTo>
                  <a:lnTo>
                    <a:pt x="326" y="54"/>
                  </a:lnTo>
                  <a:lnTo>
                    <a:pt x="290" y="18"/>
                  </a:lnTo>
                  <a:lnTo>
                    <a:pt x="270" y="38"/>
                  </a:lnTo>
                  <a:lnTo>
                    <a:pt x="270" y="38"/>
                  </a:lnTo>
                  <a:lnTo>
                    <a:pt x="246" y="22"/>
                  </a:lnTo>
                  <a:lnTo>
                    <a:pt x="222" y="10"/>
                  </a:lnTo>
                  <a:lnTo>
                    <a:pt x="208" y="6"/>
                  </a:lnTo>
                  <a:lnTo>
                    <a:pt x="194" y="2"/>
                  </a:lnTo>
                  <a:lnTo>
                    <a:pt x="180" y="0"/>
                  </a:lnTo>
                  <a:lnTo>
                    <a:pt x="164" y="0"/>
                  </a:lnTo>
                  <a:lnTo>
                    <a:pt x="164" y="0"/>
                  </a:lnTo>
                  <a:lnTo>
                    <a:pt x="150" y="0"/>
                  </a:lnTo>
                  <a:lnTo>
                    <a:pt x="136" y="2"/>
                  </a:lnTo>
                  <a:lnTo>
                    <a:pt x="122" y="6"/>
                  </a:lnTo>
                  <a:lnTo>
                    <a:pt x="108" y="10"/>
                  </a:lnTo>
                  <a:lnTo>
                    <a:pt x="84" y="22"/>
                  </a:lnTo>
                  <a:lnTo>
                    <a:pt x="60" y="38"/>
                  </a:lnTo>
                  <a:lnTo>
                    <a:pt x="40" y="18"/>
                  </a:lnTo>
                  <a:lnTo>
                    <a:pt x="4" y="54"/>
                  </a:lnTo>
                  <a:lnTo>
                    <a:pt x="26" y="76"/>
                  </a:lnTo>
                  <a:lnTo>
                    <a:pt x="26" y="76"/>
                  </a:lnTo>
                  <a:lnTo>
                    <a:pt x="16" y="96"/>
                  </a:lnTo>
                  <a:lnTo>
                    <a:pt x="8" y="118"/>
                  </a:lnTo>
                  <a:lnTo>
                    <a:pt x="2" y="140"/>
                  </a:lnTo>
                  <a:lnTo>
                    <a:pt x="0" y="164"/>
                  </a:lnTo>
                  <a:lnTo>
                    <a:pt x="0" y="164"/>
                  </a:lnTo>
                  <a:lnTo>
                    <a:pt x="2" y="188"/>
                  </a:lnTo>
                  <a:lnTo>
                    <a:pt x="8" y="212"/>
                  </a:lnTo>
                  <a:lnTo>
                    <a:pt x="16" y="234"/>
                  </a:lnTo>
                  <a:lnTo>
                    <a:pt x="28" y="254"/>
                  </a:lnTo>
                  <a:lnTo>
                    <a:pt x="4" y="278"/>
                  </a:lnTo>
                  <a:lnTo>
                    <a:pt x="40" y="314"/>
                  </a:lnTo>
                  <a:lnTo>
                    <a:pt x="62" y="292"/>
                  </a:lnTo>
                  <a:lnTo>
                    <a:pt x="62" y="292"/>
                  </a:lnTo>
                  <a:lnTo>
                    <a:pt x="84" y="308"/>
                  </a:lnTo>
                  <a:lnTo>
                    <a:pt x="110" y="318"/>
                  </a:lnTo>
                  <a:lnTo>
                    <a:pt x="122" y="322"/>
                  </a:lnTo>
                  <a:lnTo>
                    <a:pt x="136" y="326"/>
                  </a:lnTo>
                  <a:lnTo>
                    <a:pt x="150" y="328"/>
                  </a:lnTo>
                  <a:lnTo>
                    <a:pt x="164" y="328"/>
                  </a:lnTo>
                  <a:lnTo>
                    <a:pt x="164" y="328"/>
                  </a:lnTo>
                  <a:lnTo>
                    <a:pt x="180" y="328"/>
                  </a:lnTo>
                  <a:lnTo>
                    <a:pt x="194" y="326"/>
                  </a:lnTo>
                  <a:lnTo>
                    <a:pt x="208" y="322"/>
                  </a:lnTo>
                  <a:lnTo>
                    <a:pt x="220" y="318"/>
                  </a:lnTo>
                  <a:lnTo>
                    <a:pt x="246" y="308"/>
                  </a:lnTo>
                  <a:lnTo>
                    <a:pt x="268" y="292"/>
                  </a:lnTo>
                  <a:lnTo>
                    <a:pt x="290" y="314"/>
                  </a:lnTo>
                  <a:lnTo>
                    <a:pt x="326" y="278"/>
                  </a:lnTo>
                  <a:lnTo>
                    <a:pt x="302" y="254"/>
                  </a:lnTo>
                  <a:lnTo>
                    <a:pt x="302" y="254"/>
                  </a:lnTo>
                  <a:lnTo>
                    <a:pt x="314" y="234"/>
                  </a:lnTo>
                  <a:lnTo>
                    <a:pt x="322" y="212"/>
                  </a:lnTo>
                  <a:lnTo>
                    <a:pt x="328" y="188"/>
                  </a:lnTo>
                  <a:lnTo>
                    <a:pt x="330" y="164"/>
                  </a:lnTo>
                  <a:lnTo>
                    <a:pt x="330" y="164"/>
                  </a:lnTo>
                  <a:close/>
                  <a:moveTo>
                    <a:pt x="26" y="164"/>
                  </a:moveTo>
                  <a:lnTo>
                    <a:pt x="26" y="164"/>
                  </a:lnTo>
                  <a:lnTo>
                    <a:pt x="26" y="150"/>
                  </a:lnTo>
                  <a:lnTo>
                    <a:pt x="28" y="136"/>
                  </a:lnTo>
                  <a:lnTo>
                    <a:pt x="32" y="122"/>
                  </a:lnTo>
                  <a:lnTo>
                    <a:pt x="36" y="110"/>
                  </a:lnTo>
                  <a:lnTo>
                    <a:pt x="42" y="98"/>
                  </a:lnTo>
                  <a:lnTo>
                    <a:pt x="50" y="86"/>
                  </a:lnTo>
                  <a:lnTo>
                    <a:pt x="58" y="76"/>
                  </a:lnTo>
                  <a:lnTo>
                    <a:pt x="66" y="66"/>
                  </a:lnTo>
                  <a:lnTo>
                    <a:pt x="76" y="56"/>
                  </a:lnTo>
                  <a:lnTo>
                    <a:pt x="86" y="48"/>
                  </a:lnTo>
                  <a:lnTo>
                    <a:pt x="98" y="42"/>
                  </a:lnTo>
                  <a:lnTo>
                    <a:pt x="110" y="36"/>
                  </a:lnTo>
                  <a:lnTo>
                    <a:pt x="124" y="30"/>
                  </a:lnTo>
                  <a:lnTo>
                    <a:pt x="136" y="28"/>
                  </a:lnTo>
                  <a:lnTo>
                    <a:pt x="150" y="26"/>
                  </a:lnTo>
                  <a:lnTo>
                    <a:pt x="164" y="24"/>
                  </a:lnTo>
                  <a:lnTo>
                    <a:pt x="164" y="24"/>
                  </a:lnTo>
                  <a:lnTo>
                    <a:pt x="180" y="26"/>
                  </a:lnTo>
                  <a:lnTo>
                    <a:pt x="194" y="28"/>
                  </a:lnTo>
                  <a:lnTo>
                    <a:pt x="206" y="30"/>
                  </a:lnTo>
                  <a:lnTo>
                    <a:pt x="220" y="36"/>
                  </a:lnTo>
                  <a:lnTo>
                    <a:pt x="232" y="42"/>
                  </a:lnTo>
                  <a:lnTo>
                    <a:pt x="244" y="48"/>
                  </a:lnTo>
                  <a:lnTo>
                    <a:pt x="254" y="56"/>
                  </a:lnTo>
                  <a:lnTo>
                    <a:pt x="264" y="66"/>
                  </a:lnTo>
                  <a:lnTo>
                    <a:pt x="272" y="76"/>
                  </a:lnTo>
                  <a:lnTo>
                    <a:pt x="280" y="86"/>
                  </a:lnTo>
                  <a:lnTo>
                    <a:pt x="288" y="98"/>
                  </a:lnTo>
                  <a:lnTo>
                    <a:pt x="294" y="110"/>
                  </a:lnTo>
                  <a:lnTo>
                    <a:pt x="298" y="122"/>
                  </a:lnTo>
                  <a:lnTo>
                    <a:pt x="302" y="136"/>
                  </a:lnTo>
                  <a:lnTo>
                    <a:pt x="304" y="150"/>
                  </a:lnTo>
                  <a:lnTo>
                    <a:pt x="304" y="164"/>
                  </a:lnTo>
                  <a:lnTo>
                    <a:pt x="304" y="164"/>
                  </a:lnTo>
                  <a:lnTo>
                    <a:pt x="304" y="178"/>
                  </a:lnTo>
                  <a:lnTo>
                    <a:pt x="302" y="192"/>
                  </a:lnTo>
                  <a:lnTo>
                    <a:pt x="298" y="206"/>
                  </a:lnTo>
                  <a:lnTo>
                    <a:pt x="294" y="218"/>
                  </a:lnTo>
                  <a:lnTo>
                    <a:pt x="288" y="230"/>
                  </a:lnTo>
                  <a:lnTo>
                    <a:pt x="280" y="242"/>
                  </a:lnTo>
                  <a:lnTo>
                    <a:pt x="272" y="254"/>
                  </a:lnTo>
                  <a:lnTo>
                    <a:pt x="264" y="264"/>
                  </a:lnTo>
                  <a:lnTo>
                    <a:pt x="254" y="272"/>
                  </a:lnTo>
                  <a:lnTo>
                    <a:pt x="244" y="280"/>
                  </a:lnTo>
                  <a:lnTo>
                    <a:pt x="232" y="288"/>
                  </a:lnTo>
                  <a:lnTo>
                    <a:pt x="220" y="294"/>
                  </a:lnTo>
                  <a:lnTo>
                    <a:pt x="206" y="298"/>
                  </a:lnTo>
                  <a:lnTo>
                    <a:pt x="194" y="302"/>
                  </a:lnTo>
                  <a:lnTo>
                    <a:pt x="180" y="304"/>
                  </a:lnTo>
                  <a:lnTo>
                    <a:pt x="164" y="304"/>
                  </a:lnTo>
                  <a:lnTo>
                    <a:pt x="164" y="304"/>
                  </a:lnTo>
                  <a:lnTo>
                    <a:pt x="150" y="304"/>
                  </a:lnTo>
                  <a:lnTo>
                    <a:pt x="136" y="302"/>
                  </a:lnTo>
                  <a:lnTo>
                    <a:pt x="124" y="298"/>
                  </a:lnTo>
                  <a:lnTo>
                    <a:pt x="110" y="294"/>
                  </a:lnTo>
                  <a:lnTo>
                    <a:pt x="98" y="288"/>
                  </a:lnTo>
                  <a:lnTo>
                    <a:pt x="86" y="280"/>
                  </a:lnTo>
                  <a:lnTo>
                    <a:pt x="76" y="272"/>
                  </a:lnTo>
                  <a:lnTo>
                    <a:pt x="66" y="264"/>
                  </a:lnTo>
                  <a:lnTo>
                    <a:pt x="58" y="254"/>
                  </a:lnTo>
                  <a:lnTo>
                    <a:pt x="50" y="242"/>
                  </a:lnTo>
                  <a:lnTo>
                    <a:pt x="42" y="230"/>
                  </a:lnTo>
                  <a:lnTo>
                    <a:pt x="36" y="218"/>
                  </a:lnTo>
                  <a:lnTo>
                    <a:pt x="32" y="206"/>
                  </a:lnTo>
                  <a:lnTo>
                    <a:pt x="28" y="192"/>
                  </a:lnTo>
                  <a:lnTo>
                    <a:pt x="26" y="178"/>
                  </a:lnTo>
                  <a:lnTo>
                    <a:pt x="26" y="164"/>
                  </a:lnTo>
                  <a:lnTo>
                    <a:pt x="26" y="16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92" name="Freeform 106"/>
            <p:cNvSpPr>
              <a:spLocks/>
            </p:cNvSpPr>
            <p:nvPr/>
          </p:nvSpPr>
          <p:spPr bwMode="auto">
            <a:xfrm>
              <a:off x="4483100" y="1901825"/>
              <a:ext cx="301625" cy="298450"/>
            </a:xfrm>
            <a:custGeom>
              <a:avLst/>
              <a:gdLst/>
              <a:ahLst/>
              <a:cxnLst>
                <a:cxn ang="0">
                  <a:pos x="94" y="0"/>
                </a:cxn>
                <a:cxn ang="0">
                  <a:pos x="94" y="0"/>
                </a:cxn>
                <a:cxn ang="0">
                  <a:pos x="80" y="0"/>
                </a:cxn>
                <a:cxn ang="0">
                  <a:pos x="66" y="4"/>
                </a:cxn>
                <a:cxn ang="0">
                  <a:pos x="54" y="8"/>
                </a:cxn>
                <a:cxn ang="0">
                  <a:pos x="42" y="16"/>
                </a:cxn>
                <a:cxn ang="0">
                  <a:pos x="42" y="16"/>
                </a:cxn>
                <a:cxn ang="0">
                  <a:pos x="32" y="22"/>
                </a:cxn>
                <a:cxn ang="0">
                  <a:pos x="24" y="30"/>
                </a:cxn>
                <a:cxn ang="0">
                  <a:pos x="18" y="40"/>
                </a:cxn>
                <a:cxn ang="0">
                  <a:pos x="12" y="50"/>
                </a:cxn>
                <a:cxn ang="0">
                  <a:pos x="6" y="60"/>
                </a:cxn>
                <a:cxn ang="0">
                  <a:pos x="4" y="70"/>
                </a:cxn>
                <a:cxn ang="0">
                  <a:pos x="2" y="82"/>
                </a:cxn>
                <a:cxn ang="0">
                  <a:pos x="0" y="94"/>
                </a:cxn>
                <a:cxn ang="0">
                  <a:pos x="0" y="94"/>
                </a:cxn>
                <a:cxn ang="0">
                  <a:pos x="2" y="114"/>
                </a:cxn>
                <a:cxn ang="0">
                  <a:pos x="8" y="132"/>
                </a:cxn>
                <a:cxn ang="0">
                  <a:pos x="16" y="148"/>
                </a:cxn>
                <a:cxn ang="0">
                  <a:pos x="28" y="162"/>
                </a:cxn>
                <a:cxn ang="0">
                  <a:pos x="42" y="172"/>
                </a:cxn>
                <a:cxn ang="0">
                  <a:pos x="58" y="182"/>
                </a:cxn>
                <a:cxn ang="0">
                  <a:pos x="76" y="188"/>
                </a:cxn>
                <a:cxn ang="0">
                  <a:pos x="94" y="188"/>
                </a:cxn>
                <a:cxn ang="0">
                  <a:pos x="94" y="188"/>
                </a:cxn>
                <a:cxn ang="0">
                  <a:pos x="94" y="188"/>
                </a:cxn>
                <a:cxn ang="0">
                  <a:pos x="94" y="188"/>
                </a:cxn>
                <a:cxn ang="0">
                  <a:pos x="94" y="188"/>
                </a:cxn>
                <a:cxn ang="0">
                  <a:pos x="94" y="188"/>
                </a:cxn>
                <a:cxn ang="0">
                  <a:pos x="114" y="188"/>
                </a:cxn>
                <a:cxn ang="0">
                  <a:pos x="114" y="188"/>
                </a:cxn>
                <a:cxn ang="0">
                  <a:pos x="130" y="182"/>
                </a:cxn>
                <a:cxn ang="0">
                  <a:pos x="144" y="176"/>
                </a:cxn>
                <a:cxn ang="0">
                  <a:pos x="156" y="166"/>
                </a:cxn>
                <a:cxn ang="0">
                  <a:pos x="168" y="154"/>
                </a:cxn>
                <a:cxn ang="0">
                  <a:pos x="178" y="142"/>
                </a:cxn>
                <a:cxn ang="0">
                  <a:pos x="184" y="126"/>
                </a:cxn>
                <a:cxn ang="0">
                  <a:pos x="188" y="112"/>
                </a:cxn>
                <a:cxn ang="0">
                  <a:pos x="190" y="94"/>
                </a:cxn>
                <a:cxn ang="0">
                  <a:pos x="190" y="94"/>
                </a:cxn>
                <a:cxn ang="0">
                  <a:pos x="188" y="78"/>
                </a:cxn>
                <a:cxn ang="0">
                  <a:pos x="184" y="62"/>
                </a:cxn>
                <a:cxn ang="0">
                  <a:pos x="178" y="48"/>
                </a:cxn>
                <a:cxn ang="0">
                  <a:pos x="168" y="34"/>
                </a:cxn>
                <a:cxn ang="0">
                  <a:pos x="168" y="34"/>
                </a:cxn>
                <a:cxn ang="0">
                  <a:pos x="154" y="20"/>
                </a:cxn>
                <a:cxn ang="0">
                  <a:pos x="136" y="8"/>
                </a:cxn>
                <a:cxn ang="0">
                  <a:pos x="116" y="2"/>
                </a:cxn>
                <a:cxn ang="0">
                  <a:pos x="106" y="0"/>
                </a:cxn>
                <a:cxn ang="0">
                  <a:pos x="94" y="0"/>
                </a:cxn>
                <a:cxn ang="0">
                  <a:pos x="94" y="0"/>
                </a:cxn>
              </a:cxnLst>
              <a:rect l="0" t="0" r="r" b="b"/>
              <a:pathLst>
                <a:path w="190" h="188">
                  <a:moveTo>
                    <a:pt x="94" y="0"/>
                  </a:moveTo>
                  <a:lnTo>
                    <a:pt x="94" y="0"/>
                  </a:lnTo>
                  <a:lnTo>
                    <a:pt x="80" y="0"/>
                  </a:lnTo>
                  <a:lnTo>
                    <a:pt x="66" y="4"/>
                  </a:lnTo>
                  <a:lnTo>
                    <a:pt x="54" y="8"/>
                  </a:lnTo>
                  <a:lnTo>
                    <a:pt x="42" y="16"/>
                  </a:lnTo>
                  <a:lnTo>
                    <a:pt x="42" y="16"/>
                  </a:lnTo>
                  <a:lnTo>
                    <a:pt x="32" y="22"/>
                  </a:lnTo>
                  <a:lnTo>
                    <a:pt x="24" y="30"/>
                  </a:lnTo>
                  <a:lnTo>
                    <a:pt x="18" y="40"/>
                  </a:lnTo>
                  <a:lnTo>
                    <a:pt x="12" y="50"/>
                  </a:lnTo>
                  <a:lnTo>
                    <a:pt x="6" y="60"/>
                  </a:lnTo>
                  <a:lnTo>
                    <a:pt x="4" y="70"/>
                  </a:lnTo>
                  <a:lnTo>
                    <a:pt x="2" y="82"/>
                  </a:lnTo>
                  <a:lnTo>
                    <a:pt x="0" y="94"/>
                  </a:lnTo>
                  <a:lnTo>
                    <a:pt x="0" y="94"/>
                  </a:lnTo>
                  <a:lnTo>
                    <a:pt x="2" y="114"/>
                  </a:lnTo>
                  <a:lnTo>
                    <a:pt x="8" y="132"/>
                  </a:lnTo>
                  <a:lnTo>
                    <a:pt x="16" y="148"/>
                  </a:lnTo>
                  <a:lnTo>
                    <a:pt x="28" y="162"/>
                  </a:lnTo>
                  <a:lnTo>
                    <a:pt x="42" y="172"/>
                  </a:lnTo>
                  <a:lnTo>
                    <a:pt x="58" y="182"/>
                  </a:lnTo>
                  <a:lnTo>
                    <a:pt x="76" y="188"/>
                  </a:lnTo>
                  <a:lnTo>
                    <a:pt x="94" y="188"/>
                  </a:lnTo>
                  <a:lnTo>
                    <a:pt x="94" y="188"/>
                  </a:lnTo>
                  <a:lnTo>
                    <a:pt x="94" y="188"/>
                  </a:lnTo>
                  <a:lnTo>
                    <a:pt x="94" y="188"/>
                  </a:lnTo>
                  <a:lnTo>
                    <a:pt x="94" y="188"/>
                  </a:lnTo>
                  <a:lnTo>
                    <a:pt x="94" y="188"/>
                  </a:lnTo>
                  <a:lnTo>
                    <a:pt x="114" y="188"/>
                  </a:lnTo>
                  <a:lnTo>
                    <a:pt x="114" y="188"/>
                  </a:lnTo>
                  <a:lnTo>
                    <a:pt x="130" y="182"/>
                  </a:lnTo>
                  <a:lnTo>
                    <a:pt x="144" y="176"/>
                  </a:lnTo>
                  <a:lnTo>
                    <a:pt x="156" y="166"/>
                  </a:lnTo>
                  <a:lnTo>
                    <a:pt x="168" y="154"/>
                  </a:lnTo>
                  <a:lnTo>
                    <a:pt x="178" y="142"/>
                  </a:lnTo>
                  <a:lnTo>
                    <a:pt x="184" y="126"/>
                  </a:lnTo>
                  <a:lnTo>
                    <a:pt x="188" y="112"/>
                  </a:lnTo>
                  <a:lnTo>
                    <a:pt x="190" y="94"/>
                  </a:lnTo>
                  <a:lnTo>
                    <a:pt x="190" y="94"/>
                  </a:lnTo>
                  <a:lnTo>
                    <a:pt x="188" y="78"/>
                  </a:lnTo>
                  <a:lnTo>
                    <a:pt x="184" y="62"/>
                  </a:lnTo>
                  <a:lnTo>
                    <a:pt x="178" y="48"/>
                  </a:lnTo>
                  <a:lnTo>
                    <a:pt x="168" y="34"/>
                  </a:lnTo>
                  <a:lnTo>
                    <a:pt x="168" y="34"/>
                  </a:lnTo>
                  <a:lnTo>
                    <a:pt x="154" y="20"/>
                  </a:lnTo>
                  <a:lnTo>
                    <a:pt x="136" y="8"/>
                  </a:lnTo>
                  <a:lnTo>
                    <a:pt x="116" y="2"/>
                  </a:lnTo>
                  <a:lnTo>
                    <a:pt x="106" y="0"/>
                  </a:lnTo>
                  <a:lnTo>
                    <a:pt x="94" y="0"/>
                  </a:lnTo>
                  <a:lnTo>
                    <a:pt x="9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</p:grpSp>
      <p:sp>
        <p:nvSpPr>
          <p:cNvPr id="93" name="文本框 92"/>
          <p:cNvSpPr txBox="1"/>
          <p:nvPr/>
        </p:nvSpPr>
        <p:spPr>
          <a:xfrm>
            <a:off x="9845268" y="4785335"/>
            <a:ext cx="1148071" cy="4205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2133" b="1" dirty="0">
                <a:solidFill>
                  <a:schemeClr val="accent1"/>
                </a:solidFill>
              </a:rPr>
              <a:t>TARGET</a:t>
            </a:r>
            <a:endParaRPr kumimoji="1" lang="zh-CN" altLang="en-US" sz="2133" b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592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燕尾形 5"/>
          <p:cNvSpPr/>
          <p:nvPr/>
        </p:nvSpPr>
        <p:spPr>
          <a:xfrm>
            <a:off x="1236706" y="3164546"/>
            <a:ext cx="2132449" cy="533041"/>
          </a:xfrm>
          <a:prstGeom prst="chevron">
            <a:avLst>
              <a:gd name="adj" fmla="val 60001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1867" b="1" dirty="0">
                <a:solidFill>
                  <a:schemeClr val="bg1"/>
                </a:solidFill>
              </a:rPr>
              <a:t>PART</a:t>
            </a:r>
            <a:r>
              <a:rPr kumimoji="1" lang="zh-CN" altLang="en-US" sz="1867" b="1" dirty="0">
                <a:solidFill>
                  <a:schemeClr val="bg1"/>
                </a:solidFill>
              </a:rPr>
              <a:t> </a:t>
            </a:r>
            <a:r>
              <a:rPr kumimoji="1" lang="en-US" altLang="zh-CN" sz="1867" b="1" dirty="0">
                <a:solidFill>
                  <a:schemeClr val="bg1"/>
                </a:solidFill>
              </a:rPr>
              <a:t>ONE</a:t>
            </a:r>
            <a:endParaRPr kumimoji="1" lang="zh-CN" altLang="en-US" sz="1867" b="1" dirty="0">
              <a:solidFill>
                <a:schemeClr val="bg1"/>
              </a:solidFill>
            </a:endParaRPr>
          </a:p>
        </p:txBody>
      </p:sp>
      <p:cxnSp>
        <p:nvCxnSpPr>
          <p:cNvPr id="10" name="直线连接符 9"/>
          <p:cNvCxnSpPr/>
          <p:nvPr/>
        </p:nvCxnSpPr>
        <p:spPr>
          <a:xfrm flipH="1" flipV="1">
            <a:off x="1806179" y="2215734"/>
            <a:ext cx="1139596" cy="888377"/>
          </a:xfrm>
          <a:prstGeom prst="line">
            <a:avLst/>
          </a:prstGeom>
          <a:ln w="19050" cmpd="sng">
            <a:solidFill>
              <a:schemeClr val="tx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燕尾形 14"/>
          <p:cNvSpPr/>
          <p:nvPr/>
        </p:nvSpPr>
        <p:spPr>
          <a:xfrm>
            <a:off x="3122352" y="3164546"/>
            <a:ext cx="2132449" cy="533041"/>
          </a:xfrm>
          <a:prstGeom prst="chevron">
            <a:avLst>
              <a:gd name="adj" fmla="val 60001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1867" b="1" dirty="0">
                <a:solidFill>
                  <a:schemeClr val="bg1"/>
                </a:solidFill>
              </a:rPr>
              <a:t>PART</a:t>
            </a:r>
            <a:r>
              <a:rPr kumimoji="1" lang="zh-CN" altLang="en-US" sz="1867" b="1" dirty="0">
                <a:solidFill>
                  <a:schemeClr val="bg1"/>
                </a:solidFill>
              </a:rPr>
              <a:t> </a:t>
            </a:r>
            <a:r>
              <a:rPr kumimoji="1" lang="en-US" altLang="zh-CN" sz="1867" b="1" dirty="0">
                <a:solidFill>
                  <a:schemeClr val="bg1"/>
                </a:solidFill>
              </a:rPr>
              <a:t>TWO</a:t>
            </a:r>
            <a:endParaRPr kumimoji="1" lang="zh-CN" altLang="en-US" sz="1867" b="1" dirty="0">
              <a:solidFill>
                <a:schemeClr val="bg1"/>
              </a:solidFill>
            </a:endParaRPr>
          </a:p>
        </p:txBody>
      </p:sp>
      <p:cxnSp>
        <p:nvCxnSpPr>
          <p:cNvPr id="16" name="直线连接符 15"/>
          <p:cNvCxnSpPr/>
          <p:nvPr/>
        </p:nvCxnSpPr>
        <p:spPr>
          <a:xfrm flipH="1">
            <a:off x="3691825" y="3758022"/>
            <a:ext cx="1139596" cy="888377"/>
          </a:xfrm>
          <a:prstGeom prst="line">
            <a:avLst/>
          </a:prstGeom>
          <a:ln w="19050" cmpd="sng">
            <a:solidFill>
              <a:schemeClr val="tx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直线连接符 16"/>
          <p:cNvCxnSpPr/>
          <p:nvPr/>
        </p:nvCxnSpPr>
        <p:spPr>
          <a:xfrm flipH="1" flipV="1">
            <a:off x="3691825" y="2215734"/>
            <a:ext cx="1139596" cy="888377"/>
          </a:xfrm>
          <a:prstGeom prst="line">
            <a:avLst/>
          </a:prstGeom>
          <a:ln w="19050" cmpd="sng">
            <a:solidFill>
              <a:schemeClr val="tx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燕尾形 18"/>
          <p:cNvSpPr/>
          <p:nvPr/>
        </p:nvSpPr>
        <p:spPr>
          <a:xfrm>
            <a:off x="5008000" y="3160416"/>
            <a:ext cx="2132449" cy="533041"/>
          </a:xfrm>
          <a:prstGeom prst="chevron">
            <a:avLst>
              <a:gd name="adj" fmla="val 60001"/>
            </a:avLst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1867" b="1" dirty="0">
                <a:solidFill>
                  <a:schemeClr val="bg1"/>
                </a:solidFill>
              </a:rPr>
              <a:t>PART</a:t>
            </a:r>
            <a:r>
              <a:rPr kumimoji="1" lang="zh-CN" altLang="en-US" sz="1867" b="1" dirty="0">
                <a:solidFill>
                  <a:schemeClr val="bg1"/>
                </a:solidFill>
              </a:rPr>
              <a:t> </a:t>
            </a:r>
            <a:r>
              <a:rPr kumimoji="1" lang="en-US" altLang="zh-CN" sz="1867" b="1" dirty="0">
                <a:solidFill>
                  <a:schemeClr val="bg1"/>
                </a:solidFill>
              </a:rPr>
              <a:t>THREE</a:t>
            </a:r>
            <a:endParaRPr kumimoji="1" lang="zh-CN" altLang="en-US" sz="1867" b="1" dirty="0">
              <a:solidFill>
                <a:schemeClr val="bg1"/>
              </a:solidFill>
            </a:endParaRPr>
          </a:p>
        </p:txBody>
      </p:sp>
      <p:cxnSp>
        <p:nvCxnSpPr>
          <p:cNvPr id="20" name="直线连接符 19"/>
          <p:cNvCxnSpPr/>
          <p:nvPr/>
        </p:nvCxnSpPr>
        <p:spPr>
          <a:xfrm flipH="1">
            <a:off x="5577473" y="3753892"/>
            <a:ext cx="1139596" cy="888377"/>
          </a:xfrm>
          <a:prstGeom prst="line">
            <a:avLst/>
          </a:prstGeom>
          <a:ln w="19050" cmpd="sng">
            <a:solidFill>
              <a:schemeClr val="tx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直线连接符 20"/>
          <p:cNvCxnSpPr/>
          <p:nvPr/>
        </p:nvCxnSpPr>
        <p:spPr>
          <a:xfrm flipH="1" flipV="1">
            <a:off x="5577473" y="2211604"/>
            <a:ext cx="1139596" cy="888377"/>
          </a:xfrm>
          <a:prstGeom prst="line">
            <a:avLst/>
          </a:prstGeom>
          <a:ln w="19050" cmpd="sng">
            <a:solidFill>
              <a:schemeClr val="tx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燕尾形 22"/>
          <p:cNvSpPr/>
          <p:nvPr/>
        </p:nvSpPr>
        <p:spPr>
          <a:xfrm>
            <a:off x="6893648" y="3164546"/>
            <a:ext cx="2132449" cy="533041"/>
          </a:xfrm>
          <a:prstGeom prst="chevron">
            <a:avLst>
              <a:gd name="adj" fmla="val 60001"/>
            </a:avLst>
          </a:prstGeom>
          <a:solidFill>
            <a:schemeClr val="accent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1867" b="1" dirty="0">
                <a:solidFill>
                  <a:schemeClr val="bg1"/>
                </a:solidFill>
              </a:rPr>
              <a:t>PART</a:t>
            </a:r>
            <a:r>
              <a:rPr kumimoji="1" lang="zh-CN" altLang="en-US" sz="1867" b="1" dirty="0">
                <a:solidFill>
                  <a:schemeClr val="bg1"/>
                </a:solidFill>
              </a:rPr>
              <a:t> </a:t>
            </a:r>
            <a:r>
              <a:rPr kumimoji="1" lang="en-US" altLang="zh-CN" sz="1867" b="1" dirty="0">
                <a:solidFill>
                  <a:schemeClr val="bg1"/>
                </a:solidFill>
              </a:rPr>
              <a:t>FOUR</a:t>
            </a:r>
            <a:endParaRPr kumimoji="1" lang="zh-CN" altLang="en-US" sz="1867" b="1" dirty="0">
              <a:solidFill>
                <a:schemeClr val="bg1"/>
              </a:solidFill>
            </a:endParaRPr>
          </a:p>
        </p:txBody>
      </p:sp>
      <p:cxnSp>
        <p:nvCxnSpPr>
          <p:cNvPr id="24" name="直线连接符 23"/>
          <p:cNvCxnSpPr/>
          <p:nvPr/>
        </p:nvCxnSpPr>
        <p:spPr>
          <a:xfrm flipH="1">
            <a:off x="7463121" y="3758022"/>
            <a:ext cx="1139596" cy="888377"/>
          </a:xfrm>
          <a:prstGeom prst="line">
            <a:avLst/>
          </a:prstGeom>
          <a:ln w="19050" cmpd="sng">
            <a:solidFill>
              <a:schemeClr val="tx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直线连接符 24"/>
          <p:cNvCxnSpPr/>
          <p:nvPr/>
        </p:nvCxnSpPr>
        <p:spPr>
          <a:xfrm flipH="1" flipV="1">
            <a:off x="7463121" y="2215734"/>
            <a:ext cx="1139596" cy="888377"/>
          </a:xfrm>
          <a:prstGeom prst="line">
            <a:avLst/>
          </a:prstGeom>
          <a:ln w="19050" cmpd="sng">
            <a:solidFill>
              <a:schemeClr val="tx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8" name="椭圆 27"/>
          <p:cNvSpPr/>
          <p:nvPr/>
        </p:nvSpPr>
        <p:spPr>
          <a:xfrm>
            <a:off x="9206594" y="2215734"/>
            <a:ext cx="2426533" cy="2426533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43" name="文本框 42"/>
          <p:cNvSpPr txBox="1"/>
          <p:nvPr/>
        </p:nvSpPr>
        <p:spPr>
          <a:xfrm>
            <a:off x="955533" y="1189571"/>
            <a:ext cx="1079142" cy="2974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333" b="1" dirty="0">
                <a:solidFill>
                  <a:schemeClr val="accent1"/>
                </a:solidFill>
              </a:rPr>
              <a:t>POINT</a:t>
            </a:r>
            <a:r>
              <a:rPr kumimoji="1" lang="zh-CN" altLang="en-US" sz="1333" b="1" dirty="0">
                <a:solidFill>
                  <a:schemeClr val="accent1"/>
                </a:solidFill>
              </a:rPr>
              <a:t> </a:t>
            </a:r>
            <a:r>
              <a:rPr kumimoji="1" lang="en-US" altLang="zh-CN" sz="1333" b="1" dirty="0">
                <a:solidFill>
                  <a:schemeClr val="accent1"/>
                </a:solidFill>
              </a:rPr>
              <a:t>ONE</a:t>
            </a:r>
            <a:endParaRPr kumimoji="1" lang="zh-CN" altLang="en-US" sz="1333" b="1" dirty="0">
              <a:solidFill>
                <a:schemeClr val="accent1"/>
              </a:solidFill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2908939" y="1189571"/>
            <a:ext cx="1079142" cy="2974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333" b="1" dirty="0">
                <a:solidFill>
                  <a:schemeClr val="accent2"/>
                </a:solidFill>
              </a:rPr>
              <a:t>POINT</a:t>
            </a:r>
            <a:r>
              <a:rPr kumimoji="1" lang="zh-CN" altLang="en-US" sz="1333" b="1" dirty="0">
                <a:solidFill>
                  <a:schemeClr val="accent2"/>
                </a:solidFill>
              </a:rPr>
              <a:t> </a:t>
            </a:r>
            <a:r>
              <a:rPr kumimoji="1" lang="en-US" altLang="zh-CN" sz="1333" b="1" dirty="0">
                <a:solidFill>
                  <a:schemeClr val="accent2"/>
                </a:solidFill>
              </a:rPr>
              <a:t>ONE</a:t>
            </a:r>
            <a:endParaRPr kumimoji="1" lang="zh-CN" altLang="en-US" sz="1333" b="1" dirty="0">
              <a:solidFill>
                <a:schemeClr val="accent2"/>
              </a:solidFill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4763662" y="1193931"/>
            <a:ext cx="1184940" cy="2974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333" b="1" dirty="0">
                <a:solidFill>
                  <a:schemeClr val="accent3"/>
                </a:solidFill>
              </a:rPr>
              <a:t>POINT</a:t>
            </a:r>
            <a:r>
              <a:rPr kumimoji="1" lang="zh-CN" altLang="en-US" sz="1333" b="1" dirty="0">
                <a:solidFill>
                  <a:schemeClr val="accent3"/>
                </a:solidFill>
              </a:rPr>
              <a:t> </a:t>
            </a:r>
            <a:r>
              <a:rPr kumimoji="1" lang="en-US" altLang="zh-CN" sz="1333" b="1" dirty="0">
                <a:solidFill>
                  <a:schemeClr val="accent3"/>
                </a:solidFill>
              </a:rPr>
              <a:t>THREE</a:t>
            </a:r>
            <a:endParaRPr kumimoji="1" lang="zh-CN" altLang="en-US" sz="1333" b="1" dirty="0">
              <a:solidFill>
                <a:schemeClr val="accent3"/>
              </a:solidFill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6717069" y="1193931"/>
            <a:ext cx="1154483" cy="2974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333" b="1" dirty="0">
                <a:solidFill>
                  <a:schemeClr val="accent6"/>
                </a:solidFill>
              </a:rPr>
              <a:t>POINT</a:t>
            </a:r>
            <a:r>
              <a:rPr kumimoji="1" lang="zh-CN" altLang="en-US" sz="1333" b="1" dirty="0">
                <a:solidFill>
                  <a:schemeClr val="accent6"/>
                </a:solidFill>
              </a:rPr>
              <a:t> </a:t>
            </a:r>
            <a:r>
              <a:rPr kumimoji="1" lang="en-US" altLang="zh-CN" sz="1333" b="1" dirty="0">
                <a:solidFill>
                  <a:schemeClr val="accent6"/>
                </a:solidFill>
              </a:rPr>
              <a:t>FOUR</a:t>
            </a:r>
            <a:endParaRPr kumimoji="1" lang="zh-CN" altLang="en-US" sz="1333" b="1" dirty="0">
              <a:solidFill>
                <a:schemeClr val="accent6"/>
              </a:solidFill>
            </a:endParaRPr>
          </a:p>
        </p:txBody>
      </p:sp>
      <p:cxnSp>
        <p:nvCxnSpPr>
          <p:cNvPr id="53" name="直线连接符 52"/>
          <p:cNvCxnSpPr/>
          <p:nvPr/>
        </p:nvCxnSpPr>
        <p:spPr>
          <a:xfrm flipH="1">
            <a:off x="1806179" y="3758022"/>
            <a:ext cx="1139596" cy="888377"/>
          </a:xfrm>
          <a:prstGeom prst="line">
            <a:avLst/>
          </a:prstGeom>
          <a:ln w="19050" cmpd="sng">
            <a:solidFill>
              <a:schemeClr val="tx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4" name="文本框 53"/>
          <p:cNvSpPr txBox="1"/>
          <p:nvPr/>
        </p:nvSpPr>
        <p:spPr>
          <a:xfrm>
            <a:off x="955533" y="5347248"/>
            <a:ext cx="1058303" cy="2974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333" b="1" dirty="0">
                <a:solidFill>
                  <a:schemeClr val="accent1"/>
                </a:solidFill>
              </a:rPr>
              <a:t>POINT</a:t>
            </a:r>
            <a:r>
              <a:rPr kumimoji="1" lang="zh-CN" altLang="en-US" sz="1333" b="1" dirty="0">
                <a:solidFill>
                  <a:schemeClr val="accent1"/>
                </a:solidFill>
              </a:rPr>
              <a:t> </a:t>
            </a:r>
            <a:r>
              <a:rPr kumimoji="1" lang="en-US" altLang="zh-CN" sz="1333" b="1" dirty="0">
                <a:solidFill>
                  <a:schemeClr val="accent1"/>
                </a:solidFill>
              </a:rPr>
              <a:t>FIVE</a:t>
            </a:r>
            <a:endParaRPr kumimoji="1" lang="zh-CN" altLang="en-US" sz="1333" b="1" dirty="0">
              <a:solidFill>
                <a:schemeClr val="accent1"/>
              </a:solidFill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2908940" y="5347248"/>
            <a:ext cx="973343" cy="2974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333" b="1" dirty="0">
                <a:solidFill>
                  <a:schemeClr val="accent2"/>
                </a:solidFill>
              </a:rPr>
              <a:t>POINT</a:t>
            </a:r>
            <a:r>
              <a:rPr kumimoji="1" lang="zh-CN" altLang="en-US" sz="1333" b="1" dirty="0">
                <a:solidFill>
                  <a:schemeClr val="accent2"/>
                </a:solidFill>
              </a:rPr>
              <a:t> </a:t>
            </a:r>
            <a:r>
              <a:rPr kumimoji="1" lang="en-US" altLang="zh-CN" sz="1333" b="1" dirty="0">
                <a:solidFill>
                  <a:schemeClr val="accent2"/>
                </a:solidFill>
              </a:rPr>
              <a:t>SIX</a:t>
            </a:r>
            <a:endParaRPr kumimoji="1" lang="zh-CN" altLang="en-US" sz="1333" b="1" dirty="0">
              <a:solidFill>
                <a:schemeClr val="accent2"/>
              </a:solidFill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4763663" y="5351608"/>
            <a:ext cx="1231427" cy="2974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333" b="1" dirty="0">
                <a:solidFill>
                  <a:schemeClr val="accent3"/>
                </a:solidFill>
              </a:rPr>
              <a:t>POINT</a:t>
            </a:r>
            <a:r>
              <a:rPr kumimoji="1" lang="zh-CN" altLang="en-US" sz="1333" b="1" dirty="0">
                <a:solidFill>
                  <a:schemeClr val="accent3"/>
                </a:solidFill>
              </a:rPr>
              <a:t> </a:t>
            </a:r>
            <a:r>
              <a:rPr kumimoji="1" lang="en-US" altLang="zh-CN" sz="1333" b="1" dirty="0">
                <a:solidFill>
                  <a:schemeClr val="accent3"/>
                </a:solidFill>
              </a:rPr>
              <a:t>SEVEN</a:t>
            </a:r>
            <a:endParaRPr kumimoji="1" lang="zh-CN" altLang="en-US" sz="1333" b="1" dirty="0">
              <a:solidFill>
                <a:schemeClr val="accent3"/>
              </a:solidFill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6717069" y="5351608"/>
            <a:ext cx="1189749" cy="2974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333" b="1" dirty="0">
                <a:solidFill>
                  <a:schemeClr val="accent6"/>
                </a:solidFill>
              </a:rPr>
              <a:t>POINT</a:t>
            </a:r>
            <a:r>
              <a:rPr kumimoji="1" lang="zh-CN" altLang="en-US" sz="1333" b="1" dirty="0">
                <a:solidFill>
                  <a:schemeClr val="accent6"/>
                </a:solidFill>
              </a:rPr>
              <a:t> </a:t>
            </a:r>
            <a:r>
              <a:rPr kumimoji="1" lang="en-US" altLang="zh-CN" sz="1333" b="1" dirty="0">
                <a:solidFill>
                  <a:schemeClr val="accent6"/>
                </a:solidFill>
              </a:rPr>
              <a:t>EIGHT</a:t>
            </a:r>
            <a:endParaRPr kumimoji="1" lang="zh-CN" altLang="en-US" sz="1333" b="1" dirty="0">
              <a:solidFill>
                <a:schemeClr val="accent6"/>
              </a:solidFill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168250" y="1517865"/>
            <a:ext cx="752016" cy="752016"/>
            <a:chOff x="875592" y="1138399"/>
            <a:chExt cx="564012" cy="564012"/>
          </a:xfrm>
        </p:grpSpPr>
        <p:sp>
          <p:nvSpPr>
            <p:cNvPr id="29" name="椭圆 28"/>
            <p:cNvSpPr/>
            <p:nvPr/>
          </p:nvSpPr>
          <p:spPr>
            <a:xfrm>
              <a:off x="875592" y="1138399"/>
              <a:ext cx="564012" cy="564012"/>
            </a:xfrm>
            <a:prstGeom prst="ellipse">
              <a:avLst/>
            </a:prstGeom>
            <a:noFill/>
            <a:ln w="19050" cmpd="sng">
              <a:solidFill>
                <a:schemeClr val="tx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58" name="Freeform 217"/>
            <p:cNvSpPr>
              <a:spLocks noEditPoints="1"/>
            </p:cNvSpPr>
            <p:nvPr/>
          </p:nvSpPr>
          <p:spPr bwMode="auto">
            <a:xfrm>
              <a:off x="1028388" y="1318291"/>
              <a:ext cx="275144" cy="200104"/>
            </a:xfrm>
            <a:custGeom>
              <a:avLst/>
              <a:gdLst/>
              <a:ahLst/>
              <a:cxnLst>
                <a:cxn ang="0">
                  <a:pos x="0" y="32"/>
                </a:cxn>
                <a:cxn ang="0">
                  <a:pos x="176" y="176"/>
                </a:cxn>
                <a:cxn ang="0">
                  <a:pos x="352" y="32"/>
                </a:cxn>
                <a:cxn ang="0">
                  <a:pos x="352" y="0"/>
                </a:cxn>
                <a:cxn ang="0">
                  <a:pos x="0" y="0"/>
                </a:cxn>
                <a:cxn ang="0">
                  <a:pos x="0" y="32"/>
                </a:cxn>
                <a:cxn ang="0">
                  <a:pos x="0" y="228"/>
                </a:cxn>
                <a:cxn ang="0">
                  <a:pos x="86" y="132"/>
                </a:cxn>
                <a:cxn ang="0">
                  <a:pos x="0" y="54"/>
                </a:cxn>
                <a:cxn ang="0">
                  <a:pos x="0" y="228"/>
                </a:cxn>
                <a:cxn ang="0">
                  <a:pos x="352" y="230"/>
                </a:cxn>
                <a:cxn ang="0">
                  <a:pos x="262" y="132"/>
                </a:cxn>
                <a:cxn ang="0">
                  <a:pos x="352" y="56"/>
                </a:cxn>
                <a:cxn ang="0">
                  <a:pos x="352" y="230"/>
                </a:cxn>
                <a:cxn ang="0">
                  <a:pos x="176" y="204"/>
                </a:cxn>
                <a:cxn ang="0">
                  <a:pos x="104" y="144"/>
                </a:cxn>
                <a:cxn ang="0">
                  <a:pos x="0" y="256"/>
                </a:cxn>
                <a:cxn ang="0">
                  <a:pos x="352" y="256"/>
                </a:cxn>
                <a:cxn ang="0">
                  <a:pos x="248" y="144"/>
                </a:cxn>
                <a:cxn ang="0">
                  <a:pos x="176" y="204"/>
                </a:cxn>
              </a:cxnLst>
              <a:rect l="0" t="0" r="r" b="b"/>
              <a:pathLst>
                <a:path w="352" h="256">
                  <a:moveTo>
                    <a:pt x="0" y="32"/>
                  </a:moveTo>
                  <a:lnTo>
                    <a:pt x="176" y="176"/>
                  </a:lnTo>
                  <a:lnTo>
                    <a:pt x="352" y="32"/>
                  </a:lnTo>
                  <a:lnTo>
                    <a:pt x="352" y="0"/>
                  </a:lnTo>
                  <a:lnTo>
                    <a:pt x="0" y="0"/>
                  </a:lnTo>
                  <a:lnTo>
                    <a:pt x="0" y="32"/>
                  </a:lnTo>
                  <a:close/>
                  <a:moveTo>
                    <a:pt x="0" y="228"/>
                  </a:moveTo>
                  <a:lnTo>
                    <a:pt x="86" y="132"/>
                  </a:lnTo>
                  <a:lnTo>
                    <a:pt x="0" y="54"/>
                  </a:lnTo>
                  <a:lnTo>
                    <a:pt x="0" y="228"/>
                  </a:lnTo>
                  <a:close/>
                  <a:moveTo>
                    <a:pt x="352" y="230"/>
                  </a:moveTo>
                  <a:lnTo>
                    <a:pt x="262" y="132"/>
                  </a:lnTo>
                  <a:lnTo>
                    <a:pt x="352" y="56"/>
                  </a:lnTo>
                  <a:lnTo>
                    <a:pt x="352" y="230"/>
                  </a:lnTo>
                  <a:close/>
                  <a:moveTo>
                    <a:pt x="176" y="204"/>
                  </a:moveTo>
                  <a:lnTo>
                    <a:pt x="104" y="144"/>
                  </a:lnTo>
                  <a:lnTo>
                    <a:pt x="0" y="256"/>
                  </a:lnTo>
                  <a:lnTo>
                    <a:pt x="352" y="256"/>
                  </a:lnTo>
                  <a:lnTo>
                    <a:pt x="248" y="144"/>
                  </a:lnTo>
                  <a:lnTo>
                    <a:pt x="176" y="204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940938" y="1517865"/>
            <a:ext cx="752016" cy="752016"/>
            <a:chOff x="3705108" y="1138399"/>
            <a:chExt cx="564012" cy="564012"/>
          </a:xfrm>
        </p:grpSpPr>
        <p:sp>
          <p:nvSpPr>
            <p:cNvPr id="31" name="椭圆 30"/>
            <p:cNvSpPr/>
            <p:nvPr/>
          </p:nvSpPr>
          <p:spPr>
            <a:xfrm>
              <a:off x="3705108" y="1138399"/>
              <a:ext cx="564012" cy="564012"/>
            </a:xfrm>
            <a:prstGeom prst="ellipse">
              <a:avLst/>
            </a:prstGeom>
            <a:noFill/>
            <a:ln w="19050" cmpd="sng">
              <a:solidFill>
                <a:schemeClr val="tx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59" name="Freeform 119"/>
            <p:cNvSpPr>
              <a:spLocks noEditPoints="1"/>
            </p:cNvSpPr>
            <p:nvPr/>
          </p:nvSpPr>
          <p:spPr bwMode="auto">
            <a:xfrm>
              <a:off x="3850289" y="1285083"/>
              <a:ext cx="270480" cy="270480"/>
            </a:xfrm>
            <a:custGeom>
              <a:avLst/>
              <a:gdLst/>
              <a:ahLst/>
              <a:cxnLst>
                <a:cxn ang="0">
                  <a:pos x="182" y="12"/>
                </a:cxn>
                <a:cxn ang="0">
                  <a:pos x="76" y="76"/>
                </a:cxn>
                <a:cxn ang="0">
                  <a:pos x="10" y="182"/>
                </a:cxn>
                <a:cxn ang="0">
                  <a:pos x="0" y="286"/>
                </a:cxn>
                <a:cxn ang="0">
                  <a:pos x="44" y="406"/>
                </a:cxn>
                <a:cxn ang="0">
                  <a:pos x="136" y="488"/>
                </a:cxn>
                <a:cxn ang="0">
                  <a:pos x="260" y="520"/>
                </a:cxn>
                <a:cxn ang="0">
                  <a:pos x="360" y="500"/>
                </a:cxn>
                <a:cxn ang="0">
                  <a:pos x="460" y="426"/>
                </a:cxn>
                <a:cxn ang="0">
                  <a:pos x="514" y="312"/>
                </a:cxn>
                <a:cxn ang="0">
                  <a:pos x="514" y="208"/>
                </a:cxn>
                <a:cxn ang="0">
                  <a:pos x="460" y="94"/>
                </a:cxn>
                <a:cxn ang="0">
                  <a:pos x="360" y="20"/>
                </a:cxn>
                <a:cxn ang="0">
                  <a:pos x="260" y="0"/>
                </a:cxn>
                <a:cxn ang="0">
                  <a:pos x="172" y="88"/>
                </a:cxn>
                <a:cxn ang="0">
                  <a:pos x="118" y="96"/>
                </a:cxn>
                <a:cxn ang="0">
                  <a:pos x="194" y="54"/>
                </a:cxn>
                <a:cxn ang="0">
                  <a:pos x="148" y="140"/>
                </a:cxn>
                <a:cxn ang="0">
                  <a:pos x="42" y="252"/>
                </a:cxn>
                <a:cxn ang="0">
                  <a:pos x="58" y="180"/>
                </a:cxn>
                <a:cxn ang="0">
                  <a:pos x="100" y="114"/>
                </a:cxn>
                <a:cxn ang="0">
                  <a:pos x="132" y="336"/>
                </a:cxn>
                <a:cxn ang="0">
                  <a:pos x="100" y="410"/>
                </a:cxn>
                <a:cxn ang="0">
                  <a:pos x="58" y="350"/>
                </a:cxn>
                <a:cxn ang="0">
                  <a:pos x="42" y="276"/>
                </a:cxn>
                <a:cxn ang="0">
                  <a:pos x="156" y="406"/>
                </a:cxn>
                <a:cxn ang="0">
                  <a:pos x="192" y="466"/>
                </a:cxn>
                <a:cxn ang="0">
                  <a:pos x="118" y="426"/>
                </a:cxn>
                <a:cxn ang="0">
                  <a:pos x="220" y="460"/>
                </a:cxn>
                <a:cxn ang="0">
                  <a:pos x="210" y="392"/>
                </a:cxn>
                <a:cxn ang="0">
                  <a:pos x="248" y="364"/>
                </a:cxn>
                <a:cxn ang="0">
                  <a:pos x="162" y="356"/>
                </a:cxn>
                <a:cxn ang="0">
                  <a:pos x="248" y="364"/>
                </a:cxn>
                <a:cxn ang="0">
                  <a:pos x="156" y="196"/>
                </a:cxn>
                <a:cxn ang="0">
                  <a:pos x="208" y="154"/>
                </a:cxn>
                <a:cxn ang="0">
                  <a:pos x="212" y="130"/>
                </a:cxn>
                <a:cxn ang="0">
                  <a:pos x="206" y="80"/>
                </a:cxn>
                <a:cxn ang="0">
                  <a:pos x="248" y="134"/>
                </a:cxn>
                <a:cxn ang="0">
                  <a:pos x="358" y="114"/>
                </a:cxn>
                <a:cxn ang="0">
                  <a:pos x="320" y="54"/>
                </a:cxn>
                <a:cxn ang="0">
                  <a:pos x="396" y="94"/>
                </a:cxn>
                <a:cxn ang="0">
                  <a:pos x="294" y="60"/>
                </a:cxn>
                <a:cxn ang="0">
                  <a:pos x="334" y="122"/>
                </a:cxn>
                <a:cxn ang="0">
                  <a:pos x="268" y="158"/>
                </a:cxn>
                <a:cxn ang="0">
                  <a:pos x="352" y="170"/>
                </a:cxn>
                <a:cxn ang="0">
                  <a:pos x="268" y="158"/>
                </a:cxn>
                <a:cxn ang="0">
                  <a:pos x="360" y="330"/>
                </a:cxn>
                <a:cxn ang="0">
                  <a:pos x="290" y="366"/>
                </a:cxn>
                <a:cxn ang="0">
                  <a:pos x="268" y="476"/>
                </a:cxn>
                <a:cxn ang="0">
                  <a:pos x="336" y="400"/>
                </a:cxn>
                <a:cxn ang="0">
                  <a:pos x="296" y="462"/>
                </a:cxn>
                <a:cxn ang="0">
                  <a:pos x="328" y="460"/>
                </a:cxn>
                <a:cxn ang="0">
                  <a:pos x="380" y="418"/>
                </a:cxn>
                <a:cxn ang="0">
                  <a:pos x="342" y="460"/>
                </a:cxn>
                <a:cxn ang="0">
                  <a:pos x="394" y="400"/>
                </a:cxn>
                <a:cxn ang="0">
                  <a:pos x="388" y="308"/>
                </a:cxn>
                <a:cxn ang="0">
                  <a:pos x="468" y="314"/>
                </a:cxn>
                <a:cxn ang="0">
                  <a:pos x="428" y="396"/>
                </a:cxn>
                <a:cxn ang="0">
                  <a:pos x="388" y="222"/>
                </a:cxn>
                <a:cxn ang="0">
                  <a:pos x="394" y="126"/>
                </a:cxn>
                <a:cxn ang="0">
                  <a:pos x="448" y="162"/>
                </a:cxn>
                <a:cxn ang="0">
                  <a:pos x="474" y="252"/>
                </a:cxn>
              </a:cxnLst>
              <a:rect l="0" t="0" r="r" b="b"/>
              <a:pathLst>
                <a:path w="520" h="520">
                  <a:moveTo>
                    <a:pt x="260" y="0"/>
                  </a:moveTo>
                  <a:lnTo>
                    <a:pt x="260" y="0"/>
                  </a:lnTo>
                  <a:lnTo>
                    <a:pt x="232" y="2"/>
                  </a:lnTo>
                  <a:lnTo>
                    <a:pt x="206" y="6"/>
                  </a:lnTo>
                  <a:lnTo>
                    <a:pt x="182" y="12"/>
                  </a:lnTo>
                  <a:lnTo>
                    <a:pt x="158" y="20"/>
                  </a:lnTo>
                  <a:lnTo>
                    <a:pt x="136" y="32"/>
                  </a:lnTo>
                  <a:lnTo>
                    <a:pt x="114" y="44"/>
                  </a:lnTo>
                  <a:lnTo>
                    <a:pt x="94" y="60"/>
                  </a:lnTo>
                  <a:lnTo>
                    <a:pt x="76" y="76"/>
                  </a:lnTo>
                  <a:lnTo>
                    <a:pt x="58" y="94"/>
                  </a:lnTo>
                  <a:lnTo>
                    <a:pt x="44" y="114"/>
                  </a:lnTo>
                  <a:lnTo>
                    <a:pt x="30" y="136"/>
                  </a:lnTo>
                  <a:lnTo>
                    <a:pt x="20" y="158"/>
                  </a:lnTo>
                  <a:lnTo>
                    <a:pt x="10" y="182"/>
                  </a:lnTo>
                  <a:lnTo>
                    <a:pt x="4" y="208"/>
                  </a:lnTo>
                  <a:lnTo>
                    <a:pt x="0" y="234"/>
                  </a:lnTo>
                  <a:lnTo>
                    <a:pt x="0" y="260"/>
                  </a:lnTo>
                  <a:lnTo>
                    <a:pt x="0" y="260"/>
                  </a:lnTo>
                  <a:lnTo>
                    <a:pt x="0" y="286"/>
                  </a:lnTo>
                  <a:lnTo>
                    <a:pt x="4" y="312"/>
                  </a:lnTo>
                  <a:lnTo>
                    <a:pt x="10" y="338"/>
                  </a:lnTo>
                  <a:lnTo>
                    <a:pt x="20" y="360"/>
                  </a:lnTo>
                  <a:lnTo>
                    <a:pt x="30" y="384"/>
                  </a:lnTo>
                  <a:lnTo>
                    <a:pt x="44" y="406"/>
                  </a:lnTo>
                  <a:lnTo>
                    <a:pt x="58" y="426"/>
                  </a:lnTo>
                  <a:lnTo>
                    <a:pt x="76" y="444"/>
                  </a:lnTo>
                  <a:lnTo>
                    <a:pt x="94" y="460"/>
                  </a:lnTo>
                  <a:lnTo>
                    <a:pt x="114" y="476"/>
                  </a:lnTo>
                  <a:lnTo>
                    <a:pt x="136" y="488"/>
                  </a:lnTo>
                  <a:lnTo>
                    <a:pt x="158" y="500"/>
                  </a:lnTo>
                  <a:lnTo>
                    <a:pt x="182" y="508"/>
                  </a:lnTo>
                  <a:lnTo>
                    <a:pt x="206" y="514"/>
                  </a:lnTo>
                  <a:lnTo>
                    <a:pt x="232" y="518"/>
                  </a:lnTo>
                  <a:lnTo>
                    <a:pt x="260" y="520"/>
                  </a:lnTo>
                  <a:lnTo>
                    <a:pt x="260" y="520"/>
                  </a:lnTo>
                  <a:lnTo>
                    <a:pt x="286" y="518"/>
                  </a:lnTo>
                  <a:lnTo>
                    <a:pt x="312" y="514"/>
                  </a:lnTo>
                  <a:lnTo>
                    <a:pt x="336" y="508"/>
                  </a:lnTo>
                  <a:lnTo>
                    <a:pt x="360" y="500"/>
                  </a:lnTo>
                  <a:lnTo>
                    <a:pt x="384" y="488"/>
                  </a:lnTo>
                  <a:lnTo>
                    <a:pt x="404" y="476"/>
                  </a:lnTo>
                  <a:lnTo>
                    <a:pt x="424" y="460"/>
                  </a:lnTo>
                  <a:lnTo>
                    <a:pt x="444" y="444"/>
                  </a:lnTo>
                  <a:lnTo>
                    <a:pt x="460" y="426"/>
                  </a:lnTo>
                  <a:lnTo>
                    <a:pt x="474" y="406"/>
                  </a:lnTo>
                  <a:lnTo>
                    <a:pt x="488" y="384"/>
                  </a:lnTo>
                  <a:lnTo>
                    <a:pt x="498" y="360"/>
                  </a:lnTo>
                  <a:lnTo>
                    <a:pt x="508" y="338"/>
                  </a:lnTo>
                  <a:lnTo>
                    <a:pt x="514" y="312"/>
                  </a:lnTo>
                  <a:lnTo>
                    <a:pt x="518" y="286"/>
                  </a:lnTo>
                  <a:lnTo>
                    <a:pt x="520" y="260"/>
                  </a:lnTo>
                  <a:lnTo>
                    <a:pt x="520" y="260"/>
                  </a:lnTo>
                  <a:lnTo>
                    <a:pt x="518" y="234"/>
                  </a:lnTo>
                  <a:lnTo>
                    <a:pt x="514" y="208"/>
                  </a:lnTo>
                  <a:lnTo>
                    <a:pt x="508" y="182"/>
                  </a:lnTo>
                  <a:lnTo>
                    <a:pt x="498" y="158"/>
                  </a:lnTo>
                  <a:lnTo>
                    <a:pt x="488" y="136"/>
                  </a:lnTo>
                  <a:lnTo>
                    <a:pt x="474" y="114"/>
                  </a:lnTo>
                  <a:lnTo>
                    <a:pt x="460" y="94"/>
                  </a:lnTo>
                  <a:lnTo>
                    <a:pt x="444" y="76"/>
                  </a:lnTo>
                  <a:lnTo>
                    <a:pt x="424" y="60"/>
                  </a:lnTo>
                  <a:lnTo>
                    <a:pt x="404" y="44"/>
                  </a:lnTo>
                  <a:lnTo>
                    <a:pt x="384" y="32"/>
                  </a:lnTo>
                  <a:lnTo>
                    <a:pt x="360" y="20"/>
                  </a:lnTo>
                  <a:lnTo>
                    <a:pt x="336" y="12"/>
                  </a:lnTo>
                  <a:lnTo>
                    <a:pt x="312" y="6"/>
                  </a:lnTo>
                  <a:lnTo>
                    <a:pt x="286" y="2"/>
                  </a:lnTo>
                  <a:lnTo>
                    <a:pt x="260" y="0"/>
                  </a:lnTo>
                  <a:lnTo>
                    <a:pt x="260" y="0"/>
                  </a:lnTo>
                  <a:close/>
                  <a:moveTo>
                    <a:pt x="194" y="54"/>
                  </a:moveTo>
                  <a:lnTo>
                    <a:pt x="194" y="54"/>
                  </a:lnTo>
                  <a:lnTo>
                    <a:pt x="186" y="64"/>
                  </a:lnTo>
                  <a:lnTo>
                    <a:pt x="186" y="64"/>
                  </a:lnTo>
                  <a:lnTo>
                    <a:pt x="172" y="88"/>
                  </a:lnTo>
                  <a:lnTo>
                    <a:pt x="158" y="114"/>
                  </a:lnTo>
                  <a:lnTo>
                    <a:pt x="158" y="114"/>
                  </a:lnTo>
                  <a:lnTo>
                    <a:pt x="136" y="106"/>
                  </a:lnTo>
                  <a:lnTo>
                    <a:pt x="118" y="96"/>
                  </a:lnTo>
                  <a:lnTo>
                    <a:pt x="118" y="96"/>
                  </a:lnTo>
                  <a:lnTo>
                    <a:pt x="136" y="82"/>
                  </a:lnTo>
                  <a:lnTo>
                    <a:pt x="154" y="70"/>
                  </a:lnTo>
                  <a:lnTo>
                    <a:pt x="174" y="62"/>
                  </a:lnTo>
                  <a:lnTo>
                    <a:pt x="194" y="54"/>
                  </a:lnTo>
                  <a:lnTo>
                    <a:pt x="194" y="54"/>
                  </a:lnTo>
                  <a:close/>
                  <a:moveTo>
                    <a:pt x="100" y="114"/>
                  </a:moveTo>
                  <a:lnTo>
                    <a:pt x="100" y="114"/>
                  </a:lnTo>
                  <a:lnTo>
                    <a:pt x="122" y="128"/>
                  </a:lnTo>
                  <a:lnTo>
                    <a:pt x="148" y="140"/>
                  </a:lnTo>
                  <a:lnTo>
                    <a:pt x="148" y="140"/>
                  </a:lnTo>
                  <a:lnTo>
                    <a:pt x="140" y="164"/>
                  </a:lnTo>
                  <a:lnTo>
                    <a:pt x="132" y="192"/>
                  </a:lnTo>
                  <a:lnTo>
                    <a:pt x="128" y="222"/>
                  </a:lnTo>
                  <a:lnTo>
                    <a:pt x="124" y="252"/>
                  </a:lnTo>
                  <a:lnTo>
                    <a:pt x="42" y="252"/>
                  </a:lnTo>
                  <a:lnTo>
                    <a:pt x="42" y="252"/>
                  </a:lnTo>
                  <a:lnTo>
                    <a:pt x="44" y="234"/>
                  </a:lnTo>
                  <a:lnTo>
                    <a:pt x="48" y="216"/>
                  </a:lnTo>
                  <a:lnTo>
                    <a:pt x="52" y="196"/>
                  </a:lnTo>
                  <a:lnTo>
                    <a:pt x="58" y="180"/>
                  </a:lnTo>
                  <a:lnTo>
                    <a:pt x="66" y="162"/>
                  </a:lnTo>
                  <a:lnTo>
                    <a:pt x="76" y="144"/>
                  </a:lnTo>
                  <a:lnTo>
                    <a:pt x="88" y="130"/>
                  </a:lnTo>
                  <a:lnTo>
                    <a:pt x="100" y="114"/>
                  </a:lnTo>
                  <a:lnTo>
                    <a:pt x="100" y="114"/>
                  </a:lnTo>
                  <a:close/>
                  <a:moveTo>
                    <a:pt x="42" y="276"/>
                  </a:moveTo>
                  <a:lnTo>
                    <a:pt x="124" y="276"/>
                  </a:lnTo>
                  <a:lnTo>
                    <a:pt x="124" y="276"/>
                  </a:lnTo>
                  <a:lnTo>
                    <a:pt x="126" y="308"/>
                  </a:lnTo>
                  <a:lnTo>
                    <a:pt x="132" y="336"/>
                  </a:lnTo>
                  <a:lnTo>
                    <a:pt x="138" y="362"/>
                  </a:lnTo>
                  <a:lnTo>
                    <a:pt x="146" y="386"/>
                  </a:lnTo>
                  <a:lnTo>
                    <a:pt x="146" y="386"/>
                  </a:lnTo>
                  <a:lnTo>
                    <a:pt x="120" y="398"/>
                  </a:lnTo>
                  <a:lnTo>
                    <a:pt x="100" y="410"/>
                  </a:lnTo>
                  <a:lnTo>
                    <a:pt x="100" y="410"/>
                  </a:lnTo>
                  <a:lnTo>
                    <a:pt x="88" y="396"/>
                  </a:lnTo>
                  <a:lnTo>
                    <a:pt x="76" y="382"/>
                  </a:lnTo>
                  <a:lnTo>
                    <a:pt x="66" y="366"/>
                  </a:lnTo>
                  <a:lnTo>
                    <a:pt x="58" y="350"/>
                  </a:lnTo>
                  <a:lnTo>
                    <a:pt x="52" y="332"/>
                  </a:lnTo>
                  <a:lnTo>
                    <a:pt x="48" y="314"/>
                  </a:lnTo>
                  <a:lnTo>
                    <a:pt x="44" y="296"/>
                  </a:lnTo>
                  <a:lnTo>
                    <a:pt x="42" y="276"/>
                  </a:lnTo>
                  <a:lnTo>
                    <a:pt x="42" y="276"/>
                  </a:lnTo>
                  <a:close/>
                  <a:moveTo>
                    <a:pt x="118" y="426"/>
                  </a:moveTo>
                  <a:lnTo>
                    <a:pt x="118" y="426"/>
                  </a:lnTo>
                  <a:lnTo>
                    <a:pt x="136" y="416"/>
                  </a:lnTo>
                  <a:lnTo>
                    <a:pt x="156" y="406"/>
                  </a:lnTo>
                  <a:lnTo>
                    <a:pt x="156" y="406"/>
                  </a:lnTo>
                  <a:lnTo>
                    <a:pt x="170" y="436"/>
                  </a:lnTo>
                  <a:lnTo>
                    <a:pt x="186" y="460"/>
                  </a:lnTo>
                  <a:lnTo>
                    <a:pt x="186" y="460"/>
                  </a:lnTo>
                  <a:lnTo>
                    <a:pt x="192" y="466"/>
                  </a:lnTo>
                  <a:lnTo>
                    <a:pt x="192" y="466"/>
                  </a:lnTo>
                  <a:lnTo>
                    <a:pt x="172" y="460"/>
                  </a:lnTo>
                  <a:lnTo>
                    <a:pt x="154" y="450"/>
                  </a:lnTo>
                  <a:lnTo>
                    <a:pt x="136" y="438"/>
                  </a:lnTo>
                  <a:lnTo>
                    <a:pt x="118" y="426"/>
                  </a:lnTo>
                  <a:lnTo>
                    <a:pt x="118" y="426"/>
                  </a:lnTo>
                  <a:close/>
                  <a:moveTo>
                    <a:pt x="248" y="476"/>
                  </a:moveTo>
                  <a:lnTo>
                    <a:pt x="248" y="476"/>
                  </a:lnTo>
                  <a:lnTo>
                    <a:pt x="232" y="476"/>
                  </a:lnTo>
                  <a:lnTo>
                    <a:pt x="232" y="476"/>
                  </a:lnTo>
                  <a:lnTo>
                    <a:pt x="220" y="460"/>
                  </a:lnTo>
                  <a:lnTo>
                    <a:pt x="206" y="444"/>
                  </a:lnTo>
                  <a:lnTo>
                    <a:pt x="192" y="422"/>
                  </a:lnTo>
                  <a:lnTo>
                    <a:pt x="180" y="398"/>
                  </a:lnTo>
                  <a:lnTo>
                    <a:pt x="180" y="398"/>
                  </a:lnTo>
                  <a:lnTo>
                    <a:pt x="210" y="392"/>
                  </a:lnTo>
                  <a:lnTo>
                    <a:pt x="228" y="388"/>
                  </a:lnTo>
                  <a:lnTo>
                    <a:pt x="248" y="388"/>
                  </a:lnTo>
                  <a:lnTo>
                    <a:pt x="248" y="476"/>
                  </a:lnTo>
                  <a:close/>
                  <a:moveTo>
                    <a:pt x="248" y="364"/>
                  </a:moveTo>
                  <a:lnTo>
                    <a:pt x="248" y="364"/>
                  </a:lnTo>
                  <a:lnTo>
                    <a:pt x="224" y="364"/>
                  </a:lnTo>
                  <a:lnTo>
                    <a:pt x="204" y="368"/>
                  </a:lnTo>
                  <a:lnTo>
                    <a:pt x="170" y="378"/>
                  </a:lnTo>
                  <a:lnTo>
                    <a:pt x="170" y="378"/>
                  </a:lnTo>
                  <a:lnTo>
                    <a:pt x="162" y="356"/>
                  </a:lnTo>
                  <a:lnTo>
                    <a:pt x="156" y="332"/>
                  </a:lnTo>
                  <a:lnTo>
                    <a:pt x="150" y="306"/>
                  </a:lnTo>
                  <a:lnTo>
                    <a:pt x="148" y="276"/>
                  </a:lnTo>
                  <a:lnTo>
                    <a:pt x="248" y="276"/>
                  </a:lnTo>
                  <a:lnTo>
                    <a:pt x="248" y="364"/>
                  </a:lnTo>
                  <a:close/>
                  <a:moveTo>
                    <a:pt x="248" y="252"/>
                  </a:moveTo>
                  <a:lnTo>
                    <a:pt x="150" y="252"/>
                  </a:lnTo>
                  <a:lnTo>
                    <a:pt x="150" y="252"/>
                  </a:lnTo>
                  <a:lnTo>
                    <a:pt x="152" y="224"/>
                  </a:lnTo>
                  <a:lnTo>
                    <a:pt x="156" y="196"/>
                  </a:lnTo>
                  <a:lnTo>
                    <a:pt x="164" y="170"/>
                  </a:lnTo>
                  <a:lnTo>
                    <a:pt x="172" y="148"/>
                  </a:lnTo>
                  <a:lnTo>
                    <a:pt x="172" y="148"/>
                  </a:lnTo>
                  <a:lnTo>
                    <a:pt x="188" y="152"/>
                  </a:lnTo>
                  <a:lnTo>
                    <a:pt x="208" y="154"/>
                  </a:lnTo>
                  <a:lnTo>
                    <a:pt x="248" y="158"/>
                  </a:lnTo>
                  <a:lnTo>
                    <a:pt x="248" y="252"/>
                  </a:lnTo>
                  <a:close/>
                  <a:moveTo>
                    <a:pt x="248" y="134"/>
                  </a:moveTo>
                  <a:lnTo>
                    <a:pt x="248" y="134"/>
                  </a:lnTo>
                  <a:lnTo>
                    <a:pt x="212" y="130"/>
                  </a:lnTo>
                  <a:lnTo>
                    <a:pt x="182" y="122"/>
                  </a:lnTo>
                  <a:lnTo>
                    <a:pt x="182" y="122"/>
                  </a:lnTo>
                  <a:lnTo>
                    <a:pt x="194" y="100"/>
                  </a:lnTo>
                  <a:lnTo>
                    <a:pt x="206" y="80"/>
                  </a:lnTo>
                  <a:lnTo>
                    <a:pt x="206" y="80"/>
                  </a:lnTo>
                  <a:lnTo>
                    <a:pt x="220" y="60"/>
                  </a:lnTo>
                  <a:lnTo>
                    <a:pt x="234" y="46"/>
                  </a:lnTo>
                  <a:lnTo>
                    <a:pt x="234" y="46"/>
                  </a:lnTo>
                  <a:lnTo>
                    <a:pt x="248" y="44"/>
                  </a:lnTo>
                  <a:lnTo>
                    <a:pt x="248" y="134"/>
                  </a:lnTo>
                  <a:close/>
                  <a:moveTo>
                    <a:pt x="396" y="94"/>
                  </a:moveTo>
                  <a:lnTo>
                    <a:pt x="396" y="94"/>
                  </a:lnTo>
                  <a:lnTo>
                    <a:pt x="378" y="104"/>
                  </a:lnTo>
                  <a:lnTo>
                    <a:pt x="358" y="114"/>
                  </a:lnTo>
                  <a:lnTo>
                    <a:pt x="358" y="114"/>
                  </a:lnTo>
                  <a:lnTo>
                    <a:pt x="342" y="88"/>
                  </a:lnTo>
                  <a:lnTo>
                    <a:pt x="328" y="64"/>
                  </a:lnTo>
                  <a:lnTo>
                    <a:pt x="328" y="64"/>
                  </a:lnTo>
                  <a:lnTo>
                    <a:pt x="320" y="54"/>
                  </a:lnTo>
                  <a:lnTo>
                    <a:pt x="320" y="54"/>
                  </a:lnTo>
                  <a:lnTo>
                    <a:pt x="340" y="60"/>
                  </a:lnTo>
                  <a:lnTo>
                    <a:pt x="360" y="70"/>
                  </a:lnTo>
                  <a:lnTo>
                    <a:pt x="378" y="82"/>
                  </a:lnTo>
                  <a:lnTo>
                    <a:pt x="396" y="94"/>
                  </a:lnTo>
                  <a:lnTo>
                    <a:pt x="396" y="94"/>
                  </a:lnTo>
                  <a:close/>
                  <a:moveTo>
                    <a:pt x="268" y="44"/>
                  </a:moveTo>
                  <a:lnTo>
                    <a:pt x="268" y="44"/>
                  </a:lnTo>
                  <a:lnTo>
                    <a:pt x="282" y="46"/>
                  </a:lnTo>
                  <a:lnTo>
                    <a:pt x="282" y="46"/>
                  </a:lnTo>
                  <a:lnTo>
                    <a:pt x="294" y="60"/>
                  </a:lnTo>
                  <a:lnTo>
                    <a:pt x="308" y="80"/>
                  </a:lnTo>
                  <a:lnTo>
                    <a:pt x="308" y="80"/>
                  </a:lnTo>
                  <a:lnTo>
                    <a:pt x="322" y="98"/>
                  </a:lnTo>
                  <a:lnTo>
                    <a:pt x="334" y="122"/>
                  </a:lnTo>
                  <a:lnTo>
                    <a:pt x="334" y="122"/>
                  </a:lnTo>
                  <a:lnTo>
                    <a:pt x="304" y="130"/>
                  </a:lnTo>
                  <a:lnTo>
                    <a:pt x="268" y="134"/>
                  </a:lnTo>
                  <a:lnTo>
                    <a:pt x="268" y="44"/>
                  </a:lnTo>
                  <a:close/>
                  <a:moveTo>
                    <a:pt x="268" y="158"/>
                  </a:moveTo>
                  <a:lnTo>
                    <a:pt x="268" y="158"/>
                  </a:lnTo>
                  <a:lnTo>
                    <a:pt x="308" y="154"/>
                  </a:lnTo>
                  <a:lnTo>
                    <a:pt x="326" y="150"/>
                  </a:lnTo>
                  <a:lnTo>
                    <a:pt x="344" y="146"/>
                  </a:lnTo>
                  <a:lnTo>
                    <a:pt x="344" y="146"/>
                  </a:lnTo>
                  <a:lnTo>
                    <a:pt x="352" y="170"/>
                  </a:lnTo>
                  <a:lnTo>
                    <a:pt x="358" y="196"/>
                  </a:lnTo>
                  <a:lnTo>
                    <a:pt x="364" y="224"/>
                  </a:lnTo>
                  <a:lnTo>
                    <a:pt x="366" y="252"/>
                  </a:lnTo>
                  <a:lnTo>
                    <a:pt x="268" y="252"/>
                  </a:lnTo>
                  <a:lnTo>
                    <a:pt x="268" y="158"/>
                  </a:lnTo>
                  <a:close/>
                  <a:moveTo>
                    <a:pt x="268" y="276"/>
                  </a:moveTo>
                  <a:lnTo>
                    <a:pt x="366" y="276"/>
                  </a:lnTo>
                  <a:lnTo>
                    <a:pt x="366" y="276"/>
                  </a:lnTo>
                  <a:lnTo>
                    <a:pt x="364" y="304"/>
                  </a:lnTo>
                  <a:lnTo>
                    <a:pt x="360" y="330"/>
                  </a:lnTo>
                  <a:lnTo>
                    <a:pt x="354" y="354"/>
                  </a:lnTo>
                  <a:lnTo>
                    <a:pt x="346" y="378"/>
                  </a:lnTo>
                  <a:lnTo>
                    <a:pt x="346" y="378"/>
                  </a:lnTo>
                  <a:lnTo>
                    <a:pt x="310" y="368"/>
                  </a:lnTo>
                  <a:lnTo>
                    <a:pt x="290" y="366"/>
                  </a:lnTo>
                  <a:lnTo>
                    <a:pt x="268" y="364"/>
                  </a:lnTo>
                  <a:lnTo>
                    <a:pt x="268" y="276"/>
                  </a:lnTo>
                  <a:close/>
                  <a:moveTo>
                    <a:pt x="284" y="476"/>
                  </a:moveTo>
                  <a:lnTo>
                    <a:pt x="284" y="476"/>
                  </a:lnTo>
                  <a:lnTo>
                    <a:pt x="268" y="476"/>
                  </a:lnTo>
                  <a:lnTo>
                    <a:pt x="268" y="388"/>
                  </a:lnTo>
                  <a:lnTo>
                    <a:pt x="268" y="388"/>
                  </a:lnTo>
                  <a:lnTo>
                    <a:pt x="288" y="390"/>
                  </a:lnTo>
                  <a:lnTo>
                    <a:pt x="306" y="392"/>
                  </a:lnTo>
                  <a:lnTo>
                    <a:pt x="336" y="400"/>
                  </a:lnTo>
                  <a:lnTo>
                    <a:pt x="336" y="400"/>
                  </a:lnTo>
                  <a:lnTo>
                    <a:pt x="324" y="422"/>
                  </a:lnTo>
                  <a:lnTo>
                    <a:pt x="308" y="444"/>
                  </a:lnTo>
                  <a:lnTo>
                    <a:pt x="308" y="444"/>
                  </a:lnTo>
                  <a:lnTo>
                    <a:pt x="296" y="462"/>
                  </a:lnTo>
                  <a:lnTo>
                    <a:pt x="284" y="476"/>
                  </a:lnTo>
                  <a:lnTo>
                    <a:pt x="284" y="476"/>
                  </a:lnTo>
                  <a:close/>
                  <a:moveTo>
                    <a:pt x="322" y="466"/>
                  </a:moveTo>
                  <a:lnTo>
                    <a:pt x="322" y="466"/>
                  </a:lnTo>
                  <a:lnTo>
                    <a:pt x="328" y="460"/>
                  </a:lnTo>
                  <a:lnTo>
                    <a:pt x="328" y="460"/>
                  </a:lnTo>
                  <a:lnTo>
                    <a:pt x="344" y="436"/>
                  </a:lnTo>
                  <a:lnTo>
                    <a:pt x="358" y="408"/>
                  </a:lnTo>
                  <a:lnTo>
                    <a:pt x="358" y="408"/>
                  </a:lnTo>
                  <a:lnTo>
                    <a:pt x="380" y="418"/>
                  </a:lnTo>
                  <a:lnTo>
                    <a:pt x="396" y="426"/>
                  </a:lnTo>
                  <a:lnTo>
                    <a:pt x="396" y="426"/>
                  </a:lnTo>
                  <a:lnTo>
                    <a:pt x="380" y="440"/>
                  </a:lnTo>
                  <a:lnTo>
                    <a:pt x="362" y="450"/>
                  </a:lnTo>
                  <a:lnTo>
                    <a:pt x="342" y="460"/>
                  </a:lnTo>
                  <a:lnTo>
                    <a:pt x="322" y="466"/>
                  </a:lnTo>
                  <a:lnTo>
                    <a:pt x="322" y="466"/>
                  </a:lnTo>
                  <a:close/>
                  <a:moveTo>
                    <a:pt x="414" y="410"/>
                  </a:moveTo>
                  <a:lnTo>
                    <a:pt x="414" y="410"/>
                  </a:lnTo>
                  <a:lnTo>
                    <a:pt x="394" y="400"/>
                  </a:lnTo>
                  <a:lnTo>
                    <a:pt x="368" y="388"/>
                  </a:lnTo>
                  <a:lnTo>
                    <a:pt x="368" y="388"/>
                  </a:lnTo>
                  <a:lnTo>
                    <a:pt x="376" y="364"/>
                  </a:lnTo>
                  <a:lnTo>
                    <a:pt x="384" y="338"/>
                  </a:lnTo>
                  <a:lnTo>
                    <a:pt x="388" y="308"/>
                  </a:lnTo>
                  <a:lnTo>
                    <a:pt x="390" y="276"/>
                  </a:lnTo>
                  <a:lnTo>
                    <a:pt x="474" y="276"/>
                  </a:lnTo>
                  <a:lnTo>
                    <a:pt x="474" y="276"/>
                  </a:lnTo>
                  <a:lnTo>
                    <a:pt x="472" y="296"/>
                  </a:lnTo>
                  <a:lnTo>
                    <a:pt x="468" y="314"/>
                  </a:lnTo>
                  <a:lnTo>
                    <a:pt x="462" y="332"/>
                  </a:lnTo>
                  <a:lnTo>
                    <a:pt x="456" y="350"/>
                  </a:lnTo>
                  <a:lnTo>
                    <a:pt x="448" y="366"/>
                  </a:lnTo>
                  <a:lnTo>
                    <a:pt x="438" y="382"/>
                  </a:lnTo>
                  <a:lnTo>
                    <a:pt x="428" y="396"/>
                  </a:lnTo>
                  <a:lnTo>
                    <a:pt x="414" y="410"/>
                  </a:lnTo>
                  <a:lnTo>
                    <a:pt x="414" y="410"/>
                  </a:lnTo>
                  <a:close/>
                  <a:moveTo>
                    <a:pt x="390" y="252"/>
                  </a:moveTo>
                  <a:lnTo>
                    <a:pt x="390" y="252"/>
                  </a:lnTo>
                  <a:lnTo>
                    <a:pt x="388" y="222"/>
                  </a:lnTo>
                  <a:lnTo>
                    <a:pt x="382" y="192"/>
                  </a:lnTo>
                  <a:lnTo>
                    <a:pt x="376" y="164"/>
                  </a:lnTo>
                  <a:lnTo>
                    <a:pt x="366" y="138"/>
                  </a:lnTo>
                  <a:lnTo>
                    <a:pt x="366" y="138"/>
                  </a:lnTo>
                  <a:lnTo>
                    <a:pt x="394" y="126"/>
                  </a:lnTo>
                  <a:lnTo>
                    <a:pt x="414" y="114"/>
                  </a:lnTo>
                  <a:lnTo>
                    <a:pt x="414" y="114"/>
                  </a:lnTo>
                  <a:lnTo>
                    <a:pt x="428" y="130"/>
                  </a:lnTo>
                  <a:lnTo>
                    <a:pt x="438" y="146"/>
                  </a:lnTo>
                  <a:lnTo>
                    <a:pt x="448" y="162"/>
                  </a:lnTo>
                  <a:lnTo>
                    <a:pt x="456" y="180"/>
                  </a:lnTo>
                  <a:lnTo>
                    <a:pt x="462" y="198"/>
                  </a:lnTo>
                  <a:lnTo>
                    <a:pt x="468" y="216"/>
                  </a:lnTo>
                  <a:lnTo>
                    <a:pt x="472" y="234"/>
                  </a:lnTo>
                  <a:lnTo>
                    <a:pt x="474" y="252"/>
                  </a:lnTo>
                  <a:lnTo>
                    <a:pt x="390" y="252"/>
                  </a:ln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054594" y="1517865"/>
            <a:ext cx="752016" cy="752016"/>
            <a:chOff x="2290350" y="1138399"/>
            <a:chExt cx="564012" cy="564012"/>
          </a:xfrm>
        </p:grpSpPr>
        <p:sp>
          <p:nvSpPr>
            <p:cNvPr id="30" name="椭圆 29"/>
            <p:cNvSpPr/>
            <p:nvPr/>
          </p:nvSpPr>
          <p:spPr>
            <a:xfrm>
              <a:off x="2290350" y="1138399"/>
              <a:ext cx="564012" cy="564012"/>
            </a:xfrm>
            <a:prstGeom prst="ellipse">
              <a:avLst/>
            </a:prstGeom>
            <a:noFill/>
            <a:ln w="19050" cmpd="sng">
              <a:solidFill>
                <a:schemeClr val="tx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grpSp>
          <p:nvGrpSpPr>
            <p:cNvPr id="60" name="组 59"/>
            <p:cNvGrpSpPr/>
            <p:nvPr/>
          </p:nvGrpSpPr>
          <p:grpSpPr>
            <a:xfrm>
              <a:off x="2419542" y="1202085"/>
              <a:ext cx="322192" cy="386138"/>
              <a:chOff x="1536700" y="911225"/>
              <a:chExt cx="831850" cy="996950"/>
            </a:xfrm>
            <a:solidFill>
              <a:schemeClr val="accent2"/>
            </a:solidFill>
          </p:grpSpPr>
          <p:sp>
            <p:nvSpPr>
              <p:cNvPr id="61" name="Freeform 47"/>
              <p:cNvSpPr>
                <a:spLocks/>
              </p:cNvSpPr>
              <p:nvPr/>
            </p:nvSpPr>
            <p:spPr bwMode="auto">
              <a:xfrm>
                <a:off x="1838325" y="1765300"/>
                <a:ext cx="234950" cy="50800"/>
              </a:xfrm>
              <a:custGeom>
                <a:avLst/>
                <a:gdLst/>
                <a:ahLst/>
                <a:cxnLst>
                  <a:cxn ang="0">
                    <a:pos x="132" y="0"/>
                  </a:cxn>
                  <a:cxn ang="0">
                    <a:pos x="16" y="0"/>
                  </a:cxn>
                  <a:cxn ang="0">
                    <a:pos x="16" y="0"/>
                  </a:cxn>
                  <a:cxn ang="0">
                    <a:pos x="8" y="2"/>
                  </a:cxn>
                  <a:cxn ang="0">
                    <a:pos x="4" y="6"/>
                  </a:cxn>
                  <a:cxn ang="0">
                    <a:pos x="0" y="1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22"/>
                  </a:cxn>
                  <a:cxn ang="0">
                    <a:pos x="4" y="28"/>
                  </a:cxn>
                  <a:cxn ang="0">
                    <a:pos x="8" y="32"/>
                  </a:cxn>
                  <a:cxn ang="0">
                    <a:pos x="16" y="32"/>
                  </a:cxn>
                  <a:cxn ang="0">
                    <a:pos x="132" y="32"/>
                  </a:cxn>
                  <a:cxn ang="0">
                    <a:pos x="132" y="32"/>
                  </a:cxn>
                  <a:cxn ang="0">
                    <a:pos x="138" y="32"/>
                  </a:cxn>
                  <a:cxn ang="0">
                    <a:pos x="142" y="28"/>
                  </a:cxn>
                  <a:cxn ang="0">
                    <a:pos x="146" y="22"/>
                  </a:cxn>
                  <a:cxn ang="0">
                    <a:pos x="148" y="16"/>
                  </a:cxn>
                  <a:cxn ang="0">
                    <a:pos x="148" y="16"/>
                  </a:cxn>
                  <a:cxn ang="0">
                    <a:pos x="146" y="10"/>
                  </a:cxn>
                  <a:cxn ang="0">
                    <a:pos x="142" y="6"/>
                  </a:cxn>
                  <a:cxn ang="0">
                    <a:pos x="138" y="2"/>
                  </a:cxn>
                  <a:cxn ang="0">
                    <a:pos x="132" y="0"/>
                  </a:cxn>
                  <a:cxn ang="0">
                    <a:pos x="132" y="0"/>
                  </a:cxn>
                </a:cxnLst>
                <a:rect l="0" t="0" r="r" b="b"/>
                <a:pathLst>
                  <a:path w="148" h="32">
                    <a:moveTo>
                      <a:pt x="132" y="0"/>
                    </a:moveTo>
                    <a:lnTo>
                      <a:pt x="16" y="0"/>
                    </a:lnTo>
                    <a:lnTo>
                      <a:pt x="16" y="0"/>
                    </a:lnTo>
                    <a:lnTo>
                      <a:pt x="8" y="2"/>
                    </a:lnTo>
                    <a:lnTo>
                      <a:pt x="4" y="6"/>
                    </a:lnTo>
                    <a:lnTo>
                      <a:pt x="0" y="10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0" y="22"/>
                    </a:lnTo>
                    <a:lnTo>
                      <a:pt x="4" y="28"/>
                    </a:lnTo>
                    <a:lnTo>
                      <a:pt x="8" y="32"/>
                    </a:lnTo>
                    <a:lnTo>
                      <a:pt x="16" y="32"/>
                    </a:lnTo>
                    <a:lnTo>
                      <a:pt x="132" y="32"/>
                    </a:lnTo>
                    <a:lnTo>
                      <a:pt x="132" y="32"/>
                    </a:lnTo>
                    <a:lnTo>
                      <a:pt x="138" y="32"/>
                    </a:lnTo>
                    <a:lnTo>
                      <a:pt x="142" y="28"/>
                    </a:lnTo>
                    <a:lnTo>
                      <a:pt x="146" y="22"/>
                    </a:lnTo>
                    <a:lnTo>
                      <a:pt x="148" y="16"/>
                    </a:lnTo>
                    <a:lnTo>
                      <a:pt x="148" y="16"/>
                    </a:lnTo>
                    <a:lnTo>
                      <a:pt x="146" y="10"/>
                    </a:lnTo>
                    <a:lnTo>
                      <a:pt x="142" y="6"/>
                    </a:lnTo>
                    <a:lnTo>
                      <a:pt x="138" y="2"/>
                    </a:lnTo>
                    <a:lnTo>
                      <a:pt x="132" y="0"/>
                    </a:lnTo>
                    <a:lnTo>
                      <a:pt x="132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 u="sng"/>
              </a:p>
            </p:txBody>
          </p:sp>
          <p:sp>
            <p:nvSpPr>
              <p:cNvPr id="62" name="Freeform 48"/>
              <p:cNvSpPr>
                <a:spLocks/>
              </p:cNvSpPr>
              <p:nvPr/>
            </p:nvSpPr>
            <p:spPr bwMode="auto">
              <a:xfrm>
                <a:off x="1838325" y="1857375"/>
                <a:ext cx="234950" cy="50800"/>
              </a:xfrm>
              <a:custGeom>
                <a:avLst/>
                <a:gdLst/>
                <a:ahLst/>
                <a:cxnLst>
                  <a:cxn ang="0">
                    <a:pos x="132" y="0"/>
                  </a:cxn>
                  <a:cxn ang="0">
                    <a:pos x="16" y="0"/>
                  </a:cxn>
                  <a:cxn ang="0">
                    <a:pos x="16" y="0"/>
                  </a:cxn>
                  <a:cxn ang="0">
                    <a:pos x="8" y="2"/>
                  </a:cxn>
                  <a:cxn ang="0">
                    <a:pos x="4" y="4"/>
                  </a:cxn>
                  <a:cxn ang="0">
                    <a:pos x="0" y="1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22"/>
                  </a:cxn>
                  <a:cxn ang="0">
                    <a:pos x="4" y="28"/>
                  </a:cxn>
                  <a:cxn ang="0">
                    <a:pos x="8" y="30"/>
                  </a:cxn>
                  <a:cxn ang="0">
                    <a:pos x="16" y="32"/>
                  </a:cxn>
                  <a:cxn ang="0">
                    <a:pos x="132" y="32"/>
                  </a:cxn>
                  <a:cxn ang="0">
                    <a:pos x="132" y="32"/>
                  </a:cxn>
                  <a:cxn ang="0">
                    <a:pos x="138" y="30"/>
                  </a:cxn>
                  <a:cxn ang="0">
                    <a:pos x="142" y="28"/>
                  </a:cxn>
                  <a:cxn ang="0">
                    <a:pos x="146" y="22"/>
                  </a:cxn>
                  <a:cxn ang="0">
                    <a:pos x="148" y="16"/>
                  </a:cxn>
                  <a:cxn ang="0">
                    <a:pos x="148" y="16"/>
                  </a:cxn>
                  <a:cxn ang="0">
                    <a:pos x="146" y="10"/>
                  </a:cxn>
                  <a:cxn ang="0">
                    <a:pos x="142" y="4"/>
                  </a:cxn>
                  <a:cxn ang="0">
                    <a:pos x="138" y="2"/>
                  </a:cxn>
                  <a:cxn ang="0">
                    <a:pos x="132" y="0"/>
                  </a:cxn>
                  <a:cxn ang="0">
                    <a:pos x="132" y="0"/>
                  </a:cxn>
                </a:cxnLst>
                <a:rect l="0" t="0" r="r" b="b"/>
                <a:pathLst>
                  <a:path w="148" h="32">
                    <a:moveTo>
                      <a:pt x="132" y="0"/>
                    </a:moveTo>
                    <a:lnTo>
                      <a:pt x="16" y="0"/>
                    </a:lnTo>
                    <a:lnTo>
                      <a:pt x="16" y="0"/>
                    </a:lnTo>
                    <a:lnTo>
                      <a:pt x="8" y="2"/>
                    </a:lnTo>
                    <a:lnTo>
                      <a:pt x="4" y="4"/>
                    </a:lnTo>
                    <a:lnTo>
                      <a:pt x="0" y="10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0" y="22"/>
                    </a:lnTo>
                    <a:lnTo>
                      <a:pt x="4" y="28"/>
                    </a:lnTo>
                    <a:lnTo>
                      <a:pt x="8" y="30"/>
                    </a:lnTo>
                    <a:lnTo>
                      <a:pt x="16" y="32"/>
                    </a:lnTo>
                    <a:lnTo>
                      <a:pt x="132" y="32"/>
                    </a:lnTo>
                    <a:lnTo>
                      <a:pt x="132" y="32"/>
                    </a:lnTo>
                    <a:lnTo>
                      <a:pt x="138" y="30"/>
                    </a:lnTo>
                    <a:lnTo>
                      <a:pt x="142" y="28"/>
                    </a:lnTo>
                    <a:lnTo>
                      <a:pt x="146" y="22"/>
                    </a:lnTo>
                    <a:lnTo>
                      <a:pt x="148" y="16"/>
                    </a:lnTo>
                    <a:lnTo>
                      <a:pt x="148" y="16"/>
                    </a:lnTo>
                    <a:lnTo>
                      <a:pt x="146" y="10"/>
                    </a:lnTo>
                    <a:lnTo>
                      <a:pt x="142" y="4"/>
                    </a:lnTo>
                    <a:lnTo>
                      <a:pt x="138" y="2"/>
                    </a:lnTo>
                    <a:lnTo>
                      <a:pt x="132" y="0"/>
                    </a:lnTo>
                    <a:lnTo>
                      <a:pt x="132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 u="sng"/>
              </a:p>
            </p:txBody>
          </p:sp>
          <p:sp>
            <p:nvSpPr>
              <p:cNvPr id="63" name="Freeform 49"/>
              <p:cNvSpPr>
                <a:spLocks noEditPoints="1"/>
              </p:cNvSpPr>
              <p:nvPr/>
            </p:nvSpPr>
            <p:spPr bwMode="auto">
              <a:xfrm>
                <a:off x="1714500" y="1143000"/>
                <a:ext cx="476250" cy="581025"/>
              </a:xfrm>
              <a:custGeom>
                <a:avLst/>
                <a:gdLst/>
                <a:ahLst/>
                <a:cxnLst>
                  <a:cxn ang="0">
                    <a:pos x="150" y="0"/>
                  </a:cxn>
                  <a:cxn ang="0">
                    <a:pos x="142" y="0"/>
                  </a:cxn>
                  <a:cxn ang="0">
                    <a:pos x="100" y="10"/>
                  </a:cxn>
                  <a:cxn ang="0">
                    <a:pos x="62" y="28"/>
                  </a:cxn>
                  <a:cxn ang="0">
                    <a:pos x="32" y="58"/>
                  </a:cxn>
                  <a:cxn ang="0">
                    <a:pos x="12" y="94"/>
                  </a:cxn>
                  <a:cxn ang="0">
                    <a:pos x="2" y="136"/>
                  </a:cxn>
                  <a:cxn ang="0">
                    <a:pos x="2" y="166"/>
                  </a:cxn>
                  <a:cxn ang="0">
                    <a:pos x="16" y="214"/>
                  </a:cxn>
                  <a:cxn ang="0">
                    <a:pos x="56" y="266"/>
                  </a:cxn>
                  <a:cxn ang="0">
                    <a:pos x="72" y="290"/>
                  </a:cxn>
                  <a:cxn ang="0">
                    <a:pos x="78" y="322"/>
                  </a:cxn>
                  <a:cxn ang="0">
                    <a:pos x="78" y="340"/>
                  </a:cxn>
                  <a:cxn ang="0">
                    <a:pos x="96" y="364"/>
                  </a:cxn>
                  <a:cxn ang="0">
                    <a:pos x="150" y="366"/>
                  </a:cxn>
                  <a:cxn ang="0">
                    <a:pos x="192" y="366"/>
                  </a:cxn>
                  <a:cxn ang="0">
                    <a:pos x="214" y="356"/>
                  </a:cxn>
                  <a:cxn ang="0">
                    <a:pos x="224" y="334"/>
                  </a:cxn>
                  <a:cxn ang="0">
                    <a:pos x="224" y="304"/>
                  </a:cxn>
                  <a:cxn ang="0">
                    <a:pos x="236" y="276"/>
                  </a:cxn>
                  <a:cxn ang="0">
                    <a:pos x="266" y="242"/>
                  </a:cxn>
                  <a:cxn ang="0">
                    <a:pos x="290" y="198"/>
                  </a:cxn>
                  <a:cxn ang="0">
                    <a:pos x="300" y="150"/>
                  </a:cxn>
                  <a:cxn ang="0">
                    <a:pos x="298" y="122"/>
                  </a:cxn>
                  <a:cxn ang="0">
                    <a:pos x="284" y="82"/>
                  </a:cxn>
                  <a:cxn ang="0">
                    <a:pos x="260" y="48"/>
                  </a:cxn>
                  <a:cxn ang="0">
                    <a:pos x="226" y="22"/>
                  </a:cxn>
                  <a:cxn ang="0">
                    <a:pos x="188" y="6"/>
                  </a:cxn>
                  <a:cxn ang="0">
                    <a:pos x="158" y="0"/>
                  </a:cxn>
                  <a:cxn ang="0">
                    <a:pos x="244" y="156"/>
                  </a:cxn>
                  <a:cxn ang="0">
                    <a:pos x="234" y="146"/>
                  </a:cxn>
                  <a:cxn ang="0">
                    <a:pos x="232" y="126"/>
                  </a:cxn>
                  <a:cxn ang="0">
                    <a:pos x="214" y="92"/>
                  </a:cxn>
                  <a:cxn ang="0">
                    <a:pos x="182" y="72"/>
                  </a:cxn>
                  <a:cxn ang="0">
                    <a:pos x="160" y="68"/>
                  </a:cxn>
                  <a:cxn ang="0">
                    <a:pos x="150" y="50"/>
                  </a:cxn>
                  <a:cxn ang="0">
                    <a:pos x="156" y="38"/>
                  </a:cxn>
                  <a:cxn ang="0">
                    <a:pos x="170" y="32"/>
                  </a:cxn>
                  <a:cxn ang="0">
                    <a:pos x="226" y="52"/>
                  </a:cxn>
                  <a:cxn ang="0">
                    <a:pos x="262" y="98"/>
                  </a:cxn>
                  <a:cxn ang="0">
                    <a:pos x="270" y="138"/>
                  </a:cxn>
                  <a:cxn ang="0">
                    <a:pos x="266" y="152"/>
                  </a:cxn>
                  <a:cxn ang="0">
                    <a:pos x="252" y="158"/>
                  </a:cxn>
                </a:cxnLst>
                <a:rect l="0" t="0" r="r" b="b"/>
                <a:pathLst>
                  <a:path w="300" h="366">
                    <a:moveTo>
                      <a:pt x="158" y="0"/>
                    </a:moveTo>
                    <a:lnTo>
                      <a:pt x="158" y="0"/>
                    </a:lnTo>
                    <a:lnTo>
                      <a:pt x="150" y="0"/>
                    </a:lnTo>
                    <a:lnTo>
                      <a:pt x="150" y="0"/>
                    </a:lnTo>
                    <a:lnTo>
                      <a:pt x="142" y="0"/>
                    </a:lnTo>
                    <a:lnTo>
                      <a:pt x="142" y="0"/>
                    </a:lnTo>
                    <a:lnTo>
                      <a:pt x="128" y="2"/>
                    </a:lnTo>
                    <a:lnTo>
                      <a:pt x="114" y="6"/>
                    </a:lnTo>
                    <a:lnTo>
                      <a:pt x="100" y="10"/>
                    </a:lnTo>
                    <a:lnTo>
                      <a:pt x="88" y="14"/>
                    </a:lnTo>
                    <a:lnTo>
                      <a:pt x="74" y="22"/>
                    </a:lnTo>
                    <a:lnTo>
                      <a:pt x="62" y="28"/>
                    </a:lnTo>
                    <a:lnTo>
                      <a:pt x="52" y="38"/>
                    </a:lnTo>
                    <a:lnTo>
                      <a:pt x="42" y="48"/>
                    </a:lnTo>
                    <a:lnTo>
                      <a:pt x="32" y="58"/>
                    </a:lnTo>
                    <a:lnTo>
                      <a:pt x="24" y="68"/>
                    </a:lnTo>
                    <a:lnTo>
                      <a:pt x="18" y="82"/>
                    </a:lnTo>
                    <a:lnTo>
                      <a:pt x="12" y="94"/>
                    </a:lnTo>
                    <a:lnTo>
                      <a:pt x="6" y="108"/>
                    </a:lnTo>
                    <a:lnTo>
                      <a:pt x="4" y="122"/>
                    </a:lnTo>
                    <a:lnTo>
                      <a:pt x="2" y="136"/>
                    </a:lnTo>
                    <a:lnTo>
                      <a:pt x="0" y="150"/>
                    </a:lnTo>
                    <a:lnTo>
                      <a:pt x="0" y="150"/>
                    </a:lnTo>
                    <a:lnTo>
                      <a:pt x="2" y="166"/>
                    </a:lnTo>
                    <a:lnTo>
                      <a:pt x="4" y="182"/>
                    </a:lnTo>
                    <a:lnTo>
                      <a:pt x="10" y="198"/>
                    </a:lnTo>
                    <a:lnTo>
                      <a:pt x="16" y="214"/>
                    </a:lnTo>
                    <a:lnTo>
                      <a:pt x="26" y="228"/>
                    </a:lnTo>
                    <a:lnTo>
                      <a:pt x="34" y="242"/>
                    </a:lnTo>
                    <a:lnTo>
                      <a:pt x="56" y="266"/>
                    </a:lnTo>
                    <a:lnTo>
                      <a:pt x="56" y="266"/>
                    </a:lnTo>
                    <a:lnTo>
                      <a:pt x="66" y="276"/>
                    </a:lnTo>
                    <a:lnTo>
                      <a:pt x="72" y="290"/>
                    </a:lnTo>
                    <a:lnTo>
                      <a:pt x="72" y="290"/>
                    </a:lnTo>
                    <a:lnTo>
                      <a:pt x="76" y="304"/>
                    </a:lnTo>
                    <a:lnTo>
                      <a:pt x="78" y="322"/>
                    </a:lnTo>
                    <a:lnTo>
                      <a:pt x="78" y="334"/>
                    </a:lnTo>
                    <a:lnTo>
                      <a:pt x="78" y="334"/>
                    </a:lnTo>
                    <a:lnTo>
                      <a:pt x="78" y="340"/>
                    </a:lnTo>
                    <a:lnTo>
                      <a:pt x="80" y="346"/>
                    </a:lnTo>
                    <a:lnTo>
                      <a:pt x="86" y="356"/>
                    </a:lnTo>
                    <a:lnTo>
                      <a:pt x="96" y="364"/>
                    </a:lnTo>
                    <a:lnTo>
                      <a:pt x="102" y="366"/>
                    </a:lnTo>
                    <a:lnTo>
                      <a:pt x="110" y="366"/>
                    </a:lnTo>
                    <a:lnTo>
                      <a:pt x="150" y="366"/>
                    </a:lnTo>
                    <a:lnTo>
                      <a:pt x="150" y="366"/>
                    </a:lnTo>
                    <a:lnTo>
                      <a:pt x="192" y="366"/>
                    </a:lnTo>
                    <a:lnTo>
                      <a:pt x="192" y="366"/>
                    </a:lnTo>
                    <a:lnTo>
                      <a:pt x="198" y="366"/>
                    </a:lnTo>
                    <a:lnTo>
                      <a:pt x="204" y="364"/>
                    </a:lnTo>
                    <a:lnTo>
                      <a:pt x="214" y="356"/>
                    </a:lnTo>
                    <a:lnTo>
                      <a:pt x="220" y="346"/>
                    </a:lnTo>
                    <a:lnTo>
                      <a:pt x="222" y="340"/>
                    </a:lnTo>
                    <a:lnTo>
                      <a:pt x="224" y="334"/>
                    </a:lnTo>
                    <a:lnTo>
                      <a:pt x="224" y="322"/>
                    </a:lnTo>
                    <a:lnTo>
                      <a:pt x="224" y="322"/>
                    </a:lnTo>
                    <a:lnTo>
                      <a:pt x="224" y="304"/>
                    </a:lnTo>
                    <a:lnTo>
                      <a:pt x="228" y="290"/>
                    </a:lnTo>
                    <a:lnTo>
                      <a:pt x="228" y="290"/>
                    </a:lnTo>
                    <a:lnTo>
                      <a:pt x="236" y="276"/>
                    </a:lnTo>
                    <a:lnTo>
                      <a:pt x="244" y="266"/>
                    </a:lnTo>
                    <a:lnTo>
                      <a:pt x="244" y="266"/>
                    </a:lnTo>
                    <a:lnTo>
                      <a:pt x="266" y="242"/>
                    </a:lnTo>
                    <a:lnTo>
                      <a:pt x="276" y="228"/>
                    </a:lnTo>
                    <a:lnTo>
                      <a:pt x="284" y="214"/>
                    </a:lnTo>
                    <a:lnTo>
                      <a:pt x="290" y="198"/>
                    </a:lnTo>
                    <a:lnTo>
                      <a:pt x="296" y="182"/>
                    </a:lnTo>
                    <a:lnTo>
                      <a:pt x="298" y="166"/>
                    </a:lnTo>
                    <a:lnTo>
                      <a:pt x="300" y="150"/>
                    </a:lnTo>
                    <a:lnTo>
                      <a:pt x="300" y="150"/>
                    </a:lnTo>
                    <a:lnTo>
                      <a:pt x="300" y="136"/>
                    </a:lnTo>
                    <a:lnTo>
                      <a:pt x="298" y="122"/>
                    </a:lnTo>
                    <a:lnTo>
                      <a:pt x="294" y="108"/>
                    </a:lnTo>
                    <a:lnTo>
                      <a:pt x="290" y="94"/>
                    </a:lnTo>
                    <a:lnTo>
                      <a:pt x="284" y="82"/>
                    </a:lnTo>
                    <a:lnTo>
                      <a:pt x="276" y="70"/>
                    </a:lnTo>
                    <a:lnTo>
                      <a:pt x="268" y="58"/>
                    </a:lnTo>
                    <a:lnTo>
                      <a:pt x="260" y="48"/>
                    </a:lnTo>
                    <a:lnTo>
                      <a:pt x="250" y="38"/>
                    </a:lnTo>
                    <a:lnTo>
                      <a:pt x="238" y="30"/>
                    </a:lnTo>
                    <a:lnTo>
                      <a:pt x="226" y="22"/>
                    </a:lnTo>
                    <a:lnTo>
                      <a:pt x="214" y="14"/>
                    </a:lnTo>
                    <a:lnTo>
                      <a:pt x="202" y="10"/>
                    </a:lnTo>
                    <a:lnTo>
                      <a:pt x="188" y="6"/>
                    </a:lnTo>
                    <a:lnTo>
                      <a:pt x="174" y="2"/>
                    </a:lnTo>
                    <a:lnTo>
                      <a:pt x="158" y="0"/>
                    </a:lnTo>
                    <a:lnTo>
                      <a:pt x="158" y="0"/>
                    </a:lnTo>
                    <a:close/>
                    <a:moveTo>
                      <a:pt x="252" y="158"/>
                    </a:moveTo>
                    <a:lnTo>
                      <a:pt x="252" y="158"/>
                    </a:lnTo>
                    <a:lnTo>
                      <a:pt x="244" y="156"/>
                    </a:lnTo>
                    <a:lnTo>
                      <a:pt x="238" y="152"/>
                    </a:lnTo>
                    <a:lnTo>
                      <a:pt x="238" y="152"/>
                    </a:lnTo>
                    <a:lnTo>
                      <a:pt x="234" y="146"/>
                    </a:lnTo>
                    <a:lnTo>
                      <a:pt x="232" y="138"/>
                    </a:lnTo>
                    <a:lnTo>
                      <a:pt x="232" y="138"/>
                    </a:lnTo>
                    <a:lnTo>
                      <a:pt x="232" y="126"/>
                    </a:lnTo>
                    <a:lnTo>
                      <a:pt x="228" y="112"/>
                    </a:lnTo>
                    <a:lnTo>
                      <a:pt x="222" y="102"/>
                    </a:lnTo>
                    <a:lnTo>
                      <a:pt x="214" y="92"/>
                    </a:lnTo>
                    <a:lnTo>
                      <a:pt x="204" y="84"/>
                    </a:lnTo>
                    <a:lnTo>
                      <a:pt x="194" y="76"/>
                    </a:lnTo>
                    <a:lnTo>
                      <a:pt x="182" y="72"/>
                    </a:lnTo>
                    <a:lnTo>
                      <a:pt x="168" y="70"/>
                    </a:lnTo>
                    <a:lnTo>
                      <a:pt x="168" y="70"/>
                    </a:lnTo>
                    <a:lnTo>
                      <a:pt x="160" y="68"/>
                    </a:lnTo>
                    <a:lnTo>
                      <a:pt x="154" y="64"/>
                    </a:lnTo>
                    <a:lnTo>
                      <a:pt x="150" y="58"/>
                    </a:lnTo>
                    <a:lnTo>
                      <a:pt x="150" y="50"/>
                    </a:lnTo>
                    <a:lnTo>
                      <a:pt x="150" y="50"/>
                    </a:lnTo>
                    <a:lnTo>
                      <a:pt x="152" y="42"/>
                    </a:lnTo>
                    <a:lnTo>
                      <a:pt x="156" y="38"/>
                    </a:lnTo>
                    <a:lnTo>
                      <a:pt x="162" y="34"/>
                    </a:lnTo>
                    <a:lnTo>
                      <a:pt x="170" y="32"/>
                    </a:lnTo>
                    <a:lnTo>
                      <a:pt x="170" y="32"/>
                    </a:lnTo>
                    <a:lnTo>
                      <a:pt x="190" y="36"/>
                    </a:lnTo>
                    <a:lnTo>
                      <a:pt x="210" y="42"/>
                    </a:lnTo>
                    <a:lnTo>
                      <a:pt x="226" y="52"/>
                    </a:lnTo>
                    <a:lnTo>
                      <a:pt x="242" y="66"/>
                    </a:lnTo>
                    <a:lnTo>
                      <a:pt x="254" y="80"/>
                    </a:lnTo>
                    <a:lnTo>
                      <a:pt x="262" y="98"/>
                    </a:lnTo>
                    <a:lnTo>
                      <a:pt x="268" y="118"/>
                    </a:lnTo>
                    <a:lnTo>
                      <a:pt x="270" y="138"/>
                    </a:lnTo>
                    <a:lnTo>
                      <a:pt x="270" y="138"/>
                    </a:lnTo>
                    <a:lnTo>
                      <a:pt x="270" y="146"/>
                    </a:lnTo>
                    <a:lnTo>
                      <a:pt x="266" y="152"/>
                    </a:lnTo>
                    <a:lnTo>
                      <a:pt x="266" y="152"/>
                    </a:lnTo>
                    <a:lnTo>
                      <a:pt x="260" y="156"/>
                    </a:lnTo>
                    <a:lnTo>
                      <a:pt x="252" y="158"/>
                    </a:lnTo>
                    <a:lnTo>
                      <a:pt x="252" y="15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 u="sng"/>
              </a:p>
            </p:txBody>
          </p:sp>
          <p:sp>
            <p:nvSpPr>
              <p:cNvPr id="64" name="Rectangle 50"/>
              <p:cNvSpPr>
                <a:spLocks noChangeArrowheads="1"/>
              </p:cNvSpPr>
              <p:nvPr/>
            </p:nvSpPr>
            <p:spPr bwMode="auto">
              <a:xfrm>
                <a:off x="1838325" y="1609725"/>
                <a:ext cx="234950" cy="114300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 u="sng"/>
              </a:p>
            </p:txBody>
          </p:sp>
          <p:sp>
            <p:nvSpPr>
              <p:cNvPr id="65" name="Rectangle 51"/>
              <p:cNvSpPr>
                <a:spLocks noChangeArrowheads="1"/>
              </p:cNvSpPr>
              <p:nvPr/>
            </p:nvSpPr>
            <p:spPr bwMode="auto">
              <a:xfrm>
                <a:off x="1838325" y="1765300"/>
                <a:ext cx="234950" cy="50800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 u="sng"/>
              </a:p>
            </p:txBody>
          </p:sp>
          <p:sp>
            <p:nvSpPr>
              <p:cNvPr id="66" name="Freeform 52"/>
              <p:cNvSpPr>
                <a:spLocks/>
              </p:cNvSpPr>
              <p:nvPr/>
            </p:nvSpPr>
            <p:spPr bwMode="auto">
              <a:xfrm>
                <a:off x="1927225" y="911225"/>
                <a:ext cx="53975" cy="180975"/>
              </a:xfrm>
              <a:custGeom>
                <a:avLst/>
                <a:gdLst/>
                <a:ahLst/>
                <a:cxnLst>
                  <a:cxn ang="0">
                    <a:pos x="34" y="112"/>
                  </a:cxn>
                  <a:cxn ang="0">
                    <a:pos x="4" y="114"/>
                  </a:cxn>
                  <a:cxn ang="0">
                    <a:pos x="0" y="0"/>
                  </a:cxn>
                  <a:cxn ang="0">
                    <a:pos x="28" y="0"/>
                  </a:cxn>
                  <a:cxn ang="0">
                    <a:pos x="34" y="112"/>
                  </a:cxn>
                </a:cxnLst>
                <a:rect l="0" t="0" r="r" b="b"/>
                <a:pathLst>
                  <a:path w="34" h="114">
                    <a:moveTo>
                      <a:pt x="34" y="112"/>
                    </a:moveTo>
                    <a:lnTo>
                      <a:pt x="4" y="114"/>
                    </a:lnTo>
                    <a:lnTo>
                      <a:pt x="0" y="0"/>
                    </a:lnTo>
                    <a:lnTo>
                      <a:pt x="28" y="0"/>
                    </a:lnTo>
                    <a:lnTo>
                      <a:pt x="34" y="11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 u="sng"/>
              </a:p>
            </p:txBody>
          </p:sp>
          <p:sp>
            <p:nvSpPr>
              <p:cNvPr id="67" name="Freeform 53"/>
              <p:cNvSpPr>
                <a:spLocks/>
              </p:cNvSpPr>
              <p:nvPr/>
            </p:nvSpPr>
            <p:spPr bwMode="auto">
              <a:xfrm>
                <a:off x="1698625" y="962025"/>
                <a:ext cx="130175" cy="177800"/>
              </a:xfrm>
              <a:custGeom>
                <a:avLst/>
                <a:gdLst/>
                <a:ahLst/>
                <a:cxnLst>
                  <a:cxn ang="0">
                    <a:pos x="58" y="112"/>
                  </a:cxn>
                  <a:cxn ang="0">
                    <a:pos x="0" y="14"/>
                  </a:cxn>
                  <a:cxn ang="0">
                    <a:pos x="26" y="0"/>
                  </a:cxn>
                  <a:cxn ang="0">
                    <a:pos x="82" y="98"/>
                  </a:cxn>
                  <a:cxn ang="0">
                    <a:pos x="58" y="112"/>
                  </a:cxn>
                </a:cxnLst>
                <a:rect l="0" t="0" r="r" b="b"/>
                <a:pathLst>
                  <a:path w="82" h="112">
                    <a:moveTo>
                      <a:pt x="58" y="112"/>
                    </a:moveTo>
                    <a:lnTo>
                      <a:pt x="0" y="14"/>
                    </a:lnTo>
                    <a:lnTo>
                      <a:pt x="26" y="0"/>
                    </a:lnTo>
                    <a:lnTo>
                      <a:pt x="82" y="98"/>
                    </a:lnTo>
                    <a:lnTo>
                      <a:pt x="58" y="11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 u="sng"/>
              </a:p>
            </p:txBody>
          </p:sp>
          <p:sp>
            <p:nvSpPr>
              <p:cNvPr id="68" name="Freeform 54"/>
              <p:cNvSpPr>
                <a:spLocks/>
              </p:cNvSpPr>
              <p:nvPr/>
            </p:nvSpPr>
            <p:spPr bwMode="auto">
              <a:xfrm>
                <a:off x="1536700" y="1123950"/>
                <a:ext cx="180975" cy="130175"/>
              </a:xfrm>
              <a:custGeom>
                <a:avLst/>
                <a:gdLst/>
                <a:ahLst/>
                <a:cxnLst>
                  <a:cxn ang="0">
                    <a:pos x="14" y="0"/>
                  </a:cxn>
                  <a:cxn ang="0">
                    <a:pos x="114" y="58"/>
                  </a:cxn>
                  <a:cxn ang="0">
                    <a:pos x="98" y="82"/>
                  </a:cxn>
                  <a:cxn ang="0">
                    <a:pos x="0" y="26"/>
                  </a:cxn>
                  <a:cxn ang="0">
                    <a:pos x="14" y="0"/>
                  </a:cxn>
                </a:cxnLst>
                <a:rect l="0" t="0" r="r" b="b"/>
                <a:pathLst>
                  <a:path w="114" h="82">
                    <a:moveTo>
                      <a:pt x="14" y="0"/>
                    </a:moveTo>
                    <a:lnTo>
                      <a:pt x="114" y="58"/>
                    </a:lnTo>
                    <a:lnTo>
                      <a:pt x="98" y="82"/>
                    </a:lnTo>
                    <a:lnTo>
                      <a:pt x="0" y="26"/>
                    </a:lnTo>
                    <a:lnTo>
                      <a:pt x="14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 u="sng"/>
              </a:p>
            </p:txBody>
          </p:sp>
          <p:sp>
            <p:nvSpPr>
              <p:cNvPr id="69" name="Freeform 55"/>
              <p:cNvSpPr>
                <a:spLocks/>
              </p:cNvSpPr>
              <p:nvPr/>
            </p:nvSpPr>
            <p:spPr bwMode="auto">
              <a:xfrm>
                <a:off x="2190750" y="1123950"/>
                <a:ext cx="177800" cy="130175"/>
              </a:xfrm>
              <a:custGeom>
                <a:avLst/>
                <a:gdLst/>
                <a:ahLst/>
                <a:cxnLst>
                  <a:cxn ang="0">
                    <a:pos x="98" y="0"/>
                  </a:cxn>
                  <a:cxn ang="0">
                    <a:pos x="0" y="58"/>
                  </a:cxn>
                  <a:cxn ang="0">
                    <a:pos x="14" y="82"/>
                  </a:cxn>
                  <a:cxn ang="0">
                    <a:pos x="112" y="26"/>
                  </a:cxn>
                  <a:cxn ang="0">
                    <a:pos x="98" y="0"/>
                  </a:cxn>
                </a:cxnLst>
                <a:rect l="0" t="0" r="r" b="b"/>
                <a:pathLst>
                  <a:path w="112" h="82">
                    <a:moveTo>
                      <a:pt x="98" y="0"/>
                    </a:moveTo>
                    <a:lnTo>
                      <a:pt x="0" y="58"/>
                    </a:lnTo>
                    <a:lnTo>
                      <a:pt x="14" y="82"/>
                    </a:lnTo>
                    <a:lnTo>
                      <a:pt x="112" y="26"/>
                    </a:lnTo>
                    <a:lnTo>
                      <a:pt x="98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 u="sng"/>
              </a:p>
            </p:txBody>
          </p:sp>
          <p:sp>
            <p:nvSpPr>
              <p:cNvPr id="70" name="Freeform 56"/>
              <p:cNvSpPr>
                <a:spLocks/>
              </p:cNvSpPr>
              <p:nvPr/>
            </p:nvSpPr>
            <p:spPr bwMode="auto">
              <a:xfrm>
                <a:off x="2076450" y="962025"/>
                <a:ext cx="130175" cy="177800"/>
              </a:xfrm>
              <a:custGeom>
                <a:avLst/>
                <a:gdLst/>
                <a:ahLst/>
                <a:cxnLst>
                  <a:cxn ang="0">
                    <a:pos x="26" y="112"/>
                  </a:cxn>
                  <a:cxn ang="0">
                    <a:pos x="0" y="98"/>
                  </a:cxn>
                  <a:cxn ang="0">
                    <a:pos x="58" y="0"/>
                  </a:cxn>
                  <a:cxn ang="0">
                    <a:pos x="82" y="14"/>
                  </a:cxn>
                  <a:cxn ang="0">
                    <a:pos x="26" y="112"/>
                  </a:cxn>
                </a:cxnLst>
                <a:rect l="0" t="0" r="r" b="b"/>
                <a:pathLst>
                  <a:path w="82" h="112">
                    <a:moveTo>
                      <a:pt x="26" y="112"/>
                    </a:moveTo>
                    <a:lnTo>
                      <a:pt x="0" y="98"/>
                    </a:lnTo>
                    <a:lnTo>
                      <a:pt x="58" y="0"/>
                    </a:lnTo>
                    <a:lnTo>
                      <a:pt x="82" y="14"/>
                    </a:lnTo>
                    <a:lnTo>
                      <a:pt x="26" y="11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 u="sng"/>
              </a:p>
            </p:txBody>
          </p:sp>
        </p:grpSp>
      </p:grpSp>
      <p:grpSp>
        <p:nvGrpSpPr>
          <p:cNvPr id="11" name="组合 10"/>
          <p:cNvGrpSpPr/>
          <p:nvPr/>
        </p:nvGrpSpPr>
        <p:grpSpPr>
          <a:xfrm>
            <a:off x="6827281" y="1517865"/>
            <a:ext cx="752016" cy="752016"/>
            <a:chOff x="5119865" y="1138399"/>
            <a:chExt cx="564012" cy="564012"/>
          </a:xfrm>
        </p:grpSpPr>
        <p:sp>
          <p:nvSpPr>
            <p:cNvPr id="32" name="椭圆 31"/>
            <p:cNvSpPr/>
            <p:nvPr/>
          </p:nvSpPr>
          <p:spPr>
            <a:xfrm>
              <a:off x="5119865" y="1138399"/>
              <a:ext cx="564012" cy="564012"/>
            </a:xfrm>
            <a:prstGeom prst="ellipse">
              <a:avLst/>
            </a:prstGeom>
            <a:noFill/>
            <a:ln w="19050" cmpd="sng">
              <a:solidFill>
                <a:schemeClr val="tx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grpSp>
          <p:nvGrpSpPr>
            <p:cNvPr id="71" name="组 70"/>
            <p:cNvGrpSpPr/>
            <p:nvPr/>
          </p:nvGrpSpPr>
          <p:grpSpPr>
            <a:xfrm>
              <a:off x="5239035" y="1326078"/>
              <a:ext cx="322430" cy="189520"/>
              <a:chOff x="3902075" y="4498975"/>
              <a:chExt cx="831850" cy="488950"/>
            </a:xfrm>
            <a:solidFill>
              <a:schemeClr val="accent6"/>
            </a:solidFill>
          </p:grpSpPr>
          <p:sp>
            <p:nvSpPr>
              <p:cNvPr id="72" name="Freeform 230"/>
              <p:cNvSpPr>
                <a:spLocks noEditPoints="1"/>
              </p:cNvSpPr>
              <p:nvPr/>
            </p:nvSpPr>
            <p:spPr bwMode="auto">
              <a:xfrm>
                <a:off x="4092575" y="4498975"/>
                <a:ext cx="450850" cy="488950"/>
              </a:xfrm>
              <a:custGeom>
                <a:avLst/>
                <a:gdLst/>
                <a:ahLst/>
                <a:cxnLst>
                  <a:cxn ang="0">
                    <a:pos x="70" y="72"/>
                  </a:cxn>
                  <a:cxn ang="0">
                    <a:pos x="76" y="44"/>
                  </a:cxn>
                  <a:cxn ang="0">
                    <a:pos x="90" y="20"/>
                  </a:cxn>
                  <a:cxn ang="0">
                    <a:pos x="114" y="6"/>
                  </a:cxn>
                  <a:cxn ang="0">
                    <a:pos x="142" y="0"/>
                  </a:cxn>
                  <a:cxn ang="0">
                    <a:pos x="156" y="2"/>
                  </a:cxn>
                  <a:cxn ang="0">
                    <a:pos x="182" y="12"/>
                  </a:cxn>
                  <a:cxn ang="0">
                    <a:pos x="202" y="30"/>
                  </a:cxn>
                  <a:cxn ang="0">
                    <a:pos x="212" y="56"/>
                  </a:cxn>
                  <a:cxn ang="0">
                    <a:pos x="212" y="72"/>
                  </a:cxn>
                  <a:cxn ang="0">
                    <a:pos x="208" y="100"/>
                  </a:cxn>
                  <a:cxn ang="0">
                    <a:pos x="192" y="122"/>
                  </a:cxn>
                  <a:cxn ang="0">
                    <a:pos x="170" y="138"/>
                  </a:cxn>
                  <a:cxn ang="0">
                    <a:pos x="142" y="142"/>
                  </a:cxn>
                  <a:cxn ang="0">
                    <a:pos x="128" y="142"/>
                  </a:cxn>
                  <a:cxn ang="0">
                    <a:pos x="102" y="130"/>
                  </a:cxn>
                  <a:cxn ang="0">
                    <a:pos x="82" y="112"/>
                  </a:cxn>
                  <a:cxn ang="0">
                    <a:pos x="72" y="86"/>
                  </a:cxn>
                  <a:cxn ang="0">
                    <a:pos x="70" y="72"/>
                  </a:cxn>
                  <a:cxn ang="0">
                    <a:pos x="142" y="190"/>
                  </a:cxn>
                  <a:cxn ang="0">
                    <a:pos x="104" y="194"/>
                  </a:cxn>
                  <a:cxn ang="0">
                    <a:pos x="74" y="202"/>
                  </a:cxn>
                  <a:cxn ang="0">
                    <a:pos x="48" y="214"/>
                  </a:cxn>
                  <a:cxn ang="0">
                    <a:pos x="16" y="244"/>
                  </a:cxn>
                  <a:cxn ang="0">
                    <a:pos x="0" y="268"/>
                  </a:cxn>
                  <a:cxn ang="0">
                    <a:pos x="284" y="308"/>
                  </a:cxn>
                  <a:cxn ang="0">
                    <a:pos x="284" y="268"/>
                  </a:cxn>
                  <a:cxn ang="0">
                    <a:pos x="268" y="244"/>
                  </a:cxn>
                  <a:cxn ang="0">
                    <a:pos x="234" y="214"/>
                  </a:cxn>
                  <a:cxn ang="0">
                    <a:pos x="210" y="202"/>
                  </a:cxn>
                  <a:cxn ang="0">
                    <a:pos x="180" y="194"/>
                  </a:cxn>
                  <a:cxn ang="0">
                    <a:pos x="142" y="190"/>
                  </a:cxn>
                </a:cxnLst>
                <a:rect l="0" t="0" r="r" b="b"/>
                <a:pathLst>
                  <a:path w="284" h="308">
                    <a:moveTo>
                      <a:pt x="70" y="72"/>
                    </a:moveTo>
                    <a:lnTo>
                      <a:pt x="70" y="72"/>
                    </a:lnTo>
                    <a:lnTo>
                      <a:pt x="72" y="56"/>
                    </a:lnTo>
                    <a:lnTo>
                      <a:pt x="76" y="44"/>
                    </a:lnTo>
                    <a:lnTo>
                      <a:pt x="82" y="30"/>
                    </a:lnTo>
                    <a:lnTo>
                      <a:pt x="90" y="20"/>
                    </a:lnTo>
                    <a:lnTo>
                      <a:pt x="102" y="12"/>
                    </a:lnTo>
                    <a:lnTo>
                      <a:pt x="114" y="6"/>
                    </a:lnTo>
                    <a:lnTo>
                      <a:pt x="128" y="2"/>
                    </a:lnTo>
                    <a:lnTo>
                      <a:pt x="142" y="0"/>
                    </a:lnTo>
                    <a:lnTo>
                      <a:pt x="142" y="0"/>
                    </a:lnTo>
                    <a:lnTo>
                      <a:pt x="156" y="2"/>
                    </a:lnTo>
                    <a:lnTo>
                      <a:pt x="170" y="6"/>
                    </a:lnTo>
                    <a:lnTo>
                      <a:pt x="182" y="12"/>
                    </a:lnTo>
                    <a:lnTo>
                      <a:pt x="192" y="20"/>
                    </a:lnTo>
                    <a:lnTo>
                      <a:pt x="202" y="30"/>
                    </a:lnTo>
                    <a:lnTo>
                      <a:pt x="208" y="44"/>
                    </a:lnTo>
                    <a:lnTo>
                      <a:pt x="212" y="56"/>
                    </a:lnTo>
                    <a:lnTo>
                      <a:pt x="212" y="72"/>
                    </a:lnTo>
                    <a:lnTo>
                      <a:pt x="212" y="72"/>
                    </a:lnTo>
                    <a:lnTo>
                      <a:pt x="212" y="86"/>
                    </a:lnTo>
                    <a:lnTo>
                      <a:pt x="208" y="100"/>
                    </a:lnTo>
                    <a:lnTo>
                      <a:pt x="202" y="112"/>
                    </a:lnTo>
                    <a:lnTo>
                      <a:pt x="192" y="122"/>
                    </a:lnTo>
                    <a:lnTo>
                      <a:pt x="182" y="130"/>
                    </a:lnTo>
                    <a:lnTo>
                      <a:pt x="170" y="138"/>
                    </a:lnTo>
                    <a:lnTo>
                      <a:pt x="156" y="142"/>
                    </a:lnTo>
                    <a:lnTo>
                      <a:pt x="142" y="142"/>
                    </a:lnTo>
                    <a:lnTo>
                      <a:pt x="142" y="142"/>
                    </a:lnTo>
                    <a:lnTo>
                      <a:pt x="128" y="142"/>
                    </a:lnTo>
                    <a:lnTo>
                      <a:pt x="114" y="138"/>
                    </a:lnTo>
                    <a:lnTo>
                      <a:pt x="102" y="130"/>
                    </a:lnTo>
                    <a:lnTo>
                      <a:pt x="90" y="122"/>
                    </a:lnTo>
                    <a:lnTo>
                      <a:pt x="82" y="112"/>
                    </a:lnTo>
                    <a:lnTo>
                      <a:pt x="76" y="100"/>
                    </a:lnTo>
                    <a:lnTo>
                      <a:pt x="72" y="86"/>
                    </a:lnTo>
                    <a:lnTo>
                      <a:pt x="70" y="72"/>
                    </a:lnTo>
                    <a:lnTo>
                      <a:pt x="70" y="72"/>
                    </a:lnTo>
                    <a:close/>
                    <a:moveTo>
                      <a:pt x="142" y="190"/>
                    </a:moveTo>
                    <a:lnTo>
                      <a:pt x="142" y="190"/>
                    </a:lnTo>
                    <a:lnTo>
                      <a:pt x="122" y="190"/>
                    </a:lnTo>
                    <a:lnTo>
                      <a:pt x="104" y="194"/>
                    </a:lnTo>
                    <a:lnTo>
                      <a:pt x="88" y="198"/>
                    </a:lnTo>
                    <a:lnTo>
                      <a:pt x="74" y="202"/>
                    </a:lnTo>
                    <a:lnTo>
                      <a:pt x="60" y="208"/>
                    </a:lnTo>
                    <a:lnTo>
                      <a:pt x="48" y="214"/>
                    </a:lnTo>
                    <a:lnTo>
                      <a:pt x="30" y="230"/>
                    </a:lnTo>
                    <a:lnTo>
                      <a:pt x="16" y="244"/>
                    </a:lnTo>
                    <a:lnTo>
                      <a:pt x="6" y="256"/>
                    </a:lnTo>
                    <a:lnTo>
                      <a:pt x="0" y="268"/>
                    </a:lnTo>
                    <a:lnTo>
                      <a:pt x="0" y="308"/>
                    </a:lnTo>
                    <a:lnTo>
                      <a:pt x="284" y="308"/>
                    </a:lnTo>
                    <a:lnTo>
                      <a:pt x="284" y="268"/>
                    </a:lnTo>
                    <a:lnTo>
                      <a:pt x="284" y="268"/>
                    </a:lnTo>
                    <a:lnTo>
                      <a:pt x="278" y="256"/>
                    </a:lnTo>
                    <a:lnTo>
                      <a:pt x="268" y="244"/>
                    </a:lnTo>
                    <a:lnTo>
                      <a:pt x="254" y="230"/>
                    </a:lnTo>
                    <a:lnTo>
                      <a:pt x="234" y="214"/>
                    </a:lnTo>
                    <a:lnTo>
                      <a:pt x="224" y="208"/>
                    </a:lnTo>
                    <a:lnTo>
                      <a:pt x="210" y="202"/>
                    </a:lnTo>
                    <a:lnTo>
                      <a:pt x="196" y="198"/>
                    </a:lnTo>
                    <a:lnTo>
                      <a:pt x="180" y="194"/>
                    </a:lnTo>
                    <a:lnTo>
                      <a:pt x="162" y="190"/>
                    </a:lnTo>
                    <a:lnTo>
                      <a:pt x="142" y="190"/>
                    </a:lnTo>
                    <a:lnTo>
                      <a:pt x="142" y="19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73" name="Freeform 231"/>
              <p:cNvSpPr>
                <a:spLocks/>
              </p:cNvSpPr>
              <p:nvPr/>
            </p:nvSpPr>
            <p:spPr bwMode="auto">
              <a:xfrm>
                <a:off x="4467225" y="4498975"/>
                <a:ext cx="190500" cy="187325"/>
              </a:xfrm>
              <a:custGeom>
                <a:avLst/>
                <a:gdLst/>
                <a:ahLst/>
                <a:cxnLst>
                  <a:cxn ang="0">
                    <a:pos x="60" y="0"/>
                  </a:cxn>
                  <a:cxn ang="0">
                    <a:pos x="60" y="0"/>
                  </a:cxn>
                  <a:cxn ang="0">
                    <a:pos x="72" y="2"/>
                  </a:cxn>
                  <a:cxn ang="0">
                    <a:pos x="84" y="4"/>
                  </a:cxn>
                  <a:cxn ang="0">
                    <a:pos x="94" y="10"/>
                  </a:cxn>
                  <a:cxn ang="0">
                    <a:pos x="102" y="18"/>
                  </a:cxn>
                  <a:cxn ang="0">
                    <a:pos x="110" y="26"/>
                  </a:cxn>
                  <a:cxn ang="0">
                    <a:pos x="114" y="36"/>
                  </a:cxn>
                  <a:cxn ang="0">
                    <a:pos x="118" y="48"/>
                  </a:cxn>
                  <a:cxn ang="0">
                    <a:pos x="120" y="60"/>
                  </a:cxn>
                  <a:cxn ang="0">
                    <a:pos x="120" y="60"/>
                  </a:cxn>
                  <a:cxn ang="0">
                    <a:pos x="118" y="72"/>
                  </a:cxn>
                  <a:cxn ang="0">
                    <a:pos x="114" y="82"/>
                  </a:cxn>
                  <a:cxn ang="0">
                    <a:pos x="110" y="92"/>
                  </a:cxn>
                  <a:cxn ang="0">
                    <a:pos x="102" y="102"/>
                  </a:cxn>
                  <a:cxn ang="0">
                    <a:pos x="94" y="108"/>
                  </a:cxn>
                  <a:cxn ang="0">
                    <a:pos x="84" y="114"/>
                  </a:cxn>
                  <a:cxn ang="0">
                    <a:pos x="72" y="118"/>
                  </a:cxn>
                  <a:cxn ang="0">
                    <a:pos x="60" y="118"/>
                  </a:cxn>
                  <a:cxn ang="0">
                    <a:pos x="60" y="118"/>
                  </a:cxn>
                  <a:cxn ang="0">
                    <a:pos x="48" y="118"/>
                  </a:cxn>
                  <a:cxn ang="0">
                    <a:pos x="38" y="114"/>
                  </a:cxn>
                  <a:cxn ang="0">
                    <a:pos x="26" y="108"/>
                  </a:cxn>
                  <a:cxn ang="0">
                    <a:pos x="18" y="102"/>
                  </a:cxn>
                  <a:cxn ang="0">
                    <a:pos x="10" y="92"/>
                  </a:cxn>
                  <a:cxn ang="0">
                    <a:pos x="6" y="82"/>
                  </a:cxn>
                  <a:cxn ang="0">
                    <a:pos x="2" y="72"/>
                  </a:cxn>
                  <a:cxn ang="0">
                    <a:pos x="0" y="60"/>
                  </a:cxn>
                  <a:cxn ang="0">
                    <a:pos x="0" y="60"/>
                  </a:cxn>
                  <a:cxn ang="0">
                    <a:pos x="2" y="48"/>
                  </a:cxn>
                  <a:cxn ang="0">
                    <a:pos x="6" y="36"/>
                  </a:cxn>
                  <a:cxn ang="0">
                    <a:pos x="10" y="26"/>
                  </a:cxn>
                  <a:cxn ang="0">
                    <a:pos x="18" y="18"/>
                  </a:cxn>
                  <a:cxn ang="0">
                    <a:pos x="26" y="10"/>
                  </a:cxn>
                  <a:cxn ang="0">
                    <a:pos x="38" y="4"/>
                  </a:cxn>
                  <a:cxn ang="0">
                    <a:pos x="48" y="2"/>
                  </a:cxn>
                  <a:cxn ang="0">
                    <a:pos x="60" y="0"/>
                  </a:cxn>
                  <a:cxn ang="0">
                    <a:pos x="60" y="0"/>
                  </a:cxn>
                </a:cxnLst>
                <a:rect l="0" t="0" r="r" b="b"/>
                <a:pathLst>
                  <a:path w="120" h="118">
                    <a:moveTo>
                      <a:pt x="60" y="0"/>
                    </a:moveTo>
                    <a:lnTo>
                      <a:pt x="60" y="0"/>
                    </a:lnTo>
                    <a:lnTo>
                      <a:pt x="72" y="2"/>
                    </a:lnTo>
                    <a:lnTo>
                      <a:pt x="84" y="4"/>
                    </a:lnTo>
                    <a:lnTo>
                      <a:pt x="94" y="10"/>
                    </a:lnTo>
                    <a:lnTo>
                      <a:pt x="102" y="18"/>
                    </a:lnTo>
                    <a:lnTo>
                      <a:pt x="110" y="26"/>
                    </a:lnTo>
                    <a:lnTo>
                      <a:pt x="114" y="36"/>
                    </a:lnTo>
                    <a:lnTo>
                      <a:pt x="118" y="48"/>
                    </a:lnTo>
                    <a:lnTo>
                      <a:pt x="120" y="60"/>
                    </a:lnTo>
                    <a:lnTo>
                      <a:pt x="120" y="60"/>
                    </a:lnTo>
                    <a:lnTo>
                      <a:pt x="118" y="72"/>
                    </a:lnTo>
                    <a:lnTo>
                      <a:pt x="114" y="82"/>
                    </a:lnTo>
                    <a:lnTo>
                      <a:pt x="110" y="92"/>
                    </a:lnTo>
                    <a:lnTo>
                      <a:pt x="102" y="102"/>
                    </a:lnTo>
                    <a:lnTo>
                      <a:pt x="94" y="108"/>
                    </a:lnTo>
                    <a:lnTo>
                      <a:pt x="84" y="114"/>
                    </a:lnTo>
                    <a:lnTo>
                      <a:pt x="72" y="118"/>
                    </a:lnTo>
                    <a:lnTo>
                      <a:pt x="60" y="118"/>
                    </a:lnTo>
                    <a:lnTo>
                      <a:pt x="60" y="118"/>
                    </a:lnTo>
                    <a:lnTo>
                      <a:pt x="48" y="118"/>
                    </a:lnTo>
                    <a:lnTo>
                      <a:pt x="38" y="114"/>
                    </a:lnTo>
                    <a:lnTo>
                      <a:pt x="26" y="108"/>
                    </a:lnTo>
                    <a:lnTo>
                      <a:pt x="18" y="102"/>
                    </a:lnTo>
                    <a:lnTo>
                      <a:pt x="10" y="92"/>
                    </a:lnTo>
                    <a:lnTo>
                      <a:pt x="6" y="82"/>
                    </a:lnTo>
                    <a:lnTo>
                      <a:pt x="2" y="72"/>
                    </a:lnTo>
                    <a:lnTo>
                      <a:pt x="0" y="60"/>
                    </a:lnTo>
                    <a:lnTo>
                      <a:pt x="0" y="60"/>
                    </a:lnTo>
                    <a:lnTo>
                      <a:pt x="2" y="48"/>
                    </a:lnTo>
                    <a:lnTo>
                      <a:pt x="6" y="36"/>
                    </a:lnTo>
                    <a:lnTo>
                      <a:pt x="10" y="26"/>
                    </a:lnTo>
                    <a:lnTo>
                      <a:pt x="18" y="18"/>
                    </a:lnTo>
                    <a:lnTo>
                      <a:pt x="26" y="10"/>
                    </a:lnTo>
                    <a:lnTo>
                      <a:pt x="38" y="4"/>
                    </a:lnTo>
                    <a:lnTo>
                      <a:pt x="48" y="2"/>
                    </a:lnTo>
                    <a:lnTo>
                      <a:pt x="60" y="0"/>
                    </a:lnTo>
                    <a:lnTo>
                      <a:pt x="6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74" name="Freeform 232"/>
              <p:cNvSpPr>
                <a:spLocks/>
              </p:cNvSpPr>
              <p:nvPr/>
            </p:nvSpPr>
            <p:spPr bwMode="auto">
              <a:xfrm>
                <a:off x="4457700" y="4762500"/>
                <a:ext cx="276225" cy="155575"/>
              </a:xfrm>
              <a:custGeom>
                <a:avLst/>
                <a:gdLst/>
                <a:ahLst/>
                <a:cxnLst>
                  <a:cxn ang="0">
                    <a:pos x="66" y="0"/>
                  </a:cxn>
                  <a:cxn ang="0">
                    <a:pos x="66" y="0"/>
                  </a:cxn>
                  <a:cxn ang="0">
                    <a:pos x="46" y="2"/>
                  </a:cxn>
                  <a:cxn ang="0">
                    <a:pos x="28" y="6"/>
                  </a:cxn>
                  <a:cxn ang="0">
                    <a:pos x="14" y="12"/>
                  </a:cxn>
                  <a:cxn ang="0">
                    <a:pos x="0" y="20"/>
                  </a:cxn>
                  <a:cxn ang="0">
                    <a:pos x="0" y="20"/>
                  </a:cxn>
                  <a:cxn ang="0">
                    <a:pos x="18" y="30"/>
                  </a:cxn>
                  <a:cxn ang="0">
                    <a:pos x="34" y="42"/>
                  </a:cxn>
                  <a:cxn ang="0">
                    <a:pos x="48" y="54"/>
                  </a:cxn>
                  <a:cxn ang="0">
                    <a:pos x="58" y="66"/>
                  </a:cxn>
                  <a:cxn ang="0">
                    <a:pos x="66" y="76"/>
                  </a:cxn>
                  <a:cxn ang="0">
                    <a:pos x="72" y="86"/>
                  </a:cxn>
                  <a:cxn ang="0">
                    <a:pos x="76" y="96"/>
                  </a:cxn>
                  <a:cxn ang="0">
                    <a:pos x="76" y="98"/>
                  </a:cxn>
                  <a:cxn ang="0">
                    <a:pos x="174" y="98"/>
                  </a:cxn>
                  <a:cxn ang="0">
                    <a:pos x="174" y="66"/>
                  </a:cxn>
                  <a:cxn ang="0">
                    <a:pos x="174" y="66"/>
                  </a:cxn>
                  <a:cxn ang="0">
                    <a:pos x="168" y="56"/>
                  </a:cxn>
                  <a:cxn ang="0">
                    <a:pos x="160" y="44"/>
                  </a:cxn>
                  <a:cxn ang="0">
                    <a:pos x="150" y="32"/>
                  </a:cxn>
                  <a:cxn ang="0">
                    <a:pos x="136" y="20"/>
                  </a:cxn>
                  <a:cxn ang="0">
                    <a:pos x="116" y="10"/>
                  </a:cxn>
                  <a:cxn ang="0">
                    <a:pos x="106" y="6"/>
                  </a:cxn>
                  <a:cxn ang="0">
                    <a:pos x="94" y="4"/>
                  </a:cxn>
                  <a:cxn ang="0">
                    <a:pos x="80" y="0"/>
                  </a:cxn>
                  <a:cxn ang="0">
                    <a:pos x="66" y="0"/>
                  </a:cxn>
                  <a:cxn ang="0">
                    <a:pos x="66" y="0"/>
                  </a:cxn>
                </a:cxnLst>
                <a:rect l="0" t="0" r="r" b="b"/>
                <a:pathLst>
                  <a:path w="174" h="98">
                    <a:moveTo>
                      <a:pt x="66" y="0"/>
                    </a:moveTo>
                    <a:lnTo>
                      <a:pt x="66" y="0"/>
                    </a:lnTo>
                    <a:lnTo>
                      <a:pt x="46" y="2"/>
                    </a:lnTo>
                    <a:lnTo>
                      <a:pt x="28" y="6"/>
                    </a:lnTo>
                    <a:lnTo>
                      <a:pt x="14" y="12"/>
                    </a:lnTo>
                    <a:lnTo>
                      <a:pt x="0" y="20"/>
                    </a:lnTo>
                    <a:lnTo>
                      <a:pt x="0" y="20"/>
                    </a:lnTo>
                    <a:lnTo>
                      <a:pt x="18" y="30"/>
                    </a:lnTo>
                    <a:lnTo>
                      <a:pt x="34" y="42"/>
                    </a:lnTo>
                    <a:lnTo>
                      <a:pt x="48" y="54"/>
                    </a:lnTo>
                    <a:lnTo>
                      <a:pt x="58" y="66"/>
                    </a:lnTo>
                    <a:lnTo>
                      <a:pt x="66" y="76"/>
                    </a:lnTo>
                    <a:lnTo>
                      <a:pt x="72" y="86"/>
                    </a:lnTo>
                    <a:lnTo>
                      <a:pt x="76" y="96"/>
                    </a:lnTo>
                    <a:lnTo>
                      <a:pt x="76" y="98"/>
                    </a:lnTo>
                    <a:lnTo>
                      <a:pt x="174" y="98"/>
                    </a:lnTo>
                    <a:lnTo>
                      <a:pt x="174" y="66"/>
                    </a:lnTo>
                    <a:lnTo>
                      <a:pt x="174" y="66"/>
                    </a:lnTo>
                    <a:lnTo>
                      <a:pt x="168" y="56"/>
                    </a:lnTo>
                    <a:lnTo>
                      <a:pt x="160" y="44"/>
                    </a:lnTo>
                    <a:lnTo>
                      <a:pt x="150" y="32"/>
                    </a:lnTo>
                    <a:lnTo>
                      <a:pt x="136" y="20"/>
                    </a:lnTo>
                    <a:lnTo>
                      <a:pt x="116" y="10"/>
                    </a:lnTo>
                    <a:lnTo>
                      <a:pt x="106" y="6"/>
                    </a:lnTo>
                    <a:lnTo>
                      <a:pt x="94" y="4"/>
                    </a:lnTo>
                    <a:lnTo>
                      <a:pt x="80" y="0"/>
                    </a:lnTo>
                    <a:lnTo>
                      <a:pt x="66" y="0"/>
                    </a:lnTo>
                    <a:lnTo>
                      <a:pt x="66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75" name="Freeform 233"/>
              <p:cNvSpPr>
                <a:spLocks/>
              </p:cNvSpPr>
              <p:nvPr/>
            </p:nvSpPr>
            <p:spPr bwMode="auto">
              <a:xfrm>
                <a:off x="4467225" y="4498975"/>
                <a:ext cx="190500" cy="187325"/>
              </a:xfrm>
              <a:custGeom>
                <a:avLst/>
                <a:gdLst/>
                <a:ahLst/>
                <a:cxnLst>
                  <a:cxn ang="0">
                    <a:pos x="60" y="0"/>
                  </a:cxn>
                  <a:cxn ang="0">
                    <a:pos x="60" y="0"/>
                  </a:cxn>
                  <a:cxn ang="0">
                    <a:pos x="72" y="2"/>
                  </a:cxn>
                  <a:cxn ang="0">
                    <a:pos x="84" y="4"/>
                  </a:cxn>
                  <a:cxn ang="0">
                    <a:pos x="94" y="10"/>
                  </a:cxn>
                  <a:cxn ang="0">
                    <a:pos x="102" y="18"/>
                  </a:cxn>
                  <a:cxn ang="0">
                    <a:pos x="110" y="26"/>
                  </a:cxn>
                  <a:cxn ang="0">
                    <a:pos x="114" y="36"/>
                  </a:cxn>
                  <a:cxn ang="0">
                    <a:pos x="118" y="48"/>
                  </a:cxn>
                  <a:cxn ang="0">
                    <a:pos x="120" y="60"/>
                  </a:cxn>
                  <a:cxn ang="0">
                    <a:pos x="120" y="60"/>
                  </a:cxn>
                  <a:cxn ang="0">
                    <a:pos x="118" y="72"/>
                  </a:cxn>
                  <a:cxn ang="0">
                    <a:pos x="114" y="82"/>
                  </a:cxn>
                  <a:cxn ang="0">
                    <a:pos x="110" y="92"/>
                  </a:cxn>
                  <a:cxn ang="0">
                    <a:pos x="102" y="102"/>
                  </a:cxn>
                  <a:cxn ang="0">
                    <a:pos x="94" y="108"/>
                  </a:cxn>
                  <a:cxn ang="0">
                    <a:pos x="84" y="114"/>
                  </a:cxn>
                  <a:cxn ang="0">
                    <a:pos x="72" y="118"/>
                  </a:cxn>
                  <a:cxn ang="0">
                    <a:pos x="60" y="118"/>
                  </a:cxn>
                  <a:cxn ang="0">
                    <a:pos x="60" y="118"/>
                  </a:cxn>
                  <a:cxn ang="0">
                    <a:pos x="48" y="118"/>
                  </a:cxn>
                  <a:cxn ang="0">
                    <a:pos x="38" y="114"/>
                  </a:cxn>
                  <a:cxn ang="0">
                    <a:pos x="26" y="108"/>
                  </a:cxn>
                  <a:cxn ang="0">
                    <a:pos x="18" y="102"/>
                  </a:cxn>
                  <a:cxn ang="0">
                    <a:pos x="10" y="92"/>
                  </a:cxn>
                  <a:cxn ang="0">
                    <a:pos x="6" y="82"/>
                  </a:cxn>
                  <a:cxn ang="0">
                    <a:pos x="2" y="72"/>
                  </a:cxn>
                  <a:cxn ang="0">
                    <a:pos x="0" y="60"/>
                  </a:cxn>
                  <a:cxn ang="0">
                    <a:pos x="0" y="60"/>
                  </a:cxn>
                  <a:cxn ang="0">
                    <a:pos x="2" y="48"/>
                  </a:cxn>
                  <a:cxn ang="0">
                    <a:pos x="6" y="36"/>
                  </a:cxn>
                  <a:cxn ang="0">
                    <a:pos x="10" y="26"/>
                  </a:cxn>
                  <a:cxn ang="0">
                    <a:pos x="18" y="18"/>
                  </a:cxn>
                  <a:cxn ang="0">
                    <a:pos x="26" y="10"/>
                  </a:cxn>
                  <a:cxn ang="0">
                    <a:pos x="38" y="4"/>
                  </a:cxn>
                  <a:cxn ang="0">
                    <a:pos x="48" y="2"/>
                  </a:cxn>
                  <a:cxn ang="0">
                    <a:pos x="60" y="0"/>
                  </a:cxn>
                  <a:cxn ang="0">
                    <a:pos x="60" y="0"/>
                  </a:cxn>
                </a:cxnLst>
                <a:rect l="0" t="0" r="r" b="b"/>
                <a:pathLst>
                  <a:path w="120" h="118">
                    <a:moveTo>
                      <a:pt x="60" y="0"/>
                    </a:moveTo>
                    <a:lnTo>
                      <a:pt x="60" y="0"/>
                    </a:lnTo>
                    <a:lnTo>
                      <a:pt x="72" y="2"/>
                    </a:lnTo>
                    <a:lnTo>
                      <a:pt x="84" y="4"/>
                    </a:lnTo>
                    <a:lnTo>
                      <a:pt x="94" y="10"/>
                    </a:lnTo>
                    <a:lnTo>
                      <a:pt x="102" y="18"/>
                    </a:lnTo>
                    <a:lnTo>
                      <a:pt x="110" y="26"/>
                    </a:lnTo>
                    <a:lnTo>
                      <a:pt x="114" y="36"/>
                    </a:lnTo>
                    <a:lnTo>
                      <a:pt x="118" y="48"/>
                    </a:lnTo>
                    <a:lnTo>
                      <a:pt x="120" y="60"/>
                    </a:lnTo>
                    <a:lnTo>
                      <a:pt x="120" y="60"/>
                    </a:lnTo>
                    <a:lnTo>
                      <a:pt x="118" y="72"/>
                    </a:lnTo>
                    <a:lnTo>
                      <a:pt x="114" y="82"/>
                    </a:lnTo>
                    <a:lnTo>
                      <a:pt x="110" y="92"/>
                    </a:lnTo>
                    <a:lnTo>
                      <a:pt x="102" y="102"/>
                    </a:lnTo>
                    <a:lnTo>
                      <a:pt x="94" y="108"/>
                    </a:lnTo>
                    <a:lnTo>
                      <a:pt x="84" y="114"/>
                    </a:lnTo>
                    <a:lnTo>
                      <a:pt x="72" y="118"/>
                    </a:lnTo>
                    <a:lnTo>
                      <a:pt x="60" y="118"/>
                    </a:lnTo>
                    <a:lnTo>
                      <a:pt x="60" y="118"/>
                    </a:lnTo>
                    <a:lnTo>
                      <a:pt x="48" y="118"/>
                    </a:lnTo>
                    <a:lnTo>
                      <a:pt x="38" y="114"/>
                    </a:lnTo>
                    <a:lnTo>
                      <a:pt x="26" y="108"/>
                    </a:lnTo>
                    <a:lnTo>
                      <a:pt x="18" y="102"/>
                    </a:lnTo>
                    <a:lnTo>
                      <a:pt x="10" y="92"/>
                    </a:lnTo>
                    <a:lnTo>
                      <a:pt x="6" y="82"/>
                    </a:lnTo>
                    <a:lnTo>
                      <a:pt x="2" y="72"/>
                    </a:lnTo>
                    <a:lnTo>
                      <a:pt x="0" y="60"/>
                    </a:lnTo>
                    <a:lnTo>
                      <a:pt x="0" y="60"/>
                    </a:lnTo>
                    <a:lnTo>
                      <a:pt x="2" y="48"/>
                    </a:lnTo>
                    <a:lnTo>
                      <a:pt x="6" y="36"/>
                    </a:lnTo>
                    <a:lnTo>
                      <a:pt x="10" y="26"/>
                    </a:lnTo>
                    <a:lnTo>
                      <a:pt x="18" y="18"/>
                    </a:lnTo>
                    <a:lnTo>
                      <a:pt x="26" y="10"/>
                    </a:lnTo>
                    <a:lnTo>
                      <a:pt x="38" y="4"/>
                    </a:lnTo>
                    <a:lnTo>
                      <a:pt x="48" y="2"/>
                    </a:lnTo>
                    <a:lnTo>
                      <a:pt x="60" y="0"/>
                    </a:lnTo>
                    <a:lnTo>
                      <a:pt x="6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76" name="Freeform 234"/>
              <p:cNvSpPr>
                <a:spLocks/>
              </p:cNvSpPr>
              <p:nvPr/>
            </p:nvSpPr>
            <p:spPr bwMode="auto">
              <a:xfrm>
                <a:off x="4457700" y="4762500"/>
                <a:ext cx="276225" cy="155575"/>
              </a:xfrm>
              <a:custGeom>
                <a:avLst/>
                <a:gdLst/>
                <a:ahLst/>
                <a:cxnLst>
                  <a:cxn ang="0">
                    <a:pos x="66" y="0"/>
                  </a:cxn>
                  <a:cxn ang="0">
                    <a:pos x="66" y="0"/>
                  </a:cxn>
                  <a:cxn ang="0">
                    <a:pos x="46" y="2"/>
                  </a:cxn>
                  <a:cxn ang="0">
                    <a:pos x="28" y="6"/>
                  </a:cxn>
                  <a:cxn ang="0">
                    <a:pos x="14" y="12"/>
                  </a:cxn>
                  <a:cxn ang="0">
                    <a:pos x="0" y="20"/>
                  </a:cxn>
                  <a:cxn ang="0">
                    <a:pos x="0" y="20"/>
                  </a:cxn>
                  <a:cxn ang="0">
                    <a:pos x="18" y="30"/>
                  </a:cxn>
                  <a:cxn ang="0">
                    <a:pos x="34" y="42"/>
                  </a:cxn>
                  <a:cxn ang="0">
                    <a:pos x="48" y="54"/>
                  </a:cxn>
                  <a:cxn ang="0">
                    <a:pos x="58" y="66"/>
                  </a:cxn>
                  <a:cxn ang="0">
                    <a:pos x="66" y="76"/>
                  </a:cxn>
                  <a:cxn ang="0">
                    <a:pos x="72" y="86"/>
                  </a:cxn>
                  <a:cxn ang="0">
                    <a:pos x="76" y="96"/>
                  </a:cxn>
                  <a:cxn ang="0">
                    <a:pos x="76" y="98"/>
                  </a:cxn>
                  <a:cxn ang="0">
                    <a:pos x="174" y="98"/>
                  </a:cxn>
                  <a:cxn ang="0">
                    <a:pos x="174" y="66"/>
                  </a:cxn>
                  <a:cxn ang="0">
                    <a:pos x="174" y="66"/>
                  </a:cxn>
                  <a:cxn ang="0">
                    <a:pos x="168" y="56"/>
                  </a:cxn>
                  <a:cxn ang="0">
                    <a:pos x="160" y="44"/>
                  </a:cxn>
                  <a:cxn ang="0">
                    <a:pos x="150" y="32"/>
                  </a:cxn>
                  <a:cxn ang="0">
                    <a:pos x="136" y="20"/>
                  </a:cxn>
                  <a:cxn ang="0">
                    <a:pos x="116" y="10"/>
                  </a:cxn>
                  <a:cxn ang="0">
                    <a:pos x="106" y="6"/>
                  </a:cxn>
                  <a:cxn ang="0">
                    <a:pos x="94" y="4"/>
                  </a:cxn>
                  <a:cxn ang="0">
                    <a:pos x="80" y="0"/>
                  </a:cxn>
                  <a:cxn ang="0">
                    <a:pos x="66" y="0"/>
                  </a:cxn>
                  <a:cxn ang="0">
                    <a:pos x="66" y="0"/>
                  </a:cxn>
                </a:cxnLst>
                <a:rect l="0" t="0" r="r" b="b"/>
                <a:pathLst>
                  <a:path w="174" h="98">
                    <a:moveTo>
                      <a:pt x="66" y="0"/>
                    </a:moveTo>
                    <a:lnTo>
                      <a:pt x="66" y="0"/>
                    </a:lnTo>
                    <a:lnTo>
                      <a:pt x="46" y="2"/>
                    </a:lnTo>
                    <a:lnTo>
                      <a:pt x="28" y="6"/>
                    </a:lnTo>
                    <a:lnTo>
                      <a:pt x="14" y="12"/>
                    </a:lnTo>
                    <a:lnTo>
                      <a:pt x="0" y="20"/>
                    </a:lnTo>
                    <a:lnTo>
                      <a:pt x="0" y="20"/>
                    </a:lnTo>
                    <a:lnTo>
                      <a:pt x="18" y="30"/>
                    </a:lnTo>
                    <a:lnTo>
                      <a:pt x="34" y="42"/>
                    </a:lnTo>
                    <a:lnTo>
                      <a:pt x="48" y="54"/>
                    </a:lnTo>
                    <a:lnTo>
                      <a:pt x="58" y="66"/>
                    </a:lnTo>
                    <a:lnTo>
                      <a:pt x="66" y="76"/>
                    </a:lnTo>
                    <a:lnTo>
                      <a:pt x="72" y="86"/>
                    </a:lnTo>
                    <a:lnTo>
                      <a:pt x="76" y="96"/>
                    </a:lnTo>
                    <a:lnTo>
                      <a:pt x="76" y="98"/>
                    </a:lnTo>
                    <a:lnTo>
                      <a:pt x="174" y="98"/>
                    </a:lnTo>
                    <a:lnTo>
                      <a:pt x="174" y="66"/>
                    </a:lnTo>
                    <a:lnTo>
                      <a:pt x="174" y="66"/>
                    </a:lnTo>
                    <a:lnTo>
                      <a:pt x="168" y="56"/>
                    </a:lnTo>
                    <a:lnTo>
                      <a:pt x="160" y="44"/>
                    </a:lnTo>
                    <a:lnTo>
                      <a:pt x="150" y="32"/>
                    </a:lnTo>
                    <a:lnTo>
                      <a:pt x="136" y="20"/>
                    </a:lnTo>
                    <a:lnTo>
                      <a:pt x="116" y="10"/>
                    </a:lnTo>
                    <a:lnTo>
                      <a:pt x="106" y="6"/>
                    </a:lnTo>
                    <a:lnTo>
                      <a:pt x="94" y="4"/>
                    </a:lnTo>
                    <a:lnTo>
                      <a:pt x="80" y="0"/>
                    </a:lnTo>
                    <a:lnTo>
                      <a:pt x="66" y="0"/>
                    </a:lnTo>
                    <a:lnTo>
                      <a:pt x="66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77" name="Freeform 235"/>
              <p:cNvSpPr>
                <a:spLocks/>
              </p:cNvSpPr>
              <p:nvPr/>
            </p:nvSpPr>
            <p:spPr bwMode="auto">
              <a:xfrm>
                <a:off x="3978275" y="4498975"/>
                <a:ext cx="187325" cy="187325"/>
              </a:xfrm>
              <a:custGeom>
                <a:avLst/>
                <a:gdLst/>
                <a:ahLst/>
                <a:cxnLst>
                  <a:cxn ang="0">
                    <a:pos x="60" y="0"/>
                  </a:cxn>
                  <a:cxn ang="0">
                    <a:pos x="60" y="0"/>
                  </a:cxn>
                  <a:cxn ang="0">
                    <a:pos x="72" y="2"/>
                  </a:cxn>
                  <a:cxn ang="0">
                    <a:pos x="82" y="4"/>
                  </a:cxn>
                  <a:cxn ang="0">
                    <a:pos x="92" y="10"/>
                  </a:cxn>
                  <a:cxn ang="0">
                    <a:pos x="102" y="18"/>
                  </a:cxn>
                  <a:cxn ang="0">
                    <a:pos x="108" y="26"/>
                  </a:cxn>
                  <a:cxn ang="0">
                    <a:pos x="114" y="36"/>
                  </a:cxn>
                  <a:cxn ang="0">
                    <a:pos x="118" y="48"/>
                  </a:cxn>
                  <a:cxn ang="0">
                    <a:pos x="118" y="60"/>
                  </a:cxn>
                  <a:cxn ang="0">
                    <a:pos x="118" y="60"/>
                  </a:cxn>
                  <a:cxn ang="0">
                    <a:pos x="118" y="72"/>
                  </a:cxn>
                  <a:cxn ang="0">
                    <a:pos x="114" y="82"/>
                  </a:cxn>
                  <a:cxn ang="0">
                    <a:pos x="108" y="92"/>
                  </a:cxn>
                  <a:cxn ang="0">
                    <a:pos x="102" y="102"/>
                  </a:cxn>
                  <a:cxn ang="0">
                    <a:pos x="92" y="108"/>
                  </a:cxn>
                  <a:cxn ang="0">
                    <a:pos x="82" y="114"/>
                  </a:cxn>
                  <a:cxn ang="0">
                    <a:pos x="72" y="118"/>
                  </a:cxn>
                  <a:cxn ang="0">
                    <a:pos x="60" y="118"/>
                  </a:cxn>
                  <a:cxn ang="0">
                    <a:pos x="60" y="118"/>
                  </a:cxn>
                  <a:cxn ang="0">
                    <a:pos x="48" y="118"/>
                  </a:cxn>
                  <a:cxn ang="0">
                    <a:pos x="36" y="114"/>
                  </a:cxn>
                  <a:cxn ang="0">
                    <a:pos x="26" y="108"/>
                  </a:cxn>
                  <a:cxn ang="0">
                    <a:pos x="18" y="102"/>
                  </a:cxn>
                  <a:cxn ang="0">
                    <a:pos x="10" y="92"/>
                  </a:cxn>
                  <a:cxn ang="0">
                    <a:pos x="4" y="82"/>
                  </a:cxn>
                  <a:cxn ang="0">
                    <a:pos x="2" y="72"/>
                  </a:cxn>
                  <a:cxn ang="0">
                    <a:pos x="0" y="60"/>
                  </a:cxn>
                  <a:cxn ang="0">
                    <a:pos x="0" y="60"/>
                  </a:cxn>
                  <a:cxn ang="0">
                    <a:pos x="2" y="48"/>
                  </a:cxn>
                  <a:cxn ang="0">
                    <a:pos x="4" y="36"/>
                  </a:cxn>
                  <a:cxn ang="0">
                    <a:pos x="10" y="26"/>
                  </a:cxn>
                  <a:cxn ang="0">
                    <a:pos x="18" y="18"/>
                  </a:cxn>
                  <a:cxn ang="0">
                    <a:pos x="26" y="10"/>
                  </a:cxn>
                  <a:cxn ang="0">
                    <a:pos x="36" y="4"/>
                  </a:cxn>
                  <a:cxn ang="0">
                    <a:pos x="48" y="2"/>
                  </a:cxn>
                  <a:cxn ang="0">
                    <a:pos x="60" y="0"/>
                  </a:cxn>
                  <a:cxn ang="0">
                    <a:pos x="60" y="0"/>
                  </a:cxn>
                </a:cxnLst>
                <a:rect l="0" t="0" r="r" b="b"/>
                <a:pathLst>
                  <a:path w="118" h="118">
                    <a:moveTo>
                      <a:pt x="60" y="0"/>
                    </a:moveTo>
                    <a:lnTo>
                      <a:pt x="60" y="0"/>
                    </a:lnTo>
                    <a:lnTo>
                      <a:pt x="72" y="2"/>
                    </a:lnTo>
                    <a:lnTo>
                      <a:pt x="82" y="4"/>
                    </a:lnTo>
                    <a:lnTo>
                      <a:pt x="92" y="10"/>
                    </a:lnTo>
                    <a:lnTo>
                      <a:pt x="102" y="18"/>
                    </a:lnTo>
                    <a:lnTo>
                      <a:pt x="108" y="26"/>
                    </a:lnTo>
                    <a:lnTo>
                      <a:pt x="114" y="36"/>
                    </a:lnTo>
                    <a:lnTo>
                      <a:pt x="118" y="48"/>
                    </a:lnTo>
                    <a:lnTo>
                      <a:pt x="118" y="60"/>
                    </a:lnTo>
                    <a:lnTo>
                      <a:pt x="118" y="60"/>
                    </a:lnTo>
                    <a:lnTo>
                      <a:pt x="118" y="72"/>
                    </a:lnTo>
                    <a:lnTo>
                      <a:pt x="114" y="82"/>
                    </a:lnTo>
                    <a:lnTo>
                      <a:pt x="108" y="92"/>
                    </a:lnTo>
                    <a:lnTo>
                      <a:pt x="102" y="102"/>
                    </a:lnTo>
                    <a:lnTo>
                      <a:pt x="92" y="108"/>
                    </a:lnTo>
                    <a:lnTo>
                      <a:pt x="82" y="114"/>
                    </a:lnTo>
                    <a:lnTo>
                      <a:pt x="72" y="118"/>
                    </a:lnTo>
                    <a:lnTo>
                      <a:pt x="60" y="118"/>
                    </a:lnTo>
                    <a:lnTo>
                      <a:pt x="60" y="118"/>
                    </a:lnTo>
                    <a:lnTo>
                      <a:pt x="48" y="118"/>
                    </a:lnTo>
                    <a:lnTo>
                      <a:pt x="36" y="114"/>
                    </a:lnTo>
                    <a:lnTo>
                      <a:pt x="26" y="108"/>
                    </a:lnTo>
                    <a:lnTo>
                      <a:pt x="18" y="102"/>
                    </a:lnTo>
                    <a:lnTo>
                      <a:pt x="10" y="92"/>
                    </a:lnTo>
                    <a:lnTo>
                      <a:pt x="4" y="82"/>
                    </a:lnTo>
                    <a:lnTo>
                      <a:pt x="2" y="72"/>
                    </a:lnTo>
                    <a:lnTo>
                      <a:pt x="0" y="60"/>
                    </a:lnTo>
                    <a:lnTo>
                      <a:pt x="0" y="60"/>
                    </a:lnTo>
                    <a:lnTo>
                      <a:pt x="2" y="48"/>
                    </a:lnTo>
                    <a:lnTo>
                      <a:pt x="4" y="36"/>
                    </a:lnTo>
                    <a:lnTo>
                      <a:pt x="10" y="26"/>
                    </a:lnTo>
                    <a:lnTo>
                      <a:pt x="18" y="18"/>
                    </a:lnTo>
                    <a:lnTo>
                      <a:pt x="26" y="10"/>
                    </a:lnTo>
                    <a:lnTo>
                      <a:pt x="36" y="4"/>
                    </a:lnTo>
                    <a:lnTo>
                      <a:pt x="48" y="2"/>
                    </a:lnTo>
                    <a:lnTo>
                      <a:pt x="60" y="0"/>
                    </a:lnTo>
                    <a:lnTo>
                      <a:pt x="6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78" name="Freeform 236"/>
              <p:cNvSpPr>
                <a:spLocks/>
              </p:cNvSpPr>
              <p:nvPr/>
            </p:nvSpPr>
            <p:spPr bwMode="auto">
              <a:xfrm>
                <a:off x="3902075" y="4762500"/>
                <a:ext cx="276225" cy="155575"/>
              </a:xfrm>
              <a:custGeom>
                <a:avLst/>
                <a:gdLst/>
                <a:ahLst/>
                <a:cxnLst>
                  <a:cxn ang="0">
                    <a:pos x="108" y="0"/>
                  </a:cxn>
                  <a:cxn ang="0">
                    <a:pos x="108" y="0"/>
                  </a:cxn>
                  <a:cxn ang="0">
                    <a:pos x="128" y="2"/>
                  </a:cxn>
                  <a:cxn ang="0">
                    <a:pos x="144" y="6"/>
                  </a:cxn>
                  <a:cxn ang="0">
                    <a:pos x="160" y="12"/>
                  </a:cxn>
                  <a:cxn ang="0">
                    <a:pos x="174" y="20"/>
                  </a:cxn>
                  <a:cxn ang="0">
                    <a:pos x="174" y="20"/>
                  </a:cxn>
                  <a:cxn ang="0">
                    <a:pos x="154" y="30"/>
                  </a:cxn>
                  <a:cxn ang="0">
                    <a:pos x="138" y="42"/>
                  </a:cxn>
                  <a:cxn ang="0">
                    <a:pos x="126" y="54"/>
                  </a:cxn>
                  <a:cxn ang="0">
                    <a:pos x="116" y="66"/>
                  </a:cxn>
                  <a:cxn ang="0">
                    <a:pos x="108" y="76"/>
                  </a:cxn>
                  <a:cxn ang="0">
                    <a:pos x="102" y="86"/>
                  </a:cxn>
                  <a:cxn ang="0">
                    <a:pos x="98" y="96"/>
                  </a:cxn>
                  <a:cxn ang="0">
                    <a:pos x="98" y="98"/>
                  </a:cxn>
                  <a:cxn ang="0">
                    <a:pos x="0" y="98"/>
                  </a:cxn>
                  <a:cxn ang="0">
                    <a:pos x="0" y="66"/>
                  </a:cxn>
                  <a:cxn ang="0">
                    <a:pos x="0" y="66"/>
                  </a:cxn>
                  <a:cxn ang="0">
                    <a:pos x="6" y="56"/>
                  </a:cxn>
                  <a:cxn ang="0">
                    <a:pos x="12" y="44"/>
                  </a:cxn>
                  <a:cxn ang="0">
                    <a:pos x="24" y="32"/>
                  </a:cxn>
                  <a:cxn ang="0">
                    <a:pos x="38" y="20"/>
                  </a:cxn>
                  <a:cxn ang="0">
                    <a:pos x="56" y="10"/>
                  </a:cxn>
                  <a:cxn ang="0">
                    <a:pos x="68" y="6"/>
                  </a:cxn>
                  <a:cxn ang="0">
                    <a:pos x="80" y="4"/>
                  </a:cxn>
                  <a:cxn ang="0">
                    <a:pos x="92" y="0"/>
                  </a:cxn>
                  <a:cxn ang="0">
                    <a:pos x="108" y="0"/>
                  </a:cxn>
                  <a:cxn ang="0">
                    <a:pos x="108" y="0"/>
                  </a:cxn>
                </a:cxnLst>
                <a:rect l="0" t="0" r="r" b="b"/>
                <a:pathLst>
                  <a:path w="174" h="98">
                    <a:moveTo>
                      <a:pt x="108" y="0"/>
                    </a:moveTo>
                    <a:lnTo>
                      <a:pt x="108" y="0"/>
                    </a:lnTo>
                    <a:lnTo>
                      <a:pt x="128" y="2"/>
                    </a:lnTo>
                    <a:lnTo>
                      <a:pt x="144" y="6"/>
                    </a:lnTo>
                    <a:lnTo>
                      <a:pt x="160" y="12"/>
                    </a:lnTo>
                    <a:lnTo>
                      <a:pt x="174" y="20"/>
                    </a:lnTo>
                    <a:lnTo>
                      <a:pt x="174" y="20"/>
                    </a:lnTo>
                    <a:lnTo>
                      <a:pt x="154" y="30"/>
                    </a:lnTo>
                    <a:lnTo>
                      <a:pt x="138" y="42"/>
                    </a:lnTo>
                    <a:lnTo>
                      <a:pt x="126" y="54"/>
                    </a:lnTo>
                    <a:lnTo>
                      <a:pt x="116" y="66"/>
                    </a:lnTo>
                    <a:lnTo>
                      <a:pt x="108" y="76"/>
                    </a:lnTo>
                    <a:lnTo>
                      <a:pt x="102" y="86"/>
                    </a:lnTo>
                    <a:lnTo>
                      <a:pt x="98" y="96"/>
                    </a:lnTo>
                    <a:lnTo>
                      <a:pt x="98" y="98"/>
                    </a:lnTo>
                    <a:lnTo>
                      <a:pt x="0" y="98"/>
                    </a:lnTo>
                    <a:lnTo>
                      <a:pt x="0" y="66"/>
                    </a:lnTo>
                    <a:lnTo>
                      <a:pt x="0" y="66"/>
                    </a:lnTo>
                    <a:lnTo>
                      <a:pt x="6" y="56"/>
                    </a:lnTo>
                    <a:lnTo>
                      <a:pt x="12" y="44"/>
                    </a:lnTo>
                    <a:lnTo>
                      <a:pt x="24" y="32"/>
                    </a:lnTo>
                    <a:lnTo>
                      <a:pt x="38" y="20"/>
                    </a:lnTo>
                    <a:lnTo>
                      <a:pt x="56" y="10"/>
                    </a:lnTo>
                    <a:lnTo>
                      <a:pt x="68" y="6"/>
                    </a:lnTo>
                    <a:lnTo>
                      <a:pt x="80" y="4"/>
                    </a:lnTo>
                    <a:lnTo>
                      <a:pt x="92" y="0"/>
                    </a:lnTo>
                    <a:lnTo>
                      <a:pt x="108" y="0"/>
                    </a:lnTo>
                    <a:lnTo>
                      <a:pt x="108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</p:grpSp>
      </p:grpSp>
      <p:grpSp>
        <p:nvGrpSpPr>
          <p:cNvPr id="12" name="组合 11"/>
          <p:cNvGrpSpPr/>
          <p:nvPr/>
        </p:nvGrpSpPr>
        <p:grpSpPr>
          <a:xfrm>
            <a:off x="1168250" y="4595232"/>
            <a:ext cx="752016" cy="752016"/>
            <a:chOff x="875592" y="3446424"/>
            <a:chExt cx="564012" cy="564012"/>
          </a:xfrm>
        </p:grpSpPr>
        <p:sp>
          <p:nvSpPr>
            <p:cNvPr id="37" name="椭圆 36"/>
            <p:cNvSpPr/>
            <p:nvPr/>
          </p:nvSpPr>
          <p:spPr>
            <a:xfrm>
              <a:off x="875592" y="3446424"/>
              <a:ext cx="564012" cy="564012"/>
            </a:xfrm>
            <a:prstGeom prst="ellipse">
              <a:avLst/>
            </a:prstGeom>
            <a:noFill/>
            <a:ln w="19050" cmpd="sng">
              <a:solidFill>
                <a:schemeClr val="tx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grpSp>
          <p:nvGrpSpPr>
            <p:cNvPr id="87" name="组 86"/>
            <p:cNvGrpSpPr/>
            <p:nvPr/>
          </p:nvGrpSpPr>
          <p:grpSpPr>
            <a:xfrm>
              <a:off x="1074554" y="3558908"/>
              <a:ext cx="176213" cy="314326"/>
              <a:chOff x="3944556" y="149225"/>
              <a:chExt cx="352425" cy="628650"/>
            </a:xfrm>
          </p:grpSpPr>
          <p:sp>
            <p:nvSpPr>
              <p:cNvPr id="79" name="Freeform 125"/>
              <p:cNvSpPr>
                <a:spLocks noEditPoints="1"/>
              </p:cNvSpPr>
              <p:nvPr/>
            </p:nvSpPr>
            <p:spPr bwMode="auto">
              <a:xfrm>
                <a:off x="3944556" y="149225"/>
                <a:ext cx="352425" cy="628650"/>
              </a:xfrm>
              <a:custGeom>
                <a:avLst/>
                <a:gdLst/>
                <a:ahLst/>
                <a:cxnLst>
                  <a:cxn ang="0">
                    <a:pos x="124" y="216"/>
                  </a:cxn>
                  <a:cxn ang="0">
                    <a:pos x="160" y="258"/>
                  </a:cxn>
                  <a:cxn ang="0">
                    <a:pos x="194" y="296"/>
                  </a:cxn>
                  <a:cxn ang="0">
                    <a:pos x="196" y="320"/>
                  </a:cxn>
                  <a:cxn ang="0">
                    <a:pos x="188" y="326"/>
                  </a:cxn>
                  <a:cxn ang="0">
                    <a:pos x="142" y="308"/>
                  </a:cxn>
                  <a:cxn ang="0">
                    <a:pos x="122" y="280"/>
                  </a:cxn>
                  <a:cxn ang="0">
                    <a:pos x="112" y="272"/>
                  </a:cxn>
                  <a:cxn ang="0">
                    <a:pos x="102" y="280"/>
                  </a:cxn>
                  <a:cxn ang="0">
                    <a:pos x="80" y="308"/>
                  </a:cxn>
                  <a:cxn ang="0">
                    <a:pos x="34" y="326"/>
                  </a:cxn>
                  <a:cxn ang="0">
                    <a:pos x="26" y="306"/>
                  </a:cxn>
                  <a:cxn ang="0">
                    <a:pos x="38" y="282"/>
                  </a:cxn>
                  <a:cxn ang="0">
                    <a:pos x="76" y="244"/>
                  </a:cxn>
                  <a:cxn ang="0">
                    <a:pos x="100" y="208"/>
                  </a:cxn>
                  <a:cxn ang="0">
                    <a:pos x="98" y="182"/>
                  </a:cxn>
                  <a:cxn ang="0">
                    <a:pos x="60" y="140"/>
                  </a:cxn>
                  <a:cxn ang="0">
                    <a:pos x="26" y="96"/>
                  </a:cxn>
                  <a:cxn ang="0">
                    <a:pos x="24" y="82"/>
                  </a:cxn>
                  <a:cxn ang="0">
                    <a:pos x="38" y="78"/>
                  </a:cxn>
                  <a:cxn ang="0">
                    <a:pos x="92" y="92"/>
                  </a:cxn>
                  <a:cxn ang="0">
                    <a:pos x="132" y="92"/>
                  </a:cxn>
                  <a:cxn ang="0">
                    <a:pos x="184" y="78"/>
                  </a:cxn>
                  <a:cxn ang="0">
                    <a:pos x="198" y="82"/>
                  </a:cxn>
                  <a:cxn ang="0">
                    <a:pos x="194" y="102"/>
                  </a:cxn>
                  <a:cxn ang="0">
                    <a:pos x="146" y="154"/>
                  </a:cxn>
                  <a:cxn ang="0">
                    <a:pos x="122" y="190"/>
                  </a:cxn>
                  <a:cxn ang="0">
                    <a:pos x="30" y="46"/>
                  </a:cxn>
                  <a:cxn ang="0">
                    <a:pos x="112" y="26"/>
                  </a:cxn>
                  <a:cxn ang="0">
                    <a:pos x="168" y="36"/>
                  </a:cxn>
                  <a:cxn ang="0">
                    <a:pos x="198" y="52"/>
                  </a:cxn>
                  <a:cxn ang="0">
                    <a:pos x="198" y="58"/>
                  </a:cxn>
                  <a:cxn ang="0">
                    <a:pos x="112" y="80"/>
                  </a:cxn>
                  <a:cxn ang="0">
                    <a:pos x="40" y="66"/>
                  </a:cxn>
                  <a:cxn ang="0">
                    <a:pos x="24" y="54"/>
                  </a:cxn>
                  <a:cxn ang="0">
                    <a:pos x="222" y="92"/>
                  </a:cxn>
                  <a:cxn ang="0">
                    <a:pos x="220" y="38"/>
                  </a:cxn>
                  <a:cxn ang="0">
                    <a:pos x="174" y="10"/>
                  </a:cxn>
                  <a:cxn ang="0">
                    <a:pos x="112" y="0"/>
                  </a:cxn>
                  <a:cxn ang="0">
                    <a:pos x="32" y="18"/>
                  </a:cxn>
                  <a:cxn ang="0">
                    <a:pos x="0" y="44"/>
                  </a:cxn>
                  <a:cxn ang="0">
                    <a:pos x="0" y="100"/>
                  </a:cxn>
                  <a:cxn ang="0">
                    <a:pos x="38" y="150"/>
                  </a:cxn>
                  <a:cxn ang="0">
                    <a:pos x="76" y="194"/>
                  </a:cxn>
                  <a:cxn ang="0">
                    <a:pos x="74" y="210"/>
                  </a:cxn>
                  <a:cxn ang="0">
                    <a:pos x="24" y="262"/>
                  </a:cxn>
                  <a:cxn ang="0">
                    <a:pos x="0" y="306"/>
                  </a:cxn>
                  <a:cxn ang="0">
                    <a:pos x="2" y="360"/>
                  </a:cxn>
                  <a:cxn ang="0">
                    <a:pos x="48" y="388"/>
                  </a:cxn>
                  <a:cxn ang="0">
                    <a:pos x="112" y="396"/>
                  </a:cxn>
                  <a:cxn ang="0">
                    <a:pos x="190" y="380"/>
                  </a:cxn>
                  <a:cxn ang="0">
                    <a:pos x="222" y="352"/>
                  </a:cxn>
                  <a:cxn ang="0">
                    <a:pos x="222" y="298"/>
                  </a:cxn>
                  <a:cxn ang="0">
                    <a:pos x="184" y="248"/>
                  </a:cxn>
                  <a:cxn ang="0">
                    <a:pos x="146" y="204"/>
                  </a:cxn>
                  <a:cxn ang="0">
                    <a:pos x="148" y="188"/>
                  </a:cxn>
                  <a:cxn ang="0">
                    <a:pos x="198" y="136"/>
                  </a:cxn>
                  <a:cxn ang="0">
                    <a:pos x="222" y="92"/>
                  </a:cxn>
                </a:cxnLst>
                <a:rect l="0" t="0" r="r" b="b"/>
                <a:pathLst>
                  <a:path w="222" h="396">
                    <a:moveTo>
                      <a:pt x="120" y="198"/>
                    </a:moveTo>
                    <a:lnTo>
                      <a:pt x="120" y="198"/>
                    </a:lnTo>
                    <a:lnTo>
                      <a:pt x="122" y="208"/>
                    </a:lnTo>
                    <a:lnTo>
                      <a:pt x="124" y="216"/>
                    </a:lnTo>
                    <a:lnTo>
                      <a:pt x="128" y="222"/>
                    </a:lnTo>
                    <a:lnTo>
                      <a:pt x="134" y="230"/>
                    </a:lnTo>
                    <a:lnTo>
                      <a:pt x="146" y="244"/>
                    </a:lnTo>
                    <a:lnTo>
                      <a:pt x="160" y="258"/>
                    </a:lnTo>
                    <a:lnTo>
                      <a:pt x="160" y="258"/>
                    </a:lnTo>
                    <a:lnTo>
                      <a:pt x="172" y="270"/>
                    </a:lnTo>
                    <a:lnTo>
                      <a:pt x="184" y="282"/>
                    </a:lnTo>
                    <a:lnTo>
                      <a:pt x="194" y="296"/>
                    </a:lnTo>
                    <a:lnTo>
                      <a:pt x="196" y="300"/>
                    </a:lnTo>
                    <a:lnTo>
                      <a:pt x="196" y="306"/>
                    </a:lnTo>
                    <a:lnTo>
                      <a:pt x="196" y="306"/>
                    </a:lnTo>
                    <a:lnTo>
                      <a:pt x="196" y="320"/>
                    </a:lnTo>
                    <a:lnTo>
                      <a:pt x="196" y="320"/>
                    </a:lnTo>
                    <a:lnTo>
                      <a:pt x="196" y="324"/>
                    </a:lnTo>
                    <a:lnTo>
                      <a:pt x="192" y="326"/>
                    </a:lnTo>
                    <a:lnTo>
                      <a:pt x="188" y="326"/>
                    </a:lnTo>
                    <a:lnTo>
                      <a:pt x="182" y="324"/>
                    </a:lnTo>
                    <a:lnTo>
                      <a:pt x="182" y="324"/>
                    </a:lnTo>
                    <a:lnTo>
                      <a:pt x="162" y="318"/>
                    </a:lnTo>
                    <a:lnTo>
                      <a:pt x="142" y="308"/>
                    </a:lnTo>
                    <a:lnTo>
                      <a:pt x="134" y="302"/>
                    </a:lnTo>
                    <a:lnTo>
                      <a:pt x="128" y="296"/>
                    </a:lnTo>
                    <a:lnTo>
                      <a:pt x="122" y="288"/>
                    </a:lnTo>
                    <a:lnTo>
                      <a:pt x="122" y="280"/>
                    </a:lnTo>
                    <a:lnTo>
                      <a:pt x="122" y="280"/>
                    </a:lnTo>
                    <a:lnTo>
                      <a:pt x="120" y="276"/>
                    </a:lnTo>
                    <a:lnTo>
                      <a:pt x="118" y="274"/>
                    </a:lnTo>
                    <a:lnTo>
                      <a:pt x="112" y="272"/>
                    </a:lnTo>
                    <a:lnTo>
                      <a:pt x="104" y="274"/>
                    </a:lnTo>
                    <a:lnTo>
                      <a:pt x="102" y="276"/>
                    </a:lnTo>
                    <a:lnTo>
                      <a:pt x="102" y="280"/>
                    </a:lnTo>
                    <a:lnTo>
                      <a:pt x="102" y="280"/>
                    </a:lnTo>
                    <a:lnTo>
                      <a:pt x="100" y="288"/>
                    </a:lnTo>
                    <a:lnTo>
                      <a:pt x="96" y="296"/>
                    </a:lnTo>
                    <a:lnTo>
                      <a:pt x="88" y="302"/>
                    </a:lnTo>
                    <a:lnTo>
                      <a:pt x="80" y="308"/>
                    </a:lnTo>
                    <a:lnTo>
                      <a:pt x="60" y="318"/>
                    </a:lnTo>
                    <a:lnTo>
                      <a:pt x="40" y="324"/>
                    </a:lnTo>
                    <a:lnTo>
                      <a:pt x="40" y="324"/>
                    </a:lnTo>
                    <a:lnTo>
                      <a:pt x="34" y="326"/>
                    </a:lnTo>
                    <a:lnTo>
                      <a:pt x="30" y="326"/>
                    </a:lnTo>
                    <a:lnTo>
                      <a:pt x="26" y="324"/>
                    </a:lnTo>
                    <a:lnTo>
                      <a:pt x="26" y="320"/>
                    </a:lnTo>
                    <a:lnTo>
                      <a:pt x="26" y="306"/>
                    </a:lnTo>
                    <a:lnTo>
                      <a:pt x="26" y="306"/>
                    </a:lnTo>
                    <a:lnTo>
                      <a:pt x="26" y="300"/>
                    </a:lnTo>
                    <a:lnTo>
                      <a:pt x="28" y="296"/>
                    </a:lnTo>
                    <a:lnTo>
                      <a:pt x="38" y="282"/>
                    </a:lnTo>
                    <a:lnTo>
                      <a:pt x="50" y="270"/>
                    </a:lnTo>
                    <a:lnTo>
                      <a:pt x="62" y="258"/>
                    </a:lnTo>
                    <a:lnTo>
                      <a:pt x="62" y="258"/>
                    </a:lnTo>
                    <a:lnTo>
                      <a:pt x="76" y="244"/>
                    </a:lnTo>
                    <a:lnTo>
                      <a:pt x="90" y="230"/>
                    </a:lnTo>
                    <a:lnTo>
                      <a:pt x="94" y="222"/>
                    </a:lnTo>
                    <a:lnTo>
                      <a:pt x="98" y="216"/>
                    </a:lnTo>
                    <a:lnTo>
                      <a:pt x="100" y="208"/>
                    </a:lnTo>
                    <a:lnTo>
                      <a:pt x="102" y="198"/>
                    </a:lnTo>
                    <a:lnTo>
                      <a:pt x="102" y="198"/>
                    </a:lnTo>
                    <a:lnTo>
                      <a:pt x="100" y="190"/>
                    </a:lnTo>
                    <a:lnTo>
                      <a:pt x="98" y="182"/>
                    </a:lnTo>
                    <a:lnTo>
                      <a:pt x="94" y="176"/>
                    </a:lnTo>
                    <a:lnTo>
                      <a:pt x="88" y="168"/>
                    </a:lnTo>
                    <a:lnTo>
                      <a:pt x="76" y="154"/>
                    </a:lnTo>
                    <a:lnTo>
                      <a:pt x="60" y="140"/>
                    </a:lnTo>
                    <a:lnTo>
                      <a:pt x="60" y="140"/>
                    </a:lnTo>
                    <a:lnTo>
                      <a:pt x="36" y="114"/>
                    </a:lnTo>
                    <a:lnTo>
                      <a:pt x="28" y="102"/>
                    </a:lnTo>
                    <a:lnTo>
                      <a:pt x="26" y="96"/>
                    </a:lnTo>
                    <a:lnTo>
                      <a:pt x="24" y="92"/>
                    </a:lnTo>
                    <a:lnTo>
                      <a:pt x="24" y="92"/>
                    </a:lnTo>
                    <a:lnTo>
                      <a:pt x="24" y="82"/>
                    </a:lnTo>
                    <a:lnTo>
                      <a:pt x="24" y="82"/>
                    </a:lnTo>
                    <a:lnTo>
                      <a:pt x="26" y="78"/>
                    </a:lnTo>
                    <a:lnTo>
                      <a:pt x="30" y="76"/>
                    </a:lnTo>
                    <a:lnTo>
                      <a:pt x="30" y="76"/>
                    </a:lnTo>
                    <a:lnTo>
                      <a:pt x="38" y="78"/>
                    </a:lnTo>
                    <a:lnTo>
                      <a:pt x="38" y="78"/>
                    </a:lnTo>
                    <a:lnTo>
                      <a:pt x="54" y="84"/>
                    </a:lnTo>
                    <a:lnTo>
                      <a:pt x="72" y="88"/>
                    </a:lnTo>
                    <a:lnTo>
                      <a:pt x="92" y="92"/>
                    </a:lnTo>
                    <a:lnTo>
                      <a:pt x="112" y="94"/>
                    </a:lnTo>
                    <a:lnTo>
                      <a:pt x="112" y="94"/>
                    </a:lnTo>
                    <a:lnTo>
                      <a:pt x="112" y="94"/>
                    </a:lnTo>
                    <a:lnTo>
                      <a:pt x="132" y="92"/>
                    </a:lnTo>
                    <a:lnTo>
                      <a:pt x="150" y="88"/>
                    </a:lnTo>
                    <a:lnTo>
                      <a:pt x="168" y="84"/>
                    </a:lnTo>
                    <a:lnTo>
                      <a:pt x="184" y="78"/>
                    </a:lnTo>
                    <a:lnTo>
                      <a:pt x="184" y="78"/>
                    </a:lnTo>
                    <a:lnTo>
                      <a:pt x="192" y="76"/>
                    </a:lnTo>
                    <a:lnTo>
                      <a:pt x="192" y="76"/>
                    </a:lnTo>
                    <a:lnTo>
                      <a:pt x="196" y="78"/>
                    </a:lnTo>
                    <a:lnTo>
                      <a:pt x="198" y="82"/>
                    </a:lnTo>
                    <a:lnTo>
                      <a:pt x="198" y="92"/>
                    </a:lnTo>
                    <a:lnTo>
                      <a:pt x="198" y="92"/>
                    </a:lnTo>
                    <a:lnTo>
                      <a:pt x="196" y="96"/>
                    </a:lnTo>
                    <a:lnTo>
                      <a:pt x="194" y="102"/>
                    </a:lnTo>
                    <a:lnTo>
                      <a:pt x="186" y="114"/>
                    </a:lnTo>
                    <a:lnTo>
                      <a:pt x="162" y="140"/>
                    </a:lnTo>
                    <a:lnTo>
                      <a:pt x="162" y="140"/>
                    </a:lnTo>
                    <a:lnTo>
                      <a:pt x="146" y="154"/>
                    </a:lnTo>
                    <a:lnTo>
                      <a:pt x="134" y="168"/>
                    </a:lnTo>
                    <a:lnTo>
                      <a:pt x="128" y="176"/>
                    </a:lnTo>
                    <a:lnTo>
                      <a:pt x="124" y="182"/>
                    </a:lnTo>
                    <a:lnTo>
                      <a:pt x="122" y="190"/>
                    </a:lnTo>
                    <a:lnTo>
                      <a:pt x="120" y="198"/>
                    </a:lnTo>
                    <a:lnTo>
                      <a:pt x="120" y="198"/>
                    </a:lnTo>
                    <a:close/>
                    <a:moveTo>
                      <a:pt x="30" y="46"/>
                    </a:moveTo>
                    <a:lnTo>
                      <a:pt x="30" y="46"/>
                    </a:lnTo>
                    <a:lnTo>
                      <a:pt x="44" y="40"/>
                    </a:lnTo>
                    <a:lnTo>
                      <a:pt x="60" y="32"/>
                    </a:lnTo>
                    <a:lnTo>
                      <a:pt x="84" y="28"/>
                    </a:lnTo>
                    <a:lnTo>
                      <a:pt x="112" y="26"/>
                    </a:lnTo>
                    <a:lnTo>
                      <a:pt x="112" y="26"/>
                    </a:lnTo>
                    <a:lnTo>
                      <a:pt x="128" y="26"/>
                    </a:lnTo>
                    <a:lnTo>
                      <a:pt x="142" y="28"/>
                    </a:lnTo>
                    <a:lnTo>
                      <a:pt x="168" y="36"/>
                    </a:lnTo>
                    <a:lnTo>
                      <a:pt x="184" y="44"/>
                    </a:lnTo>
                    <a:lnTo>
                      <a:pt x="192" y="46"/>
                    </a:lnTo>
                    <a:lnTo>
                      <a:pt x="192" y="46"/>
                    </a:lnTo>
                    <a:lnTo>
                      <a:pt x="198" y="52"/>
                    </a:lnTo>
                    <a:lnTo>
                      <a:pt x="200" y="56"/>
                    </a:lnTo>
                    <a:lnTo>
                      <a:pt x="200" y="58"/>
                    </a:lnTo>
                    <a:lnTo>
                      <a:pt x="198" y="58"/>
                    </a:lnTo>
                    <a:lnTo>
                      <a:pt x="198" y="58"/>
                    </a:lnTo>
                    <a:lnTo>
                      <a:pt x="182" y="66"/>
                    </a:lnTo>
                    <a:lnTo>
                      <a:pt x="162" y="72"/>
                    </a:lnTo>
                    <a:lnTo>
                      <a:pt x="138" y="78"/>
                    </a:lnTo>
                    <a:lnTo>
                      <a:pt x="112" y="80"/>
                    </a:lnTo>
                    <a:lnTo>
                      <a:pt x="112" y="80"/>
                    </a:lnTo>
                    <a:lnTo>
                      <a:pt x="84" y="78"/>
                    </a:lnTo>
                    <a:lnTo>
                      <a:pt x="60" y="72"/>
                    </a:lnTo>
                    <a:lnTo>
                      <a:pt x="40" y="66"/>
                    </a:lnTo>
                    <a:lnTo>
                      <a:pt x="26" y="58"/>
                    </a:lnTo>
                    <a:lnTo>
                      <a:pt x="26" y="58"/>
                    </a:lnTo>
                    <a:lnTo>
                      <a:pt x="24" y="56"/>
                    </a:lnTo>
                    <a:lnTo>
                      <a:pt x="24" y="54"/>
                    </a:lnTo>
                    <a:lnTo>
                      <a:pt x="26" y="50"/>
                    </a:lnTo>
                    <a:lnTo>
                      <a:pt x="30" y="46"/>
                    </a:lnTo>
                    <a:lnTo>
                      <a:pt x="30" y="46"/>
                    </a:lnTo>
                    <a:close/>
                    <a:moveTo>
                      <a:pt x="222" y="92"/>
                    </a:moveTo>
                    <a:lnTo>
                      <a:pt x="222" y="92"/>
                    </a:lnTo>
                    <a:lnTo>
                      <a:pt x="222" y="44"/>
                    </a:lnTo>
                    <a:lnTo>
                      <a:pt x="222" y="44"/>
                    </a:lnTo>
                    <a:lnTo>
                      <a:pt x="220" y="38"/>
                    </a:lnTo>
                    <a:lnTo>
                      <a:pt x="214" y="32"/>
                    </a:lnTo>
                    <a:lnTo>
                      <a:pt x="204" y="24"/>
                    </a:lnTo>
                    <a:lnTo>
                      <a:pt x="190" y="18"/>
                    </a:lnTo>
                    <a:lnTo>
                      <a:pt x="174" y="10"/>
                    </a:lnTo>
                    <a:lnTo>
                      <a:pt x="154" y="6"/>
                    </a:lnTo>
                    <a:lnTo>
                      <a:pt x="134" y="2"/>
                    </a:lnTo>
                    <a:lnTo>
                      <a:pt x="112" y="0"/>
                    </a:lnTo>
                    <a:lnTo>
                      <a:pt x="112" y="0"/>
                    </a:lnTo>
                    <a:lnTo>
                      <a:pt x="88" y="2"/>
                    </a:lnTo>
                    <a:lnTo>
                      <a:pt x="68" y="6"/>
                    </a:lnTo>
                    <a:lnTo>
                      <a:pt x="48" y="10"/>
                    </a:lnTo>
                    <a:lnTo>
                      <a:pt x="32" y="18"/>
                    </a:lnTo>
                    <a:lnTo>
                      <a:pt x="18" y="24"/>
                    </a:lnTo>
                    <a:lnTo>
                      <a:pt x="8" y="32"/>
                    </a:lnTo>
                    <a:lnTo>
                      <a:pt x="2" y="38"/>
                    </a:lnTo>
                    <a:lnTo>
                      <a:pt x="0" y="44"/>
                    </a:lnTo>
                    <a:lnTo>
                      <a:pt x="0" y="44"/>
                    </a:lnTo>
                    <a:lnTo>
                      <a:pt x="0" y="92"/>
                    </a:lnTo>
                    <a:lnTo>
                      <a:pt x="0" y="92"/>
                    </a:lnTo>
                    <a:lnTo>
                      <a:pt x="0" y="100"/>
                    </a:lnTo>
                    <a:lnTo>
                      <a:pt x="4" y="108"/>
                    </a:lnTo>
                    <a:lnTo>
                      <a:pt x="12" y="122"/>
                    </a:lnTo>
                    <a:lnTo>
                      <a:pt x="24" y="136"/>
                    </a:lnTo>
                    <a:lnTo>
                      <a:pt x="38" y="150"/>
                    </a:lnTo>
                    <a:lnTo>
                      <a:pt x="52" y="162"/>
                    </a:lnTo>
                    <a:lnTo>
                      <a:pt x="64" y="176"/>
                    </a:lnTo>
                    <a:lnTo>
                      <a:pt x="74" y="188"/>
                    </a:lnTo>
                    <a:lnTo>
                      <a:pt x="76" y="194"/>
                    </a:lnTo>
                    <a:lnTo>
                      <a:pt x="76" y="198"/>
                    </a:lnTo>
                    <a:lnTo>
                      <a:pt x="76" y="198"/>
                    </a:lnTo>
                    <a:lnTo>
                      <a:pt x="76" y="204"/>
                    </a:lnTo>
                    <a:lnTo>
                      <a:pt x="74" y="210"/>
                    </a:lnTo>
                    <a:lnTo>
                      <a:pt x="64" y="222"/>
                    </a:lnTo>
                    <a:lnTo>
                      <a:pt x="52" y="234"/>
                    </a:lnTo>
                    <a:lnTo>
                      <a:pt x="38" y="248"/>
                    </a:lnTo>
                    <a:lnTo>
                      <a:pt x="24" y="262"/>
                    </a:lnTo>
                    <a:lnTo>
                      <a:pt x="12" y="276"/>
                    </a:lnTo>
                    <a:lnTo>
                      <a:pt x="4" y="290"/>
                    </a:lnTo>
                    <a:lnTo>
                      <a:pt x="0" y="298"/>
                    </a:lnTo>
                    <a:lnTo>
                      <a:pt x="0" y="306"/>
                    </a:lnTo>
                    <a:lnTo>
                      <a:pt x="0" y="306"/>
                    </a:lnTo>
                    <a:lnTo>
                      <a:pt x="0" y="352"/>
                    </a:lnTo>
                    <a:lnTo>
                      <a:pt x="0" y="352"/>
                    </a:lnTo>
                    <a:lnTo>
                      <a:pt x="2" y="360"/>
                    </a:lnTo>
                    <a:lnTo>
                      <a:pt x="8" y="366"/>
                    </a:lnTo>
                    <a:lnTo>
                      <a:pt x="18" y="374"/>
                    </a:lnTo>
                    <a:lnTo>
                      <a:pt x="32" y="380"/>
                    </a:lnTo>
                    <a:lnTo>
                      <a:pt x="48" y="388"/>
                    </a:lnTo>
                    <a:lnTo>
                      <a:pt x="68" y="392"/>
                    </a:lnTo>
                    <a:lnTo>
                      <a:pt x="88" y="396"/>
                    </a:lnTo>
                    <a:lnTo>
                      <a:pt x="112" y="396"/>
                    </a:lnTo>
                    <a:lnTo>
                      <a:pt x="112" y="396"/>
                    </a:lnTo>
                    <a:lnTo>
                      <a:pt x="134" y="396"/>
                    </a:lnTo>
                    <a:lnTo>
                      <a:pt x="154" y="392"/>
                    </a:lnTo>
                    <a:lnTo>
                      <a:pt x="174" y="388"/>
                    </a:lnTo>
                    <a:lnTo>
                      <a:pt x="190" y="380"/>
                    </a:lnTo>
                    <a:lnTo>
                      <a:pt x="204" y="374"/>
                    </a:lnTo>
                    <a:lnTo>
                      <a:pt x="214" y="366"/>
                    </a:lnTo>
                    <a:lnTo>
                      <a:pt x="220" y="360"/>
                    </a:lnTo>
                    <a:lnTo>
                      <a:pt x="222" y="352"/>
                    </a:lnTo>
                    <a:lnTo>
                      <a:pt x="222" y="352"/>
                    </a:lnTo>
                    <a:lnTo>
                      <a:pt x="222" y="306"/>
                    </a:lnTo>
                    <a:lnTo>
                      <a:pt x="222" y="306"/>
                    </a:lnTo>
                    <a:lnTo>
                      <a:pt x="222" y="298"/>
                    </a:lnTo>
                    <a:lnTo>
                      <a:pt x="218" y="290"/>
                    </a:lnTo>
                    <a:lnTo>
                      <a:pt x="210" y="276"/>
                    </a:lnTo>
                    <a:lnTo>
                      <a:pt x="198" y="262"/>
                    </a:lnTo>
                    <a:lnTo>
                      <a:pt x="184" y="248"/>
                    </a:lnTo>
                    <a:lnTo>
                      <a:pt x="170" y="234"/>
                    </a:lnTo>
                    <a:lnTo>
                      <a:pt x="158" y="222"/>
                    </a:lnTo>
                    <a:lnTo>
                      <a:pt x="148" y="210"/>
                    </a:lnTo>
                    <a:lnTo>
                      <a:pt x="146" y="204"/>
                    </a:lnTo>
                    <a:lnTo>
                      <a:pt x="146" y="198"/>
                    </a:lnTo>
                    <a:lnTo>
                      <a:pt x="146" y="198"/>
                    </a:lnTo>
                    <a:lnTo>
                      <a:pt x="146" y="194"/>
                    </a:lnTo>
                    <a:lnTo>
                      <a:pt x="148" y="188"/>
                    </a:lnTo>
                    <a:lnTo>
                      <a:pt x="158" y="176"/>
                    </a:lnTo>
                    <a:lnTo>
                      <a:pt x="170" y="162"/>
                    </a:lnTo>
                    <a:lnTo>
                      <a:pt x="184" y="150"/>
                    </a:lnTo>
                    <a:lnTo>
                      <a:pt x="198" y="136"/>
                    </a:lnTo>
                    <a:lnTo>
                      <a:pt x="210" y="122"/>
                    </a:lnTo>
                    <a:lnTo>
                      <a:pt x="218" y="108"/>
                    </a:lnTo>
                    <a:lnTo>
                      <a:pt x="222" y="100"/>
                    </a:lnTo>
                    <a:lnTo>
                      <a:pt x="222" y="92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80" name="Freeform 127"/>
              <p:cNvSpPr>
                <a:spLocks/>
              </p:cNvSpPr>
              <p:nvPr/>
            </p:nvSpPr>
            <p:spPr bwMode="auto">
              <a:xfrm>
                <a:off x="3982656" y="190500"/>
                <a:ext cx="279400" cy="85725"/>
              </a:xfrm>
              <a:custGeom>
                <a:avLst/>
                <a:gdLst/>
                <a:ahLst/>
                <a:cxnLst>
                  <a:cxn ang="0">
                    <a:pos x="6" y="20"/>
                  </a:cxn>
                  <a:cxn ang="0">
                    <a:pos x="6" y="20"/>
                  </a:cxn>
                  <a:cxn ang="0">
                    <a:pos x="20" y="14"/>
                  </a:cxn>
                  <a:cxn ang="0">
                    <a:pos x="36" y="6"/>
                  </a:cxn>
                  <a:cxn ang="0">
                    <a:pos x="60" y="2"/>
                  </a:cxn>
                  <a:cxn ang="0">
                    <a:pos x="88" y="0"/>
                  </a:cxn>
                  <a:cxn ang="0">
                    <a:pos x="88" y="0"/>
                  </a:cxn>
                  <a:cxn ang="0">
                    <a:pos x="104" y="0"/>
                  </a:cxn>
                  <a:cxn ang="0">
                    <a:pos x="118" y="2"/>
                  </a:cxn>
                  <a:cxn ang="0">
                    <a:pos x="144" y="10"/>
                  </a:cxn>
                  <a:cxn ang="0">
                    <a:pos x="160" y="18"/>
                  </a:cxn>
                  <a:cxn ang="0">
                    <a:pos x="168" y="20"/>
                  </a:cxn>
                  <a:cxn ang="0">
                    <a:pos x="168" y="20"/>
                  </a:cxn>
                  <a:cxn ang="0">
                    <a:pos x="174" y="26"/>
                  </a:cxn>
                  <a:cxn ang="0">
                    <a:pos x="176" y="30"/>
                  </a:cxn>
                  <a:cxn ang="0">
                    <a:pos x="176" y="32"/>
                  </a:cxn>
                  <a:cxn ang="0">
                    <a:pos x="174" y="32"/>
                  </a:cxn>
                  <a:cxn ang="0">
                    <a:pos x="174" y="32"/>
                  </a:cxn>
                  <a:cxn ang="0">
                    <a:pos x="158" y="40"/>
                  </a:cxn>
                  <a:cxn ang="0">
                    <a:pos x="138" y="46"/>
                  </a:cxn>
                  <a:cxn ang="0">
                    <a:pos x="114" y="52"/>
                  </a:cxn>
                  <a:cxn ang="0">
                    <a:pos x="88" y="54"/>
                  </a:cxn>
                  <a:cxn ang="0">
                    <a:pos x="88" y="54"/>
                  </a:cxn>
                  <a:cxn ang="0">
                    <a:pos x="60" y="52"/>
                  </a:cxn>
                  <a:cxn ang="0">
                    <a:pos x="36" y="46"/>
                  </a:cxn>
                  <a:cxn ang="0">
                    <a:pos x="16" y="40"/>
                  </a:cxn>
                  <a:cxn ang="0">
                    <a:pos x="2" y="32"/>
                  </a:cxn>
                  <a:cxn ang="0">
                    <a:pos x="2" y="32"/>
                  </a:cxn>
                  <a:cxn ang="0">
                    <a:pos x="0" y="30"/>
                  </a:cxn>
                  <a:cxn ang="0">
                    <a:pos x="0" y="28"/>
                  </a:cxn>
                  <a:cxn ang="0">
                    <a:pos x="2" y="24"/>
                  </a:cxn>
                  <a:cxn ang="0">
                    <a:pos x="6" y="20"/>
                  </a:cxn>
                  <a:cxn ang="0">
                    <a:pos x="6" y="20"/>
                  </a:cxn>
                </a:cxnLst>
                <a:rect l="0" t="0" r="r" b="b"/>
                <a:pathLst>
                  <a:path w="176" h="54">
                    <a:moveTo>
                      <a:pt x="6" y="20"/>
                    </a:moveTo>
                    <a:lnTo>
                      <a:pt x="6" y="20"/>
                    </a:lnTo>
                    <a:lnTo>
                      <a:pt x="20" y="14"/>
                    </a:lnTo>
                    <a:lnTo>
                      <a:pt x="36" y="6"/>
                    </a:lnTo>
                    <a:lnTo>
                      <a:pt x="60" y="2"/>
                    </a:lnTo>
                    <a:lnTo>
                      <a:pt x="88" y="0"/>
                    </a:lnTo>
                    <a:lnTo>
                      <a:pt x="88" y="0"/>
                    </a:lnTo>
                    <a:lnTo>
                      <a:pt x="104" y="0"/>
                    </a:lnTo>
                    <a:lnTo>
                      <a:pt x="118" y="2"/>
                    </a:lnTo>
                    <a:lnTo>
                      <a:pt x="144" y="10"/>
                    </a:lnTo>
                    <a:lnTo>
                      <a:pt x="160" y="18"/>
                    </a:lnTo>
                    <a:lnTo>
                      <a:pt x="168" y="20"/>
                    </a:lnTo>
                    <a:lnTo>
                      <a:pt x="168" y="20"/>
                    </a:lnTo>
                    <a:lnTo>
                      <a:pt x="174" y="26"/>
                    </a:lnTo>
                    <a:lnTo>
                      <a:pt x="176" y="30"/>
                    </a:lnTo>
                    <a:lnTo>
                      <a:pt x="176" y="32"/>
                    </a:lnTo>
                    <a:lnTo>
                      <a:pt x="174" y="32"/>
                    </a:lnTo>
                    <a:lnTo>
                      <a:pt x="174" y="32"/>
                    </a:lnTo>
                    <a:lnTo>
                      <a:pt x="158" y="40"/>
                    </a:lnTo>
                    <a:lnTo>
                      <a:pt x="138" y="46"/>
                    </a:lnTo>
                    <a:lnTo>
                      <a:pt x="114" y="52"/>
                    </a:lnTo>
                    <a:lnTo>
                      <a:pt x="88" y="54"/>
                    </a:lnTo>
                    <a:lnTo>
                      <a:pt x="88" y="54"/>
                    </a:lnTo>
                    <a:lnTo>
                      <a:pt x="60" y="52"/>
                    </a:lnTo>
                    <a:lnTo>
                      <a:pt x="36" y="46"/>
                    </a:lnTo>
                    <a:lnTo>
                      <a:pt x="16" y="40"/>
                    </a:lnTo>
                    <a:lnTo>
                      <a:pt x="2" y="32"/>
                    </a:lnTo>
                    <a:lnTo>
                      <a:pt x="2" y="32"/>
                    </a:lnTo>
                    <a:lnTo>
                      <a:pt x="0" y="30"/>
                    </a:lnTo>
                    <a:lnTo>
                      <a:pt x="0" y="28"/>
                    </a:lnTo>
                    <a:lnTo>
                      <a:pt x="2" y="24"/>
                    </a:lnTo>
                    <a:lnTo>
                      <a:pt x="6" y="20"/>
                    </a:lnTo>
                    <a:lnTo>
                      <a:pt x="6" y="20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81" name="Freeform 128"/>
              <p:cNvSpPr>
                <a:spLocks/>
              </p:cNvSpPr>
              <p:nvPr/>
            </p:nvSpPr>
            <p:spPr bwMode="auto">
              <a:xfrm>
                <a:off x="3944556" y="149225"/>
                <a:ext cx="352425" cy="628650"/>
              </a:xfrm>
              <a:custGeom>
                <a:avLst/>
                <a:gdLst/>
                <a:ahLst/>
                <a:cxnLst>
                  <a:cxn ang="0">
                    <a:pos x="222" y="92"/>
                  </a:cxn>
                  <a:cxn ang="0">
                    <a:pos x="222" y="44"/>
                  </a:cxn>
                  <a:cxn ang="0">
                    <a:pos x="214" y="32"/>
                  </a:cxn>
                  <a:cxn ang="0">
                    <a:pos x="190" y="18"/>
                  </a:cxn>
                  <a:cxn ang="0">
                    <a:pos x="154" y="6"/>
                  </a:cxn>
                  <a:cxn ang="0">
                    <a:pos x="112" y="0"/>
                  </a:cxn>
                  <a:cxn ang="0">
                    <a:pos x="88" y="2"/>
                  </a:cxn>
                  <a:cxn ang="0">
                    <a:pos x="48" y="10"/>
                  </a:cxn>
                  <a:cxn ang="0">
                    <a:pos x="18" y="24"/>
                  </a:cxn>
                  <a:cxn ang="0">
                    <a:pos x="2" y="38"/>
                  </a:cxn>
                  <a:cxn ang="0">
                    <a:pos x="0" y="44"/>
                  </a:cxn>
                  <a:cxn ang="0">
                    <a:pos x="0" y="92"/>
                  </a:cxn>
                  <a:cxn ang="0">
                    <a:pos x="4" y="108"/>
                  </a:cxn>
                  <a:cxn ang="0">
                    <a:pos x="24" y="136"/>
                  </a:cxn>
                  <a:cxn ang="0">
                    <a:pos x="52" y="162"/>
                  </a:cxn>
                  <a:cxn ang="0">
                    <a:pos x="74" y="188"/>
                  </a:cxn>
                  <a:cxn ang="0">
                    <a:pos x="76" y="198"/>
                  </a:cxn>
                  <a:cxn ang="0">
                    <a:pos x="76" y="204"/>
                  </a:cxn>
                  <a:cxn ang="0">
                    <a:pos x="64" y="222"/>
                  </a:cxn>
                  <a:cxn ang="0">
                    <a:pos x="38" y="248"/>
                  </a:cxn>
                  <a:cxn ang="0">
                    <a:pos x="12" y="276"/>
                  </a:cxn>
                  <a:cxn ang="0">
                    <a:pos x="0" y="298"/>
                  </a:cxn>
                  <a:cxn ang="0">
                    <a:pos x="0" y="306"/>
                  </a:cxn>
                  <a:cxn ang="0">
                    <a:pos x="0" y="352"/>
                  </a:cxn>
                  <a:cxn ang="0">
                    <a:pos x="8" y="366"/>
                  </a:cxn>
                  <a:cxn ang="0">
                    <a:pos x="32" y="380"/>
                  </a:cxn>
                  <a:cxn ang="0">
                    <a:pos x="68" y="392"/>
                  </a:cxn>
                  <a:cxn ang="0">
                    <a:pos x="112" y="396"/>
                  </a:cxn>
                  <a:cxn ang="0">
                    <a:pos x="134" y="396"/>
                  </a:cxn>
                  <a:cxn ang="0">
                    <a:pos x="174" y="388"/>
                  </a:cxn>
                  <a:cxn ang="0">
                    <a:pos x="204" y="374"/>
                  </a:cxn>
                  <a:cxn ang="0">
                    <a:pos x="220" y="360"/>
                  </a:cxn>
                  <a:cxn ang="0">
                    <a:pos x="222" y="352"/>
                  </a:cxn>
                  <a:cxn ang="0">
                    <a:pos x="222" y="306"/>
                  </a:cxn>
                  <a:cxn ang="0">
                    <a:pos x="218" y="290"/>
                  </a:cxn>
                  <a:cxn ang="0">
                    <a:pos x="198" y="262"/>
                  </a:cxn>
                  <a:cxn ang="0">
                    <a:pos x="170" y="234"/>
                  </a:cxn>
                  <a:cxn ang="0">
                    <a:pos x="148" y="210"/>
                  </a:cxn>
                  <a:cxn ang="0">
                    <a:pos x="146" y="198"/>
                  </a:cxn>
                  <a:cxn ang="0">
                    <a:pos x="146" y="194"/>
                  </a:cxn>
                  <a:cxn ang="0">
                    <a:pos x="158" y="176"/>
                  </a:cxn>
                  <a:cxn ang="0">
                    <a:pos x="184" y="150"/>
                  </a:cxn>
                  <a:cxn ang="0">
                    <a:pos x="210" y="122"/>
                  </a:cxn>
                  <a:cxn ang="0">
                    <a:pos x="222" y="100"/>
                  </a:cxn>
                </a:cxnLst>
                <a:rect l="0" t="0" r="r" b="b"/>
                <a:pathLst>
                  <a:path w="222" h="396">
                    <a:moveTo>
                      <a:pt x="222" y="92"/>
                    </a:moveTo>
                    <a:lnTo>
                      <a:pt x="222" y="92"/>
                    </a:lnTo>
                    <a:lnTo>
                      <a:pt x="222" y="44"/>
                    </a:lnTo>
                    <a:lnTo>
                      <a:pt x="222" y="44"/>
                    </a:lnTo>
                    <a:lnTo>
                      <a:pt x="220" y="38"/>
                    </a:lnTo>
                    <a:lnTo>
                      <a:pt x="214" y="32"/>
                    </a:lnTo>
                    <a:lnTo>
                      <a:pt x="204" y="24"/>
                    </a:lnTo>
                    <a:lnTo>
                      <a:pt x="190" y="18"/>
                    </a:lnTo>
                    <a:lnTo>
                      <a:pt x="174" y="10"/>
                    </a:lnTo>
                    <a:lnTo>
                      <a:pt x="154" y="6"/>
                    </a:lnTo>
                    <a:lnTo>
                      <a:pt x="134" y="2"/>
                    </a:lnTo>
                    <a:lnTo>
                      <a:pt x="112" y="0"/>
                    </a:lnTo>
                    <a:lnTo>
                      <a:pt x="112" y="0"/>
                    </a:lnTo>
                    <a:lnTo>
                      <a:pt x="88" y="2"/>
                    </a:lnTo>
                    <a:lnTo>
                      <a:pt x="68" y="6"/>
                    </a:lnTo>
                    <a:lnTo>
                      <a:pt x="48" y="10"/>
                    </a:lnTo>
                    <a:lnTo>
                      <a:pt x="32" y="18"/>
                    </a:lnTo>
                    <a:lnTo>
                      <a:pt x="18" y="24"/>
                    </a:lnTo>
                    <a:lnTo>
                      <a:pt x="8" y="32"/>
                    </a:lnTo>
                    <a:lnTo>
                      <a:pt x="2" y="38"/>
                    </a:lnTo>
                    <a:lnTo>
                      <a:pt x="0" y="44"/>
                    </a:lnTo>
                    <a:lnTo>
                      <a:pt x="0" y="44"/>
                    </a:lnTo>
                    <a:lnTo>
                      <a:pt x="0" y="92"/>
                    </a:lnTo>
                    <a:lnTo>
                      <a:pt x="0" y="92"/>
                    </a:lnTo>
                    <a:lnTo>
                      <a:pt x="0" y="100"/>
                    </a:lnTo>
                    <a:lnTo>
                      <a:pt x="4" y="108"/>
                    </a:lnTo>
                    <a:lnTo>
                      <a:pt x="12" y="122"/>
                    </a:lnTo>
                    <a:lnTo>
                      <a:pt x="24" y="136"/>
                    </a:lnTo>
                    <a:lnTo>
                      <a:pt x="38" y="150"/>
                    </a:lnTo>
                    <a:lnTo>
                      <a:pt x="52" y="162"/>
                    </a:lnTo>
                    <a:lnTo>
                      <a:pt x="64" y="176"/>
                    </a:lnTo>
                    <a:lnTo>
                      <a:pt x="74" y="188"/>
                    </a:lnTo>
                    <a:lnTo>
                      <a:pt x="76" y="194"/>
                    </a:lnTo>
                    <a:lnTo>
                      <a:pt x="76" y="198"/>
                    </a:lnTo>
                    <a:lnTo>
                      <a:pt x="76" y="198"/>
                    </a:lnTo>
                    <a:lnTo>
                      <a:pt x="76" y="204"/>
                    </a:lnTo>
                    <a:lnTo>
                      <a:pt x="74" y="210"/>
                    </a:lnTo>
                    <a:lnTo>
                      <a:pt x="64" y="222"/>
                    </a:lnTo>
                    <a:lnTo>
                      <a:pt x="52" y="234"/>
                    </a:lnTo>
                    <a:lnTo>
                      <a:pt x="38" y="248"/>
                    </a:lnTo>
                    <a:lnTo>
                      <a:pt x="24" y="262"/>
                    </a:lnTo>
                    <a:lnTo>
                      <a:pt x="12" y="276"/>
                    </a:lnTo>
                    <a:lnTo>
                      <a:pt x="4" y="290"/>
                    </a:lnTo>
                    <a:lnTo>
                      <a:pt x="0" y="298"/>
                    </a:lnTo>
                    <a:lnTo>
                      <a:pt x="0" y="306"/>
                    </a:lnTo>
                    <a:lnTo>
                      <a:pt x="0" y="306"/>
                    </a:lnTo>
                    <a:lnTo>
                      <a:pt x="0" y="352"/>
                    </a:lnTo>
                    <a:lnTo>
                      <a:pt x="0" y="352"/>
                    </a:lnTo>
                    <a:lnTo>
                      <a:pt x="2" y="360"/>
                    </a:lnTo>
                    <a:lnTo>
                      <a:pt x="8" y="366"/>
                    </a:lnTo>
                    <a:lnTo>
                      <a:pt x="18" y="374"/>
                    </a:lnTo>
                    <a:lnTo>
                      <a:pt x="32" y="380"/>
                    </a:lnTo>
                    <a:lnTo>
                      <a:pt x="48" y="388"/>
                    </a:lnTo>
                    <a:lnTo>
                      <a:pt x="68" y="392"/>
                    </a:lnTo>
                    <a:lnTo>
                      <a:pt x="88" y="396"/>
                    </a:lnTo>
                    <a:lnTo>
                      <a:pt x="112" y="396"/>
                    </a:lnTo>
                    <a:lnTo>
                      <a:pt x="112" y="396"/>
                    </a:lnTo>
                    <a:lnTo>
                      <a:pt x="134" y="396"/>
                    </a:lnTo>
                    <a:lnTo>
                      <a:pt x="154" y="392"/>
                    </a:lnTo>
                    <a:lnTo>
                      <a:pt x="174" y="388"/>
                    </a:lnTo>
                    <a:lnTo>
                      <a:pt x="190" y="380"/>
                    </a:lnTo>
                    <a:lnTo>
                      <a:pt x="204" y="374"/>
                    </a:lnTo>
                    <a:lnTo>
                      <a:pt x="214" y="366"/>
                    </a:lnTo>
                    <a:lnTo>
                      <a:pt x="220" y="360"/>
                    </a:lnTo>
                    <a:lnTo>
                      <a:pt x="222" y="352"/>
                    </a:lnTo>
                    <a:lnTo>
                      <a:pt x="222" y="352"/>
                    </a:lnTo>
                    <a:lnTo>
                      <a:pt x="222" y="306"/>
                    </a:lnTo>
                    <a:lnTo>
                      <a:pt x="222" y="306"/>
                    </a:lnTo>
                    <a:lnTo>
                      <a:pt x="222" y="298"/>
                    </a:lnTo>
                    <a:lnTo>
                      <a:pt x="218" y="290"/>
                    </a:lnTo>
                    <a:lnTo>
                      <a:pt x="210" y="276"/>
                    </a:lnTo>
                    <a:lnTo>
                      <a:pt x="198" y="262"/>
                    </a:lnTo>
                    <a:lnTo>
                      <a:pt x="184" y="248"/>
                    </a:lnTo>
                    <a:lnTo>
                      <a:pt x="170" y="234"/>
                    </a:lnTo>
                    <a:lnTo>
                      <a:pt x="158" y="222"/>
                    </a:lnTo>
                    <a:lnTo>
                      <a:pt x="148" y="210"/>
                    </a:lnTo>
                    <a:lnTo>
                      <a:pt x="146" y="204"/>
                    </a:lnTo>
                    <a:lnTo>
                      <a:pt x="146" y="198"/>
                    </a:lnTo>
                    <a:lnTo>
                      <a:pt x="146" y="198"/>
                    </a:lnTo>
                    <a:lnTo>
                      <a:pt x="146" y="194"/>
                    </a:lnTo>
                    <a:lnTo>
                      <a:pt x="148" y="188"/>
                    </a:lnTo>
                    <a:lnTo>
                      <a:pt x="158" y="176"/>
                    </a:lnTo>
                    <a:lnTo>
                      <a:pt x="170" y="162"/>
                    </a:lnTo>
                    <a:lnTo>
                      <a:pt x="184" y="150"/>
                    </a:lnTo>
                    <a:lnTo>
                      <a:pt x="198" y="136"/>
                    </a:lnTo>
                    <a:lnTo>
                      <a:pt x="210" y="122"/>
                    </a:lnTo>
                    <a:lnTo>
                      <a:pt x="218" y="108"/>
                    </a:lnTo>
                    <a:lnTo>
                      <a:pt x="222" y="100"/>
                    </a:lnTo>
                    <a:lnTo>
                      <a:pt x="222" y="92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</p:grpSp>
      </p:grpSp>
      <p:grpSp>
        <p:nvGrpSpPr>
          <p:cNvPr id="13" name="组合 12"/>
          <p:cNvGrpSpPr/>
          <p:nvPr/>
        </p:nvGrpSpPr>
        <p:grpSpPr>
          <a:xfrm>
            <a:off x="3054594" y="4595232"/>
            <a:ext cx="752016" cy="752016"/>
            <a:chOff x="2290350" y="3446424"/>
            <a:chExt cx="564012" cy="564012"/>
          </a:xfrm>
        </p:grpSpPr>
        <p:sp>
          <p:nvSpPr>
            <p:cNvPr id="38" name="椭圆 37"/>
            <p:cNvSpPr/>
            <p:nvPr/>
          </p:nvSpPr>
          <p:spPr>
            <a:xfrm>
              <a:off x="2290350" y="3446424"/>
              <a:ext cx="564012" cy="564012"/>
            </a:xfrm>
            <a:prstGeom prst="ellipse">
              <a:avLst/>
            </a:prstGeom>
            <a:noFill/>
            <a:ln w="19050" cmpd="sng">
              <a:solidFill>
                <a:schemeClr val="tx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82" name="Freeform 129"/>
            <p:cNvSpPr>
              <a:spLocks noEditPoints="1"/>
            </p:cNvSpPr>
            <p:nvPr/>
          </p:nvSpPr>
          <p:spPr bwMode="auto">
            <a:xfrm>
              <a:off x="2443869" y="3563725"/>
              <a:ext cx="295673" cy="295673"/>
            </a:xfrm>
            <a:custGeom>
              <a:avLst/>
              <a:gdLst/>
              <a:ahLst/>
              <a:cxnLst>
                <a:cxn ang="0">
                  <a:pos x="68" y="362"/>
                </a:cxn>
                <a:cxn ang="0">
                  <a:pos x="114" y="318"/>
                </a:cxn>
                <a:cxn ang="0">
                  <a:pos x="158" y="272"/>
                </a:cxn>
                <a:cxn ang="0">
                  <a:pos x="204" y="250"/>
                </a:cxn>
                <a:cxn ang="0">
                  <a:pos x="204" y="218"/>
                </a:cxn>
                <a:cxn ang="0">
                  <a:pos x="226" y="224"/>
                </a:cxn>
                <a:cxn ang="0">
                  <a:pos x="248" y="226"/>
                </a:cxn>
                <a:cxn ang="0">
                  <a:pos x="272" y="224"/>
                </a:cxn>
                <a:cxn ang="0">
                  <a:pos x="312" y="208"/>
                </a:cxn>
                <a:cxn ang="0">
                  <a:pos x="342" y="176"/>
                </a:cxn>
                <a:cxn ang="0">
                  <a:pos x="360" y="136"/>
                </a:cxn>
                <a:cxn ang="0">
                  <a:pos x="362" y="114"/>
                </a:cxn>
                <a:cxn ang="0">
                  <a:pos x="352" y="70"/>
                </a:cxn>
                <a:cxn ang="0">
                  <a:pos x="328" y="34"/>
                </a:cxn>
                <a:cxn ang="0">
                  <a:pos x="292" y="10"/>
                </a:cxn>
                <a:cxn ang="0">
                  <a:pos x="248" y="0"/>
                </a:cxn>
                <a:cxn ang="0">
                  <a:pos x="226" y="4"/>
                </a:cxn>
                <a:cxn ang="0">
                  <a:pos x="186" y="20"/>
                </a:cxn>
                <a:cxn ang="0">
                  <a:pos x="156" y="50"/>
                </a:cxn>
                <a:cxn ang="0">
                  <a:pos x="138" y="92"/>
                </a:cxn>
                <a:cxn ang="0">
                  <a:pos x="136" y="114"/>
                </a:cxn>
                <a:cxn ang="0">
                  <a:pos x="138" y="138"/>
                </a:cxn>
                <a:cxn ang="0">
                  <a:pos x="114" y="158"/>
                </a:cxn>
                <a:cxn ang="0">
                  <a:pos x="0" y="294"/>
                </a:cxn>
                <a:cxn ang="0">
                  <a:pos x="46" y="362"/>
                </a:cxn>
                <a:cxn ang="0">
                  <a:pos x="272" y="46"/>
                </a:cxn>
                <a:cxn ang="0">
                  <a:pos x="288" y="50"/>
                </a:cxn>
                <a:cxn ang="0">
                  <a:pos x="304" y="60"/>
                </a:cxn>
                <a:cxn ang="0">
                  <a:pos x="312" y="74"/>
                </a:cxn>
                <a:cxn ang="0">
                  <a:pos x="316" y="92"/>
                </a:cxn>
                <a:cxn ang="0">
                  <a:pos x="316" y="100"/>
                </a:cxn>
                <a:cxn ang="0">
                  <a:pos x="308" y="116"/>
                </a:cxn>
                <a:cxn ang="0">
                  <a:pos x="296" y="128"/>
                </a:cxn>
                <a:cxn ang="0">
                  <a:pos x="280" y="136"/>
                </a:cxn>
                <a:cxn ang="0">
                  <a:pos x="272" y="136"/>
                </a:cxn>
                <a:cxn ang="0">
                  <a:pos x="254" y="132"/>
                </a:cxn>
                <a:cxn ang="0">
                  <a:pos x="240" y="124"/>
                </a:cxn>
                <a:cxn ang="0">
                  <a:pos x="230" y="108"/>
                </a:cxn>
                <a:cxn ang="0">
                  <a:pos x="226" y="92"/>
                </a:cxn>
                <a:cxn ang="0">
                  <a:pos x="228" y="82"/>
                </a:cxn>
                <a:cxn ang="0">
                  <a:pos x="234" y="66"/>
                </a:cxn>
                <a:cxn ang="0">
                  <a:pos x="246" y="54"/>
                </a:cxn>
                <a:cxn ang="0">
                  <a:pos x="262" y="46"/>
                </a:cxn>
                <a:cxn ang="0">
                  <a:pos x="272" y="46"/>
                </a:cxn>
              </a:cxnLst>
              <a:rect l="0" t="0" r="r" b="b"/>
              <a:pathLst>
                <a:path w="362" h="362">
                  <a:moveTo>
                    <a:pt x="46" y="362"/>
                  </a:moveTo>
                  <a:lnTo>
                    <a:pt x="68" y="362"/>
                  </a:lnTo>
                  <a:lnTo>
                    <a:pt x="68" y="318"/>
                  </a:lnTo>
                  <a:lnTo>
                    <a:pt x="114" y="318"/>
                  </a:lnTo>
                  <a:lnTo>
                    <a:pt x="114" y="272"/>
                  </a:lnTo>
                  <a:lnTo>
                    <a:pt x="158" y="272"/>
                  </a:lnTo>
                  <a:lnTo>
                    <a:pt x="158" y="250"/>
                  </a:lnTo>
                  <a:lnTo>
                    <a:pt x="204" y="250"/>
                  </a:lnTo>
                  <a:lnTo>
                    <a:pt x="204" y="226"/>
                  </a:lnTo>
                  <a:lnTo>
                    <a:pt x="204" y="218"/>
                  </a:lnTo>
                  <a:lnTo>
                    <a:pt x="204" y="218"/>
                  </a:lnTo>
                  <a:lnTo>
                    <a:pt x="226" y="224"/>
                  </a:lnTo>
                  <a:lnTo>
                    <a:pt x="236" y="226"/>
                  </a:lnTo>
                  <a:lnTo>
                    <a:pt x="248" y="226"/>
                  </a:lnTo>
                  <a:lnTo>
                    <a:pt x="248" y="226"/>
                  </a:lnTo>
                  <a:lnTo>
                    <a:pt x="272" y="224"/>
                  </a:lnTo>
                  <a:lnTo>
                    <a:pt x="292" y="218"/>
                  </a:lnTo>
                  <a:lnTo>
                    <a:pt x="312" y="208"/>
                  </a:lnTo>
                  <a:lnTo>
                    <a:pt x="328" y="194"/>
                  </a:lnTo>
                  <a:lnTo>
                    <a:pt x="342" y="176"/>
                  </a:lnTo>
                  <a:lnTo>
                    <a:pt x="352" y="158"/>
                  </a:lnTo>
                  <a:lnTo>
                    <a:pt x="360" y="136"/>
                  </a:lnTo>
                  <a:lnTo>
                    <a:pt x="362" y="114"/>
                  </a:lnTo>
                  <a:lnTo>
                    <a:pt x="362" y="114"/>
                  </a:lnTo>
                  <a:lnTo>
                    <a:pt x="360" y="92"/>
                  </a:lnTo>
                  <a:lnTo>
                    <a:pt x="352" y="70"/>
                  </a:lnTo>
                  <a:lnTo>
                    <a:pt x="342" y="50"/>
                  </a:lnTo>
                  <a:lnTo>
                    <a:pt x="328" y="34"/>
                  </a:lnTo>
                  <a:lnTo>
                    <a:pt x="312" y="20"/>
                  </a:lnTo>
                  <a:lnTo>
                    <a:pt x="292" y="10"/>
                  </a:lnTo>
                  <a:lnTo>
                    <a:pt x="272" y="4"/>
                  </a:lnTo>
                  <a:lnTo>
                    <a:pt x="248" y="0"/>
                  </a:lnTo>
                  <a:lnTo>
                    <a:pt x="248" y="0"/>
                  </a:lnTo>
                  <a:lnTo>
                    <a:pt x="226" y="4"/>
                  </a:lnTo>
                  <a:lnTo>
                    <a:pt x="204" y="10"/>
                  </a:lnTo>
                  <a:lnTo>
                    <a:pt x="186" y="20"/>
                  </a:lnTo>
                  <a:lnTo>
                    <a:pt x="168" y="34"/>
                  </a:lnTo>
                  <a:lnTo>
                    <a:pt x="156" y="50"/>
                  </a:lnTo>
                  <a:lnTo>
                    <a:pt x="144" y="70"/>
                  </a:lnTo>
                  <a:lnTo>
                    <a:pt x="138" y="92"/>
                  </a:lnTo>
                  <a:lnTo>
                    <a:pt x="136" y="114"/>
                  </a:lnTo>
                  <a:lnTo>
                    <a:pt x="136" y="114"/>
                  </a:lnTo>
                  <a:lnTo>
                    <a:pt x="136" y="126"/>
                  </a:lnTo>
                  <a:lnTo>
                    <a:pt x="138" y="138"/>
                  </a:lnTo>
                  <a:lnTo>
                    <a:pt x="146" y="158"/>
                  </a:lnTo>
                  <a:lnTo>
                    <a:pt x="114" y="158"/>
                  </a:lnTo>
                  <a:lnTo>
                    <a:pt x="114" y="204"/>
                  </a:lnTo>
                  <a:lnTo>
                    <a:pt x="0" y="294"/>
                  </a:lnTo>
                  <a:lnTo>
                    <a:pt x="0" y="362"/>
                  </a:lnTo>
                  <a:lnTo>
                    <a:pt x="46" y="362"/>
                  </a:lnTo>
                  <a:close/>
                  <a:moveTo>
                    <a:pt x="272" y="46"/>
                  </a:moveTo>
                  <a:lnTo>
                    <a:pt x="272" y="46"/>
                  </a:lnTo>
                  <a:lnTo>
                    <a:pt x="280" y="46"/>
                  </a:lnTo>
                  <a:lnTo>
                    <a:pt x="288" y="50"/>
                  </a:lnTo>
                  <a:lnTo>
                    <a:pt x="296" y="54"/>
                  </a:lnTo>
                  <a:lnTo>
                    <a:pt x="304" y="60"/>
                  </a:lnTo>
                  <a:lnTo>
                    <a:pt x="308" y="66"/>
                  </a:lnTo>
                  <a:lnTo>
                    <a:pt x="312" y="74"/>
                  </a:lnTo>
                  <a:lnTo>
                    <a:pt x="316" y="82"/>
                  </a:lnTo>
                  <a:lnTo>
                    <a:pt x="316" y="92"/>
                  </a:lnTo>
                  <a:lnTo>
                    <a:pt x="316" y="92"/>
                  </a:lnTo>
                  <a:lnTo>
                    <a:pt x="316" y="100"/>
                  </a:lnTo>
                  <a:lnTo>
                    <a:pt x="312" y="108"/>
                  </a:lnTo>
                  <a:lnTo>
                    <a:pt x="308" y="116"/>
                  </a:lnTo>
                  <a:lnTo>
                    <a:pt x="304" y="124"/>
                  </a:lnTo>
                  <a:lnTo>
                    <a:pt x="296" y="128"/>
                  </a:lnTo>
                  <a:lnTo>
                    <a:pt x="288" y="132"/>
                  </a:lnTo>
                  <a:lnTo>
                    <a:pt x="280" y="136"/>
                  </a:lnTo>
                  <a:lnTo>
                    <a:pt x="272" y="136"/>
                  </a:lnTo>
                  <a:lnTo>
                    <a:pt x="272" y="136"/>
                  </a:lnTo>
                  <a:lnTo>
                    <a:pt x="262" y="136"/>
                  </a:lnTo>
                  <a:lnTo>
                    <a:pt x="254" y="132"/>
                  </a:lnTo>
                  <a:lnTo>
                    <a:pt x="246" y="128"/>
                  </a:lnTo>
                  <a:lnTo>
                    <a:pt x="240" y="124"/>
                  </a:lnTo>
                  <a:lnTo>
                    <a:pt x="234" y="116"/>
                  </a:lnTo>
                  <a:lnTo>
                    <a:pt x="230" y="108"/>
                  </a:lnTo>
                  <a:lnTo>
                    <a:pt x="228" y="100"/>
                  </a:lnTo>
                  <a:lnTo>
                    <a:pt x="226" y="92"/>
                  </a:lnTo>
                  <a:lnTo>
                    <a:pt x="226" y="92"/>
                  </a:lnTo>
                  <a:lnTo>
                    <a:pt x="228" y="82"/>
                  </a:lnTo>
                  <a:lnTo>
                    <a:pt x="230" y="74"/>
                  </a:lnTo>
                  <a:lnTo>
                    <a:pt x="234" y="66"/>
                  </a:lnTo>
                  <a:lnTo>
                    <a:pt x="240" y="60"/>
                  </a:lnTo>
                  <a:lnTo>
                    <a:pt x="246" y="54"/>
                  </a:lnTo>
                  <a:lnTo>
                    <a:pt x="254" y="50"/>
                  </a:lnTo>
                  <a:lnTo>
                    <a:pt x="262" y="46"/>
                  </a:lnTo>
                  <a:lnTo>
                    <a:pt x="272" y="46"/>
                  </a:lnTo>
                  <a:lnTo>
                    <a:pt x="272" y="46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940938" y="4595232"/>
            <a:ext cx="752016" cy="752016"/>
            <a:chOff x="3705108" y="3446424"/>
            <a:chExt cx="564012" cy="564012"/>
          </a:xfrm>
        </p:grpSpPr>
        <p:sp>
          <p:nvSpPr>
            <p:cNvPr id="39" name="椭圆 38"/>
            <p:cNvSpPr/>
            <p:nvPr/>
          </p:nvSpPr>
          <p:spPr>
            <a:xfrm>
              <a:off x="3705108" y="3446424"/>
              <a:ext cx="564012" cy="564012"/>
            </a:xfrm>
            <a:prstGeom prst="ellipse">
              <a:avLst/>
            </a:prstGeom>
            <a:noFill/>
            <a:ln w="19050" cmpd="sng">
              <a:solidFill>
                <a:schemeClr val="tx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grpSp>
          <p:nvGrpSpPr>
            <p:cNvPr id="88" name="组 87"/>
            <p:cNvGrpSpPr/>
            <p:nvPr/>
          </p:nvGrpSpPr>
          <p:grpSpPr>
            <a:xfrm>
              <a:off x="3819095" y="3571560"/>
              <a:ext cx="301674" cy="301674"/>
              <a:chOff x="6405563" y="241300"/>
              <a:chExt cx="530225" cy="530225"/>
            </a:xfrm>
            <a:solidFill>
              <a:srgbClr val="FD8280"/>
            </a:solidFill>
          </p:grpSpPr>
          <p:sp>
            <p:nvSpPr>
              <p:cNvPr id="83" name="Freeform 130"/>
              <p:cNvSpPr>
                <a:spLocks noEditPoints="1"/>
              </p:cNvSpPr>
              <p:nvPr/>
            </p:nvSpPr>
            <p:spPr bwMode="auto">
              <a:xfrm>
                <a:off x="6427788" y="241300"/>
                <a:ext cx="508000" cy="508000"/>
              </a:xfrm>
              <a:custGeom>
                <a:avLst/>
                <a:gdLst/>
                <a:ahLst/>
                <a:cxnLst>
                  <a:cxn ang="0">
                    <a:pos x="320" y="0"/>
                  </a:cxn>
                  <a:cxn ang="0">
                    <a:pos x="288" y="4"/>
                  </a:cxn>
                  <a:cxn ang="0">
                    <a:pos x="256" y="10"/>
                  </a:cxn>
                  <a:cxn ang="0">
                    <a:pos x="220" y="24"/>
                  </a:cxn>
                  <a:cxn ang="0">
                    <a:pos x="208" y="30"/>
                  </a:cxn>
                  <a:cxn ang="0">
                    <a:pos x="184" y="46"/>
                  </a:cxn>
                  <a:cxn ang="0">
                    <a:pos x="174" y="56"/>
                  </a:cxn>
                  <a:cxn ang="0">
                    <a:pos x="88" y="154"/>
                  </a:cxn>
                  <a:cxn ang="0">
                    <a:pos x="0" y="196"/>
                  </a:cxn>
                  <a:cxn ang="0">
                    <a:pos x="48" y="208"/>
                  </a:cxn>
                  <a:cxn ang="0">
                    <a:pos x="42" y="232"/>
                  </a:cxn>
                  <a:cxn ang="0">
                    <a:pos x="42" y="232"/>
                  </a:cxn>
                  <a:cxn ang="0">
                    <a:pos x="48" y="246"/>
                  </a:cxn>
                  <a:cxn ang="0">
                    <a:pos x="60" y="260"/>
                  </a:cxn>
                  <a:cxn ang="0">
                    <a:pos x="82" y="278"/>
                  </a:cxn>
                  <a:cxn ang="0">
                    <a:pos x="90" y="278"/>
                  </a:cxn>
                  <a:cxn ang="0">
                    <a:pos x="106" y="272"/>
                  </a:cxn>
                  <a:cxn ang="0">
                    <a:pos x="126" y="320"/>
                  </a:cxn>
                  <a:cxn ang="0">
                    <a:pos x="166" y="230"/>
                  </a:cxn>
                  <a:cxn ang="0">
                    <a:pos x="220" y="186"/>
                  </a:cxn>
                  <a:cxn ang="0">
                    <a:pos x="264" y="146"/>
                  </a:cxn>
                  <a:cxn ang="0">
                    <a:pos x="284" y="124"/>
                  </a:cxn>
                  <a:cxn ang="0">
                    <a:pos x="298" y="100"/>
                  </a:cxn>
                  <a:cxn ang="0">
                    <a:pos x="312" y="64"/>
                  </a:cxn>
                  <a:cxn ang="0">
                    <a:pos x="320" y="10"/>
                  </a:cxn>
                  <a:cxn ang="0">
                    <a:pos x="320" y="0"/>
                  </a:cxn>
                  <a:cxn ang="0">
                    <a:pos x="222" y="126"/>
                  </a:cxn>
                  <a:cxn ang="0">
                    <a:pos x="202" y="118"/>
                  </a:cxn>
                  <a:cxn ang="0">
                    <a:pos x="194" y="98"/>
                  </a:cxn>
                  <a:cxn ang="0">
                    <a:pos x="196" y="88"/>
                  </a:cxn>
                  <a:cxn ang="0">
                    <a:pos x="212" y="72"/>
                  </a:cxn>
                  <a:cxn ang="0">
                    <a:pos x="222" y="70"/>
                  </a:cxn>
                  <a:cxn ang="0">
                    <a:pos x="242" y="78"/>
                  </a:cxn>
                  <a:cxn ang="0">
                    <a:pos x="250" y="98"/>
                  </a:cxn>
                  <a:cxn ang="0">
                    <a:pos x="248" y="108"/>
                  </a:cxn>
                  <a:cxn ang="0">
                    <a:pos x="234" y="124"/>
                  </a:cxn>
                  <a:cxn ang="0">
                    <a:pos x="222" y="126"/>
                  </a:cxn>
                </a:cxnLst>
                <a:rect l="0" t="0" r="r" b="b"/>
                <a:pathLst>
                  <a:path w="320" h="320">
                    <a:moveTo>
                      <a:pt x="320" y="0"/>
                    </a:moveTo>
                    <a:lnTo>
                      <a:pt x="320" y="0"/>
                    </a:lnTo>
                    <a:lnTo>
                      <a:pt x="312" y="2"/>
                    </a:lnTo>
                    <a:lnTo>
                      <a:pt x="288" y="4"/>
                    </a:lnTo>
                    <a:lnTo>
                      <a:pt x="274" y="6"/>
                    </a:lnTo>
                    <a:lnTo>
                      <a:pt x="256" y="10"/>
                    </a:lnTo>
                    <a:lnTo>
                      <a:pt x="238" y="16"/>
                    </a:lnTo>
                    <a:lnTo>
                      <a:pt x="220" y="24"/>
                    </a:lnTo>
                    <a:lnTo>
                      <a:pt x="220" y="24"/>
                    </a:lnTo>
                    <a:lnTo>
                      <a:pt x="208" y="30"/>
                    </a:lnTo>
                    <a:lnTo>
                      <a:pt x="196" y="38"/>
                    </a:lnTo>
                    <a:lnTo>
                      <a:pt x="184" y="46"/>
                    </a:lnTo>
                    <a:lnTo>
                      <a:pt x="174" y="56"/>
                    </a:lnTo>
                    <a:lnTo>
                      <a:pt x="174" y="56"/>
                    </a:lnTo>
                    <a:lnTo>
                      <a:pt x="134" y="102"/>
                    </a:lnTo>
                    <a:lnTo>
                      <a:pt x="88" y="154"/>
                    </a:lnTo>
                    <a:lnTo>
                      <a:pt x="28" y="154"/>
                    </a:lnTo>
                    <a:lnTo>
                      <a:pt x="0" y="196"/>
                    </a:lnTo>
                    <a:lnTo>
                      <a:pt x="48" y="208"/>
                    </a:lnTo>
                    <a:lnTo>
                      <a:pt x="48" y="208"/>
                    </a:lnTo>
                    <a:lnTo>
                      <a:pt x="50" y="216"/>
                    </a:lnTo>
                    <a:lnTo>
                      <a:pt x="42" y="232"/>
                    </a:lnTo>
                    <a:lnTo>
                      <a:pt x="42" y="232"/>
                    </a:lnTo>
                    <a:lnTo>
                      <a:pt x="42" y="232"/>
                    </a:lnTo>
                    <a:lnTo>
                      <a:pt x="42" y="238"/>
                    </a:lnTo>
                    <a:lnTo>
                      <a:pt x="48" y="246"/>
                    </a:lnTo>
                    <a:lnTo>
                      <a:pt x="60" y="260"/>
                    </a:lnTo>
                    <a:lnTo>
                      <a:pt x="60" y="260"/>
                    </a:lnTo>
                    <a:lnTo>
                      <a:pt x="74" y="272"/>
                    </a:lnTo>
                    <a:lnTo>
                      <a:pt x="82" y="278"/>
                    </a:lnTo>
                    <a:lnTo>
                      <a:pt x="88" y="278"/>
                    </a:lnTo>
                    <a:lnTo>
                      <a:pt x="90" y="278"/>
                    </a:lnTo>
                    <a:lnTo>
                      <a:pt x="106" y="272"/>
                    </a:lnTo>
                    <a:lnTo>
                      <a:pt x="106" y="272"/>
                    </a:lnTo>
                    <a:lnTo>
                      <a:pt x="112" y="272"/>
                    </a:lnTo>
                    <a:lnTo>
                      <a:pt x="126" y="320"/>
                    </a:lnTo>
                    <a:lnTo>
                      <a:pt x="166" y="292"/>
                    </a:lnTo>
                    <a:lnTo>
                      <a:pt x="166" y="230"/>
                    </a:lnTo>
                    <a:lnTo>
                      <a:pt x="166" y="230"/>
                    </a:lnTo>
                    <a:lnTo>
                      <a:pt x="220" y="186"/>
                    </a:lnTo>
                    <a:lnTo>
                      <a:pt x="264" y="146"/>
                    </a:lnTo>
                    <a:lnTo>
                      <a:pt x="264" y="146"/>
                    </a:lnTo>
                    <a:lnTo>
                      <a:pt x="274" y="136"/>
                    </a:lnTo>
                    <a:lnTo>
                      <a:pt x="284" y="124"/>
                    </a:lnTo>
                    <a:lnTo>
                      <a:pt x="298" y="100"/>
                    </a:lnTo>
                    <a:lnTo>
                      <a:pt x="298" y="100"/>
                    </a:lnTo>
                    <a:lnTo>
                      <a:pt x="306" y="82"/>
                    </a:lnTo>
                    <a:lnTo>
                      <a:pt x="312" y="64"/>
                    </a:lnTo>
                    <a:lnTo>
                      <a:pt x="318" y="32"/>
                    </a:lnTo>
                    <a:lnTo>
                      <a:pt x="320" y="10"/>
                    </a:lnTo>
                    <a:lnTo>
                      <a:pt x="320" y="0"/>
                    </a:lnTo>
                    <a:lnTo>
                      <a:pt x="320" y="0"/>
                    </a:lnTo>
                    <a:close/>
                    <a:moveTo>
                      <a:pt x="222" y="126"/>
                    </a:moveTo>
                    <a:lnTo>
                      <a:pt x="222" y="126"/>
                    </a:lnTo>
                    <a:lnTo>
                      <a:pt x="212" y="124"/>
                    </a:lnTo>
                    <a:lnTo>
                      <a:pt x="202" y="118"/>
                    </a:lnTo>
                    <a:lnTo>
                      <a:pt x="196" y="108"/>
                    </a:lnTo>
                    <a:lnTo>
                      <a:pt x="194" y="98"/>
                    </a:lnTo>
                    <a:lnTo>
                      <a:pt x="194" y="98"/>
                    </a:lnTo>
                    <a:lnTo>
                      <a:pt x="196" y="88"/>
                    </a:lnTo>
                    <a:lnTo>
                      <a:pt x="202" y="78"/>
                    </a:lnTo>
                    <a:lnTo>
                      <a:pt x="212" y="72"/>
                    </a:lnTo>
                    <a:lnTo>
                      <a:pt x="222" y="70"/>
                    </a:lnTo>
                    <a:lnTo>
                      <a:pt x="222" y="70"/>
                    </a:lnTo>
                    <a:lnTo>
                      <a:pt x="234" y="72"/>
                    </a:lnTo>
                    <a:lnTo>
                      <a:pt x="242" y="78"/>
                    </a:lnTo>
                    <a:lnTo>
                      <a:pt x="248" y="88"/>
                    </a:lnTo>
                    <a:lnTo>
                      <a:pt x="250" y="98"/>
                    </a:lnTo>
                    <a:lnTo>
                      <a:pt x="250" y="98"/>
                    </a:lnTo>
                    <a:lnTo>
                      <a:pt x="248" y="108"/>
                    </a:lnTo>
                    <a:lnTo>
                      <a:pt x="242" y="118"/>
                    </a:lnTo>
                    <a:lnTo>
                      <a:pt x="234" y="124"/>
                    </a:lnTo>
                    <a:lnTo>
                      <a:pt x="222" y="126"/>
                    </a:lnTo>
                    <a:lnTo>
                      <a:pt x="222" y="126"/>
                    </a:lnTo>
                    <a:close/>
                  </a:path>
                </a:pathLst>
              </a:custGeom>
              <a:solidFill>
                <a:schemeClr val="accent3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 dirty="0"/>
              </a:p>
            </p:txBody>
          </p:sp>
          <p:sp>
            <p:nvSpPr>
              <p:cNvPr id="84" name="Freeform 131"/>
              <p:cNvSpPr>
                <a:spLocks/>
              </p:cNvSpPr>
              <p:nvPr/>
            </p:nvSpPr>
            <p:spPr bwMode="auto">
              <a:xfrm>
                <a:off x="6405563" y="619125"/>
                <a:ext cx="155575" cy="152400"/>
              </a:xfrm>
              <a:custGeom>
                <a:avLst/>
                <a:gdLst/>
                <a:ahLst/>
                <a:cxnLst>
                  <a:cxn ang="0">
                    <a:pos x="24" y="72"/>
                  </a:cxn>
                  <a:cxn ang="0">
                    <a:pos x="24" y="72"/>
                  </a:cxn>
                  <a:cxn ang="0">
                    <a:pos x="24" y="66"/>
                  </a:cxn>
                  <a:cxn ang="0">
                    <a:pos x="26" y="50"/>
                  </a:cxn>
                  <a:cxn ang="0">
                    <a:pos x="26" y="38"/>
                  </a:cxn>
                  <a:cxn ang="0">
                    <a:pos x="30" y="28"/>
                  </a:cxn>
                  <a:cxn ang="0">
                    <a:pos x="36" y="16"/>
                  </a:cxn>
                  <a:cxn ang="0">
                    <a:pos x="42" y="6"/>
                  </a:cxn>
                  <a:cxn ang="0">
                    <a:pos x="42" y="6"/>
                  </a:cxn>
                  <a:cxn ang="0">
                    <a:pos x="38" y="0"/>
                  </a:cxn>
                  <a:cxn ang="0">
                    <a:pos x="38" y="0"/>
                  </a:cxn>
                  <a:cxn ang="0">
                    <a:pos x="28" y="8"/>
                  </a:cxn>
                  <a:cxn ang="0">
                    <a:pos x="28" y="8"/>
                  </a:cxn>
                  <a:cxn ang="0">
                    <a:pos x="18" y="20"/>
                  </a:cxn>
                  <a:cxn ang="0">
                    <a:pos x="10" y="34"/>
                  </a:cxn>
                  <a:cxn ang="0">
                    <a:pos x="6" y="50"/>
                  </a:cxn>
                  <a:cxn ang="0">
                    <a:pos x="2" y="64"/>
                  </a:cxn>
                  <a:cxn ang="0">
                    <a:pos x="0" y="88"/>
                  </a:cxn>
                  <a:cxn ang="0">
                    <a:pos x="0" y="96"/>
                  </a:cxn>
                  <a:cxn ang="0">
                    <a:pos x="0" y="96"/>
                  </a:cxn>
                  <a:cxn ang="0">
                    <a:pos x="10" y="96"/>
                  </a:cxn>
                  <a:cxn ang="0">
                    <a:pos x="32" y="94"/>
                  </a:cxn>
                  <a:cxn ang="0">
                    <a:pos x="46" y="92"/>
                  </a:cxn>
                  <a:cxn ang="0">
                    <a:pos x="62" y="86"/>
                  </a:cxn>
                  <a:cxn ang="0">
                    <a:pos x="76" y="80"/>
                  </a:cxn>
                  <a:cxn ang="0">
                    <a:pos x="90" y="68"/>
                  </a:cxn>
                  <a:cxn ang="0">
                    <a:pos x="90" y="68"/>
                  </a:cxn>
                  <a:cxn ang="0">
                    <a:pos x="98" y="58"/>
                  </a:cxn>
                  <a:cxn ang="0">
                    <a:pos x="98" y="58"/>
                  </a:cxn>
                  <a:cxn ang="0">
                    <a:pos x="90" y="54"/>
                  </a:cxn>
                  <a:cxn ang="0">
                    <a:pos x="90" y="54"/>
                  </a:cxn>
                  <a:cxn ang="0">
                    <a:pos x="80" y="62"/>
                  </a:cxn>
                  <a:cxn ang="0">
                    <a:pos x="68" y="66"/>
                  </a:cxn>
                  <a:cxn ang="0">
                    <a:pos x="58" y="70"/>
                  </a:cxn>
                  <a:cxn ang="0">
                    <a:pos x="48" y="72"/>
                  </a:cxn>
                  <a:cxn ang="0">
                    <a:pos x="30" y="72"/>
                  </a:cxn>
                  <a:cxn ang="0">
                    <a:pos x="24" y="72"/>
                  </a:cxn>
                  <a:cxn ang="0">
                    <a:pos x="24" y="72"/>
                  </a:cxn>
                </a:cxnLst>
                <a:rect l="0" t="0" r="r" b="b"/>
                <a:pathLst>
                  <a:path w="98" h="96">
                    <a:moveTo>
                      <a:pt x="24" y="72"/>
                    </a:moveTo>
                    <a:lnTo>
                      <a:pt x="24" y="72"/>
                    </a:lnTo>
                    <a:lnTo>
                      <a:pt x="24" y="66"/>
                    </a:lnTo>
                    <a:lnTo>
                      <a:pt x="26" y="50"/>
                    </a:lnTo>
                    <a:lnTo>
                      <a:pt x="26" y="38"/>
                    </a:lnTo>
                    <a:lnTo>
                      <a:pt x="30" y="28"/>
                    </a:lnTo>
                    <a:lnTo>
                      <a:pt x="36" y="16"/>
                    </a:lnTo>
                    <a:lnTo>
                      <a:pt x="42" y="6"/>
                    </a:lnTo>
                    <a:lnTo>
                      <a:pt x="42" y="6"/>
                    </a:lnTo>
                    <a:lnTo>
                      <a:pt x="38" y="0"/>
                    </a:lnTo>
                    <a:lnTo>
                      <a:pt x="38" y="0"/>
                    </a:lnTo>
                    <a:lnTo>
                      <a:pt x="28" y="8"/>
                    </a:lnTo>
                    <a:lnTo>
                      <a:pt x="28" y="8"/>
                    </a:lnTo>
                    <a:lnTo>
                      <a:pt x="18" y="20"/>
                    </a:lnTo>
                    <a:lnTo>
                      <a:pt x="10" y="34"/>
                    </a:lnTo>
                    <a:lnTo>
                      <a:pt x="6" y="50"/>
                    </a:lnTo>
                    <a:lnTo>
                      <a:pt x="2" y="64"/>
                    </a:lnTo>
                    <a:lnTo>
                      <a:pt x="0" y="88"/>
                    </a:lnTo>
                    <a:lnTo>
                      <a:pt x="0" y="96"/>
                    </a:lnTo>
                    <a:lnTo>
                      <a:pt x="0" y="96"/>
                    </a:lnTo>
                    <a:lnTo>
                      <a:pt x="10" y="96"/>
                    </a:lnTo>
                    <a:lnTo>
                      <a:pt x="32" y="94"/>
                    </a:lnTo>
                    <a:lnTo>
                      <a:pt x="46" y="92"/>
                    </a:lnTo>
                    <a:lnTo>
                      <a:pt x="62" y="86"/>
                    </a:lnTo>
                    <a:lnTo>
                      <a:pt x="76" y="80"/>
                    </a:lnTo>
                    <a:lnTo>
                      <a:pt x="90" y="68"/>
                    </a:lnTo>
                    <a:lnTo>
                      <a:pt x="90" y="68"/>
                    </a:lnTo>
                    <a:lnTo>
                      <a:pt x="98" y="58"/>
                    </a:lnTo>
                    <a:lnTo>
                      <a:pt x="98" y="58"/>
                    </a:lnTo>
                    <a:lnTo>
                      <a:pt x="90" y="54"/>
                    </a:lnTo>
                    <a:lnTo>
                      <a:pt x="90" y="54"/>
                    </a:lnTo>
                    <a:lnTo>
                      <a:pt x="80" y="62"/>
                    </a:lnTo>
                    <a:lnTo>
                      <a:pt x="68" y="66"/>
                    </a:lnTo>
                    <a:lnTo>
                      <a:pt x="58" y="70"/>
                    </a:lnTo>
                    <a:lnTo>
                      <a:pt x="48" y="72"/>
                    </a:lnTo>
                    <a:lnTo>
                      <a:pt x="30" y="72"/>
                    </a:lnTo>
                    <a:lnTo>
                      <a:pt x="24" y="72"/>
                    </a:lnTo>
                    <a:lnTo>
                      <a:pt x="24" y="72"/>
                    </a:lnTo>
                    <a:close/>
                  </a:path>
                </a:pathLst>
              </a:custGeom>
              <a:solidFill>
                <a:schemeClr val="accent3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</p:grpSp>
      </p:grpSp>
      <p:grpSp>
        <p:nvGrpSpPr>
          <p:cNvPr id="18" name="组合 17"/>
          <p:cNvGrpSpPr/>
          <p:nvPr/>
        </p:nvGrpSpPr>
        <p:grpSpPr>
          <a:xfrm>
            <a:off x="6827281" y="4595232"/>
            <a:ext cx="752016" cy="752016"/>
            <a:chOff x="5119865" y="3446424"/>
            <a:chExt cx="564012" cy="564012"/>
          </a:xfrm>
        </p:grpSpPr>
        <p:sp>
          <p:nvSpPr>
            <p:cNvPr id="40" name="椭圆 39"/>
            <p:cNvSpPr/>
            <p:nvPr/>
          </p:nvSpPr>
          <p:spPr>
            <a:xfrm>
              <a:off x="5119865" y="3446424"/>
              <a:ext cx="564012" cy="564012"/>
            </a:xfrm>
            <a:prstGeom prst="ellipse">
              <a:avLst/>
            </a:prstGeom>
            <a:noFill/>
            <a:ln w="19050" cmpd="sng">
              <a:solidFill>
                <a:schemeClr val="tx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grpSp>
          <p:nvGrpSpPr>
            <p:cNvPr id="89" name="组 88"/>
            <p:cNvGrpSpPr/>
            <p:nvPr/>
          </p:nvGrpSpPr>
          <p:grpSpPr>
            <a:xfrm>
              <a:off x="5301920" y="3548978"/>
              <a:ext cx="230009" cy="333773"/>
              <a:chOff x="7246938" y="241300"/>
              <a:chExt cx="422275" cy="612775"/>
            </a:xfrm>
            <a:solidFill>
              <a:schemeClr val="accent6"/>
            </a:solidFill>
          </p:grpSpPr>
          <p:sp>
            <p:nvSpPr>
              <p:cNvPr id="85" name="Freeform 132"/>
              <p:cNvSpPr>
                <a:spLocks noEditPoints="1"/>
              </p:cNvSpPr>
              <p:nvPr/>
            </p:nvSpPr>
            <p:spPr bwMode="auto">
              <a:xfrm>
                <a:off x="7246938" y="241300"/>
                <a:ext cx="422275" cy="612775"/>
              </a:xfrm>
              <a:custGeom>
                <a:avLst/>
                <a:gdLst/>
                <a:ahLst/>
                <a:cxnLst>
                  <a:cxn ang="0">
                    <a:pos x="120" y="2"/>
                  </a:cxn>
                  <a:cxn ang="0">
                    <a:pos x="82" y="12"/>
                  </a:cxn>
                  <a:cxn ang="0">
                    <a:pos x="48" y="32"/>
                  </a:cxn>
                  <a:cxn ang="0">
                    <a:pos x="22" y="60"/>
                  </a:cxn>
                  <a:cxn ang="0">
                    <a:pos x="6" y="94"/>
                  </a:cxn>
                  <a:cxn ang="0">
                    <a:pos x="0" y="134"/>
                  </a:cxn>
                  <a:cxn ang="0">
                    <a:pos x="8" y="170"/>
                  </a:cxn>
                  <a:cxn ang="0">
                    <a:pos x="44" y="244"/>
                  </a:cxn>
                  <a:cxn ang="0">
                    <a:pos x="60" y="278"/>
                  </a:cxn>
                  <a:cxn ang="0">
                    <a:pos x="88" y="358"/>
                  </a:cxn>
                  <a:cxn ang="0">
                    <a:pos x="116" y="384"/>
                  </a:cxn>
                  <a:cxn ang="0">
                    <a:pos x="150" y="384"/>
                  </a:cxn>
                  <a:cxn ang="0">
                    <a:pos x="178" y="358"/>
                  </a:cxn>
                  <a:cxn ang="0">
                    <a:pos x="204" y="280"/>
                  </a:cxn>
                  <a:cxn ang="0">
                    <a:pos x="222" y="244"/>
                  </a:cxn>
                  <a:cxn ang="0">
                    <a:pos x="258" y="170"/>
                  </a:cxn>
                  <a:cxn ang="0">
                    <a:pos x="266" y="134"/>
                  </a:cxn>
                  <a:cxn ang="0">
                    <a:pos x="260" y="94"/>
                  </a:cxn>
                  <a:cxn ang="0">
                    <a:pos x="242" y="60"/>
                  </a:cxn>
                  <a:cxn ang="0">
                    <a:pos x="218" y="32"/>
                  </a:cxn>
                  <a:cxn ang="0">
                    <a:pos x="184" y="12"/>
                  </a:cxn>
                  <a:cxn ang="0">
                    <a:pos x="146" y="2"/>
                  </a:cxn>
                  <a:cxn ang="0">
                    <a:pos x="164" y="328"/>
                  </a:cxn>
                  <a:cxn ang="0">
                    <a:pos x="98" y="314"/>
                  </a:cxn>
                  <a:cxn ang="0">
                    <a:pos x="172" y="304"/>
                  </a:cxn>
                  <a:cxn ang="0">
                    <a:pos x="168" y="314"/>
                  </a:cxn>
                  <a:cxn ang="0">
                    <a:pos x="94" y="302"/>
                  </a:cxn>
                  <a:cxn ang="0">
                    <a:pos x="180" y="278"/>
                  </a:cxn>
                  <a:cxn ang="0">
                    <a:pos x="94" y="302"/>
                  </a:cxn>
                  <a:cxn ang="0">
                    <a:pos x="124" y="362"/>
                  </a:cxn>
                  <a:cxn ang="0">
                    <a:pos x="108" y="348"/>
                  </a:cxn>
                  <a:cxn ang="0">
                    <a:pos x="154" y="352"/>
                  </a:cxn>
                  <a:cxn ang="0">
                    <a:pos x="132" y="362"/>
                  </a:cxn>
                  <a:cxn ang="0">
                    <a:pos x="76" y="254"/>
                  </a:cxn>
                  <a:cxn ang="0">
                    <a:pos x="56" y="216"/>
                  </a:cxn>
                  <a:cxn ang="0">
                    <a:pos x="28" y="152"/>
                  </a:cxn>
                  <a:cxn ang="0">
                    <a:pos x="24" y="134"/>
                  </a:cxn>
                  <a:cxn ang="0">
                    <a:pos x="42" y="72"/>
                  </a:cxn>
                  <a:cxn ang="0">
                    <a:pos x="90" y="34"/>
                  </a:cxn>
                  <a:cxn ang="0">
                    <a:pos x="132" y="24"/>
                  </a:cxn>
                  <a:cxn ang="0">
                    <a:pos x="194" y="44"/>
                  </a:cxn>
                  <a:cxn ang="0">
                    <a:pos x="232" y="92"/>
                  </a:cxn>
                  <a:cxn ang="0">
                    <a:pos x="242" y="134"/>
                  </a:cxn>
                  <a:cxn ang="0">
                    <a:pos x="232" y="172"/>
                  </a:cxn>
                  <a:cxn ang="0">
                    <a:pos x="210" y="216"/>
                  </a:cxn>
                </a:cxnLst>
                <a:rect l="0" t="0" r="r" b="b"/>
                <a:pathLst>
                  <a:path w="266" h="386">
                    <a:moveTo>
                      <a:pt x="132" y="0"/>
                    </a:moveTo>
                    <a:lnTo>
                      <a:pt x="132" y="0"/>
                    </a:lnTo>
                    <a:lnTo>
                      <a:pt x="120" y="2"/>
                    </a:lnTo>
                    <a:lnTo>
                      <a:pt x="106" y="4"/>
                    </a:lnTo>
                    <a:lnTo>
                      <a:pt x="94" y="6"/>
                    </a:lnTo>
                    <a:lnTo>
                      <a:pt x="82" y="12"/>
                    </a:lnTo>
                    <a:lnTo>
                      <a:pt x="70" y="16"/>
                    </a:lnTo>
                    <a:lnTo>
                      <a:pt x="58" y="24"/>
                    </a:lnTo>
                    <a:lnTo>
                      <a:pt x="48" y="32"/>
                    </a:lnTo>
                    <a:lnTo>
                      <a:pt x="40" y="40"/>
                    </a:lnTo>
                    <a:lnTo>
                      <a:pt x="30" y="50"/>
                    </a:lnTo>
                    <a:lnTo>
                      <a:pt x="22" y="60"/>
                    </a:lnTo>
                    <a:lnTo>
                      <a:pt x="16" y="70"/>
                    </a:lnTo>
                    <a:lnTo>
                      <a:pt x="10" y="82"/>
                    </a:lnTo>
                    <a:lnTo>
                      <a:pt x="6" y="94"/>
                    </a:lnTo>
                    <a:lnTo>
                      <a:pt x="2" y="106"/>
                    </a:lnTo>
                    <a:lnTo>
                      <a:pt x="0" y="120"/>
                    </a:lnTo>
                    <a:lnTo>
                      <a:pt x="0" y="134"/>
                    </a:lnTo>
                    <a:lnTo>
                      <a:pt x="0" y="134"/>
                    </a:lnTo>
                    <a:lnTo>
                      <a:pt x="2" y="152"/>
                    </a:lnTo>
                    <a:lnTo>
                      <a:pt x="8" y="170"/>
                    </a:lnTo>
                    <a:lnTo>
                      <a:pt x="16" y="188"/>
                    </a:lnTo>
                    <a:lnTo>
                      <a:pt x="24" y="208"/>
                    </a:lnTo>
                    <a:lnTo>
                      <a:pt x="44" y="244"/>
                    </a:lnTo>
                    <a:lnTo>
                      <a:pt x="54" y="262"/>
                    </a:lnTo>
                    <a:lnTo>
                      <a:pt x="60" y="278"/>
                    </a:lnTo>
                    <a:lnTo>
                      <a:pt x="60" y="278"/>
                    </a:lnTo>
                    <a:lnTo>
                      <a:pt x="76" y="324"/>
                    </a:lnTo>
                    <a:lnTo>
                      <a:pt x="80" y="342"/>
                    </a:lnTo>
                    <a:lnTo>
                      <a:pt x="88" y="358"/>
                    </a:lnTo>
                    <a:lnTo>
                      <a:pt x="94" y="370"/>
                    </a:lnTo>
                    <a:lnTo>
                      <a:pt x="104" y="380"/>
                    </a:lnTo>
                    <a:lnTo>
                      <a:pt x="116" y="384"/>
                    </a:lnTo>
                    <a:lnTo>
                      <a:pt x="132" y="386"/>
                    </a:lnTo>
                    <a:lnTo>
                      <a:pt x="132" y="386"/>
                    </a:lnTo>
                    <a:lnTo>
                      <a:pt x="150" y="384"/>
                    </a:lnTo>
                    <a:lnTo>
                      <a:pt x="162" y="380"/>
                    </a:lnTo>
                    <a:lnTo>
                      <a:pt x="172" y="370"/>
                    </a:lnTo>
                    <a:lnTo>
                      <a:pt x="178" y="358"/>
                    </a:lnTo>
                    <a:lnTo>
                      <a:pt x="184" y="342"/>
                    </a:lnTo>
                    <a:lnTo>
                      <a:pt x="190" y="324"/>
                    </a:lnTo>
                    <a:lnTo>
                      <a:pt x="204" y="280"/>
                    </a:lnTo>
                    <a:lnTo>
                      <a:pt x="204" y="280"/>
                    </a:lnTo>
                    <a:lnTo>
                      <a:pt x="212" y="262"/>
                    </a:lnTo>
                    <a:lnTo>
                      <a:pt x="222" y="244"/>
                    </a:lnTo>
                    <a:lnTo>
                      <a:pt x="242" y="208"/>
                    </a:lnTo>
                    <a:lnTo>
                      <a:pt x="250" y="188"/>
                    </a:lnTo>
                    <a:lnTo>
                      <a:pt x="258" y="170"/>
                    </a:lnTo>
                    <a:lnTo>
                      <a:pt x="264" y="152"/>
                    </a:lnTo>
                    <a:lnTo>
                      <a:pt x="266" y="134"/>
                    </a:lnTo>
                    <a:lnTo>
                      <a:pt x="266" y="134"/>
                    </a:lnTo>
                    <a:lnTo>
                      <a:pt x="264" y="120"/>
                    </a:lnTo>
                    <a:lnTo>
                      <a:pt x="262" y="106"/>
                    </a:lnTo>
                    <a:lnTo>
                      <a:pt x="260" y="94"/>
                    </a:lnTo>
                    <a:lnTo>
                      <a:pt x="256" y="82"/>
                    </a:lnTo>
                    <a:lnTo>
                      <a:pt x="250" y="70"/>
                    </a:lnTo>
                    <a:lnTo>
                      <a:pt x="242" y="60"/>
                    </a:lnTo>
                    <a:lnTo>
                      <a:pt x="236" y="50"/>
                    </a:lnTo>
                    <a:lnTo>
                      <a:pt x="226" y="40"/>
                    </a:lnTo>
                    <a:lnTo>
                      <a:pt x="218" y="32"/>
                    </a:lnTo>
                    <a:lnTo>
                      <a:pt x="208" y="24"/>
                    </a:lnTo>
                    <a:lnTo>
                      <a:pt x="196" y="16"/>
                    </a:lnTo>
                    <a:lnTo>
                      <a:pt x="184" y="12"/>
                    </a:lnTo>
                    <a:lnTo>
                      <a:pt x="172" y="6"/>
                    </a:lnTo>
                    <a:lnTo>
                      <a:pt x="160" y="4"/>
                    </a:lnTo>
                    <a:lnTo>
                      <a:pt x="146" y="2"/>
                    </a:lnTo>
                    <a:lnTo>
                      <a:pt x="132" y="0"/>
                    </a:lnTo>
                    <a:lnTo>
                      <a:pt x="132" y="0"/>
                    </a:lnTo>
                    <a:close/>
                    <a:moveTo>
                      <a:pt x="164" y="328"/>
                    </a:moveTo>
                    <a:lnTo>
                      <a:pt x="104" y="336"/>
                    </a:lnTo>
                    <a:lnTo>
                      <a:pt x="104" y="336"/>
                    </a:lnTo>
                    <a:lnTo>
                      <a:pt x="98" y="314"/>
                    </a:lnTo>
                    <a:lnTo>
                      <a:pt x="98" y="314"/>
                    </a:lnTo>
                    <a:lnTo>
                      <a:pt x="98" y="312"/>
                    </a:lnTo>
                    <a:lnTo>
                      <a:pt x="172" y="304"/>
                    </a:lnTo>
                    <a:lnTo>
                      <a:pt x="172" y="304"/>
                    </a:lnTo>
                    <a:lnTo>
                      <a:pt x="168" y="314"/>
                    </a:lnTo>
                    <a:lnTo>
                      <a:pt x="168" y="314"/>
                    </a:lnTo>
                    <a:lnTo>
                      <a:pt x="164" y="328"/>
                    </a:lnTo>
                    <a:lnTo>
                      <a:pt x="164" y="328"/>
                    </a:lnTo>
                    <a:close/>
                    <a:moveTo>
                      <a:pt x="94" y="302"/>
                    </a:moveTo>
                    <a:lnTo>
                      <a:pt x="94" y="302"/>
                    </a:lnTo>
                    <a:lnTo>
                      <a:pt x="86" y="278"/>
                    </a:lnTo>
                    <a:lnTo>
                      <a:pt x="180" y="278"/>
                    </a:lnTo>
                    <a:lnTo>
                      <a:pt x="180" y="278"/>
                    </a:lnTo>
                    <a:lnTo>
                      <a:pt x="176" y="290"/>
                    </a:lnTo>
                    <a:lnTo>
                      <a:pt x="94" y="302"/>
                    </a:lnTo>
                    <a:close/>
                    <a:moveTo>
                      <a:pt x="132" y="362"/>
                    </a:moveTo>
                    <a:lnTo>
                      <a:pt x="132" y="362"/>
                    </a:lnTo>
                    <a:lnTo>
                      <a:pt x="124" y="362"/>
                    </a:lnTo>
                    <a:lnTo>
                      <a:pt x="118" y="360"/>
                    </a:lnTo>
                    <a:lnTo>
                      <a:pt x="114" y="356"/>
                    </a:lnTo>
                    <a:lnTo>
                      <a:pt x="108" y="348"/>
                    </a:lnTo>
                    <a:lnTo>
                      <a:pt x="160" y="340"/>
                    </a:lnTo>
                    <a:lnTo>
                      <a:pt x="160" y="340"/>
                    </a:lnTo>
                    <a:lnTo>
                      <a:pt x="154" y="352"/>
                    </a:lnTo>
                    <a:lnTo>
                      <a:pt x="148" y="360"/>
                    </a:lnTo>
                    <a:lnTo>
                      <a:pt x="142" y="362"/>
                    </a:lnTo>
                    <a:lnTo>
                      <a:pt x="132" y="362"/>
                    </a:lnTo>
                    <a:lnTo>
                      <a:pt x="132" y="362"/>
                    </a:lnTo>
                    <a:close/>
                    <a:moveTo>
                      <a:pt x="190" y="254"/>
                    </a:moveTo>
                    <a:lnTo>
                      <a:pt x="76" y="254"/>
                    </a:lnTo>
                    <a:lnTo>
                      <a:pt x="76" y="254"/>
                    </a:lnTo>
                    <a:lnTo>
                      <a:pt x="56" y="216"/>
                    </a:lnTo>
                    <a:lnTo>
                      <a:pt x="56" y="216"/>
                    </a:lnTo>
                    <a:lnTo>
                      <a:pt x="44" y="194"/>
                    </a:lnTo>
                    <a:lnTo>
                      <a:pt x="34" y="172"/>
                    </a:lnTo>
                    <a:lnTo>
                      <a:pt x="28" y="152"/>
                    </a:lnTo>
                    <a:lnTo>
                      <a:pt x="26" y="142"/>
                    </a:lnTo>
                    <a:lnTo>
                      <a:pt x="24" y="134"/>
                    </a:lnTo>
                    <a:lnTo>
                      <a:pt x="24" y="134"/>
                    </a:lnTo>
                    <a:lnTo>
                      <a:pt x="26" y="112"/>
                    </a:lnTo>
                    <a:lnTo>
                      <a:pt x="32" y="92"/>
                    </a:lnTo>
                    <a:lnTo>
                      <a:pt x="42" y="72"/>
                    </a:lnTo>
                    <a:lnTo>
                      <a:pt x="56" y="56"/>
                    </a:lnTo>
                    <a:lnTo>
                      <a:pt x="72" y="44"/>
                    </a:lnTo>
                    <a:lnTo>
                      <a:pt x="90" y="34"/>
                    </a:lnTo>
                    <a:lnTo>
                      <a:pt x="112" y="28"/>
                    </a:lnTo>
                    <a:lnTo>
                      <a:pt x="132" y="24"/>
                    </a:lnTo>
                    <a:lnTo>
                      <a:pt x="132" y="24"/>
                    </a:lnTo>
                    <a:lnTo>
                      <a:pt x="154" y="28"/>
                    </a:lnTo>
                    <a:lnTo>
                      <a:pt x="176" y="34"/>
                    </a:lnTo>
                    <a:lnTo>
                      <a:pt x="194" y="44"/>
                    </a:lnTo>
                    <a:lnTo>
                      <a:pt x="210" y="56"/>
                    </a:lnTo>
                    <a:lnTo>
                      <a:pt x="222" y="72"/>
                    </a:lnTo>
                    <a:lnTo>
                      <a:pt x="232" y="92"/>
                    </a:lnTo>
                    <a:lnTo>
                      <a:pt x="240" y="112"/>
                    </a:lnTo>
                    <a:lnTo>
                      <a:pt x="242" y="134"/>
                    </a:lnTo>
                    <a:lnTo>
                      <a:pt x="242" y="134"/>
                    </a:lnTo>
                    <a:lnTo>
                      <a:pt x="240" y="142"/>
                    </a:lnTo>
                    <a:lnTo>
                      <a:pt x="238" y="152"/>
                    </a:lnTo>
                    <a:lnTo>
                      <a:pt x="232" y="172"/>
                    </a:lnTo>
                    <a:lnTo>
                      <a:pt x="220" y="194"/>
                    </a:lnTo>
                    <a:lnTo>
                      <a:pt x="210" y="216"/>
                    </a:lnTo>
                    <a:lnTo>
                      <a:pt x="210" y="216"/>
                    </a:lnTo>
                    <a:lnTo>
                      <a:pt x="190" y="254"/>
                    </a:lnTo>
                    <a:lnTo>
                      <a:pt x="190" y="25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86" name="Freeform 133"/>
              <p:cNvSpPr>
                <a:spLocks/>
              </p:cNvSpPr>
              <p:nvPr/>
            </p:nvSpPr>
            <p:spPr bwMode="auto">
              <a:xfrm>
                <a:off x="7342188" y="339725"/>
                <a:ext cx="123825" cy="123825"/>
              </a:xfrm>
              <a:custGeom>
                <a:avLst/>
                <a:gdLst/>
                <a:ahLst/>
                <a:cxnLst>
                  <a:cxn ang="0">
                    <a:pos x="72" y="0"/>
                  </a:cxn>
                  <a:cxn ang="0">
                    <a:pos x="72" y="0"/>
                  </a:cxn>
                  <a:cxn ang="0">
                    <a:pos x="58" y="0"/>
                  </a:cxn>
                  <a:cxn ang="0">
                    <a:pos x="44" y="4"/>
                  </a:cxn>
                  <a:cxn ang="0">
                    <a:pos x="32" y="12"/>
                  </a:cxn>
                  <a:cxn ang="0">
                    <a:pos x="22" y="20"/>
                  </a:cxn>
                  <a:cxn ang="0">
                    <a:pos x="12" y="32"/>
                  </a:cxn>
                  <a:cxn ang="0">
                    <a:pos x="6" y="44"/>
                  </a:cxn>
                  <a:cxn ang="0">
                    <a:pos x="2" y="56"/>
                  </a:cxn>
                  <a:cxn ang="0">
                    <a:pos x="0" y="72"/>
                  </a:cxn>
                  <a:cxn ang="0">
                    <a:pos x="0" y="72"/>
                  </a:cxn>
                  <a:cxn ang="0">
                    <a:pos x="2" y="76"/>
                  </a:cxn>
                  <a:cxn ang="0">
                    <a:pos x="6" y="78"/>
                  </a:cxn>
                  <a:cxn ang="0">
                    <a:pos x="6" y="78"/>
                  </a:cxn>
                  <a:cxn ang="0">
                    <a:pos x="10" y="76"/>
                  </a:cxn>
                  <a:cxn ang="0">
                    <a:pos x="12" y="72"/>
                  </a:cxn>
                  <a:cxn ang="0">
                    <a:pos x="12" y="72"/>
                  </a:cxn>
                  <a:cxn ang="0">
                    <a:pos x="14" y="60"/>
                  </a:cxn>
                  <a:cxn ang="0">
                    <a:pos x="18" y="48"/>
                  </a:cxn>
                  <a:cxn ang="0">
                    <a:pos x="22" y="38"/>
                  </a:cxn>
                  <a:cxn ang="0">
                    <a:pos x="30" y="28"/>
                  </a:cxn>
                  <a:cxn ang="0">
                    <a:pos x="40" y="22"/>
                  </a:cxn>
                  <a:cxn ang="0">
                    <a:pos x="50" y="16"/>
                  </a:cxn>
                  <a:cxn ang="0">
                    <a:pos x="60" y="12"/>
                  </a:cxn>
                  <a:cxn ang="0">
                    <a:pos x="72" y="12"/>
                  </a:cxn>
                  <a:cxn ang="0">
                    <a:pos x="72" y="12"/>
                  </a:cxn>
                  <a:cxn ang="0">
                    <a:pos x="78" y="10"/>
                  </a:cxn>
                  <a:cxn ang="0">
                    <a:pos x="78" y="6"/>
                  </a:cxn>
                  <a:cxn ang="0">
                    <a:pos x="78" y="6"/>
                  </a:cxn>
                  <a:cxn ang="0">
                    <a:pos x="78" y="0"/>
                  </a:cxn>
                  <a:cxn ang="0">
                    <a:pos x="72" y="0"/>
                  </a:cxn>
                  <a:cxn ang="0">
                    <a:pos x="72" y="0"/>
                  </a:cxn>
                </a:cxnLst>
                <a:rect l="0" t="0" r="r" b="b"/>
                <a:pathLst>
                  <a:path w="78" h="78">
                    <a:moveTo>
                      <a:pt x="72" y="0"/>
                    </a:moveTo>
                    <a:lnTo>
                      <a:pt x="72" y="0"/>
                    </a:lnTo>
                    <a:lnTo>
                      <a:pt x="58" y="0"/>
                    </a:lnTo>
                    <a:lnTo>
                      <a:pt x="44" y="4"/>
                    </a:lnTo>
                    <a:lnTo>
                      <a:pt x="32" y="12"/>
                    </a:lnTo>
                    <a:lnTo>
                      <a:pt x="22" y="20"/>
                    </a:lnTo>
                    <a:lnTo>
                      <a:pt x="12" y="32"/>
                    </a:lnTo>
                    <a:lnTo>
                      <a:pt x="6" y="44"/>
                    </a:lnTo>
                    <a:lnTo>
                      <a:pt x="2" y="56"/>
                    </a:lnTo>
                    <a:lnTo>
                      <a:pt x="0" y="72"/>
                    </a:lnTo>
                    <a:lnTo>
                      <a:pt x="0" y="72"/>
                    </a:lnTo>
                    <a:lnTo>
                      <a:pt x="2" y="76"/>
                    </a:lnTo>
                    <a:lnTo>
                      <a:pt x="6" y="78"/>
                    </a:lnTo>
                    <a:lnTo>
                      <a:pt x="6" y="78"/>
                    </a:lnTo>
                    <a:lnTo>
                      <a:pt x="10" y="76"/>
                    </a:lnTo>
                    <a:lnTo>
                      <a:pt x="12" y="72"/>
                    </a:lnTo>
                    <a:lnTo>
                      <a:pt x="12" y="72"/>
                    </a:lnTo>
                    <a:lnTo>
                      <a:pt x="14" y="60"/>
                    </a:lnTo>
                    <a:lnTo>
                      <a:pt x="18" y="48"/>
                    </a:lnTo>
                    <a:lnTo>
                      <a:pt x="22" y="38"/>
                    </a:lnTo>
                    <a:lnTo>
                      <a:pt x="30" y="28"/>
                    </a:lnTo>
                    <a:lnTo>
                      <a:pt x="40" y="22"/>
                    </a:lnTo>
                    <a:lnTo>
                      <a:pt x="50" y="16"/>
                    </a:lnTo>
                    <a:lnTo>
                      <a:pt x="60" y="12"/>
                    </a:lnTo>
                    <a:lnTo>
                      <a:pt x="72" y="12"/>
                    </a:lnTo>
                    <a:lnTo>
                      <a:pt x="72" y="12"/>
                    </a:lnTo>
                    <a:lnTo>
                      <a:pt x="78" y="10"/>
                    </a:lnTo>
                    <a:lnTo>
                      <a:pt x="78" y="6"/>
                    </a:lnTo>
                    <a:lnTo>
                      <a:pt x="78" y="6"/>
                    </a:lnTo>
                    <a:lnTo>
                      <a:pt x="78" y="0"/>
                    </a:lnTo>
                    <a:lnTo>
                      <a:pt x="72" y="0"/>
                    </a:lnTo>
                    <a:lnTo>
                      <a:pt x="72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</p:grpSp>
      </p:grpSp>
      <p:grpSp>
        <p:nvGrpSpPr>
          <p:cNvPr id="90" name="组 89"/>
          <p:cNvGrpSpPr/>
          <p:nvPr/>
        </p:nvGrpSpPr>
        <p:grpSpPr>
          <a:xfrm>
            <a:off x="9815873" y="2828674"/>
            <a:ext cx="1207976" cy="1200655"/>
            <a:chOff x="4371975" y="1790700"/>
            <a:chExt cx="523875" cy="520700"/>
          </a:xfrm>
          <a:solidFill>
            <a:schemeClr val="bg1"/>
          </a:solidFill>
        </p:grpSpPr>
        <p:sp>
          <p:nvSpPr>
            <p:cNvPr id="91" name="Freeform 105"/>
            <p:cNvSpPr>
              <a:spLocks noEditPoints="1"/>
            </p:cNvSpPr>
            <p:nvPr/>
          </p:nvSpPr>
          <p:spPr bwMode="auto">
            <a:xfrm>
              <a:off x="4371975" y="1790700"/>
              <a:ext cx="523875" cy="520700"/>
            </a:xfrm>
            <a:custGeom>
              <a:avLst/>
              <a:gdLst/>
              <a:ahLst/>
              <a:cxnLst>
                <a:cxn ang="0">
                  <a:pos x="328" y="140"/>
                </a:cxn>
                <a:cxn ang="0">
                  <a:pos x="304" y="76"/>
                </a:cxn>
                <a:cxn ang="0">
                  <a:pos x="270" y="38"/>
                </a:cxn>
                <a:cxn ang="0">
                  <a:pos x="222" y="10"/>
                </a:cxn>
                <a:cxn ang="0">
                  <a:pos x="180" y="0"/>
                </a:cxn>
                <a:cxn ang="0">
                  <a:pos x="150" y="0"/>
                </a:cxn>
                <a:cxn ang="0">
                  <a:pos x="108" y="10"/>
                </a:cxn>
                <a:cxn ang="0">
                  <a:pos x="40" y="18"/>
                </a:cxn>
                <a:cxn ang="0">
                  <a:pos x="26" y="76"/>
                </a:cxn>
                <a:cxn ang="0">
                  <a:pos x="2" y="140"/>
                </a:cxn>
                <a:cxn ang="0">
                  <a:pos x="2" y="188"/>
                </a:cxn>
                <a:cxn ang="0">
                  <a:pos x="28" y="254"/>
                </a:cxn>
                <a:cxn ang="0">
                  <a:pos x="62" y="292"/>
                </a:cxn>
                <a:cxn ang="0">
                  <a:pos x="110" y="318"/>
                </a:cxn>
                <a:cxn ang="0">
                  <a:pos x="150" y="328"/>
                </a:cxn>
                <a:cxn ang="0">
                  <a:pos x="180" y="328"/>
                </a:cxn>
                <a:cxn ang="0">
                  <a:pos x="220" y="318"/>
                </a:cxn>
                <a:cxn ang="0">
                  <a:pos x="290" y="314"/>
                </a:cxn>
                <a:cxn ang="0">
                  <a:pos x="302" y="254"/>
                </a:cxn>
                <a:cxn ang="0">
                  <a:pos x="328" y="188"/>
                </a:cxn>
                <a:cxn ang="0">
                  <a:pos x="26" y="164"/>
                </a:cxn>
                <a:cxn ang="0">
                  <a:pos x="28" y="136"/>
                </a:cxn>
                <a:cxn ang="0">
                  <a:pos x="42" y="98"/>
                </a:cxn>
                <a:cxn ang="0">
                  <a:pos x="66" y="66"/>
                </a:cxn>
                <a:cxn ang="0">
                  <a:pos x="98" y="42"/>
                </a:cxn>
                <a:cxn ang="0">
                  <a:pos x="136" y="28"/>
                </a:cxn>
                <a:cxn ang="0">
                  <a:pos x="164" y="24"/>
                </a:cxn>
                <a:cxn ang="0">
                  <a:pos x="206" y="30"/>
                </a:cxn>
                <a:cxn ang="0">
                  <a:pos x="244" y="48"/>
                </a:cxn>
                <a:cxn ang="0">
                  <a:pos x="272" y="76"/>
                </a:cxn>
                <a:cxn ang="0">
                  <a:pos x="294" y="110"/>
                </a:cxn>
                <a:cxn ang="0">
                  <a:pos x="304" y="150"/>
                </a:cxn>
                <a:cxn ang="0">
                  <a:pos x="304" y="178"/>
                </a:cxn>
                <a:cxn ang="0">
                  <a:pos x="294" y="218"/>
                </a:cxn>
                <a:cxn ang="0">
                  <a:pos x="272" y="254"/>
                </a:cxn>
                <a:cxn ang="0">
                  <a:pos x="244" y="280"/>
                </a:cxn>
                <a:cxn ang="0">
                  <a:pos x="206" y="298"/>
                </a:cxn>
                <a:cxn ang="0">
                  <a:pos x="164" y="304"/>
                </a:cxn>
                <a:cxn ang="0">
                  <a:pos x="136" y="302"/>
                </a:cxn>
                <a:cxn ang="0">
                  <a:pos x="98" y="288"/>
                </a:cxn>
                <a:cxn ang="0">
                  <a:pos x="66" y="264"/>
                </a:cxn>
                <a:cxn ang="0">
                  <a:pos x="42" y="230"/>
                </a:cxn>
                <a:cxn ang="0">
                  <a:pos x="28" y="192"/>
                </a:cxn>
                <a:cxn ang="0">
                  <a:pos x="26" y="164"/>
                </a:cxn>
              </a:cxnLst>
              <a:rect l="0" t="0" r="r" b="b"/>
              <a:pathLst>
                <a:path w="330" h="328">
                  <a:moveTo>
                    <a:pt x="330" y="164"/>
                  </a:moveTo>
                  <a:lnTo>
                    <a:pt x="330" y="164"/>
                  </a:lnTo>
                  <a:lnTo>
                    <a:pt x="328" y="140"/>
                  </a:lnTo>
                  <a:lnTo>
                    <a:pt x="322" y="118"/>
                  </a:lnTo>
                  <a:lnTo>
                    <a:pt x="314" y="96"/>
                  </a:lnTo>
                  <a:lnTo>
                    <a:pt x="304" y="76"/>
                  </a:lnTo>
                  <a:lnTo>
                    <a:pt x="326" y="54"/>
                  </a:lnTo>
                  <a:lnTo>
                    <a:pt x="290" y="18"/>
                  </a:lnTo>
                  <a:lnTo>
                    <a:pt x="270" y="38"/>
                  </a:lnTo>
                  <a:lnTo>
                    <a:pt x="270" y="38"/>
                  </a:lnTo>
                  <a:lnTo>
                    <a:pt x="246" y="22"/>
                  </a:lnTo>
                  <a:lnTo>
                    <a:pt x="222" y="10"/>
                  </a:lnTo>
                  <a:lnTo>
                    <a:pt x="208" y="6"/>
                  </a:lnTo>
                  <a:lnTo>
                    <a:pt x="194" y="2"/>
                  </a:lnTo>
                  <a:lnTo>
                    <a:pt x="180" y="0"/>
                  </a:lnTo>
                  <a:lnTo>
                    <a:pt x="164" y="0"/>
                  </a:lnTo>
                  <a:lnTo>
                    <a:pt x="164" y="0"/>
                  </a:lnTo>
                  <a:lnTo>
                    <a:pt x="150" y="0"/>
                  </a:lnTo>
                  <a:lnTo>
                    <a:pt x="136" y="2"/>
                  </a:lnTo>
                  <a:lnTo>
                    <a:pt x="122" y="6"/>
                  </a:lnTo>
                  <a:lnTo>
                    <a:pt x="108" y="10"/>
                  </a:lnTo>
                  <a:lnTo>
                    <a:pt x="84" y="22"/>
                  </a:lnTo>
                  <a:lnTo>
                    <a:pt x="60" y="38"/>
                  </a:lnTo>
                  <a:lnTo>
                    <a:pt x="40" y="18"/>
                  </a:lnTo>
                  <a:lnTo>
                    <a:pt x="4" y="54"/>
                  </a:lnTo>
                  <a:lnTo>
                    <a:pt x="26" y="76"/>
                  </a:lnTo>
                  <a:lnTo>
                    <a:pt x="26" y="76"/>
                  </a:lnTo>
                  <a:lnTo>
                    <a:pt x="16" y="96"/>
                  </a:lnTo>
                  <a:lnTo>
                    <a:pt x="8" y="118"/>
                  </a:lnTo>
                  <a:lnTo>
                    <a:pt x="2" y="140"/>
                  </a:lnTo>
                  <a:lnTo>
                    <a:pt x="0" y="164"/>
                  </a:lnTo>
                  <a:lnTo>
                    <a:pt x="0" y="164"/>
                  </a:lnTo>
                  <a:lnTo>
                    <a:pt x="2" y="188"/>
                  </a:lnTo>
                  <a:lnTo>
                    <a:pt x="8" y="212"/>
                  </a:lnTo>
                  <a:lnTo>
                    <a:pt x="16" y="234"/>
                  </a:lnTo>
                  <a:lnTo>
                    <a:pt x="28" y="254"/>
                  </a:lnTo>
                  <a:lnTo>
                    <a:pt x="4" y="278"/>
                  </a:lnTo>
                  <a:lnTo>
                    <a:pt x="40" y="314"/>
                  </a:lnTo>
                  <a:lnTo>
                    <a:pt x="62" y="292"/>
                  </a:lnTo>
                  <a:lnTo>
                    <a:pt x="62" y="292"/>
                  </a:lnTo>
                  <a:lnTo>
                    <a:pt x="84" y="308"/>
                  </a:lnTo>
                  <a:lnTo>
                    <a:pt x="110" y="318"/>
                  </a:lnTo>
                  <a:lnTo>
                    <a:pt x="122" y="322"/>
                  </a:lnTo>
                  <a:lnTo>
                    <a:pt x="136" y="326"/>
                  </a:lnTo>
                  <a:lnTo>
                    <a:pt x="150" y="328"/>
                  </a:lnTo>
                  <a:lnTo>
                    <a:pt x="164" y="328"/>
                  </a:lnTo>
                  <a:lnTo>
                    <a:pt x="164" y="328"/>
                  </a:lnTo>
                  <a:lnTo>
                    <a:pt x="180" y="328"/>
                  </a:lnTo>
                  <a:lnTo>
                    <a:pt x="194" y="326"/>
                  </a:lnTo>
                  <a:lnTo>
                    <a:pt x="208" y="322"/>
                  </a:lnTo>
                  <a:lnTo>
                    <a:pt x="220" y="318"/>
                  </a:lnTo>
                  <a:lnTo>
                    <a:pt x="246" y="308"/>
                  </a:lnTo>
                  <a:lnTo>
                    <a:pt x="268" y="292"/>
                  </a:lnTo>
                  <a:lnTo>
                    <a:pt x="290" y="314"/>
                  </a:lnTo>
                  <a:lnTo>
                    <a:pt x="326" y="278"/>
                  </a:lnTo>
                  <a:lnTo>
                    <a:pt x="302" y="254"/>
                  </a:lnTo>
                  <a:lnTo>
                    <a:pt x="302" y="254"/>
                  </a:lnTo>
                  <a:lnTo>
                    <a:pt x="314" y="234"/>
                  </a:lnTo>
                  <a:lnTo>
                    <a:pt x="322" y="212"/>
                  </a:lnTo>
                  <a:lnTo>
                    <a:pt x="328" y="188"/>
                  </a:lnTo>
                  <a:lnTo>
                    <a:pt x="330" y="164"/>
                  </a:lnTo>
                  <a:lnTo>
                    <a:pt x="330" y="164"/>
                  </a:lnTo>
                  <a:close/>
                  <a:moveTo>
                    <a:pt x="26" y="164"/>
                  </a:moveTo>
                  <a:lnTo>
                    <a:pt x="26" y="164"/>
                  </a:lnTo>
                  <a:lnTo>
                    <a:pt x="26" y="150"/>
                  </a:lnTo>
                  <a:lnTo>
                    <a:pt x="28" y="136"/>
                  </a:lnTo>
                  <a:lnTo>
                    <a:pt x="32" y="122"/>
                  </a:lnTo>
                  <a:lnTo>
                    <a:pt x="36" y="110"/>
                  </a:lnTo>
                  <a:lnTo>
                    <a:pt x="42" y="98"/>
                  </a:lnTo>
                  <a:lnTo>
                    <a:pt x="50" y="86"/>
                  </a:lnTo>
                  <a:lnTo>
                    <a:pt x="58" y="76"/>
                  </a:lnTo>
                  <a:lnTo>
                    <a:pt x="66" y="66"/>
                  </a:lnTo>
                  <a:lnTo>
                    <a:pt x="76" y="56"/>
                  </a:lnTo>
                  <a:lnTo>
                    <a:pt x="86" y="48"/>
                  </a:lnTo>
                  <a:lnTo>
                    <a:pt x="98" y="42"/>
                  </a:lnTo>
                  <a:lnTo>
                    <a:pt x="110" y="36"/>
                  </a:lnTo>
                  <a:lnTo>
                    <a:pt x="124" y="30"/>
                  </a:lnTo>
                  <a:lnTo>
                    <a:pt x="136" y="28"/>
                  </a:lnTo>
                  <a:lnTo>
                    <a:pt x="150" y="26"/>
                  </a:lnTo>
                  <a:lnTo>
                    <a:pt x="164" y="24"/>
                  </a:lnTo>
                  <a:lnTo>
                    <a:pt x="164" y="24"/>
                  </a:lnTo>
                  <a:lnTo>
                    <a:pt x="180" y="26"/>
                  </a:lnTo>
                  <a:lnTo>
                    <a:pt x="194" y="28"/>
                  </a:lnTo>
                  <a:lnTo>
                    <a:pt x="206" y="30"/>
                  </a:lnTo>
                  <a:lnTo>
                    <a:pt x="220" y="36"/>
                  </a:lnTo>
                  <a:lnTo>
                    <a:pt x="232" y="42"/>
                  </a:lnTo>
                  <a:lnTo>
                    <a:pt x="244" y="48"/>
                  </a:lnTo>
                  <a:lnTo>
                    <a:pt x="254" y="56"/>
                  </a:lnTo>
                  <a:lnTo>
                    <a:pt x="264" y="66"/>
                  </a:lnTo>
                  <a:lnTo>
                    <a:pt x="272" y="76"/>
                  </a:lnTo>
                  <a:lnTo>
                    <a:pt x="280" y="86"/>
                  </a:lnTo>
                  <a:lnTo>
                    <a:pt x="288" y="98"/>
                  </a:lnTo>
                  <a:lnTo>
                    <a:pt x="294" y="110"/>
                  </a:lnTo>
                  <a:lnTo>
                    <a:pt x="298" y="122"/>
                  </a:lnTo>
                  <a:lnTo>
                    <a:pt x="302" y="136"/>
                  </a:lnTo>
                  <a:lnTo>
                    <a:pt x="304" y="150"/>
                  </a:lnTo>
                  <a:lnTo>
                    <a:pt x="304" y="164"/>
                  </a:lnTo>
                  <a:lnTo>
                    <a:pt x="304" y="164"/>
                  </a:lnTo>
                  <a:lnTo>
                    <a:pt x="304" y="178"/>
                  </a:lnTo>
                  <a:lnTo>
                    <a:pt x="302" y="192"/>
                  </a:lnTo>
                  <a:lnTo>
                    <a:pt x="298" y="206"/>
                  </a:lnTo>
                  <a:lnTo>
                    <a:pt x="294" y="218"/>
                  </a:lnTo>
                  <a:lnTo>
                    <a:pt x="288" y="230"/>
                  </a:lnTo>
                  <a:lnTo>
                    <a:pt x="280" y="242"/>
                  </a:lnTo>
                  <a:lnTo>
                    <a:pt x="272" y="254"/>
                  </a:lnTo>
                  <a:lnTo>
                    <a:pt x="264" y="264"/>
                  </a:lnTo>
                  <a:lnTo>
                    <a:pt x="254" y="272"/>
                  </a:lnTo>
                  <a:lnTo>
                    <a:pt x="244" y="280"/>
                  </a:lnTo>
                  <a:lnTo>
                    <a:pt x="232" y="288"/>
                  </a:lnTo>
                  <a:lnTo>
                    <a:pt x="220" y="294"/>
                  </a:lnTo>
                  <a:lnTo>
                    <a:pt x="206" y="298"/>
                  </a:lnTo>
                  <a:lnTo>
                    <a:pt x="194" y="302"/>
                  </a:lnTo>
                  <a:lnTo>
                    <a:pt x="180" y="304"/>
                  </a:lnTo>
                  <a:lnTo>
                    <a:pt x="164" y="304"/>
                  </a:lnTo>
                  <a:lnTo>
                    <a:pt x="164" y="304"/>
                  </a:lnTo>
                  <a:lnTo>
                    <a:pt x="150" y="304"/>
                  </a:lnTo>
                  <a:lnTo>
                    <a:pt x="136" y="302"/>
                  </a:lnTo>
                  <a:lnTo>
                    <a:pt x="124" y="298"/>
                  </a:lnTo>
                  <a:lnTo>
                    <a:pt x="110" y="294"/>
                  </a:lnTo>
                  <a:lnTo>
                    <a:pt x="98" y="288"/>
                  </a:lnTo>
                  <a:lnTo>
                    <a:pt x="86" y="280"/>
                  </a:lnTo>
                  <a:lnTo>
                    <a:pt x="76" y="272"/>
                  </a:lnTo>
                  <a:lnTo>
                    <a:pt x="66" y="264"/>
                  </a:lnTo>
                  <a:lnTo>
                    <a:pt x="58" y="254"/>
                  </a:lnTo>
                  <a:lnTo>
                    <a:pt x="50" y="242"/>
                  </a:lnTo>
                  <a:lnTo>
                    <a:pt x="42" y="230"/>
                  </a:lnTo>
                  <a:lnTo>
                    <a:pt x="36" y="218"/>
                  </a:lnTo>
                  <a:lnTo>
                    <a:pt x="32" y="206"/>
                  </a:lnTo>
                  <a:lnTo>
                    <a:pt x="28" y="192"/>
                  </a:lnTo>
                  <a:lnTo>
                    <a:pt x="26" y="178"/>
                  </a:lnTo>
                  <a:lnTo>
                    <a:pt x="26" y="164"/>
                  </a:lnTo>
                  <a:lnTo>
                    <a:pt x="26" y="16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92" name="Freeform 106"/>
            <p:cNvSpPr>
              <a:spLocks/>
            </p:cNvSpPr>
            <p:nvPr/>
          </p:nvSpPr>
          <p:spPr bwMode="auto">
            <a:xfrm>
              <a:off x="4483100" y="1901825"/>
              <a:ext cx="301625" cy="298450"/>
            </a:xfrm>
            <a:custGeom>
              <a:avLst/>
              <a:gdLst/>
              <a:ahLst/>
              <a:cxnLst>
                <a:cxn ang="0">
                  <a:pos x="94" y="0"/>
                </a:cxn>
                <a:cxn ang="0">
                  <a:pos x="94" y="0"/>
                </a:cxn>
                <a:cxn ang="0">
                  <a:pos x="80" y="0"/>
                </a:cxn>
                <a:cxn ang="0">
                  <a:pos x="66" y="4"/>
                </a:cxn>
                <a:cxn ang="0">
                  <a:pos x="54" y="8"/>
                </a:cxn>
                <a:cxn ang="0">
                  <a:pos x="42" y="16"/>
                </a:cxn>
                <a:cxn ang="0">
                  <a:pos x="42" y="16"/>
                </a:cxn>
                <a:cxn ang="0">
                  <a:pos x="32" y="22"/>
                </a:cxn>
                <a:cxn ang="0">
                  <a:pos x="24" y="30"/>
                </a:cxn>
                <a:cxn ang="0">
                  <a:pos x="18" y="40"/>
                </a:cxn>
                <a:cxn ang="0">
                  <a:pos x="12" y="50"/>
                </a:cxn>
                <a:cxn ang="0">
                  <a:pos x="6" y="60"/>
                </a:cxn>
                <a:cxn ang="0">
                  <a:pos x="4" y="70"/>
                </a:cxn>
                <a:cxn ang="0">
                  <a:pos x="2" y="82"/>
                </a:cxn>
                <a:cxn ang="0">
                  <a:pos x="0" y="94"/>
                </a:cxn>
                <a:cxn ang="0">
                  <a:pos x="0" y="94"/>
                </a:cxn>
                <a:cxn ang="0">
                  <a:pos x="2" y="114"/>
                </a:cxn>
                <a:cxn ang="0">
                  <a:pos x="8" y="132"/>
                </a:cxn>
                <a:cxn ang="0">
                  <a:pos x="16" y="148"/>
                </a:cxn>
                <a:cxn ang="0">
                  <a:pos x="28" y="162"/>
                </a:cxn>
                <a:cxn ang="0">
                  <a:pos x="42" y="172"/>
                </a:cxn>
                <a:cxn ang="0">
                  <a:pos x="58" y="182"/>
                </a:cxn>
                <a:cxn ang="0">
                  <a:pos x="76" y="188"/>
                </a:cxn>
                <a:cxn ang="0">
                  <a:pos x="94" y="188"/>
                </a:cxn>
                <a:cxn ang="0">
                  <a:pos x="94" y="188"/>
                </a:cxn>
                <a:cxn ang="0">
                  <a:pos x="94" y="188"/>
                </a:cxn>
                <a:cxn ang="0">
                  <a:pos x="94" y="188"/>
                </a:cxn>
                <a:cxn ang="0">
                  <a:pos x="94" y="188"/>
                </a:cxn>
                <a:cxn ang="0">
                  <a:pos x="94" y="188"/>
                </a:cxn>
                <a:cxn ang="0">
                  <a:pos x="114" y="188"/>
                </a:cxn>
                <a:cxn ang="0">
                  <a:pos x="114" y="188"/>
                </a:cxn>
                <a:cxn ang="0">
                  <a:pos x="130" y="182"/>
                </a:cxn>
                <a:cxn ang="0">
                  <a:pos x="144" y="176"/>
                </a:cxn>
                <a:cxn ang="0">
                  <a:pos x="156" y="166"/>
                </a:cxn>
                <a:cxn ang="0">
                  <a:pos x="168" y="154"/>
                </a:cxn>
                <a:cxn ang="0">
                  <a:pos x="178" y="142"/>
                </a:cxn>
                <a:cxn ang="0">
                  <a:pos x="184" y="126"/>
                </a:cxn>
                <a:cxn ang="0">
                  <a:pos x="188" y="112"/>
                </a:cxn>
                <a:cxn ang="0">
                  <a:pos x="190" y="94"/>
                </a:cxn>
                <a:cxn ang="0">
                  <a:pos x="190" y="94"/>
                </a:cxn>
                <a:cxn ang="0">
                  <a:pos x="188" y="78"/>
                </a:cxn>
                <a:cxn ang="0">
                  <a:pos x="184" y="62"/>
                </a:cxn>
                <a:cxn ang="0">
                  <a:pos x="178" y="48"/>
                </a:cxn>
                <a:cxn ang="0">
                  <a:pos x="168" y="34"/>
                </a:cxn>
                <a:cxn ang="0">
                  <a:pos x="168" y="34"/>
                </a:cxn>
                <a:cxn ang="0">
                  <a:pos x="154" y="20"/>
                </a:cxn>
                <a:cxn ang="0">
                  <a:pos x="136" y="8"/>
                </a:cxn>
                <a:cxn ang="0">
                  <a:pos x="116" y="2"/>
                </a:cxn>
                <a:cxn ang="0">
                  <a:pos x="106" y="0"/>
                </a:cxn>
                <a:cxn ang="0">
                  <a:pos x="94" y="0"/>
                </a:cxn>
                <a:cxn ang="0">
                  <a:pos x="94" y="0"/>
                </a:cxn>
              </a:cxnLst>
              <a:rect l="0" t="0" r="r" b="b"/>
              <a:pathLst>
                <a:path w="190" h="188">
                  <a:moveTo>
                    <a:pt x="94" y="0"/>
                  </a:moveTo>
                  <a:lnTo>
                    <a:pt x="94" y="0"/>
                  </a:lnTo>
                  <a:lnTo>
                    <a:pt x="80" y="0"/>
                  </a:lnTo>
                  <a:lnTo>
                    <a:pt x="66" y="4"/>
                  </a:lnTo>
                  <a:lnTo>
                    <a:pt x="54" y="8"/>
                  </a:lnTo>
                  <a:lnTo>
                    <a:pt x="42" y="16"/>
                  </a:lnTo>
                  <a:lnTo>
                    <a:pt x="42" y="16"/>
                  </a:lnTo>
                  <a:lnTo>
                    <a:pt x="32" y="22"/>
                  </a:lnTo>
                  <a:lnTo>
                    <a:pt x="24" y="30"/>
                  </a:lnTo>
                  <a:lnTo>
                    <a:pt x="18" y="40"/>
                  </a:lnTo>
                  <a:lnTo>
                    <a:pt x="12" y="50"/>
                  </a:lnTo>
                  <a:lnTo>
                    <a:pt x="6" y="60"/>
                  </a:lnTo>
                  <a:lnTo>
                    <a:pt x="4" y="70"/>
                  </a:lnTo>
                  <a:lnTo>
                    <a:pt x="2" y="82"/>
                  </a:lnTo>
                  <a:lnTo>
                    <a:pt x="0" y="94"/>
                  </a:lnTo>
                  <a:lnTo>
                    <a:pt x="0" y="94"/>
                  </a:lnTo>
                  <a:lnTo>
                    <a:pt x="2" y="114"/>
                  </a:lnTo>
                  <a:lnTo>
                    <a:pt x="8" y="132"/>
                  </a:lnTo>
                  <a:lnTo>
                    <a:pt x="16" y="148"/>
                  </a:lnTo>
                  <a:lnTo>
                    <a:pt x="28" y="162"/>
                  </a:lnTo>
                  <a:lnTo>
                    <a:pt x="42" y="172"/>
                  </a:lnTo>
                  <a:lnTo>
                    <a:pt x="58" y="182"/>
                  </a:lnTo>
                  <a:lnTo>
                    <a:pt x="76" y="188"/>
                  </a:lnTo>
                  <a:lnTo>
                    <a:pt x="94" y="188"/>
                  </a:lnTo>
                  <a:lnTo>
                    <a:pt x="94" y="188"/>
                  </a:lnTo>
                  <a:lnTo>
                    <a:pt x="94" y="188"/>
                  </a:lnTo>
                  <a:lnTo>
                    <a:pt x="94" y="188"/>
                  </a:lnTo>
                  <a:lnTo>
                    <a:pt x="94" y="188"/>
                  </a:lnTo>
                  <a:lnTo>
                    <a:pt x="94" y="188"/>
                  </a:lnTo>
                  <a:lnTo>
                    <a:pt x="114" y="188"/>
                  </a:lnTo>
                  <a:lnTo>
                    <a:pt x="114" y="188"/>
                  </a:lnTo>
                  <a:lnTo>
                    <a:pt x="130" y="182"/>
                  </a:lnTo>
                  <a:lnTo>
                    <a:pt x="144" y="176"/>
                  </a:lnTo>
                  <a:lnTo>
                    <a:pt x="156" y="166"/>
                  </a:lnTo>
                  <a:lnTo>
                    <a:pt x="168" y="154"/>
                  </a:lnTo>
                  <a:lnTo>
                    <a:pt x="178" y="142"/>
                  </a:lnTo>
                  <a:lnTo>
                    <a:pt x="184" y="126"/>
                  </a:lnTo>
                  <a:lnTo>
                    <a:pt x="188" y="112"/>
                  </a:lnTo>
                  <a:lnTo>
                    <a:pt x="190" y="94"/>
                  </a:lnTo>
                  <a:lnTo>
                    <a:pt x="190" y="94"/>
                  </a:lnTo>
                  <a:lnTo>
                    <a:pt x="188" y="78"/>
                  </a:lnTo>
                  <a:lnTo>
                    <a:pt x="184" y="62"/>
                  </a:lnTo>
                  <a:lnTo>
                    <a:pt x="178" y="48"/>
                  </a:lnTo>
                  <a:lnTo>
                    <a:pt x="168" y="34"/>
                  </a:lnTo>
                  <a:lnTo>
                    <a:pt x="168" y="34"/>
                  </a:lnTo>
                  <a:lnTo>
                    <a:pt x="154" y="20"/>
                  </a:lnTo>
                  <a:lnTo>
                    <a:pt x="136" y="8"/>
                  </a:lnTo>
                  <a:lnTo>
                    <a:pt x="116" y="2"/>
                  </a:lnTo>
                  <a:lnTo>
                    <a:pt x="106" y="0"/>
                  </a:lnTo>
                  <a:lnTo>
                    <a:pt x="94" y="0"/>
                  </a:lnTo>
                  <a:lnTo>
                    <a:pt x="9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</p:grpSp>
      <p:sp>
        <p:nvSpPr>
          <p:cNvPr id="93" name="文本框 92"/>
          <p:cNvSpPr txBox="1"/>
          <p:nvPr/>
        </p:nvSpPr>
        <p:spPr>
          <a:xfrm>
            <a:off x="9845268" y="4785335"/>
            <a:ext cx="1148071" cy="4205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2133" b="1" dirty="0">
                <a:solidFill>
                  <a:schemeClr val="accent1"/>
                </a:solidFill>
              </a:rPr>
              <a:t>TARGET</a:t>
            </a:r>
            <a:endParaRPr kumimoji="1" lang="zh-CN" altLang="en-US" sz="2133" b="1" dirty="0">
              <a:solidFill>
                <a:schemeClr val="accent1"/>
              </a:solidFill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118617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燕尾形 5"/>
          <p:cNvSpPr/>
          <p:nvPr/>
        </p:nvSpPr>
        <p:spPr>
          <a:xfrm>
            <a:off x="1236706" y="3164546"/>
            <a:ext cx="2132449" cy="533041"/>
          </a:xfrm>
          <a:prstGeom prst="chevron">
            <a:avLst>
              <a:gd name="adj" fmla="val 60001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1867" b="1" dirty="0">
                <a:solidFill>
                  <a:schemeClr val="bg1"/>
                </a:solidFill>
              </a:rPr>
              <a:t>PART</a:t>
            </a:r>
            <a:r>
              <a:rPr kumimoji="1" lang="zh-CN" altLang="en-US" sz="1867" b="1" dirty="0">
                <a:solidFill>
                  <a:schemeClr val="bg1"/>
                </a:solidFill>
              </a:rPr>
              <a:t> </a:t>
            </a:r>
            <a:r>
              <a:rPr kumimoji="1" lang="en-US" altLang="zh-CN" sz="1867" b="1" dirty="0">
                <a:solidFill>
                  <a:schemeClr val="bg1"/>
                </a:solidFill>
              </a:rPr>
              <a:t>ONE</a:t>
            </a:r>
            <a:endParaRPr kumimoji="1" lang="zh-CN" altLang="en-US" sz="1867" b="1" dirty="0">
              <a:solidFill>
                <a:schemeClr val="bg1"/>
              </a:solidFill>
            </a:endParaRPr>
          </a:p>
        </p:txBody>
      </p:sp>
      <p:cxnSp>
        <p:nvCxnSpPr>
          <p:cNvPr id="10" name="直线连接符 9"/>
          <p:cNvCxnSpPr/>
          <p:nvPr/>
        </p:nvCxnSpPr>
        <p:spPr>
          <a:xfrm flipH="1" flipV="1">
            <a:off x="1806179" y="2215734"/>
            <a:ext cx="1139596" cy="888377"/>
          </a:xfrm>
          <a:prstGeom prst="line">
            <a:avLst/>
          </a:prstGeom>
          <a:ln w="19050" cmpd="sng">
            <a:solidFill>
              <a:schemeClr val="tx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燕尾形 14"/>
          <p:cNvSpPr/>
          <p:nvPr/>
        </p:nvSpPr>
        <p:spPr>
          <a:xfrm>
            <a:off x="3122352" y="3164546"/>
            <a:ext cx="2132449" cy="533041"/>
          </a:xfrm>
          <a:prstGeom prst="chevron">
            <a:avLst>
              <a:gd name="adj" fmla="val 60001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1867" b="1" dirty="0">
                <a:solidFill>
                  <a:schemeClr val="bg1"/>
                </a:solidFill>
              </a:rPr>
              <a:t>PART</a:t>
            </a:r>
            <a:r>
              <a:rPr kumimoji="1" lang="zh-CN" altLang="en-US" sz="1867" b="1" dirty="0">
                <a:solidFill>
                  <a:schemeClr val="bg1"/>
                </a:solidFill>
              </a:rPr>
              <a:t> </a:t>
            </a:r>
            <a:r>
              <a:rPr kumimoji="1" lang="en-US" altLang="zh-CN" sz="1867" b="1" dirty="0">
                <a:solidFill>
                  <a:schemeClr val="bg1"/>
                </a:solidFill>
              </a:rPr>
              <a:t>TWO</a:t>
            </a:r>
            <a:endParaRPr kumimoji="1" lang="zh-CN" altLang="en-US" sz="1867" b="1" dirty="0">
              <a:solidFill>
                <a:schemeClr val="bg1"/>
              </a:solidFill>
            </a:endParaRPr>
          </a:p>
        </p:txBody>
      </p:sp>
      <p:cxnSp>
        <p:nvCxnSpPr>
          <p:cNvPr id="16" name="直线连接符 15"/>
          <p:cNvCxnSpPr/>
          <p:nvPr/>
        </p:nvCxnSpPr>
        <p:spPr>
          <a:xfrm flipH="1">
            <a:off x="3691825" y="3758022"/>
            <a:ext cx="1139596" cy="888377"/>
          </a:xfrm>
          <a:prstGeom prst="line">
            <a:avLst/>
          </a:prstGeom>
          <a:ln w="19050" cmpd="sng">
            <a:solidFill>
              <a:schemeClr val="tx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直线连接符 16"/>
          <p:cNvCxnSpPr/>
          <p:nvPr/>
        </p:nvCxnSpPr>
        <p:spPr>
          <a:xfrm flipH="1" flipV="1">
            <a:off x="3691825" y="2215734"/>
            <a:ext cx="1139596" cy="888377"/>
          </a:xfrm>
          <a:prstGeom prst="line">
            <a:avLst/>
          </a:prstGeom>
          <a:ln w="19050" cmpd="sng">
            <a:solidFill>
              <a:schemeClr val="tx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燕尾形 18"/>
          <p:cNvSpPr/>
          <p:nvPr/>
        </p:nvSpPr>
        <p:spPr>
          <a:xfrm>
            <a:off x="5008000" y="3160416"/>
            <a:ext cx="2132449" cy="533041"/>
          </a:xfrm>
          <a:prstGeom prst="chevron">
            <a:avLst>
              <a:gd name="adj" fmla="val 60001"/>
            </a:avLst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1867" b="1" dirty="0">
                <a:solidFill>
                  <a:schemeClr val="bg1"/>
                </a:solidFill>
              </a:rPr>
              <a:t>PART</a:t>
            </a:r>
            <a:r>
              <a:rPr kumimoji="1" lang="zh-CN" altLang="en-US" sz="1867" b="1" dirty="0">
                <a:solidFill>
                  <a:schemeClr val="bg1"/>
                </a:solidFill>
              </a:rPr>
              <a:t> </a:t>
            </a:r>
            <a:r>
              <a:rPr kumimoji="1" lang="en-US" altLang="zh-CN" sz="1867" b="1" dirty="0">
                <a:solidFill>
                  <a:schemeClr val="bg1"/>
                </a:solidFill>
              </a:rPr>
              <a:t>THREE</a:t>
            </a:r>
            <a:endParaRPr kumimoji="1" lang="zh-CN" altLang="en-US" sz="1867" b="1" dirty="0">
              <a:solidFill>
                <a:schemeClr val="bg1"/>
              </a:solidFill>
            </a:endParaRPr>
          </a:p>
        </p:txBody>
      </p:sp>
      <p:cxnSp>
        <p:nvCxnSpPr>
          <p:cNvPr id="20" name="直线连接符 19"/>
          <p:cNvCxnSpPr/>
          <p:nvPr/>
        </p:nvCxnSpPr>
        <p:spPr>
          <a:xfrm flipH="1">
            <a:off x="5577473" y="3753892"/>
            <a:ext cx="1139596" cy="888377"/>
          </a:xfrm>
          <a:prstGeom prst="line">
            <a:avLst/>
          </a:prstGeom>
          <a:ln w="19050" cmpd="sng">
            <a:solidFill>
              <a:schemeClr val="tx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直线连接符 20"/>
          <p:cNvCxnSpPr/>
          <p:nvPr/>
        </p:nvCxnSpPr>
        <p:spPr>
          <a:xfrm flipH="1" flipV="1">
            <a:off x="5577473" y="2211604"/>
            <a:ext cx="1139596" cy="888377"/>
          </a:xfrm>
          <a:prstGeom prst="line">
            <a:avLst/>
          </a:prstGeom>
          <a:ln w="19050" cmpd="sng">
            <a:solidFill>
              <a:schemeClr val="tx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燕尾形 22"/>
          <p:cNvSpPr/>
          <p:nvPr/>
        </p:nvSpPr>
        <p:spPr>
          <a:xfrm>
            <a:off x="6893648" y="3164546"/>
            <a:ext cx="2132449" cy="533041"/>
          </a:xfrm>
          <a:prstGeom prst="chevron">
            <a:avLst>
              <a:gd name="adj" fmla="val 60001"/>
            </a:avLst>
          </a:prstGeom>
          <a:solidFill>
            <a:schemeClr val="accent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1867" b="1" dirty="0">
                <a:solidFill>
                  <a:schemeClr val="bg1"/>
                </a:solidFill>
              </a:rPr>
              <a:t>PART</a:t>
            </a:r>
            <a:r>
              <a:rPr kumimoji="1" lang="zh-CN" altLang="en-US" sz="1867" b="1" dirty="0">
                <a:solidFill>
                  <a:schemeClr val="bg1"/>
                </a:solidFill>
              </a:rPr>
              <a:t> </a:t>
            </a:r>
            <a:r>
              <a:rPr kumimoji="1" lang="en-US" altLang="zh-CN" sz="1867" b="1" dirty="0">
                <a:solidFill>
                  <a:schemeClr val="bg1"/>
                </a:solidFill>
              </a:rPr>
              <a:t>FOUR</a:t>
            </a:r>
            <a:endParaRPr kumimoji="1" lang="zh-CN" altLang="en-US" sz="1867" b="1" dirty="0">
              <a:solidFill>
                <a:schemeClr val="bg1"/>
              </a:solidFill>
            </a:endParaRPr>
          </a:p>
        </p:txBody>
      </p:sp>
      <p:cxnSp>
        <p:nvCxnSpPr>
          <p:cNvPr id="24" name="直线连接符 23"/>
          <p:cNvCxnSpPr/>
          <p:nvPr/>
        </p:nvCxnSpPr>
        <p:spPr>
          <a:xfrm flipH="1">
            <a:off x="7463121" y="3758022"/>
            <a:ext cx="1139596" cy="888377"/>
          </a:xfrm>
          <a:prstGeom prst="line">
            <a:avLst/>
          </a:prstGeom>
          <a:ln w="19050" cmpd="sng">
            <a:solidFill>
              <a:schemeClr val="tx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直线连接符 24"/>
          <p:cNvCxnSpPr/>
          <p:nvPr/>
        </p:nvCxnSpPr>
        <p:spPr>
          <a:xfrm flipH="1" flipV="1">
            <a:off x="7463121" y="2215734"/>
            <a:ext cx="1139596" cy="888377"/>
          </a:xfrm>
          <a:prstGeom prst="line">
            <a:avLst/>
          </a:prstGeom>
          <a:ln w="19050" cmpd="sng">
            <a:solidFill>
              <a:schemeClr val="tx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8" name="椭圆 27"/>
          <p:cNvSpPr/>
          <p:nvPr/>
        </p:nvSpPr>
        <p:spPr>
          <a:xfrm>
            <a:off x="9206594" y="2215734"/>
            <a:ext cx="2426533" cy="2426533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43" name="文本框 42"/>
          <p:cNvSpPr txBox="1"/>
          <p:nvPr/>
        </p:nvSpPr>
        <p:spPr>
          <a:xfrm>
            <a:off x="955533" y="1189571"/>
            <a:ext cx="1079142" cy="2974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333" b="1" dirty="0">
                <a:solidFill>
                  <a:schemeClr val="accent1"/>
                </a:solidFill>
              </a:rPr>
              <a:t>POINT</a:t>
            </a:r>
            <a:r>
              <a:rPr kumimoji="1" lang="zh-CN" altLang="en-US" sz="1333" b="1" dirty="0">
                <a:solidFill>
                  <a:schemeClr val="accent1"/>
                </a:solidFill>
              </a:rPr>
              <a:t> </a:t>
            </a:r>
            <a:r>
              <a:rPr kumimoji="1" lang="en-US" altLang="zh-CN" sz="1333" b="1" dirty="0">
                <a:solidFill>
                  <a:schemeClr val="accent1"/>
                </a:solidFill>
              </a:rPr>
              <a:t>ONE</a:t>
            </a:r>
            <a:endParaRPr kumimoji="1" lang="zh-CN" altLang="en-US" sz="1333" b="1" dirty="0">
              <a:solidFill>
                <a:schemeClr val="accent1"/>
              </a:solidFill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2908939" y="1189571"/>
            <a:ext cx="1079142" cy="2974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333" b="1" dirty="0">
                <a:solidFill>
                  <a:schemeClr val="accent2"/>
                </a:solidFill>
              </a:rPr>
              <a:t>POINT</a:t>
            </a:r>
            <a:r>
              <a:rPr kumimoji="1" lang="zh-CN" altLang="en-US" sz="1333" b="1" dirty="0">
                <a:solidFill>
                  <a:schemeClr val="accent2"/>
                </a:solidFill>
              </a:rPr>
              <a:t> </a:t>
            </a:r>
            <a:r>
              <a:rPr kumimoji="1" lang="en-US" altLang="zh-CN" sz="1333" b="1" dirty="0">
                <a:solidFill>
                  <a:schemeClr val="accent2"/>
                </a:solidFill>
              </a:rPr>
              <a:t>ONE</a:t>
            </a:r>
            <a:endParaRPr kumimoji="1" lang="zh-CN" altLang="en-US" sz="1333" b="1" dirty="0">
              <a:solidFill>
                <a:schemeClr val="accent2"/>
              </a:solidFill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4763662" y="1193931"/>
            <a:ext cx="1184940" cy="2974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333" b="1" dirty="0">
                <a:solidFill>
                  <a:schemeClr val="accent3"/>
                </a:solidFill>
              </a:rPr>
              <a:t>POINT</a:t>
            </a:r>
            <a:r>
              <a:rPr kumimoji="1" lang="zh-CN" altLang="en-US" sz="1333" b="1" dirty="0">
                <a:solidFill>
                  <a:schemeClr val="accent3"/>
                </a:solidFill>
              </a:rPr>
              <a:t> </a:t>
            </a:r>
            <a:r>
              <a:rPr kumimoji="1" lang="en-US" altLang="zh-CN" sz="1333" b="1" dirty="0">
                <a:solidFill>
                  <a:schemeClr val="accent3"/>
                </a:solidFill>
              </a:rPr>
              <a:t>THREE</a:t>
            </a:r>
            <a:endParaRPr kumimoji="1" lang="zh-CN" altLang="en-US" sz="1333" b="1" dirty="0">
              <a:solidFill>
                <a:schemeClr val="accent3"/>
              </a:solidFill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6717069" y="1193931"/>
            <a:ext cx="1154483" cy="2974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333" b="1" dirty="0">
                <a:solidFill>
                  <a:schemeClr val="accent6"/>
                </a:solidFill>
              </a:rPr>
              <a:t>POINT</a:t>
            </a:r>
            <a:r>
              <a:rPr kumimoji="1" lang="zh-CN" altLang="en-US" sz="1333" b="1" dirty="0">
                <a:solidFill>
                  <a:schemeClr val="accent6"/>
                </a:solidFill>
              </a:rPr>
              <a:t> </a:t>
            </a:r>
            <a:r>
              <a:rPr kumimoji="1" lang="en-US" altLang="zh-CN" sz="1333" b="1" dirty="0">
                <a:solidFill>
                  <a:schemeClr val="accent6"/>
                </a:solidFill>
              </a:rPr>
              <a:t>FOUR</a:t>
            </a:r>
            <a:endParaRPr kumimoji="1" lang="zh-CN" altLang="en-US" sz="1333" b="1" dirty="0">
              <a:solidFill>
                <a:schemeClr val="accent6"/>
              </a:solidFill>
            </a:endParaRPr>
          </a:p>
        </p:txBody>
      </p:sp>
      <p:cxnSp>
        <p:nvCxnSpPr>
          <p:cNvPr id="53" name="直线连接符 52"/>
          <p:cNvCxnSpPr/>
          <p:nvPr/>
        </p:nvCxnSpPr>
        <p:spPr>
          <a:xfrm flipH="1">
            <a:off x="1806179" y="3758022"/>
            <a:ext cx="1139596" cy="888377"/>
          </a:xfrm>
          <a:prstGeom prst="line">
            <a:avLst/>
          </a:prstGeom>
          <a:ln w="19050" cmpd="sng">
            <a:solidFill>
              <a:schemeClr val="tx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4" name="文本框 53"/>
          <p:cNvSpPr txBox="1"/>
          <p:nvPr/>
        </p:nvSpPr>
        <p:spPr>
          <a:xfrm>
            <a:off x="955533" y="5347248"/>
            <a:ext cx="1058303" cy="2974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333" b="1" dirty="0">
                <a:solidFill>
                  <a:schemeClr val="accent1"/>
                </a:solidFill>
              </a:rPr>
              <a:t>POINT</a:t>
            </a:r>
            <a:r>
              <a:rPr kumimoji="1" lang="zh-CN" altLang="en-US" sz="1333" b="1" dirty="0">
                <a:solidFill>
                  <a:schemeClr val="accent1"/>
                </a:solidFill>
              </a:rPr>
              <a:t> </a:t>
            </a:r>
            <a:r>
              <a:rPr kumimoji="1" lang="en-US" altLang="zh-CN" sz="1333" b="1" dirty="0">
                <a:solidFill>
                  <a:schemeClr val="accent1"/>
                </a:solidFill>
              </a:rPr>
              <a:t>FIVE</a:t>
            </a:r>
            <a:endParaRPr kumimoji="1" lang="zh-CN" altLang="en-US" sz="1333" b="1" dirty="0">
              <a:solidFill>
                <a:schemeClr val="accent1"/>
              </a:solidFill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2908940" y="5347248"/>
            <a:ext cx="973343" cy="2974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333" b="1" dirty="0">
                <a:solidFill>
                  <a:schemeClr val="accent2"/>
                </a:solidFill>
              </a:rPr>
              <a:t>POINT</a:t>
            </a:r>
            <a:r>
              <a:rPr kumimoji="1" lang="zh-CN" altLang="en-US" sz="1333" b="1" dirty="0">
                <a:solidFill>
                  <a:schemeClr val="accent2"/>
                </a:solidFill>
              </a:rPr>
              <a:t> </a:t>
            </a:r>
            <a:r>
              <a:rPr kumimoji="1" lang="en-US" altLang="zh-CN" sz="1333" b="1" dirty="0">
                <a:solidFill>
                  <a:schemeClr val="accent2"/>
                </a:solidFill>
              </a:rPr>
              <a:t>SIX</a:t>
            </a:r>
            <a:endParaRPr kumimoji="1" lang="zh-CN" altLang="en-US" sz="1333" b="1" dirty="0">
              <a:solidFill>
                <a:schemeClr val="accent2"/>
              </a:solidFill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4763663" y="5351608"/>
            <a:ext cx="1231427" cy="2974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333" b="1" dirty="0">
                <a:solidFill>
                  <a:schemeClr val="accent3"/>
                </a:solidFill>
              </a:rPr>
              <a:t>POINT</a:t>
            </a:r>
            <a:r>
              <a:rPr kumimoji="1" lang="zh-CN" altLang="en-US" sz="1333" b="1" dirty="0">
                <a:solidFill>
                  <a:schemeClr val="accent3"/>
                </a:solidFill>
              </a:rPr>
              <a:t> </a:t>
            </a:r>
            <a:r>
              <a:rPr kumimoji="1" lang="en-US" altLang="zh-CN" sz="1333" b="1" dirty="0">
                <a:solidFill>
                  <a:schemeClr val="accent3"/>
                </a:solidFill>
              </a:rPr>
              <a:t>SEVEN</a:t>
            </a:r>
            <a:endParaRPr kumimoji="1" lang="zh-CN" altLang="en-US" sz="1333" b="1" dirty="0">
              <a:solidFill>
                <a:schemeClr val="accent3"/>
              </a:solidFill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6717069" y="5351608"/>
            <a:ext cx="1189749" cy="2974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333" b="1" dirty="0">
                <a:solidFill>
                  <a:schemeClr val="accent6"/>
                </a:solidFill>
              </a:rPr>
              <a:t>POINT</a:t>
            </a:r>
            <a:r>
              <a:rPr kumimoji="1" lang="zh-CN" altLang="en-US" sz="1333" b="1" dirty="0">
                <a:solidFill>
                  <a:schemeClr val="accent6"/>
                </a:solidFill>
              </a:rPr>
              <a:t> </a:t>
            </a:r>
            <a:r>
              <a:rPr kumimoji="1" lang="en-US" altLang="zh-CN" sz="1333" b="1" dirty="0">
                <a:solidFill>
                  <a:schemeClr val="accent6"/>
                </a:solidFill>
              </a:rPr>
              <a:t>EIGHT</a:t>
            </a:r>
            <a:endParaRPr kumimoji="1" lang="zh-CN" altLang="en-US" sz="1333" b="1" dirty="0">
              <a:solidFill>
                <a:schemeClr val="accent6"/>
              </a:solidFill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168250" y="1517865"/>
            <a:ext cx="752016" cy="752016"/>
            <a:chOff x="875592" y="1138399"/>
            <a:chExt cx="564012" cy="564012"/>
          </a:xfrm>
        </p:grpSpPr>
        <p:sp>
          <p:nvSpPr>
            <p:cNvPr id="29" name="椭圆 28"/>
            <p:cNvSpPr/>
            <p:nvPr/>
          </p:nvSpPr>
          <p:spPr>
            <a:xfrm>
              <a:off x="875592" y="1138399"/>
              <a:ext cx="564012" cy="564012"/>
            </a:xfrm>
            <a:prstGeom prst="ellipse">
              <a:avLst/>
            </a:prstGeom>
            <a:noFill/>
            <a:ln w="19050" cmpd="sng">
              <a:solidFill>
                <a:schemeClr val="tx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58" name="Freeform 217"/>
            <p:cNvSpPr>
              <a:spLocks noEditPoints="1"/>
            </p:cNvSpPr>
            <p:nvPr/>
          </p:nvSpPr>
          <p:spPr bwMode="auto">
            <a:xfrm>
              <a:off x="1028388" y="1318291"/>
              <a:ext cx="275144" cy="200104"/>
            </a:xfrm>
            <a:custGeom>
              <a:avLst/>
              <a:gdLst/>
              <a:ahLst/>
              <a:cxnLst>
                <a:cxn ang="0">
                  <a:pos x="0" y="32"/>
                </a:cxn>
                <a:cxn ang="0">
                  <a:pos x="176" y="176"/>
                </a:cxn>
                <a:cxn ang="0">
                  <a:pos x="352" y="32"/>
                </a:cxn>
                <a:cxn ang="0">
                  <a:pos x="352" y="0"/>
                </a:cxn>
                <a:cxn ang="0">
                  <a:pos x="0" y="0"/>
                </a:cxn>
                <a:cxn ang="0">
                  <a:pos x="0" y="32"/>
                </a:cxn>
                <a:cxn ang="0">
                  <a:pos x="0" y="228"/>
                </a:cxn>
                <a:cxn ang="0">
                  <a:pos x="86" y="132"/>
                </a:cxn>
                <a:cxn ang="0">
                  <a:pos x="0" y="54"/>
                </a:cxn>
                <a:cxn ang="0">
                  <a:pos x="0" y="228"/>
                </a:cxn>
                <a:cxn ang="0">
                  <a:pos x="352" y="230"/>
                </a:cxn>
                <a:cxn ang="0">
                  <a:pos x="262" y="132"/>
                </a:cxn>
                <a:cxn ang="0">
                  <a:pos x="352" y="56"/>
                </a:cxn>
                <a:cxn ang="0">
                  <a:pos x="352" y="230"/>
                </a:cxn>
                <a:cxn ang="0">
                  <a:pos x="176" y="204"/>
                </a:cxn>
                <a:cxn ang="0">
                  <a:pos x="104" y="144"/>
                </a:cxn>
                <a:cxn ang="0">
                  <a:pos x="0" y="256"/>
                </a:cxn>
                <a:cxn ang="0">
                  <a:pos x="352" y="256"/>
                </a:cxn>
                <a:cxn ang="0">
                  <a:pos x="248" y="144"/>
                </a:cxn>
                <a:cxn ang="0">
                  <a:pos x="176" y="204"/>
                </a:cxn>
              </a:cxnLst>
              <a:rect l="0" t="0" r="r" b="b"/>
              <a:pathLst>
                <a:path w="352" h="256">
                  <a:moveTo>
                    <a:pt x="0" y="32"/>
                  </a:moveTo>
                  <a:lnTo>
                    <a:pt x="176" y="176"/>
                  </a:lnTo>
                  <a:lnTo>
                    <a:pt x="352" y="32"/>
                  </a:lnTo>
                  <a:lnTo>
                    <a:pt x="352" y="0"/>
                  </a:lnTo>
                  <a:lnTo>
                    <a:pt x="0" y="0"/>
                  </a:lnTo>
                  <a:lnTo>
                    <a:pt x="0" y="32"/>
                  </a:lnTo>
                  <a:close/>
                  <a:moveTo>
                    <a:pt x="0" y="228"/>
                  </a:moveTo>
                  <a:lnTo>
                    <a:pt x="86" y="132"/>
                  </a:lnTo>
                  <a:lnTo>
                    <a:pt x="0" y="54"/>
                  </a:lnTo>
                  <a:lnTo>
                    <a:pt x="0" y="228"/>
                  </a:lnTo>
                  <a:close/>
                  <a:moveTo>
                    <a:pt x="352" y="230"/>
                  </a:moveTo>
                  <a:lnTo>
                    <a:pt x="262" y="132"/>
                  </a:lnTo>
                  <a:lnTo>
                    <a:pt x="352" y="56"/>
                  </a:lnTo>
                  <a:lnTo>
                    <a:pt x="352" y="230"/>
                  </a:lnTo>
                  <a:close/>
                  <a:moveTo>
                    <a:pt x="176" y="204"/>
                  </a:moveTo>
                  <a:lnTo>
                    <a:pt x="104" y="144"/>
                  </a:lnTo>
                  <a:lnTo>
                    <a:pt x="0" y="256"/>
                  </a:lnTo>
                  <a:lnTo>
                    <a:pt x="352" y="256"/>
                  </a:lnTo>
                  <a:lnTo>
                    <a:pt x="248" y="144"/>
                  </a:lnTo>
                  <a:lnTo>
                    <a:pt x="176" y="204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940938" y="1517865"/>
            <a:ext cx="752016" cy="752016"/>
            <a:chOff x="3705108" y="1138399"/>
            <a:chExt cx="564012" cy="564012"/>
          </a:xfrm>
        </p:grpSpPr>
        <p:sp>
          <p:nvSpPr>
            <p:cNvPr id="31" name="椭圆 30"/>
            <p:cNvSpPr/>
            <p:nvPr/>
          </p:nvSpPr>
          <p:spPr>
            <a:xfrm>
              <a:off x="3705108" y="1138399"/>
              <a:ext cx="564012" cy="564012"/>
            </a:xfrm>
            <a:prstGeom prst="ellipse">
              <a:avLst/>
            </a:prstGeom>
            <a:noFill/>
            <a:ln w="19050" cmpd="sng">
              <a:solidFill>
                <a:schemeClr val="tx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59" name="Freeform 119"/>
            <p:cNvSpPr>
              <a:spLocks noEditPoints="1"/>
            </p:cNvSpPr>
            <p:nvPr/>
          </p:nvSpPr>
          <p:spPr bwMode="auto">
            <a:xfrm>
              <a:off x="3850289" y="1285083"/>
              <a:ext cx="270480" cy="270480"/>
            </a:xfrm>
            <a:custGeom>
              <a:avLst/>
              <a:gdLst/>
              <a:ahLst/>
              <a:cxnLst>
                <a:cxn ang="0">
                  <a:pos x="182" y="12"/>
                </a:cxn>
                <a:cxn ang="0">
                  <a:pos x="76" y="76"/>
                </a:cxn>
                <a:cxn ang="0">
                  <a:pos x="10" y="182"/>
                </a:cxn>
                <a:cxn ang="0">
                  <a:pos x="0" y="286"/>
                </a:cxn>
                <a:cxn ang="0">
                  <a:pos x="44" y="406"/>
                </a:cxn>
                <a:cxn ang="0">
                  <a:pos x="136" y="488"/>
                </a:cxn>
                <a:cxn ang="0">
                  <a:pos x="260" y="520"/>
                </a:cxn>
                <a:cxn ang="0">
                  <a:pos x="360" y="500"/>
                </a:cxn>
                <a:cxn ang="0">
                  <a:pos x="460" y="426"/>
                </a:cxn>
                <a:cxn ang="0">
                  <a:pos x="514" y="312"/>
                </a:cxn>
                <a:cxn ang="0">
                  <a:pos x="514" y="208"/>
                </a:cxn>
                <a:cxn ang="0">
                  <a:pos x="460" y="94"/>
                </a:cxn>
                <a:cxn ang="0">
                  <a:pos x="360" y="20"/>
                </a:cxn>
                <a:cxn ang="0">
                  <a:pos x="260" y="0"/>
                </a:cxn>
                <a:cxn ang="0">
                  <a:pos x="172" y="88"/>
                </a:cxn>
                <a:cxn ang="0">
                  <a:pos x="118" y="96"/>
                </a:cxn>
                <a:cxn ang="0">
                  <a:pos x="194" y="54"/>
                </a:cxn>
                <a:cxn ang="0">
                  <a:pos x="148" y="140"/>
                </a:cxn>
                <a:cxn ang="0">
                  <a:pos x="42" y="252"/>
                </a:cxn>
                <a:cxn ang="0">
                  <a:pos x="58" y="180"/>
                </a:cxn>
                <a:cxn ang="0">
                  <a:pos x="100" y="114"/>
                </a:cxn>
                <a:cxn ang="0">
                  <a:pos x="132" y="336"/>
                </a:cxn>
                <a:cxn ang="0">
                  <a:pos x="100" y="410"/>
                </a:cxn>
                <a:cxn ang="0">
                  <a:pos x="58" y="350"/>
                </a:cxn>
                <a:cxn ang="0">
                  <a:pos x="42" y="276"/>
                </a:cxn>
                <a:cxn ang="0">
                  <a:pos x="156" y="406"/>
                </a:cxn>
                <a:cxn ang="0">
                  <a:pos x="192" y="466"/>
                </a:cxn>
                <a:cxn ang="0">
                  <a:pos x="118" y="426"/>
                </a:cxn>
                <a:cxn ang="0">
                  <a:pos x="220" y="460"/>
                </a:cxn>
                <a:cxn ang="0">
                  <a:pos x="210" y="392"/>
                </a:cxn>
                <a:cxn ang="0">
                  <a:pos x="248" y="364"/>
                </a:cxn>
                <a:cxn ang="0">
                  <a:pos x="162" y="356"/>
                </a:cxn>
                <a:cxn ang="0">
                  <a:pos x="248" y="364"/>
                </a:cxn>
                <a:cxn ang="0">
                  <a:pos x="156" y="196"/>
                </a:cxn>
                <a:cxn ang="0">
                  <a:pos x="208" y="154"/>
                </a:cxn>
                <a:cxn ang="0">
                  <a:pos x="212" y="130"/>
                </a:cxn>
                <a:cxn ang="0">
                  <a:pos x="206" y="80"/>
                </a:cxn>
                <a:cxn ang="0">
                  <a:pos x="248" y="134"/>
                </a:cxn>
                <a:cxn ang="0">
                  <a:pos x="358" y="114"/>
                </a:cxn>
                <a:cxn ang="0">
                  <a:pos x="320" y="54"/>
                </a:cxn>
                <a:cxn ang="0">
                  <a:pos x="396" y="94"/>
                </a:cxn>
                <a:cxn ang="0">
                  <a:pos x="294" y="60"/>
                </a:cxn>
                <a:cxn ang="0">
                  <a:pos x="334" y="122"/>
                </a:cxn>
                <a:cxn ang="0">
                  <a:pos x="268" y="158"/>
                </a:cxn>
                <a:cxn ang="0">
                  <a:pos x="352" y="170"/>
                </a:cxn>
                <a:cxn ang="0">
                  <a:pos x="268" y="158"/>
                </a:cxn>
                <a:cxn ang="0">
                  <a:pos x="360" y="330"/>
                </a:cxn>
                <a:cxn ang="0">
                  <a:pos x="290" y="366"/>
                </a:cxn>
                <a:cxn ang="0">
                  <a:pos x="268" y="476"/>
                </a:cxn>
                <a:cxn ang="0">
                  <a:pos x="336" y="400"/>
                </a:cxn>
                <a:cxn ang="0">
                  <a:pos x="296" y="462"/>
                </a:cxn>
                <a:cxn ang="0">
                  <a:pos x="328" y="460"/>
                </a:cxn>
                <a:cxn ang="0">
                  <a:pos x="380" y="418"/>
                </a:cxn>
                <a:cxn ang="0">
                  <a:pos x="342" y="460"/>
                </a:cxn>
                <a:cxn ang="0">
                  <a:pos x="394" y="400"/>
                </a:cxn>
                <a:cxn ang="0">
                  <a:pos x="388" y="308"/>
                </a:cxn>
                <a:cxn ang="0">
                  <a:pos x="468" y="314"/>
                </a:cxn>
                <a:cxn ang="0">
                  <a:pos x="428" y="396"/>
                </a:cxn>
                <a:cxn ang="0">
                  <a:pos x="388" y="222"/>
                </a:cxn>
                <a:cxn ang="0">
                  <a:pos x="394" y="126"/>
                </a:cxn>
                <a:cxn ang="0">
                  <a:pos x="448" y="162"/>
                </a:cxn>
                <a:cxn ang="0">
                  <a:pos x="474" y="252"/>
                </a:cxn>
              </a:cxnLst>
              <a:rect l="0" t="0" r="r" b="b"/>
              <a:pathLst>
                <a:path w="520" h="520">
                  <a:moveTo>
                    <a:pt x="260" y="0"/>
                  </a:moveTo>
                  <a:lnTo>
                    <a:pt x="260" y="0"/>
                  </a:lnTo>
                  <a:lnTo>
                    <a:pt x="232" y="2"/>
                  </a:lnTo>
                  <a:lnTo>
                    <a:pt x="206" y="6"/>
                  </a:lnTo>
                  <a:lnTo>
                    <a:pt x="182" y="12"/>
                  </a:lnTo>
                  <a:lnTo>
                    <a:pt x="158" y="20"/>
                  </a:lnTo>
                  <a:lnTo>
                    <a:pt x="136" y="32"/>
                  </a:lnTo>
                  <a:lnTo>
                    <a:pt x="114" y="44"/>
                  </a:lnTo>
                  <a:lnTo>
                    <a:pt x="94" y="60"/>
                  </a:lnTo>
                  <a:lnTo>
                    <a:pt x="76" y="76"/>
                  </a:lnTo>
                  <a:lnTo>
                    <a:pt x="58" y="94"/>
                  </a:lnTo>
                  <a:lnTo>
                    <a:pt x="44" y="114"/>
                  </a:lnTo>
                  <a:lnTo>
                    <a:pt x="30" y="136"/>
                  </a:lnTo>
                  <a:lnTo>
                    <a:pt x="20" y="158"/>
                  </a:lnTo>
                  <a:lnTo>
                    <a:pt x="10" y="182"/>
                  </a:lnTo>
                  <a:lnTo>
                    <a:pt x="4" y="208"/>
                  </a:lnTo>
                  <a:lnTo>
                    <a:pt x="0" y="234"/>
                  </a:lnTo>
                  <a:lnTo>
                    <a:pt x="0" y="260"/>
                  </a:lnTo>
                  <a:lnTo>
                    <a:pt x="0" y="260"/>
                  </a:lnTo>
                  <a:lnTo>
                    <a:pt x="0" y="286"/>
                  </a:lnTo>
                  <a:lnTo>
                    <a:pt x="4" y="312"/>
                  </a:lnTo>
                  <a:lnTo>
                    <a:pt x="10" y="338"/>
                  </a:lnTo>
                  <a:lnTo>
                    <a:pt x="20" y="360"/>
                  </a:lnTo>
                  <a:lnTo>
                    <a:pt x="30" y="384"/>
                  </a:lnTo>
                  <a:lnTo>
                    <a:pt x="44" y="406"/>
                  </a:lnTo>
                  <a:lnTo>
                    <a:pt x="58" y="426"/>
                  </a:lnTo>
                  <a:lnTo>
                    <a:pt x="76" y="444"/>
                  </a:lnTo>
                  <a:lnTo>
                    <a:pt x="94" y="460"/>
                  </a:lnTo>
                  <a:lnTo>
                    <a:pt x="114" y="476"/>
                  </a:lnTo>
                  <a:lnTo>
                    <a:pt x="136" y="488"/>
                  </a:lnTo>
                  <a:lnTo>
                    <a:pt x="158" y="500"/>
                  </a:lnTo>
                  <a:lnTo>
                    <a:pt x="182" y="508"/>
                  </a:lnTo>
                  <a:lnTo>
                    <a:pt x="206" y="514"/>
                  </a:lnTo>
                  <a:lnTo>
                    <a:pt x="232" y="518"/>
                  </a:lnTo>
                  <a:lnTo>
                    <a:pt x="260" y="520"/>
                  </a:lnTo>
                  <a:lnTo>
                    <a:pt x="260" y="520"/>
                  </a:lnTo>
                  <a:lnTo>
                    <a:pt x="286" y="518"/>
                  </a:lnTo>
                  <a:lnTo>
                    <a:pt x="312" y="514"/>
                  </a:lnTo>
                  <a:lnTo>
                    <a:pt x="336" y="508"/>
                  </a:lnTo>
                  <a:lnTo>
                    <a:pt x="360" y="500"/>
                  </a:lnTo>
                  <a:lnTo>
                    <a:pt x="384" y="488"/>
                  </a:lnTo>
                  <a:lnTo>
                    <a:pt x="404" y="476"/>
                  </a:lnTo>
                  <a:lnTo>
                    <a:pt x="424" y="460"/>
                  </a:lnTo>
                  <a:lnTo>
                    <a:pt x="444" y="444"/>
                  </a:lnTo>
                  <a:lnTo>
                    <a:pt x="460" y="426"/>
                  </a:lnTo>
                  <a:lnTo>
                    <a:pt x="474" y="406"/>
                  </a:lnTo>
                  <a:lnTo>
                    <a:pt x="488" y="384"/>
                  </a:lnTo>
                  <a:lnTo>
                    <a:pt x="498" y="360"/>
                  </a:lnTo>
                  <a:lnTo>
                    <a:pt x="508" y="338"/>
                  </a:lnTo>
                  <a:lnTo>
                    <a:pt x="514" y="312"/>
                  </a:lnTo>
                  <a:lnTo>
                    <a:pt x="518" y="286"/>
                  </a:lnTo>
                  <a:lnTo>
                    <a:pt x="520" y="260"/>
                  </a:lnTo>
                  <a:lnTo>
                    <a:pt x="520" y="260"/>
                  </a:lnTo>
                  <a:lnTo>
                    <a:pt x="518" y="234"/>
                  </a:lnTo>
                  <a:lnTo>
                    <a:pt x="514" y="208"/>
                  </a:lnTo>
                  <a:lnTo>
                    <a:pt x="508" y="182"/>
                  </a:lnTo>
                  <a:lnTo>
                    <a:pt x="498" y="158"/>
                  </a:lnTo>
                  <a:lnTo>
                    <a:pt x="488" y="136"/>
                  </a:lnTo>
                  <a:lnTo>
                    <a:pt x="474" y="114"/>
                  </a:lnTo>
                  <a:lnTo>
                    <a:pt x="460" y="94"/>
                  </a:lnTo>
                  <a:lnTo>
                    <a:pt x="444" y="76"/>
                  </a:lnTo>
                  <a:lnTo>
                    <a:pt x="424" y="60"/>
                  </a:lnTo>
                  <a:lnTo>
                    <a:pt x="404" y="44"/>
                  </a:lnTo>
                  <a:lnTo>
                    <a:pt x="384" y="32"/>
                  </a:lnTo>
                  <a:lnTo>
                    <a:pt x="360" y="20"/>
                  </a:lnTo>
                  <a:lnTo>
                    <a:pt x="336" y="12"/>
                  </a:lnTo>
                  <a:lnTo>
                    <a:pt x="312" y="6"/>
                  </a:lnTo>
                  <a:lnTo>
                    <a:pt x="286" y="2"/>
                  </a:lnTo>
                  <a:lnTo>
                    <a:pt x="260" y="0"/>
                  </a:lnTo>
                  <a:lnTo>
                    <a:pt x="260" y="0"/>
                  </a:lnTo>
                  <a:close/>
                  <a:moveTo>
                    <a:pt x="194" y="54"/>
                  </a:moveTo>
                  <a:lnTo>
                    <a:pt x="194" y="54"/>
                  </a:lnTo>
                  <a:lnTo>
                    <a:pt x="186" y="64"/>
                  </a:lnTo>
                  <a:lnTo>
                    <a:pt x="186" y="64"/>
                  </a:lnTo>
                  <a:lnTo>
                    <a:pt x="172" y="88"/>
                  </a:lnTo>
                  <a:lnTo>
                    <a:pt x="158" y="114"/>
                  </a:lnTo>
                  <a:lnTo>
                    <a:pt x="158" y="114"/>
                  </a:lnTo>
                  <a:lnTo>
                    <a:pt x="136" y="106"/>
                  </a:lnTo>
                  <a:lnTo>
                    <a:pt x="118" y="96"/>
                  </a:lnTo>
                  <a:lnTo>
                    <a:pt x="118" y="96"/>
                  </a:lnTo>
                  <a:lnTo>
                    <a:pt x="136" y="82"/>
                  </a:lnTo>
                  <a:lnTo>
                    <a:pt x="154" y="70"/>
                  </a:lnTo>
                  <a:lnTo>
                    <a:pt x="174" y="62"/>
                  </a:lnTo>
                  <a:lnTo>
                    <a:pt x="194" y="54"/>
                  </a:lnTo>
                  <a:lnTo>
                    <a:pt x="194" y="54"/>
                  </a:lnTo>
                  <a:close/>
                  <a:moveTo>
                    <a:pt x="100" y="114"/>
                  </a:moveTo>
                  <a:lnTo>
                    <a:pt x="100" y="114"/>
                  </a:lnTo>
                  <a:lnTo>
                    <a:pt x="122" y="128"/>
                  </a:lnTo>
                  <a:lnTo>
                    <a:pt x="148" y="140"/>
                  </a:lnTo>
                  <a:lnTo>
                    <a:pt x="148" y="140"/>
                  </a:lnTo>
                  <a:lnTo>
                    <a:pt x="140" y="164"/>
                  </a:lnTo>
                  <a:lnTo>
                    <a:pt x="132" y="192"/>
                  </a:lnTo>
                  <a:lnTo>
                    <a:pt x="128" y="222"/>
                  </a:lnTo>
                  <a:lnTo>
                    <a:pt x="124" y="252"/>
                  </a:lnTo>
                  <a:lnTo>
                    <a:pt x="42" y="252"/>
                  </a:lnTo>
                  <a:lnTo>
                    <a:pt x="42" y="252"/>
                  </a:lnTo>
                  <a:lnTo>
                    <a:pt x="44" y="234"/>
                  </a:lnTo>
                  <a:lnTo>
                    <a:pt x="48" y="216"/>
                  </a:lnTo>
                  <a:lnTo>
                    <a:pt x="52" y="196"/>
                  </a:lnTo>
                  <a:lnTo>
                    <a:pt x="58" y="180"/>
                  </a:lnTo>
                  <a:lnTo>
                    <a:pt x="66" y="162"/>
                  </a:lnTo>
                  <a:lnTo>
                    <a:pt x="76" y="144"/>
                  </a:lnTo>
                  <a:lnTo>
                    <a:pt x="88" y="130"/>
                  </a:lnTo>
                  <a:lnTo>
                    <a:pt x="100" y="114"/>
                  </a:lnTo>
                  <a:lnTo>
                    <a:pt x="100" y="114"/>
                  </a:lnTo>
                  <a:close/>
                  <a:moveTo>
                    <a:pt x="42" y="276"/>
                  </a:moveTo>
                  <a:lnTo>
                    <a:pt x="124" y="276"/>
                  </a:lnTo>
                  <a:lnTo>
                    <a:pt x="124" y="276"/>
                  </a:lnTo>
                  <a:lnTo>
                    <a:pt x="126" y="308"/>
                  </a:lnTo>
                  <a:lnTo>
                    <a:pt x="132" y="336"/>
                  </a:lnTo>
                  <a:lnTo>
                    <a:pt x="138" y="362"/>
                  </a:lnTo>
                  <a:lnTo>
                    <a:pt x="146" y="386"/>
                  </a:lnTo>
                  <a:lnTo>
                    <a:pt x="146" y="386"/>
                  </a:lnTo>
                  <a:lnTo>
                    <a:pt x="120" y="398"/>
                  </a:lnTo>
                  <a:lnTo>
                    <a:pt x="100" y="410"/>
                  </a:lnTo>
                  <a:lnTo>
                    <a:pt x="100" y="410"/>
                  </a:lnTo>
                  <a:lnTo>
                    <a:pt x="88" y="396"/>
                  </a:lnTo>
                  <a:lnTo>
                    <a:pt x="76" y="382"/>
                  </a:lnTo>
                  <a:lnTo>
                    <a:pt x="66" y="366"/>
                  </a:lnTo>
                  <a:lnTo>
                    <a:pt x="58" y="350"/>
                  </a:lnTo>
                  <a:lnTo>
                    <a:pt x="52" y="332"/>
                  </a:lnTo>
                  <a:lnTo>
                    <a:pt x="48" y="314"/>
                  </a:lnTo>
                  <a:lnTo>
                    <a:pt x="44" y="296"/>
                  </a:lnTo>
                  <a:lnTo>
                    <a:pt x="42" y="276"/>
                  </a:lnTo>
                  <a:lnTo>
                    <a:pt x="42" y="276"/>
                  </a:lnTo>
                  <a:close/>
                  <a:moveTo>
                    <a:pt x="118" y="426"/>
                  </a:moveTo>
                  <a:lnTo>
                    <a:pt x="118" y="426"/>
                  </a:lnTo>
                  <a:lnTo>
                    <a:pt x="136" y="416"/>
                  </a:lnTo>
                  <a:lnTo>
                    <a:pt x="156" y="406"/>
                  </a:lnTo>
                  <a:lnTo>
                    <a:pt x="156" y="406"/>
                  </a:lnTo>
                  <a:lnTo>
                    <a:pt x="170" y="436"/>
                  </a:lnTo>
                  <a:lnTo>
                    <a:pt x="186" y="460"/>
                  </a:lnTo>
                  <a:lnTo>
                    <a:pt x="186" y="460"/>
                  </a:lnTo>
                  <a:lnTo>
                    <a:pt x="192" y="466"/>
                  </a:lnTo>
                  <a:lnTo>
                    <a:pt x="192" y="466"/>
                  </a:lnTo>
                  <a:lnTo>
                    <a:pt x="172" y="460"/>
                  </a:lnTo>
                  <a:lnTo>
                    <a:pt x="154" y="450"/>
                  </a:lnTo>
                  <a:lnTo>
                    <a:pt x="136" y="438"/>
                  </a:lnTo>
                  <a:lnTo>
                    <a:pt x="118" y="426"/>
                  </a:lnTo>
                  <a:lnTo>
                    <a:pt x="118" y="426"/>
                  </a:lnTo>
                  <a:close/>
                  <a:moveTo>
                    <a:pt x="248" y="476"/>
                  </a:moveTo>
                  <a:lnTo>
                    <a:pt x="248" y="476"/>
                  </a:lnTo>
                  <a:lnTo>
                    <a:pt x="232" y="476"/>
                  </a:lnTo>
                  <a:lnTo>
                    <a:pt x="232" y="476"/>
                  </a:lnTo>
                  <a:lnTo>
                    <a:pt x="220" y="460"/>
                  </a:lnTo>
                  <a:lnTo>
                    <a:pt x="206" y="444"/>
                  </a:lnTo>
                  <a:lnTo>
                    <a:pt x="192" y="422"/>
                  </a:lnTo>
                  <a:lnTo>
                    <a:pt x="180" y="398"/>
                  </a:lnTo>
                  <a:lnTo>
                    <a:pt x="180" y="398"/>
                  </a:lnTo>
                  <a:lnTo>
                    <a:pt x="210" y="392"/>
                  </a:lnTo>
                  <a:lnTo>
                    <a:pt x="228" y="388"/>
                  </a:lnTo>
                  <a:lnTo>
                    <a:pt x="248" y="388"/>
                  </a:lnTo>
                  <a:lnTo>
                    <a:pt x="248" y="476"/>
                  </a:lnTo>
                  <a:close/>
                  <a:moveTo>
                    <a:pt x="248" y="364"/>
                  </a:moveTo>
                  <a:lnTo>
                    <a:pt x="248" y="364"/>
                  </a:lnTo>
                  <a:lnTo>
                    <a:pt x="224" y="364"/>
                  </a:lnTo>
                  <a:lnTo>
                    <a:pt x="204" y="368"/>
                  </a:lnTo>
                  <a:lnTo>
                    <a:pt x="170" y="378"/>
                  </a:lnTo>
                  <a:lnTo>
                    <a:pt x="170" y="378"/>
                  </a:lnTo>
                  <a:lnTo>
                    <a:pt x="162" y="356"/>
                  </a:lnTo>
                  <a:lnTo>
                    <a:pt x="156" y="332"/>
                  </a:lnTo>
                  <a:lnTo>
                    <a:pt x="150" y="306"/>
                  </a:lnTo>
                  <a:lnTo>
                    <a:pt x="148" y="276"/>
                  </a:lnTo>
                  <a:lnTo>
                    <a:pt x="248" y="276"/>
                  </a:lnTo>
                  <a:lnTo>
                    <a:pt x="248" y="364"/>
                  </a:lnTo>
                  <a:close/>
                  <a:moveTo>
                    <a:pt x="248" y="252"/>
                  </a:moveTo>
                  <a:lnTo>
                    <a:pt x="150" y="252"/>
                  </a:lnTo>
                  <a:lnTo>
                    <a:pt x="150" y="252"/>
                  </a:lnTo>
                  <a:lnTo>
                    <a:pt x="152" y="224"/>
                  </a:lnTo>
                  <a:lnTo>
                    <a:pt x="156" y="196"/>
                  </a:lnTo>
                  <a:lnTo>
                    <a:pt x="164" y="170"/>
                  </a:lnTo>
                  <a:lnTo>
                    <a:pt x="172" y="148"/>
                  </a:lnTo>
                  <a:lnTo>
                    <a:pt x="172" y="148"/>
                  </a:lnTo>
                  <a:lnTo>
                    <a:pt x="188" y="152"/>
                  </a:lnTo>
                  <a:lnTo>
                    <a:pt x="208" y="154"/>
                  </a:lnTo>
                  <a:lnTo>
                    <a:pt x="248" y="158"/>
                  </a:lnTo>
                  <a:lnTo>
                    <a:pt x="248" y="252"/>
                  </a:lnTo>
                  <a:close/>
                  <a:moveTo>
                    <a:pt x="248" y="134"/>
                  </a:moveTo>
                  <a:lnTo>
                    <a:pt x="248" y="134"/>
                  </a:lnTo>
                  <a:lnTo>
                    <a:pt x="212" y="130"/>
                  </a:lnTo>
                  <a:lnTo>
                    <a:pt x="182" y="122"/>
                  </a:lnTo>
                  <a:lnTo>
                    <a:pt x="182" y="122"/>
                  </a:lnTo>
                  <a:lnTo>
                    <a:pt x="194" y="100"/>
                  </a:lnTo>
                  <a:lnTo>
                    <a:pt x="206" y="80"/>
                  </a:lnTo>
                  <a:lnTo>
                    <a:pt x="206" y="80"/>
                  </a:lnTo>
                  <a:lnTo>
                    <a:pt x="220" y="60"/>
                  </a:lnTo>
                  <a:lnTo>
                    <a:pt x="234" y="46"/>
                  </a:lnTo>
                  <a:lnTo>
                    <a:pt x="234" y="46"/>
                  </a:lnTo>
                  <a:lnTo>
                    <a:pt x="248" y="44"/>
                  </a:lnTo>
                  <a:lnTo>
                    <a:pt x="248" y="134"/>
                  </a:lnTo>
                  <a:close/>
                  <a:moveTo>
                    <a:pt x="396" y="94"/>
                  </a:moveTo>
                  <a:lnTo>
                    <a:pt x="396" y="94"/>
                  </a:lnTo>
                  <a:lnTo>
                    <a:pt x="378" y="104"/>
                  </a:lnTo>
                  <a:lnTo>
                    <a:pt x="358" y="114"/>
                  </a:lnTo>
                  <a:lnTo>
                    <a:pt x="358" y="114"/>
                  </a:lnTo>
                  <a:lnTo>
                    <a:pt x="342" y="88"/>
                  </a:lnTo>
                  <a:lnTo>
                    <a:pt x="328" y="64"/>
                  </a:lnTo>
                  <a:lnTo>
                    <a:pt x="328" y="64"/>
                  </a:lnTo>
                  <a:lnTo>
                    <a:pt x="320" y="54"/>
                  </a:lnTo>
                  <a:lnTo>
                    <a:pt x="320" y="54"/>
                  </a:lnTo>
                  <a:lnTo>
                    <a:pt x="340" y="60"/>
                  </a:lnTo>
                  <a:lnTo>
                    <a:pt x="360" y="70"/>
                  </a:lnTo>
                  <a:lnTo>
                    <a:pt x="378" y="82"/>
                  </a:lnTo>
                  <a:lnTo>
                    <a:pt x="396" y="94"/>
                  </a:lnTo>
                  <a:lnTo>
                    <a:pt x="396" y="94"/>
                  </a:lnTo>
                  <a:close/>
                  <a:moveTo>
                    <a:pt x="268" y="44"/>
                  </a:moveTo>
                  <a:lnTo>
                    <a:pt x="268" y="44"/>
                  </a:lnTo>
                  <a:lnTo>
                    <a:pt x="282" y="46"/>
                  </a:lnTo>
                  <a:lnTo>
                    <a:pt x="282" y="46"/>
                  </a:lnTo>
                  <a:lnTo>
                    <a:pt x="294" y="60"/>
                  </a:lnTo>
                  <a:lnTo>
                    <a:pt x="308" y="80"/>
                  </a:lnTo>
                  <a:lnTo>
                    <a:pt x="308" y="80"/>
                  </a:lnTo>
                  <a:lnTo>
                    <a:pt x="322" y="98"/>
                  </a:lnTo>
                  <a:lnTo>
                    <a:pt x="334" y="122"/>
                  </a:lnTo>
                  <a:lnTo>
                    <a:pt x="334" y="122"/>
                  </a:lnTo>
                  <a:lnTo>
                    <a:pt x="304" y="130"/>
                  </a:lnTo>
                  <a:lnTo>
                    <a:pt x="268" y="134"/>
                  </a:lnTo>
                  <a:lnTo>
                    <a:pt x="268" y="44"/>
                  </a:lnTo>
                  <a:close/>
                  <a:moveTo>
                    <a:pt x="268" y="158"/>
                  </a:moveTo>
                  <a:lnTo>
                    <a:pt x="268" y="158"/>
                  </a:lnTo>
                  <a:lnTo>
                    <a:pt x="308" y="154"/>
                  </a:lnTo>
                  <a:lnTo>
                    <a:pt x="326" y="150"/>
                  </a:lnTo>
                  <a:lnTo>
                    <a:pt x="344" y="146"/>
                  </a:lnTo>
                  <a:lnTo>
                    <a:pt x="344" y="146"/>
                  </a:lnTo>
                  <a:lnTo>
                    <a:pt x="352" y="170"/>
                  </a:lnTo>
                  <a:lnTo>
                    <a:pt x="358" y="196"/>
                  </a:lnTo>
                  <a:lnTo>
                    <a:pt x="364" y="224"/>
                  </a:lnTo>
                  <a:lnTo>
                    <a:pt x="366" y="252"/>
                  </a:lnTo>
                  <a:lnTo>
                    <a:pt x="268" y="252"/>
                  </a:lnTo>
                  <a:lnTo>
                    <a:pt x="268" y="158"/>
                  </a:lnTo>
                  <a:close/>
                  <a:moveTo>
                    <a:pt x="268" y="276"/>
                  </a:moveTo>
                  <a:lnTo>
                    <a:pt x="366" y="276"/>
                  </a:lnTo>
                  <a:lnTo>
                    <a:pt x="366" y="276"/>
                  </a:lnTo>
                  <a:lnTo>
                    <a:pt x="364" y="304"/>
                  </a:lnTo>
                  <a:lnTo>
                    <a:pt x="360" y="330"/>
                  </a:lnTo>
                  <a:lnTo>
                    <a:pt x="354" y="354"/>
                  </a:lnTo>
                  <a:lnTo>
                    <a:pt x="346" y="378"/>
                  </a:lnTo>
                  <a:lnTo>
                    <a:pt x="346" y="378"/>
                  </a:lnTo>
                  <a:lnTo>
                    <a:pt x="310" y="368"/>
                  </a:lnTo>
                  <a:lnTo>
                    <a:pt x="290" y="366"/>
                  </a:lnTo>
                  <a:lnTo>
                    <a:pt x="268" y="364"/>
                  </a:lnTo>
                  <a:lnTo>
                    <a:pt x="268" y="276"/>
                  </a:lnTo>
                  <a:close/>
                  <a:moveTo>
                    <a:pt x="284" y="476"/>
                  </a:moveTo>
                  <a:lnTo>
                    <a:pt x="284" y="476"/>
                  </a:lnTo>
                  <a:lnTo>
                    <a:pt x="268" y="476"/>
                  </a:lnTo>
                  <a:lnTo>
                    <a:pt x="268" y="388"/>
                  </a:lnTo>
                  <a:lnTo>
                    <a:pt x="268" y="388"/>
                  </a:lnTo>
                  <a:lnTo>
                    <a:pt x="288" y="390"/>
                  </a:lnTo>
                  <a:lnTo>
                    <a:pt x="306" y="392"/>
                  </a:lnTo>
                  <a:lnTo>
                    <a:pt x="336" y="400"/>
                  </a:lnTo>
                  <a:lnTo>
                    <a:pt x="336" y="400"/>
                  </a:lnTo>
                  <a:lnTo>
                    <a:pt x="324" y="422"/>
                  </a:lnTo>
                  <a:lnTo>
                    <a:pt x="308" y="444"/>
                  </a:lnTo>
                  <a:lnTo>
                    <a:pt x="308" y="444"/>
                  </a:lnTo>
                  <a:lnTo>
                    <a:pt x="296" y="462"/>
                  </a:lnTo>
                  <a:lnTo>
                    <a:pt x="284" y="476"/>
                  </a:lnTo>
                  <a:lnTo>
                    <a:pt x="284" y="476"/>
                  </a:lnTo>
                  <a:close/>
                  <a:moveTo>
                    <a:pt x="322" y="466"/>
                  </a:moveTo>
                  <a:lnTo>
                    <a:pt x="322" y="466"/>
                  </a:lnTo>
                  <a:lnTo>
                    <a:pt x="328" y="460"/>
                  </a:lnTo>
                  <a:lnTo>
                    <a:pt x="328" y="460"/>
                  </a:lnTo>
                  <a:lnTo>
                    <a:pt x="344" y="436"/>
                  </a:lnTo>
                  <a:lnTo>
                    <a:pt x="358" y="408"/>
                  </a:lnTo>
                  <a:lnTo>
                    <a:pt x="358" y="408"/>
                  </a:lnTo>
                  <a:lnTo>
                    <a:pt x="380" y="418"/>
                  </a:lnTo>
                  <a:lnTo>
                    <a:pt x="396" y="426"/>
                  </a:lnTo>
                  <a:lnTo>
                    <a:pt x="396" y="426"/>
                  </a:lnTo>
                  <a:lnTo>
                    <a:pt x="380" y="440"/>
                  </a:lnTo>
                  <a:lnTo>
                    <a:pt x="362" y="450"/>
                  </a:lnTo>
                  <a:lnTo>
                    <a:pt x="342" y="460"/>
                  </a:lnTo>
                  <a:lnTo>
                    <a:pt x="322" y="466"/>
                  </a:lnTo>
                  <a:lnTo>
                    <a:pt x="322" y="466"/>
                  </a:lnTo>
                  <a:close/>
                  <a:moveTo>
                    <a:pt x="414" y="410"/>
                  </a:moveTo>
                  <a:lnTo>
                    <a:pt x="414" y="410"/>
                  </a:lnTo>
                  <a:lnTo>
                    <a:pt x="394" y="400"/>
                  </a:lnTo>
                  <a:lnTo>
                    <a:pt x="368" y="388"/>
                  </a:lnTo>
                  <a:lnTo>
                    <a:pt x="368" y="388"/>
                  </a:lnTo>
                  <a:lnTo>
                    <a:pt x="376" y="364"/>
                  </a:lnTo>
                  <a:lnTo>
                    <a:pt x="384" y="338"/>
                  </a:lnTo>
                  <a:lnTo>
                    <a:pt x="388" y="308"/>
                  </a:lnTo>
                  <a:lnTo>
                    <a:pt x="390" y="276"/>
                  </a:lnTo>
                  <a:lnTo>
                    <a:pt x="474" y="276"/>
                  </a:lnTo>
                  <a:lnTo>
                    <a:pt x="474" y="276"/>
                  </a:lnTo>
                  <a:lnTo>
                    <a:pt x="472" y="296"/>
                  </a:lnTo>
                  <a:lnTo>
                    <a:pt x="468" y="314"/>
                  </a:lnTo>
                  <a:lnTo>
                    <a:pt x="462" y="332"/>
                  </a:lnTo>
                  <a:lnTo>
                    <a:pt x="456" y="350"/>
                  </a:lnTo>
                  <a:lnTo>
                    <a:pt x="448" y="366"/>
                  </a:lnTo>
                  <a:lnTo>
                    <a:pt x="438" y="382"/>
                  </a:lnTo>
                  <a:lnTo>
                    <a:pt x="428" y="396"/>
                  </a:lnTo>
                  <a:lnTo>
                    <a:pt x="414" y="410"/>
                  </a:lnTo>
                  <a:lnTo>
                    <a:pt x="414" y="410"/>
                  </a:lnTo>
                  <a:close/>
                  <a:moveTo>
                    <a:pt x="390" y="252"/>
                  </a:moveTo>
                  <a:lnTo>
                    <a:pt x="390" y="252"/>
                  </a:lnTo>
                  <a:lnTo>
                    <a:pt x="388" y="222"/>
                  </a:lnTo>
                  <a:lnTo>
                    <a:pt x="382" y="192"/>
                  </a:lnTo>
                  <a:lnTo>
                    <a:pt x="376" y="164"/>
                  </a:lnTo>
                  <a:lnTo>
                    <a:pt x="366" y="138"/>
                  </a:lnTo>
                  <a:lnTo>
                    <a:pt x="366" y="138"/>
                  </a:lnTo>
                  <a:lnTo>
                    <a:pt x="394" y="126"/>
                  </a:lnTo>
                  <a:lnTo>
                    <a:pt x="414" y="114"/>
                  </a:lnTo>
                  <a:lnTo>
                    <a:pt x="414" y="114"/>
                  </a:lnTo>
                  <a:lnTo>
                    <a:pt x="428" y="130"/>
                  </a:lnTo>
                  <a:lnTo>
                    <a:pt x="438" y="146"/>
                  </a:lnTo>
                  <a:lnTo>
                    <a:pt x="448" y="162"/>
                  </a:lnTo>
                  <a:lnTo>
                    <a:pt x="456" y="180"/>
                  </a:lnTo>
                  <a:lnTo>
                    <a:pt x="462" y="198"/>
                  </a:lnTo>
                  <a:lnTo>
                    <a:pt x="468" y="216"/>
                  </a:lnTo>
                  <a:lnTo>
                    <a:pt x="472" y="234"/>
                  </a:lnTo>
                  <a:lnTo>
                    <a:pt x="474" y="252"/>
                  </a:lnTo>
                  <a:lnTo>
                    <a:pt x="390" y="252"/>
                  </a:ln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054594" y="1517865"/>
            <a:ext cx="752016" cy="752016"/>
            <a:chOff x="2290350" y="1138399"/>
            <a:chExt cx="564012" cy="564012"/>
          </a:xfrm>
        </p:grpSpPr>
        <p:sp>
          <p:nvSpPr>
            <p:cNvPr id="30" name="椭圆 29"/>
            <p:cNvSpPr/>
            <p:nvPr/>
          </p:nvSpPr>
          <p:spPr>
            <a:xfrm>
              <a:off x="2290350" y="1138399"/>
              <a:ext cx="564012" cy="564012"/>
            </a:xfrm>
            <a:prstGeom prst="ellipse">
              <a:avLst/>
            </a:prstGeom>
            <a:noFill/>
            <a:ln w="19050" cmpd="sng">
              <a:solidFill>
                <a:schemeClr val="tx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grpSp>
          <p:nvGrpSpPr>
            <p:cNvPr id="60" name="组 59"/>
            <p:cNvGrpSpPr/>
            <p:nvPr/>
          </p:nvGrpSpPr>
          <p:grpSpPr>
            <a:xfrm>
              <a:off x="2419542" y="1202085"/>
              <a:ext cx="322192" cy="386138"/>
              <a:chOff x="1536700" y="911225"/>
              <a:chExt cx="831850" cy="996950"/>
            </a:xfrm>
            <a:solidFill>
              <a:schemeClr val="accent2"/>
            </a:solidFill>
          </p:grpSpPr>
          <p:sp>
            <p:nvSpPr>
              <p:cNvPr id="61" name="Freeform 47"/>
              <p:cNvSpPr>
                <a:spLocks/>
              </p:cNvSpPr>
              <p:nvPr/>
            </p:nvSpPr>
            <p:spPr bwMode="auto">
              <a:xfrm>
                <a:off x="1838325" y="1765300"/>
                <a:ext cx="234950" cy="50800"/>
              </a:xfrm>
              <a:custGeom>
                <a:avLst/>
                <a:gdLst/>
                <a:ahLst/>
                <a:cxnLst>
                  <a:cxn ang="0">
                    <a:pos x="132" y="0"/>
                  </a:cxn>
                  <a:cxn ang="0">
                    <a:pos x="16" y="0"/>
                  </a:cxn>
                  <a:cxn ang="0">
                    <a:pos x="16" y="0"/>
                  </a:cxn>
                  <a:cxn ang="0">
                    <a:pos x="8" y="2"/>
                  </a:cxn>
                  <a:cxn ang="0">
                    <a:pos x="4" y="6"/>
                  </a:cxn>
                  <a:cxn ang="0">
                    <a:pos x="0" y="1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22"/>
                  </a:cxn>
                  <a:cxn ang="0">
                    <a:pos x="4" y="28"/>
                  </a:cxn>
                  <a:cxn ang="0">
                    <a:pos x="8" y="32"/>
                  </a:cxn>
                  <a:cxn ang="0">
                    <a:pos x="16" y="32"/>
                  </a:cxn>
                  <a:cxn ang="0">
                    <a:pos x="132" y="32"/>
                  </a:cxn>
                  <a:cxn ang="0">
                    <a:pos x="132" y="32"/>
                  </a:cxn>
                  <a:cxn ang="0">
                    <a:pos x="138" y="32"/>
                  </a:cxn>
                  <a:cxn ang="0">
                    <a:pos x="142" y="28"/>
                  </a:cxn>
                  <a:cxn ang="0">
                    <a:pos x="146" y="22"/>
                  </a:cxn>
                  <a:cxn ang="0">
                    <a:pos x="148" y="16"/>
                  </a:cxn>
                  <a:cxn ang="0">
                    <a:pos x="148" y="16"/>
                  </a:cxn>
                  <a:cxn ang="0">
                    <a:pos x="146" y="10"/>
                  </a:cxn>
                  <a:cxn ang="0">
                    <a:pos x="142" y="6"/>
                  </a:cxn>
                  <a:cxn ang="0">
                    <a:pos x="138" y="2"/>
                  </a:cxn>
                  <a:cxn ang="0">
                    <a:pos x="132" y="0"/>
                  </a:cxn>
                  <a:cxn ang="0">
                    <a:pos x="132" y="0"/>
                  </a:cxn>
                </a:cxnLst>
                <a:rect l="0" t="0" r="r" b="b"/>
                <a:pathLst>
                  <a:path w="148" h="32">
                    <a:moveTo>
                      <a:pt x="132" y="0"/>
                    </a:moveTo>
                    <a:lnTo>
                      <a:pt x="16" y="0"/>
                    </a:lnTo>
                    <a:lnTo>
                      <a:pt x="16" y="0"/>
                    </a:lnTo>
                    <a:lnTo>
                      <a:pt x="8" y="2"/>
                    </a:lnTo>
                    <a:lnTo>
                      <a:pt x="4" y="6"/>
                    </a:lnTo>
                    <a:lnTo>
                      <a:pt x="0" y="10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0" y="22"/>
                    </a:lnTo>
                    <a:lnTo>
                      <a:pt x="4" y="28"/>
                    </a:lnTo>
                    <a:lnTo>
                      <a:pt x="8" y="32"/>
                    </a:lnTo>
                    <a:lnTo>
                      <a:pt x="16" y="32"/>
                    </a:lnTo>
                    <a:lnTo>
                      <a:pt x="132" y="32"/>
                    </a:lnTo>
                    <a:lnTo>
                      <a:pt x="132" y="32"/>
                    </a:lnTo>
                    <a:lnTo>
                      <a:pt x="138" y="32"/>
                    </a:lnTo>
                    <a:lnTo>
                      <a:pt x="142" y="28"/>
                    </a:lnTo>
                    <a:lnTo>
                      <a:pt x="146" y="22"/>
                    </a:lnTo>
                    <a:lnTo>
                      <a:pt x="148" y="16"/>
                    </a:lnTo>
                    <a:lnTo>
                      <a:pt x="148" y="16"/>
                    </a:lnTo>
                    <a:lnTo>
                      <a:pt x="146" y="10"/>
                    </a:lnTo>
                    <a:lnTo>
                      <a:pt x="142" y="6"/>
                    </a:lnTo>
                    <a:lnTo>
                      <a:pt x="138" y="2"/>
                    </a:lnTo>
                    <a:lnTo>
                      <a:pt x="132" y="0"/>
                    </a:lnTo>
                    <a:lnTo>
                      <a:pt x="132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 u="sng"/>
              </a:p>
            </p:txBody>
          </p:sp>
          <p:sp>
            <p:nvSpPr>
              <p:cNvPr id="62" name="Freeform 48"/>
              <p:cNvSpPr>
                <a:spLocks/>
              </p:cNvSpPr>
              <p:nvPr/>
            </p:nvSpPr>
            <p:spPr bwMode="auto">
              <a:xfrm>
                <a:off x="1838325" y="1857375"/>
                <a:ext cx="234950" cy="50800"/>
              </a:xfrm>
              <a:custGeom>
                <a:avLst/>
                <a:gdLst/>
                <a:ahLst/>
                <a:cxnLst>
                  <a:cxn ang="0">
                    <a:pos x="132" y="0"/>
                  </a:cxn>
                  <a:cxn ang="0">
                    <a:pos x="16" y="0"/>
                  </a:cxn>
                  <a:cxn ang="0">
                    <a:pos x="16" y="0"/>
                  </a:cxn>
                  <a:cxn ang="0">
                    <a:pos x="8" y="2"/>
                  </a:cxn>
                  <a:cxn ang="0">
                    <a:pos x="4" y="4"/>
                  </a:cxn>
                  <a:cxn ang="0">
                    <a:pos x="0" y="1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22"/>
                  </a:cxn>
                  <a:cxn ang="0">
                    <a:pos x="4" y="28"/>
                  </a:cxn>
                  <a:cxn ang="0">
                    <a:pos x="8" y="30"/>
                  </a:cxn>
                  <a:cxn ang="0">
                    <a:pos x="16" y="32"/>
                  </a:cxn>
                  <a:cxn ang="0">
                    <a:pos x="132" y="32"/>
                  </a:cxn>
                  <a:cxn ang="0">
                    <a:pos x="132" y="32"/>
                  </a:cxn>
                  <a:cxn ang="0">
                    <a:pos x="138" y="30"/>
                  </a:cxn>
                  <a:cxn ang="0">
                    <a:pos x="142" y="28"/>
                  </a:cxn>
                  <a:cxn ang="0">
                    <a:pos x="146" y="22"/>
                  </a:cxn>
                  <a:cxn ang="0">
                    <a:pos x="148" y="16"/>
                  </a:cxn>
                  <a:cxn ang="0">
                    <a:pos x="148" y="16"/>
                  </a:cxn>
                  <a:cxn ang="0">
                    <a:pos x="146" y="10"/>
                  </a:cxn>
                  <a:cxn ang="0">
                    <a:pos x="142" y="4"/>
                  </a:cxn>
                  <a:cxn ang="0">
                    <a:pos x="138" y="2"/>
                  </a:cxn>
                  <a:cxn ang="0">
                    <a:pos x="132" y="0"/>
                  </a:cxn>
                  <a:cxn ang="0">
                    <a:pos x="132" y="0"/>
                  </a:cxn>
                </a:cxnLst>
                <a:rect l="0" t="0" r="r" b="b"/>
                <a:pathLst>
                  <a:path w="148" h="32">
                    <a:moveTo>
                      <a:pt x="132" y="0"/>
                    </a:moveTo>
                    <a:lnTo>
                      <a:pt x="16" y="0"/>
                    </a:lnTo>
                    <a:lnTo>
                      <a:pt x="16" y="0"/>
                    </a:lnTo>
                    <a:lnTo>
                      <a:pt x="8" y="2"/>
                    </a:lnTo>
                    <a:lnTo>
                      <a:pt x="4" y="4"/>
                    </a:lnTo>
                    <a:lnTo>
                      <a:pt x="0" y="10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0" y="22"/>
                    </a:lnTo>
                    <a:lnTo>
                      <a:pt x="4" y="28"/>
                    </a:lnTo>
                    <a:lnTo>
                      <a:pt x="8" y="30"/>
                    </a:lnTo>
                    <a:lnTo>
                      <a:pt x="16" y="32"/>
                    </a:lnTo>
                    <a:lnTo>
                      <a:pt x="132" y="32"/>
                    </a:lnTo>
                    <a:lnTo>
                      <a:pt x="132" y="32"/>
                    </a:lnTo>
                    <a:lnTo>
                      <a:pt x="138" y="30"/>
                    </a:lnTo>
                    <a:lnTo>
                      <a:pt x="142" y="28"/>
                    </a:lnTo>
                    <a:lnTo>
                      <a:pt x="146" y="22"/>
                    </a:lnTo>
                    <a:lnTo>
                      <a:pt x="148" y="16"/>
                    </a:lnTo>
                    <a:lnTo>
                      <a:pt x="148" y="16"/>
                    </a:lnTo>
                    <a:lnTo>
                      <a:pt x="146" y="10"/>
                    </a:lnTo>
                    <a:lnTo>
                      <a:pt x="142" y="4"/>
                    </a:lnTo>
                    <a:lnTo>
                      <a:pt x="138" y="2"/>
                    </a:lnTo>
                    <a:lnTo>
                      <a:pt x="132" y="0"/>
                    </a:lnTo>
                    <a:lnTo>
                      <a:pt x="132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 u="sng"/>
              </a:p>
            </p:txBody>
          </p:sp>
          <p:sp>
            <p:nvSpPr>
              <p:cNvPr id="63" name="Freeform 49"/>
              <p:cNvSpPr>
                <a:spLocks noEditPoints="1"/>
              </p:cNvSpPr>
              <p:nvPr/>
            </p:nvSpPr>
            <p:spPr bwMode="auto">
              <a:xfrm>
                <a:off x="1714500" y="1143000"/>
                <a:ext cx="476250" cy="581025"/>
              </a:xfrm>
              <a:custGeom>
                <a:avLst/>
                <a:gdLst/>
                <a:ahLst/>
                <a:cxnLst>
                  <a:cxn ang="0">
                    <a:pos x="150" y="0"/>
                  </a:cxn>
                  <a:cxn ang="0">
                    <a:pos x="142" y="0"/>
                  </a:cxn>
                  <a:cxn ang="0">
                    <a:pos x="100" y="10"/>
                  </a:cxn>
                  <a:cxn ang="0">
                    <a:pos x="62" y="28"/>
                  </a:cxn>
                  <a:cxn ang="0">
                    <a:pos x="32" y="58"/>
                  </a:cxn>
                  <a:cxn ang="0">
                    <a:pos x="12" y="94"/>
                  </a:cxn>
                  <a:cxn ang="0">
                    <a:pos x="2" y="136"/>
                  </a:cxn>
                  <a:cxn ang="0">
                    <a:pos x="2" y="166"/>
                  </a:cxn>
                  <a:cxn ang="0">
                    <a:pos x="16" y="214"/>
                  </a:cxn>
                  <a:cxn ang="0">
                    <a:pos x="56" y="266"/>
                  </a:cxn>
                  <a:cxn ang="0">
                    <a:pos x="72" y="290"/>
                  </a:cxn>
                  <a:cxn ang="0">
                    <a:pos x="78" y="322"/>
                  </a:cxn>
                  <a:cxn ang="0">
                    <a:pos x="78" y="340"/>
                  </a:cxn>
                  <a:cxn ang="0">
                    <a:pos x="96" y="364"/>
                  </a:cxn>
                  <a:cxn ang="0">
                    <a:pos x="150" y="366"/>
                  </a:cxn>
                  <a:cxn ang="0">
                    <a:pos x="192" y="366"/>
                  </a:cxn>
                  <a:cxn ang="0">
                    <a:pos x="214" y="356"/>
                  </a:cxn>
                  <a:cxn ang="0">
                    <a:pos x="224" y="334"/>
                  </a:cxn>
                  <a:cxn ang="0">
                    <a:pos x="224" y="304"/>
                  </a:cxn>
                  <a:cxn ang="0">
                    <a:pos x="236" y="276"/>
                  </a:cxn>
                  <a:cxn ang="0">
                    <a:pos x="266" y="242"/>
                  </a:cxn>
                  <a:cxn ang="0">
                    <a:pos x="290" y="198"/>
                  </a:cxn>
                  <a:cxn ang="0">
                    <a:pos x="300" y="150"/>
                  </a:cxn>
                  <a:cxn ang="0">
                    <a:pos x="298" y="122"/>
                  </a:cxn>
                  <a:cxn ang="0">
                    <a:pos x="284" y="82"/>
                  </a:cxn>
                  <a:cxn ang="0">
                    <a:pos x="260" y="48"/>
                  </a:cxn>
                  <a:cxn ang="0">
                    <a:pos x="226" y="22"/>
                  </a:cxn>
                  <a:cxn ang="0">
                    <a:pos x="188" y="6"/>
                  </a:cxn>
                  <a:cxn ang="0">
                    <a:pos x="158" y="0"/>
                  </a:cxn>
                  <a:cxn ang="0">
                    <a:pos x="244" y="156"/>
                  </a:cxn>
                  <a:cxn ang="0">
                    <a:pos x="234" y="146"/>
                  </a:cxn>
                  <a:cxn ang="0">
                    <a:pos x="232" y="126"/>
                  </a:cxn>
                  <a:cxn ang="0">
                    <a:pos x="214" y="92"/>
                  </a:cxn>
                  <a:cxn ang="0">
                    <a:pos x="182" y="72"/>
                  </a:cxn>
                  <a:cxn ang="0">
                    <a:pos x="160" y="68"/>
                  </a:cxn>
                  <a:cxn ang="0">
                    <a:pos x="150" y="50"/>
                  </a:cxn>
                  <a:cxn ang="0">
                    <a:pos x="156" y="38"/>
                  </a:cxn>
                  <a:cxn ang="0">
                    <a:pos x="170" y="32"/>
                  </a:cxn>
                  <a:cxn ang="0">
                    <a:pos x="226" y="52"/>
                  </a:cxn>
                  <a:cxn ang="0">
                    <a:pos x="262" y="98"/>
                  </a:cxn>
                  <a:cxn ang="0">
                    <a:pos x="270" y="138"/>
                  </a:cxn>
                  <a:cxn ang="0">
                    <a:pos x="266" y="152"/>
                  </a:cxn>
                  <a:cxn ang="0">
                    <a:pos x="252" y="158"/>
                  </a:cxn>
                </a:cxnLst>
                <a:rect l="0" t="0" r="r" b="b"/>
                <a:pathLst>
                  <a:path w="300" h="366">
                    <a:moveTo>
                      <a:pt x="158" y="0"/>
                    </a:moveTo>
                    <a:lnTo>
                      <a:pt x="158" y="0"/>
                    </a:lnTo>
                    <a:lnTo>
                      <a:pt x="150" y="0"/>
                    </a:lnTo>
                    <a:lnTo>
                      <a:pt x="150" y="0"/>
                    </a:lnTo>
                    <a:lnTo>
                      <a:pt x="142" y="0"/>
                    </a:lnTo>
                    <a:lnTo>
                      <a:pt x="142" y="0"/>
                    </a:lnTo>
                    <a:lnTo>
                      <a:pt x="128" y="2"/>
                    </a:lnTo>
                    <a:lnTo>
                      <a:pt x="114" y="6"/>
                    </a:lnTo>
                    <a:lnTo>
                      <a:pt x="100" y="10"/>
                    </a:lnTo>
                    <a:lnTo>
                      <a:pt x="88" y="14"/>
                    </a:lnTo>
                    <a:lnTo>
                      <a:pt x="74" y="22"/>
                    </a:lnTo>
                    <a:lnTo>
                      <a:pt x="62" y="28"/>
                    </a:lnTo>
                    <a:lnTo>
                      <a:pt x="52" y="38"/>
                    </a:lnTo>
                    <a:lnTo>
                      <a:pt x="42" y="48"/>
                    </a:lnTo>
                    <a:lnTo>
                      <a:pt x="32" y="58"/>
                    </a:lnTo>
                    <a:lnTo>
                      <a:pt x="24" y="68"/>
                    </a:lnTo>
                    <a:lnTo>
                      <a:pt x="18" y="82"/>
                    </a:lnTo>
                    <a:lnTo>
                      <a:pt x="12" y="94"/>
                    </a:lnTo>
                    <a:lnTo>
                      <a:pt x="6" y="108"/>
                    </a:lnTo>
                    <a:lnTo>
                      <a:pt x="4" y="122"/>
                    </a:lnTo>
                    <a:lnTo>
                      <a:pt x="2" y="136"/>
                    </a:lnTo>
                    <a:lnTo>
                      <a:pt x="0" y="150"/>
                    </a:lnTo>
                    <a:lnTo>
                      <a:pt x="0" y="150"/>
                    </a:lnTo>
                    <a:lnTo>
                      <a:pt x="2" y="166"/>
                    </a:lnTo>
                    <a:lnTo>
                      <a:pt x="4" y="182"/>
                    </a:lnTo>
                    <a:lnTo>
                      <a:pt x="10" y="198"/>
                    </a:lnTo>
                    <a:lnTo>
                      <a:pt x="16" y="214"/>
                    </a:lnTo>
                    <a:lnTo>
                      <a:pt x="26" y="228"/>
                    </a:lnTo>
                    <a:lnTo>
                      <a:pt x="34" y="242"/>
                    </a:lnTo>
                    <a:lnTo>
                      <a:pt x="56" y="266"/>
                    </a:lnTo>
                    <a:lnTo>
                      <a:pt x="56" y="266"/>
                    </a:lnTo>
                    <a:lnTo>
                      <a:pt x="66" y="276"/>
                    </a:lnTo>
                    <a:lnTo>
                      <a:pt x="72" y="290"/>
                    </a:lnTo>
                    <a:lnTo>
                      <a:pt x="72" y="290"/>
                    </a:lnTo>
                    <a:lnTo>
                      <a:pt x="76" y="304"/>
                    </a:lnTo>
                    <a:lnTo>
                      <a:pt x="78" y="322"/>
                    </a:lnTo>
                    <a:lnTo>
                      <a:pt x="78" y="334"/>
                    </a:lnTo>
                    <a:lnTo>
                      <a:pt x="78" y="334"/>
                    </a:lnTo>
                    <a:lnTo>
                      <a:pt x="78" y="340"/>
                    </a:lnTo>
                    <a:lnTo>
                      <a:pt x="80" y="346"/>
                    </a:lnTo>
                    <a:lnTo>
                      <a:pt x="86" y="356"/>
                    </a:lnTo>
                    <a:lnTo>
                      <a:pt x="96" y="364"/>
                    </a:lnTo>
                    <a:lnTo>
                      <a:pt x="102" y="366"/>
                    </a:lnTo>
                    <a:lnTo>
                      <a:pt x="110" y="366"/>
                    </a:lnTo>
                    <a:lnTo>
                      <a:pt x="150" y="366"/>
                    </a:lnTo>
                    <a:lnTo>
                      <a:pt x="150" y="366"/>
                    </a:lnTo>
                    <a:lnTo>
                      <a:pt x="192" y="366"/>
                    </a:lnTo>
                    <a:lnTo>
                      <a:pt x="192" y="366"/>
                    </a:lnTo>
                    <a:lnTo>
                      <a:pt x="198" y="366"/>
                    </a:lnTo>
                    <a:lnTo>
                      <a:pt x="204" y="364"/>
                    </a:lnTo>
                    <a:lnTo>
                      <a:pt x="214" y="356"/>
                    </a:lnTo>
                    <a:lnTo>
                      <a:pt x="220" y="346"/>
                    </a:lnTo>
                    <a:lnTo>
                      <a:pt x="222" y="340"/>
                    </a:lnTo>
                    <a:lnTo>
                      <a:pt x="224" y="334"/>
                    </a:lnTo>
                    <a:lnTo>
                      <a:pt x="224" y="322"/>
                    </a:lnTo>
                    <a:lnTo>
                      <a:pt x="224" y="322"/>
                    </a:lnTo>
                    <a:lnTo>
                      <a:pt x="224" y="304"/>
                    </a:lnTo>
                    <a:lnTo>
                      <a:pt x="228" y="290"/>
                    </a:lnTo>
                    <a:lnTo>
                      <a:pt x="228" y="290"/>
                    </a:lnTo>
                    <a:lnTo>
                      <a:pt x="236" y="276"/>
                    </a:lnTo>
                    <a:lnTo>
                      <a:pt x="244" y="266"/>
                    </a:lnTo>
                    <a:lnTo>
                      <a:pt x="244" y="266"/>
                    </a:lnTo>
                    <a:lnTo>
                      <a:pt x="266" y="242"/>
                    </a:lnTo>
                    <a:lnTo>
                      <a:pt x="276" y="228"/>
                    </a:lnTo>
                    <a:lnTo>
                      <a:pt x="284" y="214"/>
                    </a:lnTo>
                    <a:lnTo>
                      <a:pt x="290" y="198"/>
                    </a:lnTo>
                    <a:lnTo>
                      <a:pt x="296" y="182"/>
                    </a:lnTo>
                    <a:lnTo>
                      <a:pt x="298" y="166"/>
                    </a:lnTo>
                    <a:lnTo>
                      <a:pt x="300" y="150"/>
                    </a:lnTo>
                    <a:lnTo>
                      <a:pt x="300" y="150"/>
                    </a:lnTo>
                    <a:lnTo>
                      <a:pt x="300" y="136"/>
                    </a:lnTo>
                    <a:lnTo>
                      <a:pt x="298" y="122"/>
                    </a:lnTo>
                    <a:lnTo>
                      <a:pt x="294" y="108"/>
                    </a:lnTo>
                    <a:lnTo>
                      <a:pt x="290" y="94"/>
                    </a:lnTo>
                    <a:lnTo>
                      <a:pt x="284" y="82"/>
                    </a:lnTo>
                    <a:lnTo>
                      <a:pt x="276" y="70"/>
                    </a:lnTo>
                    <a:lnTo>
                      <a:pt x="268" y="58"/>
                    </a:lnTo>
                    <a:lnTo>
                      <a:pt x="260" y="48"/>
                    </a:lnTo>
                    <a:lnTo>
                      <a:pt x="250" y="38"/>
                    </a:lnTo>
                    <a:lnTo>
                      <a:pt x="238" y="30"/>
                    </a:lnTo>
                    <a:lnTo>
                      <a:pt x="226" y="22"/>
                    </a:lnTo>
                    <a:lnTo>
                      <a:pt x="214" y="14"/>
                    </a:lnTo>
                    <a:lnTo>
                      <a:pt x="202" y="10"/>
                    </a:lnTo>
                    <a:lnTo>
                      <a:pt x="188" y="6"/>
                    </a:lnTo>
                    <a:lnTo>
                      <a:pt x="174" y="2"/>
                    </a:lnTo>
                    <a:lnTo>
                      <a:pt x="158" y="0"/>
                    </a:lnTo>
                    <a:lnTo>
                      <a:pt x="158" y="0"/>
                    </a:lnTo>
                    <a:close/>
                    <a:moveTo>
                      <a:pt x="252" y="158"/>
                    </a:moveTo>
                    <a:lnTo>
                      <a:pt x="252" y="158"/>
                    </a:lnTo>
                    <a:lnTo>
                      <a:pt x="244" y="156"/>
                    </a:lnTo>
                    <a:lnTo>
                      <a:pt x="238" y="152"/>
                    </a:lnTo>
                    <a:lnTo>
                      <a:pt x="238" y="152"/>
                    </a:lnTo>
                    <a:lnTo>
                      <a:pt x="234" y="146"/>
                    </a:lnTo>
                    <a:lnTo>
                      <a:pt x="232" y="138"/>
                    </a:lnTo>
                    <a:lnTo>
                      <a:pt x="232" y="138"/>
                    </a:lnTo>
                    <a:lnTo>
                      <a:pt x="232" y="126"/>
                    </a:lnTo>
                    <a:lnTo>
                      <a:pt x="228" y="112"/>
                    </a:lnTo>
                    <a:lnTo>
                      <a:pt x="222" y="102"/>
                    </a:lnTo>
                    <a:lnTo>
                      <a:pt x="214" y="92"/>
                    </a:lnTo>
                    <a:lnTo>
                      <a:pt x="204" y="84"/>
                    </a:lnTo>
                    <a:lnTo>
                      <a:pt x="194" y="76"/>
                    </a:lnTo>
                    <a:lnTo>
                      <a:pt x="182" y="72"/>
                    </a:lnTo>
                    <a:lnTo>
                      <a:pt x="168" y="70"/>
                    </a:lnTo>
                    <a:lnTo>
                      <a:pt x="168" y="70"/>
                    </a:lnTo>
                    <a:lnTo>
                      <a:pt x="160" y="68"/>
                    </a:lnTo>
                    <a:lnTo>
                      <a:pt x="154" y="64"/>
                    </a:lnTo>
                    <a:lnTo>
                      <a:pt x="150" y="58"/>
                    </a:lnTo>
                    <a:lnTo>
                      <a:pt x="150" y="50"/>
                    </a:lnTo>
                    <a:lnTo>
                      <a:pt x="150" y="50"/>
                    </a:lnTo>
                    <a:lnTo>
                      <a:pt x="152" y="42"/>
                    </a:lnTo>
                    <a:lnTo>
                      <a:pt x="156" y="38"/>
                    </a:lnTo>
                    <a:lnTo>
                      <a:pt x="162" y="34"/>
                    </a:lnTo>
                    <a:lnTo>
                      <a:pt x="170" y="32"/>
                    </a:lnTo>
                    <a:lnTo>
                      <a:pt x="170" y="32"/>
                    </a:lnTo>
                    <a:lnTo>
                      <a:pt x="190" y="36"/>
                    </a:lnTo>
                    <a:lnTo>
                      <a:pt x="210" y="42"/>
                    </a:lnTo>
                    <a:lnTo>
                      <a:pt x="226" y="52"/>
                    </a:lnTo>
                    <a:lnTo>
                      <a:pt x="242" y="66"/>
                    </a:lnTo>
                    <a:lnTo>
                      <a:pt x="254" y="80"/>
                    </a:lnTo>
                    <a:lnTo>
                      <a:pt x="262" y="98"/>
                    </a:lnTo>
                    <a:lnTo>
                      <a:pt x="268" y="118"/>
                    </a:lnTo>
                    <a:lnTo>
                      <a:pt x="270" y="138"/>
                    </a:lnTo>
                    <a:lnTo>
                      <a:pt x="270" y="138"/>
                    </a:lnTo>
                    <a:lnTo>
                      <a:pt x="270" y="146"/>
                    </a:lnTo>
                    <a:lnTo>
                      <a:pt x="266" y="152"/>
                    </a:lnTo>
                    <a:lnTo>
                      <a:pt x="266" y="152"/>
                    </a:lnTo>
                    <a:lnTo>
                      <a:pt x="260" y="156"/>
                    </a:lnTo>
                    <a:lnTo>
                      <a:pt x="252" y="158"/>
                    </a:lnTo>
                    <a:lnTo>
                      <a:pt x="252" y="15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 u="sng"/>
              </a:p>
            </p:txBody>
          </p:sp>
          <p:sp>
            <p:nvSpPr>
              <p:cNvPr id="64" name="Rectangle 50"/>
              <p:cNvSpPr>
                <a:spLocks noChangeArrowheads="1"/>
              </p:cNvSpPr>
              <p:nvPr/>
            </p:nvSpPr>
            <p:spPr bwMode="auto">
              <a:xfrm>
                <a:off x="1838325" y="1609725"/>
                <a:ext cx="234950" cy="114300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 u="sng"/>
              </a:p>
            </p:txBody>
          </p:sp>
          <p:sp>
            <p:nvSpPr>
              <p:cNvPr id="65" name="Rectangle 51"/>
              <p:cNvSpPr>
                <a:spLocks noChangeArrowheads="1"/>
              </p:cNvSpPr>
              <p:nvPr/>
            </p:nvSpPr>
            <p:spPr bwMode="auto">
              <a:xfrm>
                <a:off x="1838325" y="1765300"/>
                <a:ext cx="234950" cy="50800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 u="sng"/>
              </a:p>
            </p:txBody>
          </p:sp>
          <p:sp>
            <p:nvSpPr>
              <p:cNvPr id="66" name="Freeform 52"/>
              <p:cNvSpPr>
                <a:spLocks/>
              </p:cNvSpPr>
              <p:nvPr/>
            </p:nvSpPr>
            <p:spPr bwMode="auto">
              <a:xfrm>
                <a:off x="1927225" y="911225"/>
                <a:ext cx="53975" cy="180975"/>
              </a:xfrm>
              <a:custGeom>
                <a:avLst/>
                <a:gdLst/>
                <a:ahLst/>
                <a:cxnLst>
                  <a:cxn ang="0">
                    <a:pos x="34" y="112"/>
                  </a:cxn>
                  <a:cxn ang="0">
                    <a:pos x="4" y="114"/>
                  </a:cxn>
                  <a:cxn ang="0">
                    <a:pos x="0" y="0"/>
                  </a:cxn>
                  <a:cxn ang="0">
                    <a:pos x="28" y="0"/>
                  </a:cxn>
                  <a:cxn ang="0">
                    <a:pos x="34" y="112"/>
                  </a:cxn>
                </a:cxnLst>
                <a:rect l="0" t="0" r="r" b="b"/>
                <a:pathLst>
                  <a:path w="34" h="114">
                    <a:moveTo>
                      <a:pt x="34" y="112"/>
                    </a:moveTo>
                    <a:lnTo>
                      <a:pt x="4" y="114"/>
                    </a:lnTo>
                    <a:lnTo>
                      <a:pt x="0" y="0"/>
                    </a:lnTo>
                    <a:lnTo>
                      <a:pt x="28" y="0"/>
                    </a:lnTo>
                    <a:lnTo>
                      <a:pt x="34" y="11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 u="sng"/>
              </a:p>
            </p:txBody>
          </p:sp>
          <p:sp>
            <p:nvSpPr>
              <p:cNvPr id="67" name="Freeform 53"/>
              <p:cNvSpPr>
                <a:spLocks/>
              </p:cNvSpPr>
              <p:nvPr/>
            </p:nvSpPr>
            <p:spPr bwMode="auto">
              <a:xfrm>
                <a:off x="1698625" y="962025"/>
                <a:ext cx="130175" cy="177800"/>
              </a:xfrm>
              <a:custGeom>
                <a:avLst/>
                <a:gdLst/>
                <a:ahLst/>
                <a:cxnLst>
                  <a:cxn ang="0">
                    <a:pos x="58" y="112"/>
                  </a:cxn>
                  <a:cxn ang="0">
                    <a:pos x="0" y="14"/>
                  </a:cxn>
                  <a:cxn ang="0">
                    <a:pos x="26" y="0"/>
                  </a:cxn>
                  <a:cxn ang="0">
                    <a:pos x="82" y="98"/>
                  </a:cxn>
                  <a:cxn ang="0">
                    <a:pos x="58" y="112"/>
                  </a:cxn>
                </a:cxnLst>
                <a:rect l="0" t="0" r="r" b="b"/>
                <a:pathLst>
                  <a:path w="82" h="112">
                    <a:moveTo>
                      <a:pt x="58" y="112"/>
                    </a:moveTo>
                    <a:lnTo>
                      <a:pt x="0" y="14"/>
                    </a:lnTo>
                    <a:lnTo>
                      <a:pt x="26" y="0"/>
                    </a:lnTo>
                    <a:lnTo>
                      <a:pt x="82" y="98"/>
                    </a:lnTo>
                    <a:lnTo>
                      <a:pt x="58" y="11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 u="sng"/>
              </a:p>
            </p:txBody>
          </p:sp>
          <p:sp>
            <p:nvSpPr>
              <p:cNvPr id="68" name="Freeform 54"/>
              <p:cNvSpPr>
                <a:spLocks/>
              </p:cNvSpPr>
              <p:nvPr/>
            </p:nvSpPr>
            <p:spPr bwMode="auto">
              <a:xfrm>
                <a:off x="1536700" y="1123950"/>
                <a:ext cx="180975" cy="130175"/>
              </a:xfrm>
              <a:custGeom>
                <a:avLst/>
                <a:gdLst/>
                <a:ahLst/>
                <a:cxnLst>
                  <a:cxn ang="0">
                    <a:pos x="14" y="0"/>
                  </a:cxn>
                  <a:cxn ang="0">
                    <a:pos x="114" y="58"/>
                  </a:cxn>
                  <a:cxn ang="0">
                    <a:pos x="98" y="82"/>
                  </a:cxn>
                  <a:cxn ang="0">
                    <a:pos x="0" y="26"/>
                  </a:cxn>
                  <a:cxn ang="0">
                    <a:pos x="14" y="0"/>
                  </a:cxn>
                </a:cxnLst>
                <a:rect l="0" t="0" r="r" b="b"/>
                <a:pathLst>
                  <a:path w="114" h="82">
                    <a:moveTo>
                      <a:pt x="14" y="0"/>
                    </a:moveTo>
                    <a:lnTo>
                      <a:pt x="114" y="58"/>
                    </a:lnTo>
                    <a:lnTo>
                      <a:pt x="98" y="82"/>
                    </a:lnTo>
                    <a:lnTo>
                      <a:pt x="0" y="26"/>
                    </a:lnTo>
                    <a:lnTo>
                      <a:pt x="14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 u="sng"/>
              </a:p>
            </p:txBody>
          </p:sp>
          <p:sp>
            <p:nvSpPr>
              <p:cNvPr id="69" name="Freeform 55"/>
              <p:cNvSpPr>
                <a:spLocks/>
              </p:cNvSpPr>
              <p:nvPr/>
            </p:nvSpPr>
            <p:spPr bwMode="auto">
              <a:xfrm>
                <a:off x="2190750" y="1123950"/>
                <a:ext cx="177800" cy="130175"/>
              </a:xfrm>
              <a:custGeom>
                <a:avLst/>
                <a:gdLst/>
                <a:ahLst/>
                <a:cxnLst>
                  <a:cxn ang="0">
                    <a:pos x="98" y="0"/>
                  </a:cxn>
                  <a:cxn ang="0">
                    <a:pos x="0" y="58"/>
                  </a:cxn>
                  <a:cxn ang="0">
                    <a:pos x="14" y="82"/>
                  </a:cxn>
                  <a:cxn ang="0">
                    <a:pos x="112" y="26"/>
                  </a:cxn>
                  <a:cxn ang="0">
                    <a:pos x="98" y="0"/>
                  </a:cxn>
                </a:cxnLst>
                <a:rect l="0" t="0" r="r" b="b"/>
                <a:pathLst>
                  <a:path w="112" h="82">
                    <a:moveTo>
                      <a:pt x="98" y="0"/>
                    </a:moveTo>
                    <a:lnTo>
                      <a:pt x="0" y="58"/>
                    </a:lnTo>
                    <a:lnTo>
                      <a:pt x="14" y="82"/>
                    </a:lnTo>
                    <a:lnTo>
                      <a:pt x="112" y="26"/>
                    </a:lnTo>
                    <a:lnTo>
                      <a:pt x="98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 u="sng"/>
              </a:p>
            </p:txBody>
          </p:sp>
          <p:sp>
            <p:nvSpPr>
              <p:cNvPr id="70" name="Freeform 56"/>
              <p:cNvSpPr>
                <a:spLocks/>
              </p:cNvSpPr>
              <p:nvPr/>
            </p:nvSpPr>
            <p:spPr bwMode="auto">
              <a:xfrm>
                <a:off x="2076450" y="962025"/>
                <a:ext cx="130175" cy="177800"/>
              </a:xfrm>
              <a:custGeom>
                <a:avLst/>
                <a:gdLst/>
                <a:ahLst/>
                <a:cxnLst>
                  <a:cxn ang="0">
                    <a:pos x="26" y="112"/>
                  </a:cxn>
                  <a:cxn ang="0">
                    <a:pos x="0" y="98"/>
                  </a:cxn>
                  <a:cxn ang="0">
                    <a:pos x="58" y="0"/>
                  </a:cxn>
                  <a:cxn ang="0">
                    <a:pos x="82" y="14"/>
                  </a:cxn>
                  <a:cxn ang="0">
                    <a:pos x="26" y="112"/>
                  </a:cxn>
                </a:cxnLst>
                <a:rect l="0" t="0" r="r" b="b"/>
                <a:pathLst>
                  <a:path w="82" h="112">
                    <a:moveTo>
                      <a:pt x="26" y="112"/>
                    </a:moveTo>
                    <a:lnTo>
                      <a:pt x="0" y="98"/>
                    </a:lnTo>
                    <a:lnTo>
                      <a:pt x="58" y="0"/>
                    </a:lnTo>
                    <a:lnTo>
                      <a:pt x="82" y="14"/>
                    </a:lnTo>
                    <a:lnTo>
                      <a:pt x="26" y="11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 u="sng"/>
              </a:p>
            </p:txBody>
          </p:sp>
        </p:grpSp>
      </p:grpSp>
      <p:grpSp>
        <p:nvGrpSpPr>
          <p:cNvPr id="11" name="组合 10"/>
          <p:cNvGrpSpPr/>
          <p:nvPr/>
        </p:nvGrpSpPr>
        <p:grpSpPr>
          <a:xfrm>
            <a:off x="6827281" y="1517865"/>
            <a:ext cx="752016" cy="752016"/>
            <a:chOff x="5119865" y="1138399"/>
            <a:chExt cx="564012" cy="564012"/>
          </a:xfrm>
        </p:grpSpPr>
        <p:sp>
          <p:nvSpPr>
            <p:cNvPr id="32" name="椭圆 31"/>
            <p:cNvSpPr/>
            <p:nvPr/>
          </p:nvSpPr>
          <p:spPr>
            <a:xfrm>
              <a:off x="5119865" y="1138399"/>
              <a:ext cx="564012" cy="564012"/>
            </a:xfrm>
            <a:prstGeom prst="ellipse">
              <a:avLst/>
            </a:prstGeom>
            <a:noFill/>
            <a:ln w="19050" cmpd="sng">
              <a:solidFill>
                <a:schemeClr val="tx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grpSp>
          <p:nvGrpSpPr>
            <p:cNvPr id="71" name="组 70"/>
            <p:cNvGrpSpPr/>
            <p:nvPr/>
          </p:nvGrpSpPr>
          <p:grpSpPr>
            <a:xfrm>
              <a:off x="5239035" y="1326078"/>
              <a:ext cx="322430" cy="189520"/>
              <a:chOff x="3902075" y="4498975"/>
              <a:chExt cx="831850" cy="488950"/>
            </a:xfrm>
            <a:solidFill>
              <a:schemeClr val="accent6"/>
            </a:solidFill>
          </p:grpSpPr>
          <p:sp>
            <p:nvSpPr>
              <p:cNvPr id="72" name="Freeform 230"/>
              <p:cNvSpPr>
                <a:spLocks noEditPoints="1"/>
              </p:cNvSpPr>
              <p:nvPr/>
            </p:nvSpPr>
            <p:spPr bwMode="auto">
              <a:xfrm>
                <a:off x="4092575" y="4498975"/>
                <a:ext cx="450850" cy="488950"/>
              </a:xfrm>
              <a:custGeom>
                <a:avLst/>
                <a:gdLst/>
                <a:ahLst/>
                <a:cxnLst>
                  <a:cxn ang="0">
                    <a:pos x="70" y="72"/>
                  </a:cxn>
                  <a:cxn ang="0">
                    <a:pos x="76" y="44"/>
                  </a:cxn>
                  <a:cxn ang="0">
                    <a:pos x="90" y="20"/>
                  </a:cxn>
                  <a:cxn ang="0">
                    <a:pos x="114" y="6"/>
                  </a:cxn>
                  <a:cxn ang="0">
                    <a:pos x="142" y="0"/>
                  </a:cxn>
                  <a:cxn ang="0">
                    <a:pos x="156" y="2"/>
                  </a:cxn>
                  <a:cxn ang="0">
                    <a:pos x="182" y="12"/>
                  </a:cxn>
                  <a:cxn ang="0">
                    <a:pos x="202" y="30"/>
                  </a:cxn>
                  <a:cxn ang="0">
                    <a:pos x="212" y="56"/>
                  </a:cxn>
                  <a:cxn ang="0">
                    <a:pos x="212" y="72"/>
                  </a:cxn>
                  <a:cxn ang="0">
                    <a:pos x="208" y="100"/>
                  </a:cxn>
                  <a:cxn ang="0">
                    <a:pos x="192" y="122"/>
                  </a:cxn>
                  <a:cxn ang="0">
                    <a:pos x="170" y="138"/>
                  </a:cxn>
                  <a:cxn ang="0">
                    <a:pos x="142" y="142"/>
                  </a:cxn>
                  <a:cxn ang="0">
                    <a:pos x="128" y="142"/>
                  </a:cxn>
                  <a:cxn ang="0">
                    <a:pos x="102" y="130"/>
                  </a:cxn>
                  <a:cxn ang="0">
                    <a:pos x="82" y="112"/>
                  </a:cxn>
                  <a:cxn ang="0">
                    <a:pos x="72" y="86"/>
                  </a:cxn>
                  <a:cxn ang="0">
                    <a:pos x="70" y="72"/>
                  </a:cxn>
                  <a:cxn ang="0">
                    <a:pos x="142" y="190"/>
                  </a:cxn>
                  <a:cxn ang="0">
                    <a:pos x="104" y="194"/>
                  </a:cxn>
                  <a:cxn ang="0">
                    <a:pos x="74" y="202"/>
                  </a:cxn>
                  <a:cxn ang="0">
                    <a:pos x="48" y="214"/>
                  </a:cxn>
                  <a:cxn ang="0">
                    <a:pos x="16" y="244"/>
                  </a:cxn>
                  <a:cxn ang="0">
                    <a:pos x="0" y="268"/>
                  </a:cxn>
                  <a:cxn ang="0">
                    <a:pos x="284" y="308"/>
                  </a:cxn>
                  <a:cxn ang="0">
                    <a:pos x="284" y="268"/>
                  </a:cxn>
                  <a:cxn ang="0">
                    <a:pos x="268" y="244"/>
                  </a:cxn>
                  <a:cxn ang="0">
                    <a:pos x="234" y="214"/>
                  </a:cxn>
                  <a:cxn ang="0">
                    <a:pos x="210" y="202"/>
                  </a:cxn>
                  <a:cxn ang="0">
                    <a:pos x="180" y="194"/>
                  </a:cxn>
                  <a:cxn ang="0">
                    <a:pos x="142" y="190"/>
                  </a:cxn>
                </a:cxnLst>
                <a:rect l="0" t="0" r="r" b="b"/>
                <a:pathLst>
                  <a:path w="284" h="308">
                    <a:moveTo>
                      <a:pt x="70" y="72"/>
                    </a:moveTo>
                    <a:lnTo>
                      <a:pt x="70" y="72"/>
                    </a:lnTo>
                    <a:lnTo>
                      <a:pt x="72" y="56"/>
                    </a:lnTo>
                    <a:lnTo>
                      <a:pt x="76" y="44"/>
                    </a:lnTo>
                    <a:lnTo>
                      <a:pt x="82" y="30"/>
                    </a:lnTo>
                    <a:lnTo>
                      <a:pt x="90" y="20"/>
                    </a:lnTo>
                    <a:lnTo>
                      <a:pt x="102" y="12"/>
                    </a:lnTo>
                    <a:lnTo>
                      <a:pt x="114" y="6"/>
                    </a:lnTo>
                    <a:lnTo>
                      <a:pt x="128" y="2"/>
                    </a:lnTo>
                    <a:lnTo>
                      <a:pt x="142" y="0"/>
                    </a:lnTo>
                    <a:lnTo>
                      <a:pt x="142" y="0"/>
                    </a:lnTo>
                    <a:lnTo>
                      <a:pt x="156" y="2"/>
                    </a:lnTo>
                    <a:lnTo>
                      <a:pt x="170" y="6"/>
                    </a:lnTo>
                    <a:lnTo>
                      <a:pt x="182" y="12"/>
                    </a:lnTo>
                    <a:lnTo>
                      <a:pt x="192" y="20"/>
                    </a:lnTo>
                    <a:lnTo>
                      <a:pt x="202" y="30"/>
                    </a:lnTo>
                    <a:lnTo>
                      <a:pt x="208" y="44"/>
                    </a:lnTo>
                    <a:lnTo>
                      <a:pt x="212" y="56"/>
                    </a:lnTo>
                    <a:lnTo>
                      <a:pt x="212" y="72"/>
                    </a:lnTo>
                    <a:lnTo>
                      <a:pt x="212" y="72"/>
                    </a:lnTo>
                    <a:lnTo>
                      <a:pt x="212" y="86"/>
                    </a:lnTo>
                    <a:lnTo>
                      <a:pt x="208" y="100"/>
                    </a:lnTo>
                    <a:lnTo>
                      <a:pt x="202" y="112"/>
                    </a:lnTo>
                    <a:lnTo>
                      <a:pt x="192" y="122"/>
                    </a:lnTo>
                    <a:lnTo>
                      <a:pt x="182" y="130"/>
                    </a:lnTo>
                    <a:lnTo>
                      <a:pt x="170" y="138"/>
                    </a:lnTo>
                    <a:lnTo>
                      <a:pt x="156" y="142"/>
                    </a:lnTo>
                    <a:lnTo>
                      <a:pt x="142" y="142"/>
                    </a:lnTo>
                    <a:lnTo>
                      <a:pt x="142" y="142"/>
                    </a:lnTo>
                    <a:lnTo>
                      <a:pt x="128" y="142"/>
                    </a:lnTo>
                    <a:lnTo>
                      <a:pt x="114" y="138"/>
                    </a:lnTo>
                    <a:lnTo>
                      <a:pt x="102" y="130"/>
                    </a:lnTo>
                    <a:lnTo>
                      <a:pt x="90" y="122"/>
                    </a:lnTo>
                    <a:lnTo>
                      <a:pt x="82" y="112"/>
                    </a:lnTo>
                    <a:lnTo>
                      <a:pt x="76" y="100"/>
                    </a:lnTo>
                    <a:lnTo>
                      <a:pt x="72" y="86"/>
                    </a:lnTo>
                    <a:lnTo>
                      <a:pt x="70" y="72"/>
                    </a:lnTo>
                    <a:lnTo>
                      <a:pt x="70" y="72"/>
                    </a:lnTo>
                    <a:close/>
                    <a:moveTo>
                      <a:pt x="142" y="190"/>
                    </a:moveTo>
                    <a:lnTo>
                      <a:pt x="142" y="190"/>
                    </a:lnTo>
                    <a:lnTo>
                      <a:pt x="122" y="190"/>
                    </a:lnTo>
                    <a:lnTo>
                      <a:pt x="104" y="194"/>
                    </a:lnTo>
                    <a:lnTo>
                      <a:pt x="88" y="198"/>
                    </a:lnTo>
                    <a:lnTo>
                      <a:pt x="74" y="202"/>
                    </a:lnTo>
                    <a:lnTo>
                      <a:pt x="60" y="208"/>
                    </a:lnTo>
                    <a:lnTo>
                      <a:pt x="48" y="214"/>
                    </a:lnTo>
                    <a:lnTo>
                      <a:pt x="30" y="230"/>
                    </a:lnTo>
                    <a:lnTo>
                      <a:pt x="16" y="244"/>
                    </a:lnTo>
                    <a:lnTo>
                      <a:pt x="6" y="256"/>
                    </a:lnTo>
                    <a:lnTo>
                      <a:pt x="0" y="268"/>
                    </a:lnTo>
                    <a:lnTo>
                      <a:pt x="0" y="308"/>
                    </a:lnTo>
                    <a:lnTo>
                      <a:pt x="284" y="308"/>
                    </a:lnTo>
                    <a:lnTo>
                      <a:pt x="284" y="268"/>
                    </a:lnTo>
                    <a:lnTo>
                      <a:pt x="284" y="268"/>
                    </a:lnTo>
                    <a:lnTo>
                      <a:pt x="278" y="256"/>
                    </a:lnTo>
                    <a:lnTo>
                      <a:pt x="268" y="244"/>
                    </a:lnTo>
                    <a:lnTo>
                      <a:pt x="254" y="230"/>
                    </a:lnTo>
                    <a:lnTo>
                      <a:pt x="234" y="214"/>
                    </a:lnTo>
                    <a:lnTo>
                      <a:pt x="224" y="208"/>
                    </a:lnTo>
                    <a:lnTo>
                      <a:pt x="210" y="202"/>
                    </a:lnTo>
                    <a:lnTo>
                      <a:pt x="196" y="198"/>
                    </a:lnTo>
                    <a:lnTo>
                      <a:pt x="180" y="194"/>
                    </a:lnTo>
                    <a:lnTo>
                      <a:pt x="162" y="190"/>
                    </a:lnTo>
                    <a:lnTo>
                      <a:pt x="142" y="190"/>
                    </a:lnTo>
                    <a:lnTo>
                      <a:pt x="142" y="19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73" name="Freeform 231"/>
              <p:cNvSpPr>
                <a:spLocks/>
              </p:cNvSpPr>
              <p:nvPr/>
            </p:nvSpPr>
            <p:spPr bwMode="auto">
              <a:xfrm>
                <a:off x="4467225" y="4498975"/>
                <a:ext cx="190500" cy="187325"/>
              </a:xfrm>
              <a:custGeom>
                <a:avLst/>
                <a:gdLst/>
                <a:ahLst/>
                <a:cxnLst>
                  <a:cxn ang="0">
                    <a:pos x="60" y="0"/>
                  </a:cxn>
                  <a:cxn ang="0">
                    <a:pos x="60" y="0"/>
                  </a:cxn>
                  <a:cxn ang="0">
                    <a:pos x="72" y="2"/>
                  </a:cxn>
                  <a:cxn ang="0">
                    <a:pos x="84" y="4"/>
                  </a:cxn>
                  <a:cxn ang="0">
                    <a:pos x="94" y="10"/>
                  </a:cxn>
                  <a:cxn ang="0">
                    <a:pos x="102" y="18"/>
                  </a:cxn>
                  <a:cxn ang="0">
                    <a:pos x="110" y="26"/>
                  </a:cxn>
                  <a:cxn ang="0">
                    <a:pos x="114" y="36"/>
                  </a:cxn>
                  <a:cxn ang="0">
                    <a:pos x="118" y="48"/>
                  </a:cxn>
                  <a:cxn ang="0">
                    <a:pos x="120" y="60"/>
                  </a:cxn>
                  <a:cxn ang="0">
                    <a:pos x="120" y="60"/>
                  </a:cxn>
                  <a:cxn ang="0">
                    <a:pos x="118" y="72"/>
                  </a:cxn>
                  <a:cxn ang="0">
                    <a:pos x="114" y="82"/>
                  </a:cxn>
                  <a:cxn ang="0">
                    <a:pos x="110" y="92"/>
                  </a:cxn>
                  <a:cxn ang="0">
                    <a:pos x="102" y="102"/>
                  </a:cxn>
                  <a:cxn ang="0">
                    <a:pos x="94" y="108"/>
                  </a:cxn>
                  <a:cxn ang="0">
                    <a:pos x="84" y="114"/>
                  </a:cxn>
                  <a:cxn ang="0">
                    <a:pos x="72" y="118"/>
                  </a:cxn>
                  <a:cxn ang="0">
                    <a:pos x="60" y="118"/>
                  </a:cxn>
                  <a:cxn ang="0">
                    <a:pos x="60" y="118"/>
                  </a:cxn>
                  <a:cxn ang="0">
                    <a:pos x="48" y="118"/>
                  </a:cxn>
                  <a:cxn ang="0">
                    <a:pos x="38" y="114"/>
                  </a:cxn>
                  <a:cxn ang="0">
                    <a:pos x="26" y="108"/>
                  </a:cxn>
                  <a:cxn ang="0">
                    <a:pos x="18" y="102"/>
                  </a:cxn>
                  <a:cxn ang="0">
                    <a:pos x="10" y="92"/>
                  </a:cxn>
                  <a:cxn ang="0">
                    <a:pos x="6" y="82"/>
                  </a:cxn>
                  <a:cxn ang="0">
                    <a:pos x="2" y="72"/>
                  </a:cxn>
                  <a:cxn ang="0">
                    <a:pos x="0" y="60"/>
                  </a:cxn>
                  <a:cxn ang="0">
                    <a:pos x="0" y="60"/>
                  </a:cxn>
                  <a:cxn ang="0">
                    <a:pos x="2" y="48"/>
                  </a:cxn>
                  <a:cxn ang="0">
                    <a:pos x="6" y="36"/>
                  </a:cxn>
                  <a:cxn ang="0">
                    <a:pos x="10" y="26"/>
                  </a:cxn>
                  <a:cxn ang="0">
                    <a:pos x="18" y="18"/>
                  </a:cxn>
                  <a:cxn ang="0">
                    <a:pos x="26" y="10"/>
                  </a:cxn>
                  <a:cxn ang="0">
                    <a:pos x="38" y="4"/>
                  </a:cxn>
                  <a:cxn ang="0">
                    <a:pos x="48" y="2"/>
                  </a:cxn>
                  <a:cxn ang="0">
                    <a:pos x="60" y="0"/>
                  </a:cxn>
                  <a:cxn ang="0">
                    <a:pos x="60" y="0"/>
                  </a:cxn>
                </a:cxnLst>
                <a:rect l="0" t="0" r="r" b="b"/>
                <a:pathLst>
                  <a:path w="120" h="118">
                    <a:moveTo>
                      <a:pt x="60" y="0"/>
                    </a:moveTo>
                    <a:lnTo>
                      <a:pt x="60" y="0"/>
                    </a:lnTo>
                    <a:lnTo>
                      <a:pt x="72" y="2"/>
                    </a:lnTo>
                    <a:lnTo>
                      <a:pt x="84" y="4"/>
                    </a:lnTo>
                    <a:lnTo>
                      <a:pt x="94" y="10"/>
                    </a:lnTo>
                    <a:lnTo>
                      <a:pt x="102" y="18"/>
                    </a:lnTo>
                    <a:lnTo>
                      <a:pt x="110" y="26"/>
                    </a:lnTo>
                    <a:lnTo>
                      <a:pt x="114" y="36"/>
                    </a:lnTo>
                    <a:lnTo>
                      <a:pt x="118" y="48"/>
                    </a:lnTo>
                    <a:lnTo>
                      <a:pt x="120" y="60"/>
                    </a:lnTo>
                    <a:lnTo>
                      <a:pt x="120" y="60"/>
                    </a:lnTo>
                    <a:lnTo>
                      <a:pt x="118" y="72"/>
                    </a:lnTo>
                    <a:lnTo>
                      <a:pt x="114" y="82"/>
                    </a:lnTo>
                    <a:lnTo>
                      <a:pt x="110" y="92"/>
                    </a:lnTo>
                    <a:lnTo>
                      <a:pt x="102" y="102"/>
                    </a:lnTo>
                    <a:lnTo>
                      <a:pt x="94" y="108"/>
                    </a:lnTo>
                    <a:lnTo>
                      <a:pt x="84" y="114"/>
                    </a:lnTo>
                    <a:lnTo>
                      <a:pt x="72" y="118"/>
                    </a:lnTo>
                    <a:lnTo>
                      <a:pt x="60" y="118"/>
                    </a:lnTo>
                    <a:lnTo>
                      <a:pt x="60" y="118"/>
                    </a:lnTo>
                    <a:lnTo>
                      <a:pt x="48" y="118"/>
                    </a:lnTo>
                    <a:lnTo>
                      <a:pt x="38" y="114"/>
                    </a:lnTo>
                    <a:lnTo>
                      <a:pt x="26" y="108"/>
                    </a:lnTo>
                    <a:lnTo>
                      <a:pt x="18" y="102"/>
                    </a:lnTo>
                    <a:lnTo>
                      <a:pt x="10" y="92"/>
                    </a:lnTo>
                    <a:lnTo>
                      <a:pt x="6" y="82"/>
                    </a:lnTo>
                    <a:lnTo>
                      <a:pt x="2" y="72"/>
                    </a:lnTo>
                    <a:lnTo>
                      <a:pt x="0" y="60"/>
                    </a:lnTo>
                    <a:lnTo>
                      <a:pt x="0" y="60"/>
                    </a:lnTo>
                    <a:lnTo>
                      <a:pt x="2" y="48"/>
                    </a:lnTo>
                    <a:lnTo>
                      <a:pt x="6" y="36"/>
                    </a:lnTo>
                    <a:lnTo>
                      <a:pt x="10" y="26"/>
                    </a:lnTo>
                    <a:lnTo>
                      <a:pt x="18" y="18"/>
                    </a:lnTo>
                    <a:lnTo>
                      <a:pt x="26" y="10"/>
                    </a:lnTo>
                    <a:lnTo>
                      <a:pt x="38" y="4"/>
                    </a:lnTo>
                    <a:lnTo>
                      <a:pt x="48" y="2"/>
                    </a:lnTo>
                    <a:lnTo>
                      <a:pt x="60" y="0"/>
                    </a:lnTo>
                    <a:lnTo>
                      <a:pt x="6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74" name="Freeform 232"/>
              <p:cNvSpPr>
                <a:spLocks/>
              </p:cNvSpPr>
              <p:nvPr/>
            </p:nvSpPr>
            <p:spPr bwMode="auto">
              <a:xfrm>
                <a:off x="4457700" y="4762500"/>
                <a:ext cx="276225" cy="155575"/>
              </a:xfrm>
              <a:custGeom>
                <a:avLst/>
                <a:gdLst/>
                <a:ahLst/>
                <a:cxnLst>
                  <a:cxn ang="0">
                    <a:pos x="66" y="0"/>
                  </a:cxn>
                  <a:cxn ang="0">
                    <a:pos x="66" y="0"/>
                  </a:cxn>
                  <a:cxn ang="0">
                    <a:pos x="46" y="2"/>
                  </a:cxn>
                  <a:cxn ang="0">
                    <a:pos x="28" y="6"/>
                  </a:cxn>
                  <a:cxn ang="0">
                    <a:pos x="14" y="12"/>
                  </a:cxn>
                  <a:cxn ang="0">
                    <a:pos x="0" y="20"/>
                  </a:cxn>
                  <a:cxn ang="0">
                    <a:pos x="0" y="20"/>
                  </a:cxn>
                  <a:cxn ang="0">
                    <a:pos x="18" y="30"/>
                  </a:cxn>
                  <a:cxn ang="0">
                    <a:pos x="34" y="42"/>
                  </a:cxn>
                  <a:cxn ang="0">
                    <a:pos x="48" y="54"/>
                  </a:cxn>
                  <a:cxn ang="0">
                    <a:pos x="58" y="66"/>
                  </a:cxn>
                  <a:cxn ang="0">
                    <a:pos x="66" y="76"/>
                  </a:cxn>
                  <a:cxn ang="0">
                    <a:pos x="72" y="86"/>
                  </a:cxn>
                  <a:cxn ang="0">
                    <a:pos x="76" y="96"/>
                  </a:cxn>
                  <a:cxn ang="0">
                    <a:pos x="76" y="98"/>
                  </a:cxn>
                  <a:cxn ang="0">
                    <a:pos x="174" y="98"/>
                  </a:cxn>
                  <a:cxn ang="0">
                    <a:pos x="174" y="66"/>
                  </a:cxn>
                  <a:cxn ang="0">
                    <a:pos x="174" y="66"/>
                  </a:cxn>
                  <a:cxn ang="0">
                    <a:pos x="168" y="56"/>
                  </a:cxn>
                  <a:cxn ang="0">
                    <a:pos x="160" y="44"/>
                  </a:cxn>
                  <a:cxn ang="0">
                    <a:pos x="150" y="32"/>
                  </a:cxn>
                  <a:cxn ang="0">
                    <a:pos x="136" y="20"/>
                  </a:cxn>
                  <a:cxn ang="0">
                    <a:pos x="116" y="10"/>
                  </a:cxn>
                  <a:cxn ang="0">
                    <a:pos x="106" y="6"/>
                  </a:cxn>
                  <a:cxn ang="0">
                    <a:pos x="94" y="4"/>
                  </a:cxn>
                  <a:cxn ang="0">
                    <a:pos x="80" y="0"/>
                  </a:cxn>
                  <a:cxn ang="0">
                    <a:pos x="66" y="0"/>
                  </a:cxn>
                  <a:cxn ang="0">
                    <a:pos x="66" y="0"/>
                  </a:cxn>
                </a:cxnLst>
                <a:rect l="0" t="0" r="r" b="b"/>
                <a:pathLst>
                  <a:path w="174" h="98">
                    <a:moveTo>
                      <a:pt x="66" y="0"/>
                    </a:moveTo>
                    <a:lnTo>
                      <a:pt x="66" y="0"/>
                    </a:lnTo>
                    <a:lnTo>
                      <a:pt x="46" y="2"/>
                    </a:lnTo>
                    <a:lnTo>
                      <a:pt x="28" y="6"/>
                    </a:lnTo>
                    <a:lnTo>
                      <a:pt x="14" y="12"/>
                    </a:lnTo>
                    <a:lnTo>
                      <a:pt x="0" y="20"/>
                    </a:lnTo>
                    <a:lnTo>
                      <a:pt x="0" y="20"/>
                    </a:lnTo>
                    <a:lnTo>
                      <a:pt x="18" y="30"/>
                    </a:lnTo>
                    <a:lnTo>
                      <a:pt x="34" y="42"/>
                    </a:lnTo>
                    <a:lnTo>
                      <a:pt x="48" y="54"/>
                    </a:lnTo>
                    <a:lnTo>
                      <a:pt x="58" y="66"/>
                    </a:lnTo>
                    <a:lnTo>
                      <a:pt x="66" y="76"/>
                    </a:lnTo>
                    <a:lnTo>
                      <a:pt x="72" y="86"/>
                    </a:lnTo>
                    <a:lnTo>
                      <a:pt x="76" y="96"/>
                    </a:lnTo>
                    <a:lnTo>
                      <a:pt x="76" y="98"/>
                    </a:lnTo>
                    <a:lnTo>
                      <a:pt x="174" y="98"/>
                    </a:lnTo>
                    <a:lnTo>
                      <a:pt x="174" y="66"/>
                    </a:lnTo>
                    <a:lnTo>
                      <a:pt x="174" y="66"/>
                    </a:lnTo>
                    <a:lnTo>
                      <a:pt x="168" y="56"/>
                    </a:lnTo>
                    <a:lnTo>
                      <a:pt x="160" y="44"/>
                    </a:lnTo>
                    <a:lnTo>
                      <a:pt x="150" y="32"/>
                    </a:lnTo>
                    <a:lnTo>
                      <a:pt x="136" y="20"/>
                    </a:lnTo>
                    <a:lnTo>
                      <a:pt x="116" y="10"/>
                    </a:lnTo>
                    <a:lnTo>
                      <a:pt x="106" y="6"/>
                    </a:lnTo>
                    <a:lnTo>
                      <a:pt x="94" y="4"/>
                    </a:lnTo>
                    <a:lnTo>
                      <a:pt x="80" y="0"/>
                    </a:lnTo>
                    <a:lnTo>
                      <a:pt x="66" y="0"/>
                    </a:lnTo>
                    <a:lnTo>
                      <a:pt x="66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75" name="Freeform 233"/>
              <p:cNvSpPr>
                <a:spLocks/>
              </p:cNvSpPr>
              <p:nvPr/>
            </p:nvSpPr>
            <p:spPr bwMode="auto">
              <a:xfrm>
                <a:off x="4467225" y="4498975"/>
                <a:ext cx="190500" cy="187325"/>
              </a:xfrm>
              <a:custGeom>
                <a:avLst/>
                <a:gdLst/>
                <a:ahLst/>
                <a:cxnLst>
                  <a:cxn ang="0">
                    <a:pos x="60" y="0"/>
                  </a:cxn>
                  <a:cxn ang="0">
                    <a:pos x="60" y="0"/>
                  </a:cxn>
                  <a:cxn ang="0">
                    <a:pos x="72" y="2"/>
                  </a:cxn>
                  <a:cxn ang="0">
                    <a:pos x="84" y="4"/>
                  </a:cxn>
                  <a:cxn ang="0">
                    <a:pos x="94" y="10"/>
                  </a:cxn>
                  <a:cxn ang="0">
                    <a:pos x="102" y="18"/>
                  </a:cxn>
                  <a:cxn ang="0">
                    <a:pos x="110" y="26"/>
                  </a:cxn>
                  <a:cxn ang="0">
                    <a:pos x="114" y="36"/>
                  </a:cxn>
                  <a:cxn ang="0">
                    <a:pos x="118" y="48"/>
                  </a:cxn>
                  <a:cxn ang="0">
                    <a:pos x="120" y="60"/>
                  </a:cxn>
                  <a:cxn ang="0">
                    <a:pos x="120" y="60"/>
                  </a:cxn>
                  <a:cxn ang="0">
                    <a:pos x="118" y="72"/>
                  </a:cxn>
                  <a:cxn ang="0">
                    <a:pos x="114" y="82"/>
                  </a:cxn>
                  <a:cxn ang="0">
                    <a:pos x="110" y="92"/>
                  </a:cxn>
                  <a:cxn ang="0">
                    <a:pos x="102" y="102"/>
                  </a:cxn>
                  <a:cxn ang="0">
                    <a:pos x="94" y="108"/>
                  </a:cxn>
                  <a:cxn ang="0">
                    <a:pos x="84" y="114"/>
                  </a:cxn>
                  <a:cxn ang="0">
                    <a:pos x="72" y="118"/>
                  </a:cxn>
                  <a:cxn ang="0">
                    <a:pos x="60" y="118"/>
                  </a:cxn>
                  <a:cxn ang="0">
                    <a:pos x="60" y="118"/>
                  </a:cxn>
                  <a:cxn ang="0">
                    <a:pos x="48" y="118"/>
                  </a:cxn>
                  <a:cxn ang="0">
                    <a:pos x="38" y="114"/>
                  </a:cxn>
                  <a:cxn ang="0">
                    <a:pos x="26" y="108"/>
                  </a:cxn>
                  <a:cxn ang="0">
                    <a:pos x="18" y="102"/>
                  </a:cxn>
                  <a:cxn ang="0">
                    <a:pos x="10" y="92"/>
                  </a:cxn>
                  <a:cxn ang="0">
                    <a:pos x="6" y="82"/>
                  </a:cxn>
                  <a:cxn ang="0">
                    <a:pos x="2" y="72"/>
                  </a:cxn>
                  <a:cxn ang="0">
                    <a:pos x="0" y="60"/>
                  </a:cxn>
                  <a:cxn ang="0">
                    <a:pos x="0" y="60"/>
                  </a:cxn>
                  <a:cxn ang="0">
                    <a:pos x="2" y="48"/>
                  </a:cxn>
                  <a:cxn ang="0">
                    <a:pos x="6" y="36"/>
                  </a:cxn>
                  <a:cxn ang="0">
                    <a:pos x="10" y="26"/>
                  </a:cxn>
                  <a:cxn ang="0">
                    <a:pos x="18" y="18"/>
                  </a:cxn>
                  <a:cxn ang="0">
                    <a:pos x="26" y="10"/>
                  </a:cxn>
                  <a:cxn ang="0">
                    <a:pos x="38" y="4"/>
                  </a:cxn>
                  <a:cxn ang="0">
                    <a:pos x="48" y="2"/>
                  </a:cxn>
                  <a:cxn ang="0">
                    <a:pos x="60" y="0"/>
                  </a:cxn>
                  <a:cxn ang="0">
                    <a:pos x="60" y="0"/>
                  </a:cxn>
                </a:cxnLst>
                <a:rect l="0" t="0" r="r" b="b"/>
                <a:pathLst>
                  <a:path w="120" h="118">
                    <a:moveTo>
                      <a:pt x="60" y="0"/>
                    </a:moveTo>
                    <a:lnTo>
                      <a:pt x="60" y="0"/>
                    </a:lnTo>
                    <a:lnTo>
                      <a:pt x="72" y="2"/>
                    </a:lnTo>
                    <a:lnTo>
                      <a:pt x="84" y="4"/>
                    </a:lnTo>
                    <a:lnTo>
                      <a:pt x="94" y="10"/>
                    </a:lnTo>
                    <a:lnTo>
                      <a:pt x="102" y="18"/>
                    </a:lnTo>
                    <a:lnTo>
                      <a:pt x="110" y="26"/>
                    </a:lnTo>
                    <a:lnTo>
                      <a:pt x="114" y="36"/>
                    </a:lnTo>
                    <a:lnTo>
                      <a:pt x="118" y="48"/>
                    </a:lnTo>
                    <a:lnTo>
                      <a:pt x="120" y="60"/>
                    </a:lnTo>
                    <a:lnTo>
                      <a:pt x="120" y="60"/>
                    </a:lnTo>
                    <a:lnTo>
                      <a:pt x="118" y="72"/>
                    </a:lnTo>
                    <a:lnTo>
                      <a:pt x="114" y="82"/>
                    </a:lnTo>
                    <a:lnTo>
                      <a:pt x="110" y="92"/>
                    </a:lnTo>
                    <a:lnTo>
                      <a:pt x="102" y="102"/>
                    </a:lnTo>
                    <a:lnTo>
                      <a:pt x="94" y="108"/>
                    </a:lnTo>
                    <a:lnTo>
                      <a:pt x="84" y="114"/>
                    </a:lnTo>
                    <a:lnTo>
                      <a:pt x="72" y="118"/>
                    </a:lnTo>
                    <a:lnTo>
                      <a:pt x="60" y="118"/>
                    </a:lnTo>
                    <a:lnTo>
                      <a:pt x="60" y="118"/>
                    </a:lnTo>
                    <a:lnTo>
                      <a:pt x="48" y="118"/>
                    </a:lnTo>
                    <a:lnTo>
                      <a:pt x="38" y="114"/>
                    </a:lnTo>
                    <a:lnTo>
                      <a:pt x="26" y="108"/>
                    </a:lnTo>
                    <a:lnTo>
                      <a:pt x="18" y="102"/>
                    </a:lnTo>
                    <a:lnTo>
                      <a:pt x="10" y="92"/>
                    </a:lnTo>
                    <a:lnTo>
                      <a:pt x="6" y="82"/>
                    </a:lnTo>
                    <a:lnTo>
                      <a:pt x="2" y="72"/>
                    </a:lnTo>
                    <a:lnTo>
                      <a:pt x="0" y="60"/>
                    </a:lnTo>
                    <a:lnTo>
                      <a:pt x="0" y="60"/>
                    </a:lnTo>
                    <a:lnTo>
                      <a:pt x="2" y="48"/>
                    </a:lnTo>
                    <a:lnTo>
                      <a:pt x="6" y="36"/>
                    </a:lnTo>
                    <a:lnTo>
                      <a:pt x="10" y="26"/>
                    </a:lnTo>
                    <a:lnTo>
                      <a:pt x="18" y="18"/>
                    </a:lnTo>
                    <a:lnTo>
                      <a:pt x="26" y="10"/>
                    </a:lnTo>
                    <a:lnTo>
                      <a:pt x="38" y="4"/>
                    </a:lnTo>
                    <a:lnTo>
                      <a:pt x="48" y="2"/>
                    </a:lnTo>
                    <a:lnTo>
                      <a:pt x="60" y="0"/>
                    </a:lnTo>
                    <a:lnTo>
                      <a:pt x="6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76" name="Freeform 234"/>
              <p:cNvSpPr>
                <a:spLocks/>
              </p:cNvSpPr>
              <p:nvPr/>
            </p:nvSpPr>
            <p:spPr bwMode="auto">
              <a:xfrm>
                <a:off x="4457700" y="4762500"/>
                <a:ext cx="276225" cy="155575"/>
              </a:xfrm>
              <a:custGeom>
                <a:avLst/>
                <a:gdLst/>
                <a:ahLst/>
                <a:cxnLst>
                  <a:cxn ang="0">
                    <a:pos x="66" y="0"/>
                  </a:cxn>
                  <a:cxn ang="0">
                    <a:pos x="66" y="0"/>
                  </a:cxn>
                  <a:cxn ang="0">
                    <a:pos x="46" y="2"/>
                  </a:cxn>
                  <a:cxn ang="0">
                    <a:pos x="28" y="6"/>
                  </a:cxn>
                  <a:cxn ang="0">
                    <a:pos x="14" y="12"/>
                  </a:cxn>
                  <a:cxn ang="0">
                    <a:pos x="0" y="20"/>
                  </a:cxn>
                  <a:cxn ang="0">
                    <a:pos x="0" y="20"/>
                  </a:cxn>
                  <a:cxn ang="0">
                    <a:pos x="18" y="30"/>
                  </a:cxn>
                  <a:cxn ang="0">
                    <a:pos x="34" y="42"/>
                  </a:cxn>
                  <a:cxn ang="0">
                    <a:pos x="48" y="54"/>
                  </a:cxn>
                  <a:cxn ang="0">
                    <a:pos x="58" y="66"/>
                  </a:cxn>
                  <a:cxn ang="0">
                    <a:pos x="66" y="76"/>
                  </a:cxn>
                  <a:cxn ang="0">
                    <a:pos x="72" y="86"/>
                  </a:cxn>
                  <a:cxn ang="0">
                    <a:pos x="76" y="96"/>
                  </a:cxn>
                  <a:cxn ang="0">
                    <a:pos x="76" y="98"/>
                  </a:cxn>
                  <a:cxn ang="0">
                    <a:pos x="174" y="98"/>
                  </a:cxn>
                  <a:cxn ang="0">
                    <a:pos x="174" y="66"/>
                  </a:cxn>
                  <a:cxn ang="0">
                    <a:pos x="174" y="66"/>
                  </a:cxn>
                  <a:cxn ang="0">
                    <a:pos x="168" y="56"/>
                  </a:cxn>
                  <a:cxn ang="0">
                    <a:pos x="160" y="44"/>
                  </a:cxn>
                  <a:cxn ang="0">
                    <a:pos x="150" y="32"/>
                  </a:cxn>
                  <a:cxn ang="0">
                    <a:pos x="136" y="20"/>
                  </a:cxn>
                  <a:cxn ang="0">
                    <a:pos x="116" y="10"/>
                  </a:cxn>
                  <a:cxn ang="0">
                    <a:pos x="106" y="6"/>
                  </a:cxn>
                  <a:cxn ang="0">
                    <a:pos x="94" y="4"/>
                  </a:cxn>
                  <a:cxn ang="0">
                    <a:pos x="80" y="0"/>
                  </a:cxn>
                  <a:cxn ang="0">
                    <a:pos x="66" y="0"/>
                  </a:cxn>
                  <a:cxn ang="0">
                    <a:pos x="66" y="0"/>
                  </a:cxn>
                </a:cxnLst>
                <a:rect l="0" t="0" r="r" b="b"/>
                <a:pathLst>
                  <a:path w="174" h="98">
                    <a:moveTo>
                      <a:pt x="66" y="0"/>
                    </a:moveTo>
                    <a:lnTo>
                      <a:pt x="66" y="0"/>
                    </a:lnTo>
                    <a:lnTo>
                      <a:pt x="46" y="2"/>
                    </a:lnTo>
                    <a:lnTo>
                      <a:pt x="28" y="6"/>
                    </a:lnTo>
                    <a:lnTo>
                      <a:pt x="14" y="12"/>
                    </a:lnTo>
                    <a:lnTo>
                      <a:pt x="0" y="20"/>
                    </a:lnTo>
                    <a:lnTo>
                      <a:pt x="0" y="20"/>
                    </a:lnTo>
                    <a:lnTo>
                      <a:pt x="18" y="30"/>
                    </a:lnTo>
                    <a:lnTo>
                      <a:pt x="34" y="42"/>
                    </a:lnTo>
                    <a:lnTo>
                      <a:pt x="48" y="54"/>
                    </a:lnTo>
                    <a:lnTo>
                      <a:pt x="58" y="66"/>
                    </a:lnTo>
                    <a:lnTo>
                      <a:pt x="66" y="76"/>
                    </a:lnTo>
                    <a:lnTo>
                      <a:pt x="72" y="86"/>
                    </a:lnTo>
                    <a:lnTo>
                      <a:pt x="76" y="96"/>
                    </a:lnTo>
                    <a:lnTo>
                      <a:pt x="76" y="98"/>
                    </a:lnTo>
                    <a:lnTo>
                      <a:pt x="174" y="98"/>
                    </a:lnTo>
                    <a:lnTo>
                      <a:pt x="174" y="66"/>
                    </a:lnTo>
                    <a:lnTo>
                      <a:pt x="174" y="66"/>
                    </a:lnTo>
                    <a:lnTo>
                      <a:pt x="168" y="56"/>
                    </a:lnTo>
                    <a:lnTo>
                      <a:pt x="160" y="44"/>
                    </a:lnTo>
                    <a:lnTo>
                      <a:pt x="150" y="32"/>
                    </a:lnTo>
                    <a:lnTo>
                      <a:pt x="136" y="20"/>
                    </a:lnTo>
                    <a:lnTo>
                      <a:pt x="116" y="10"/>
                    </a:lnTo>
                    <a:lnTo>
                      <a:pt x="106" y="6"/>
                    </a:lnTo>
                    <a:lnTo>
                      <a:pt x="94" y="4"/>
                    </a:lnTo>
                    <a:lnTo>
                      <a:pt x="80" y="0"/>
                    </a:lnTo>
                    <a:lnTo>
                      <a:pt x="66" y="0"/>
                    </a:lnTo>
                    <a:lnTo>
                      <a:pt x="66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77" name="Freeform 235"/>
              <p:cNvSpPr>
                <a:spLocks/>
              </p:cNvSpPr>
              <p:nvPr/>
            </p:nvSpPr>
            <p:spPr bwMode="auto">
              <a:xfrm>
                <a:off x="3978275" y="4498975"/>
                <a:ext cx="187325" cy="187325"/>
              </a:xfrm>
              <a:custGeom>
                <a:avLst/>
                <a:gdLst/>
                <a:ahLst/>
                <a:cxnLst>
                  <a:cxn ang="0">
                    <a:pos x="60" y="0"/>
                  </a:cxn>
                  <a:cxn ang="0">
                    <a:pos x="60" y="0"/>
                  </a:cxn>
                  <a:cxn ang="0">
                    <a:pos x="72" y="2"/>
                  </a:cxn>
                  <a:cxn ang="0">
                    <a:pos x="82" y="4"/>
                  </a:cxn>
                  <a:cxn ang="0">
                    <a:pos x="92" y="10"/>
                  </a:cxn>
                  <a:cxn ang="0">
                    <a:pos x="102" y="18"/>
                  </a:cxn>
                  <a:cxn ang="0">
                    <a:pos x="108" y="26"/>
                  </a:cxn>
                  <a:cxn ang="0">
                    <a:pos x="114" y="36"/>
                  </a:cxn>
                  <a:cxn ang="0">
                    <a:pos x="118" y="48"/>
                  </a:cxn>
                  <a:cxn ang="0">
                    <a:pos x="118" y="60"/>
                  </a:cxn>
                  <a:cxn ang="0">
                    <a:pos x="118" y="60"/>
                  </a:cxn>
                  <a:cxn ang="0">
                    <a:pos x="118" y="72"/>
                  </a:cxn>
                  <a:cxn ang="0">
                    <a:pos x="114" y="82"/>
                  </a:cxn>
                  <a:cxn ang="0">
                    <a:pos x="108" y="92"/>
                  </a:cxn>
                  <a:cxn ang="0">
                    <a:pos x="102" y="102"/>
                  </a:cxn>
                  <a:cxn ang="0">
                    <a:pos x="92" y="108"/>
                  </a:cxn>
                  <a:cxn ang="0">
                    <a:pos x="82" y="114"/>
                  </a:cxn>
                  <a:cxn ang="0">
                    <a:pos x="72" y="118"/>
                  </a:cxn>
                  <a:cxn ang="0">
                    <a:pos x="60" y="118"/>
                  </a:cxn>
                  <a:cxn ang="0">
                    <a:pos x="60" y="118"/>
                  </a:cxn>
                  <a:cxn ang="0">
                    <a:pos x="48" y="118"/>
                  </a:cxn>
                  <a:cxn ang="0">
                    <a:pos x="36" y="114"/>
                  </a:cxn>
                  <a:cxn ang="0">
                    <a:pos x="26" y="108"/>
                  </a:cxn>
                  <a:cxn ang="0">
                    <a:pos x="18" y="102"/>
                  </a:cxn>
                  <a:cxn ang="0">
                    <a:pos x="10" y="92"/>
                  </a:cxn>
                  <a:cxn ang="0">
                    <a:pos x="4" y="82"/>
                  </a:cxn>
                  <a:cxn ang="0">
                    <a:pos x="2" y="72"/>
                  </a:cxn>
                  <a:cxn ang="0">
                    <a:pos x="0" y="60"/>
                  </a:cxn>
                  <a:cxn ang="0">
                    <a:pos x="0" y="60"/>
                  </a:cxn>
                  <a:cxn ang="0">
                    <a:pos x="2" y="48"/>
                  </a:cxn>
                  <a:cxn ang="0">
                    <a:pos x="4" y="36"/>
                  </a:cxn>
                  <a:cxn ang="0">
                    <a:pos x="10" y="26"/>
                  </a:cxn>
                  <a:cxn ang="0">
                    <a:pos x="18" y="18"/>
                  </a:cxn>
                  <a:cxn ang="0">
                    <a:pos x="26" y="10"/>
                  </a:cxn>
                  <a:cxn ang="0">
                    <a:pos x="36" y="4"/>
                  </a:cxn>
                  <a:cxn ang="0">
                    <a:pos x="48" y="2"/>
                  </a:cxn>
                  <a:cxn ang="0">
                    <a:pos x="60" y="0"/>
                  </a:cxn>
                  <a:cxn ang="0">
                    <a:pos x="60" y="0"/>
                  </a:cxn>
                </a:cxnLst>
                <a:rect l="0" t="0" r="r" b="b"/>
                <a:pathLst>
                  <a:path w="118" h="118">
                    <a:moveTo>
                      <a:pt x="60" y="0"/>
                    </a:moveTo>
                    <a:lnTo>
                      <a:pt x="60" y="0"/>
                    </a:lnTo>
                    <a:lnTo>
                      <a:pt x="72" y="2"/>
                    </a:lnTo>
                    <a:lnTo>
                      <a:pt x="82" y="4"/>
                    </a:lnTo>
                    <a:lnTo>
                      <a:pt x="92" y="10"/>
                    </a:lnTo>
                    <a:lnTo>
                      <a:pt x="102" y="18"/>
                    </a:lnTo>
                    <a:lnTo>
                      <a:pt x="108" y="26"/>
                    </a:lnTo>
                    <a:lnTo>
                      <a:pt x="114" y="36"/>
                    </a:lnTo>
                    <a:lnTo>
                      <a:pt x="118" y="48"/>
                    </a:lnTo>
                    <a:lnTo>
                      <a:pt x="118" y="60"/>
                    </a:lnTo>
                    <a:lnTo>
                      <a:pt x="118" y="60"/>
                    </a:lnTo>
                    <a:lnTo>
                      <a:pt x="118" y="72"/>
                    </a:lnTo>
                    <a:lnTo>
                      <a:pt x="114" y="82"/>
                    </a:lnTo>
                    <a:lnTo>
                      <a:pt x="108" y="92"/>
                    </a:lnTo>
                    <a:lnTo>
                      <a:pt x="102" y="102"/>
                    </a:lnTo>
                    <a:lnTo>
                      <a:pt x="92" y="108"/>
                    </a:lnTo>
                    <a:lnTo>
                      <a:pt x="82" y="114"/>
                    </a:lnTo>
                    <a:lnTo>
                      <a:pt x="72" y="118"/>
                    </a:lnTo>
                    <a:lnTo>
                      <a:pt x="60" y="118"/>
                    </a:lnTo>
                    <a:lnTo>
                      <a:pt x="60" y="118"/>
                    </a:lnTo>
                    <a:lnTo>
                      <a:pt x="48" y="118"/>
                    </a:lnTo>
                    <a:lnTo>
                      <a:pt x="36" y="114"/>
                    </a:lnTo>
                    <a:lnTo>
                      <a:pt x="26" y="108"/>
                    </a:lnTo>
                    <a:lnTo>
                      <a:pt x="18" y="102"/>
                    </a:lnTo>
                    <a:lnTo>
                      <a:pt x="10" y="92"/>
                    </a:lnTo>
                    <a:lnTo>
                      <a:pt x="4" y="82"/>
                    </a:lnTo>
                    <a:lnTo>
                      <a:pt x="2" y="72"/>
                    </a:lnTo>
                    <a:lnTo>
                      <a:pt x="0" y="60"/>
                    </a:lnTo>
                    <a:lnTo>
                      <a:pt x="0" y="60"/>
                    </a:lnTo>
                    <a:lnTo>
                      <a:pt x="2" y="48"/>
                    </a:lnTo>
                    <a:lnTo>
                      <a:pt x="4" y="36"/>
                    </a:lnTo>
                    <a:lnTo>
                      <a:pt x="10" y="26"/>
                    </a:lnTo>
                    <a:lnTo>
                      <a:pt x="18" y="18"/>
                    </a:lnTo>
                    <a:lnTo>
                      <a:pt x="26" y="10"/>
                    </a:lnTo>
                    <a:lnTo>
                      <a:pt x="36" y="4"/>
                    </a:lnTo>
                    <a:lnTo>
                      <a:pt x="48" y="2"/>
                    </a:lnTo>
                    <a:lnTo>
                      <a:pt x="60" y="0"/>
                    </a:lnTo>
                    <a:lnTo>
                      <a:pt x="6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78" name="Freeform 236"/>
              <p:cNvSpPr>
                <a:spLocks/>
              </p:cNvSpPr>
              <p:nvPr/>
            </p:nvSpPr>
            <p:spPr bwMode="auto">
              <a:xfrm>
                <a:off x="3902075" y="4762500"/>
                <a:ext cx="276225" cy="155575"/>
              </a:xfrm>
              <a:custGeom>
                <a:avLst/>
                <a:gdLst/>
                <a:ahLst/>
                <a:cxnLst>
                  <a:cxn ang="0">
                    <a:pos x="108" y="0"/>
                  </a:cxn>
                  <a:cxn ang="0">
                    <a:pos x="108" y="0"/>
                  </a:cxn>
                  <a:cxn ang="0">
                    <a:pos x="128" y="2"/>
                  </a:cxn>
                  <a:cxn ang="0">
                    <a:pos x="144" y="6"/>
                  </a:cxn>
                  <a:cxn ang="0">
                    <a:pos x="160" y="12"/>
                  </a:cxn>
                  <a:cxn ang="0">
                    <a:pos x="174" y="20"/>
                  </a:cxn>
                  <a:cxn ang="0">
                    <a:pos x="174" y="20"/>
                  </a:cxn>
                  <a:cxn ang="0">
                    <a:pos x="154" y="30"/>
                  </a:cxn>
                  <a:cxn ang="0">
                    <a:pos x="138" y="42"/>
                  </a:cxn>
                  <a:cxn ang="0">
                    <a:pos x="126" y="54"/>
                  </a:cxn>
                  <a:cxn ang="0">
                    <a:pos x="116" y="66"/>
                  </a:cxn>
                  <a:cxn ang="0">
                    <a:pos x="108" y="76"/>
                  </a:cxn>
                  <a:cxn ang="0">
                    <a:pos x="102" y="86"/>
                  </a:cxn>
                  <a:cxn ang="0">
                    <a:pos x="98" y="96"/>
                  </a:cxn>
                  <a:cxn ang="0">
                    <a:pos x="98" y="98"/>
                  </a:cxn>
                  <a:cxn ang="0">
                    <a:pos x="0" y="98"/>
                  </a:cxn>
                  <a:cxn ang="0">
                    <a:pos x="0" y="66"/>
                  </a:cxn>
                  <a:cxn ang="0">
                    <a:pos x="0" y="66"/>
                  </a:cxn>
                  <a:cxn ang="0">
                    <a:pos x="6" y="56"/>
                  </a:cxn>
                  <a:cxn ang="0">
                    <a:pos x="12" y="44"/>
                  </a:cxn>
                  <a:cxn ang="0">
                    <a:pos x="24" y="32"/>
                  </a:cxn>
                  <a:cxn ang="0">
                    <a:pos x="38" y="20"/>
                  </a:cxn>
                  <a:cxn ang="0">
                    <a:pos x="56" y="10"/>
                  </a:cxn>
                  <a:cxn ang="0">
                    <a:pos x="68" y="6"/>
                  </a:cxn>
                  <a:cxn ang="0">
                    <a:pos x="80" y="4"/>
                  </a:cxn>
                  <a:cxn ang="0">
                    <a:pos x="92" y="0"/>
                  </a:cxn>
                  <a:cxn ang="0">
                    <a:pos x="108" y="0"/>
                  </a:cxn>
                  <a:cxn ang="0">
                    <a:pos x="108" y="0"/>
                  </a:cxn>
                </a:cxnLst>
                <a:rect l="0" t="0" r="r" b="b"/>
                <a:pathLst>
                  <a:path w="174" h="98">
                    <a:moveTo>
                      <a:pt x="108" y="0"/>
                    </a:moveTo>
                    <a:lnTo>
                      <a:pt x="108" y="0"/>
                    </a:lnTo>
                    <a:lnTo>
                      <a:pt x="128" y="2"/>
                    </a:lnTo>
                    <a:lnTo>
                      <a:pt x="144" y="6"/>
                    </a:lnTo>
                    <a:lnTo>
                      <a:pt x="160" y="12"/>
                    </a:lnTo>
                    <a:lnTo>
                      <a:pt x="174" y="20"/>
                    </a:lnTo>
                    <a:lnTo>
                      <a:pt x="174" y="20"/>
                    </a:lnTo>
                    <a:lnTo>
                      <a:pt x="154" y="30"/>
                    </a:lnTo>
                    <a:lnTo>
                      <a:pt x="138" y="42"/>
                    </a:lnTo>
                    <a:lnTo>
                      <a:pt x="126" y="54"/>
                    </a:lnTo>
                    <a:lnTo>
                      <a:pt x="116" y="66"/>
                    </a:lnTo>
                    <a:lnTo>
                      <a:pt x="108" y="76"/>
                    </a:lnTo>
                    <a:lnTo>
                      <a:pt x="102" y="86"/>
                    </a:lnTo>
                    <a:lnTo>
                      <a:pt x="98" y="96"/>
                    </a:lnTo>
                    <a:lnTo>
                      <a:pt x="98" y="98"/>
                    </a:lnTo>
                    <a:lnTo>
                      <a:pt x="0" y="98"/>
                    </a:lnTo>
                    <a:lnTo>
                      <a:pt x="0" y="66"/>
                    </a:lnTo>
                    <a:lnTo>
                      <a:pt x="0" y="66"/>
                    </a:lnTo>
                    <a:lnTo>
                      <a:pt x="6" y="56"/>
                    </a:lnTo>
                    <a:lnTo>
                      <a:pt x="12" y="44"/>
                    </a:lnTo>
                    <a:lnTo>
                      <a:pt x="24" y="32"/>
                    </a:lnTo>
                    <a:lnTo>
                      <a:pt x="38" y="20"/>
                    </a:lnTo>
                    <a:lnTo>
                      <a:pt x="56" y="10"/>
                    </a:lnTo>
                    <a:lnTo>
                      <a:pt x="68" y="6"/>
                    </a:lnTo>
                    <a:lnTo>
                      <a:pt x="80" y="4"/>
                    </a:lnTo>
                    <a:lnTo>
                      <a:pt x="92" y="0"/>
                    </a:lnTo>
                    <a:lnTo>
                      <a:pt x="108" y="0"/>
                    </a:lnTo>
                    <a:lnTo>
                      <a:pt x="108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</p:grpSp>
      </p:grpSp>
      <p:grpSp>
        <p:nvGrpSpPr>
          <p:cNvPr id="12" name="组合 11"/>
          <p:cNvGrpSpPr/>
          <p:nvPr/>
        </p:nvGrpSpPr>
        <p:grpSpPr>
          <a:xfrm>
            <a:off x="1168250" y="4595232"/>
            <a:ext cx="752016" cy="752016"/>
            <a:chOff x="875592" y="3446424"/>
            <a:chExt cx="564012" cy="564012"/>
          </a:xfrm>
        </p:grpSpPr>
        <p:sp>
          <p:nvSpPr>
            <p:cNvPr id="37" name="椭圆 36"/>
            <p:cNvSpPr/>
            <p:nvPr/>
          </p:nvSpPr>
          <p:spPr>
            <a:xfrm>
              <a:off x="875592" y="3446424"/>
              <a:ext cx="564012" cy="564012"/>
            </a:xfrm>
            <a:prstGeom prst="ellipse">
              <a:avLst/>
            </a:prstGeom>
            <a:noFill/>
            <a:ln w="19050" cmpd="sng">
              <a:solidFill>
                <a:schemeClr val="tx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grpSp>
          <p:nvGrpSpPr>
            <p:cNvPr id="87" name="组 86"/>
            <p:cNvGrpSpPr/>
            <p:nvPr/>
          </p:nvGrpSpPr>
          <p:grpSpPr>
            <a:xfrm>
              <a:off x="1074554" y="3558908"/>
              <a:ext cx="176213" cy="314326"/>
              <a:chOff x="3944556" y="149225"/>
              <a:chExt cx="352425" cy="628650"/>
            </a:xfrm>
          </p:grpSpPr>
          <p:sp>
            <p:nvSpPr>
              <p:cNvPr id="79" name="Freeform 125"/>
              <p:cNvSpPr>
                <a:spLocks noEditPoints="1"/>
              </p:cNvSpPr>
              <p:nvPr/>
            </p:nvSpPr>
            <p:spPr bwMode="auto">
              <a:xfrm>
                <a:off x="3944556" y="149225"/>
                <a:ext cx="352425" cy="628650"/>
              </a:xfrm>
              <a:custGeom>
                <a:avLst/>
                <a:gdLst/>
                <a:ahLst/>
                <a:cxnLst>
                  <a:cxn ang="0">
                    <a:pos x="124" y="216"/>
                  </a:cxn>
                  <a:cxn ang="0">
                    <a:pos x="160" y="258"/>
                  </a:cxn>
                  <a:cxn ang="0">
                    <a:pos x="194" y="296"/>
                  </a:cxn>
                  <a:cxn ang="0">
                    <a:pos x="196" y="320"/>
                  </a:cxn>
                  <a:cxn ang="0">
                    <a:pos x="188" y="326"/>
                  </a:cxn>
                  <a:cxn ang="0">
                    <a:pos x="142" y="308"/>
                  </a:cxn>
                  <a:cxn ang="0">
                    <a:pos x="122" y="280"/>
                  </a:cxn>
                  <a:cxn ang="0">
                    <a:pos x="112" y="272"/>
                  </a:cxn>
                  <a:cxn ang="0">
                    <a:pos x="102" y="280"/>
                  </a:cxn>
                  <a:cxn ang="0">
                    <a:pos x="80" y="308"/>
                  </a:cxn>
                  <a:cxn ang="0">
                    <a:pos x="34" y="326"/>
                  </a:cxn>
                  <a:cxn ang="0">
                    <a:pos x="26" y="306"/>
                  </a:cxn>
                  <a:cxn ang="0">
                    <a:pos x="38" y="282"/>
                  </a:cxn>
                  <a:cxn ang="0">
                    <a:pos x="76" y="244"/>
                  </a:cxn>
                  <a:cxn ang="0">
                    <a:pos x="100" y="208"/>
                  </a:cxn>
                  <a:cxn ang="0">
                    <a:pos x="98" y="182"/>
                  </a:cxn>
                  <a:cxn ang="0">
                    <a:pos x="60" y="140"/>
                  </a:cxn>
                  <a:cxn ang="0">
                    <a:pos x="26" y="96"/>
                  </a:cxn>
                  <a:cxn ang="0">
                    <a:pos x="24" y="82"/>
                  </a:cxn>
                  <a:cxn ang="0">
                    <a:pos x="38" y="78"/>
                  </a:cxn>
                  <a:cxn ang="0">
                    <a:pos x="92" y="92"/>
                  </a:cxn>
                  <a:cxn ang="0">
                    <a:pos x="132" y="92"/>
                  </a:cxn>
                  <a:cxn ang="0">
                    <a:pos x="184" y="78"/>
                  </a:cxn>
                  <a:cxn ang="0">
                    <a:pos x="198" y="82"/>
                  </a:cxn>
                  <a:cxn ang="0">
                    <a:pos x="194" y="102"/>
                  </a:cxn>
                  <a:cxn ang="0">
                    <a:pos x="146" y="154"/>
                  </a:cxn>
                  <a:cxn ang="0">
                    <a:pos x="122" y="190"/>
                  </a:cxn>
                  <a:cxn ang="0">
                    <a:pos x="30" y="46"/>
                  </a:cxn>
                  <a:cxn ang="0">
                    <a:pos x="112" y="26"/>
                  </a:cxn>
                  <a:cxn ang="0">
                    <a:pos x="168" y="36"/>
                  </a:cxn>
                  <a:cxn ang="0">
                    <a:pos x="198" y="52"/>
                  </a:cxn>
                  <a:cxn ang="0">
                    <a:pos x="198" y="58"/>
                  </a:cxn>
                  <a:cxn ang="0">
                    <a:pos x="112" y="80"/>
                  </a:cxn>
                  <a:cxn ang="0">
                    <a:pos x="40" y="66"/>
                  </a:cxn>
                  <a:cxn ang="0">
                    <a:pos x="24" y="54"/>
                  </a:cxn>
                  <a:cxn ang="0">
                    <a:pos x="222" y="92"/>
                  </a:cxn>
                  <a:cxn ang="0">
                    <a:pos x="220" y="38"/>
                  </a:cxn>
                  <a:cxn ang="0">
                    <a:pos x="174" y="10"/>
                  </a:cxn>
                  <a:cxn ang="0">
                    <a:pos x="112" y="0"/>
                  </a:cxn>
                  <a:cxn ang="0">
                    <a:pos x="32" y="18"/>
                  </a:cxn>
                  <a:cxn ang="0">
                    <a:pos x="0" y="44"/>
                  </a:cxn>
                  <a:cxn ang="0">
                    <a:pos x="0" y="100"/>
                  </a:cxn>
                  <a:cxn ang="0">
                    <a:pos x="38" y="150"/>
                  </a:cxn>
                  <a:cxn ang="0">
                    <a:pos x="76" y="194"/>
                  </a:cxn>
                  <a:cxn ang="0">
                    <a:pos x="74" y="210"/>
                  </a:cxn>
                  <a:cxn ang="0">
                    <a:pos x="24" y="262"/>
                  </a:cxn>
                  <a:cxn ang="0">
                    <a:pos x="0" y="306"/>
                  </a:cxn>
                  <a:cxn ang="0">
                    <a:pos x="2" y="360"/>
                  </a:cxn>
                  <a:cxn ang="0">
                    <a:pos x="48" y="388"/>
                  </a:cxn>
                  <a:cxn ang="0">
                    <a:pos x="112" y="396"/>
                  </a:cxn>
                  <a:cxn ang="0">
                    <a:pos x="190" y="380"/>
                  </a:cxn>
                  <a:cxn ang="0">
                    <a:pos x="222" y="352"/>
                  </a:cxn>
                  <a:cxn ang="0">
                    <a:pos x="222" y="298"/>
                  </a:cxn>
                  <a:cxn ang="0">
                    <a:pos x="184" y="248"/>
                  </a:cxn>
                  <a:cxn ang="0">
                    <a:pos x="146" y="204"/>
                  </a:cxn>
                  <a:cxn ang="0">
                    <a:pos x="148" y="188"/>
                  </a:cxn>
                  <a:cxn ang="0">
                    <a:pos x="198" y="136"/>
                  </a:cxn>
                  <a:cxn ang="0">
                    <a:pos x="222" y="92"/>
                  </a:cxn>
                </a:cxnLst>
                <a:rect l="0" t="0" r="r" b="b"/>
                <a:pathLst>
                  <a:path w="222" h="396">
                    <a:moveTo>
                      <a:pt x="120" y="198"/>
                    </a:moveTo>
                    <a:lnTo>
                      <a:pt x="120" y="198"/>
                    </a:lnTo>
                    <a:lnTo>
                      <a:pt x="122" y="208"/>
                    </a:lnTo>
                    <a:lnTo>
                      <a:pt x="124" y="216"/>
                    </a:lnTo>
                    <a:lnTo>
                      <a:pt x="128" y="222"/>
                    </a:lnTo>
                    <a:lnTo>
                      <a:pt x="134" y="230"/>
                    </a:lnTo>
                    <a:lnTo>
                      <a:pt x="146" y="244"/>
                    </a:lnTo>
                    <a:lnTo>
                      <a:pt x="160" y="258"/>
                    </a:lnTo>
                    <a:lnTo>
                      <a:pt x="160" y="258"/>
                    </a:lnTo>
                    <a:lnTo>
                      <a:pt x="172" y="270"/>
                    </a:lnTo>
                    <a:lnTo>
                      <a:pt x="184" y="282"/>
                    </a:lnTo>
                    <a:lnTo>
                      <a:pt x="194" y="296"/>
                    </a:lnTo>
                    <a:lnTo>
                      <a:pt x="196" y="300"/>
                    </a:lnTo>
                    <a:lnTo>
                      <a:pt x="196" y="306"/>
                    </a:lnTo>
                    <a:lnTo>
                      <a:pt x="196" y="306"/>
                    </a:lnTo>
                    <a:lnTo>
                      <a:pt x="196" y="320"/>
                    </a:lnTo>
                    <a:lnTo>
                      <a:pt x="196" y="320"/>
                    </a:lnTo>
                    <a:lnTo>
                      <a:pt x="196" y="324"/>
                    </a:lnTo>
                    <a:lnTo>
                      <a:pt x="192" y="326"/>
                    </a:lnTo>
                    <a:lnTo>
                      <a:pt x="188" y="326"/>
                    </a:lnTo>
                    <a:lnTo>
                      <a:pt x="182" y="324"/>
                    </a:lnTo>
                    <a:lnTo>
                      <a:pt x="182" y="324"/>
                    </a:lnTo>
                    <a:lnTo>
                      <a:pt x="162" y="318"/>
                    </a:lnTo>
                    <a:lnTo>
                      <a:pt x="142" y="308"/>
                    </a:lnTo>
                    <a:lnTo>
                      <a:pt x="134" y="302"/>
                    </a:lnTo>
                    <a:lnTo>
                      <a:pt x="128" y="296"/>
                    </a:lnTo>
                    <a:lnTo>
                      <a:pt x="122" y="288"/>
                    </a:lnTo>
                    <a:lnTo>
                      <a:pt x="122" y="280"/>
                    </a:lnTo>
                    <a:lnTo>
                      <a:pt x="122" y="280"/>
                    </a:lnTo>
                    <a:lnTo>
                      <a:pt x="120" y="276"/>
                    </a:lnTo>
                    <a:lnTo>
                      <a:pt x="118" y="274"/>
                    </a:lnTo>
                    <a:lnTo>
                      <a:pt x="112" y="272"/>
                    </a:lnTo>
                    <a:lnTo>
                      <a:pt x="104" y="274"/>
                    </a:lnTo>
                    <a:lnTo>
                      <a:pt x="102" y="276"/>
                    </a:lnTo>
                    <a:lnTo>
                      <a:pt x="102" y="280"/>
                    </a:lnTo>
                    <a:lnTo>
                      <a:pt x="102" y="280"/>
                    </a:lnTo>
                    <a:lnTo>
                      <a:pt x="100" y="288"/>
                    </a:lnTo>
                    <a:lnTo>
                      <a:pt x="96" y="296"/>
                    </a:lnTo>
                    <a:lnTo>
                      <a:pt x="88" y="302"/>
                    </a:lnTo>
                    <a:lnTo>
                      <a:pt x="80" y="308"/>
                    </a:lnTo>
                    <a:lnTo>
                      <a:pt x="60" y="318"/>
                    </a:lnTo>
                    <a:lnTo>
                      <a:pt x="40" y="324"/>
                    </a:lnTo>
                    <a:lnTo>
                      <a:pt x="40" y="324"/>
                    </a:lnTo>
                    <a:lnTo>
                      <a:pt x="34" y="326"/>
                    </a:lnTo>
                    <a:lnTo>
                      <a:pt x="30" y="326"/>
                    </a:lnTo>
                    <a:lnTo>
                      <a:pt x="26" y="324"/>
                    </a:lnTo>
                    <a:lnTo>
                      <a:pt x="26" y="320"/>
                    </a:lnTo>
                    <a:lnTo>
                      <a:pt x="26" y="306"/>
                    </a:lnTo>
                    <a:lnTo>
                      <a:pt x="26" y="306"/>
                    </a:lnTo>
                    <a:lnTo>
                      <a:pt x="26" y="300"/>
                    </a:lnTo>
                    <a:lnTo>
                      <a:pt x="28" y="296"/>
                    </a:lnTo>
                    <a:lnTo>
                      <a:pt x="38" y="282"/>
                    </a:lnTo>
                    <a:lnTo>
                      <a:pt x="50" y="270"/>
                    </a:lnTo>
                    <a:lnTo>
                      <a:pt x="62" y="258"/>
                    </a:lnTo>
                    <a:lnTo>
                      <a:pt x="62" y="258"/>
                    </a:lnTo>
                    <a:lnTo>
                      <a:pt x="76" y="244"/>
                    </a:lnTo>
                    <a:lnTo>
                      <a:pt x="90" y="230"/>
                    </a:lnTo>
                    <a:lnTo>
                      <a:pt x="94" y="222"/>
                    </a:lnTo>
                    <a:lnTo>
                      <a:pt x="98" y="216"/>
                    </a:lnTo>
                    <a:lnTo>
                      <a:pt x="100" y="208"/>
                    </a:lnTo>
                    <a:lnTo>
                      <a:pt x="102" y="198"/>
                    </a:lnTo>
                    <a:lnTo>
                      <a:pt x="102" y="198"/>
                    </a:lnTo>
                    <a:lnTo>
                      <a:pt x="100" y="190"/>
                    </a:lnTo>
                    <a:lnTo>
                      <a:pt x="98" y="182"/>
                    </a:lnTo>
                    <a:lnTo>
                      <a:pt x="94" y="176"/>
                    </a:lnTo>
                    <a:lnTo>
                      <a:pt x="88" y="168"/>
                    </a:lnTo>
                    <a:lnTo>
                      <a:pt x="76" y="154"/>
                    </a:lnTo>
                    <a:lnTo>
                      <a:pt x="60" y="140"/>
                    </a:lnTo>
                    <a:lnTo>
                      <a:pt x="60" y="140"/>
                    </a:lnTo>
                    <a:lnTo>
                      <a:pt x="36" y="114"/>
                    </a:lnTo>
                    <a:lnTo>
                      <a:pt x="28" y="102"/>
                    </a:lnTo>
                    <a:lnTo>
                      <a:pt x="26" y="96"/>
                    </a:lnTo>
                    <a:lnTo>
                      <a:pt x="24" y="92"/>
                    </a:lnTo>
                    <a:lnTo>
                      <a:pt x="24" y="92"/>
                    </a:lnTo>
                    <a:lnTo>
                      <a:pt x="24" y="82"/>
                    </a:lnTo>
                    <a:lnTo>
                      <a:pt x="24" y="82"/>
                    </a:lnTo>
                    <a:lnTo>
                      <a:pt x="26" y="78"/>
                    </a:lnTo>
                    <a:lnTo>
                      <a:pt x="30" y="76"/>
                    </a:lnTo>
                    <a:lnTo>
                      <a:pt x="30" y="76"/>
                    </a:lnTo>
                    <a:lnTo>
                      <a:pt x="38" y="78"/>
                    </a:lnTo>
                    <a:lnTo>
                      <a:pt x="38" y="78"/>
                    </a:lnTo>
                    <a:lnTo>
                      <a:pt x="54" y="84"/>
                    </a:lnTo>
                    <a:lnTo>
                      <a:pt x="72" y="88"/>
                    </a:lnTo>
                    <a:lnTo>
                      <a:pt x="92" y="92"/>
                    </a:lnTo>
                    <a:lnTo>
                      <a:pt x="112" y="94"/>
                    </a:lnTo>
                    <a:lnTo>
                      <a:pt x="112" y="94"/>
                    </a:lnTo>
                    <a:lnTo>
                      <a:pt x="112" y="94"/>
                    </a:lnTo>
                    <a:lnTo>
                      <a:pt x="132" y="92"/>
                    </a:lnTo>
                    <a:lnTo>
                      <a:pt x="150" y="88"/>
                    </a:lnTo>
                    <a:lnTo>
                      <a:pt x="168" y="84"/>
                    </a:lnTo>
                    <a:lnTo>
                      <a:pt x="184" y="78"/>
                    </a:lnTo>
                    <a:lnTo>
                      <a:pt x="184" y="78"/>
                    </a:lnTo>
                    <a:lnTo>
                      <a:pt x="192" y="76"/>
                    </a:lnTo>
                    <a:lnTo>
                      <a:pt x="192" y="76"/>
                    </a:lnTo>
                    <a:lnTo>
                      <a:pt x="196" y="78"/>
                    </a:lnTo>
                    <a:lnTo>
                      <a:pt x="198" y="82"/>
                    </a:lnTo>
                    <a:lnTo>
                      <a:pt x="198" y="92"/>
                    </a:lnTo>
                    <a:lnTo>
                      <a:pt x="198" y="92"/>
                    </a:lnTo>
                    <a:lnTo>
                      <a:pt x="196" y="96"/>
                    </a:lnTo>
                    <a:lnTo>
                      <a:pt x="194" y="102"/>
                    </a:lnTo>
                    <a:lnTo>
                      <a:pt x="186" y="114"/>
                    </a:lnTo>
                    <a:lnTo>
                      <a:pt x="162" y="140"/>
                    </a:lnTo>
                    <a:lnTo>
                      <a:pt x="162" y="140"/>
                    </a:lnTo>
                    <a:lnTo>
                      <a:pt x="146" y="154"/>
                    </a:lnTo>
                    <a:lnTo>
                      <a:pt x="134" y="168"/>
                    </a:lnTo>
                    <a:lnTo>
                      <a:pt x="128" y="176"/>
                    </a:lnTo>
                    <a:lnTo>
                      <a:pt x="124" y="182"/>
                    </a:lnTo>
                    <a:lnTo>
                      <a:pt x="122" y="190"/>
                    </a:lnTo>
                    <a:lnTo>
                      <a:pt x="120" y="198"/>
                    </a:lnTo>
                    <a:lnTo>
                      <a:pt x="120" y="198"/>
                    </a:lnTo>
                    <a:close/>
                    <a:moveTo>
                      <a:pt x="30" y="46"/>
                    </a:moveTo>
                    <a:lnTo>
                      <a:pt x="30" y="46"/>
                    </a:lnTo>
                    <a:lnTo>
                      <a:pt x="44" y="40"/>
                    </a:lnTo>
                    <a:lnTo>
                      <a:pt x="60" y="32"/>
                    </a:lnTo>
                    <a:lnTo>
                      <a:pt x="84" y="28"/>
                    </a:lnTo>
                    <a:lnTo>
                      <a:pt x="112" y="26"/>
                    </a:lnTo>
                    <a:lnTo>
                      <a:pt x="112" y="26"/>
                    </a:lnTo>
                    <a:lnTo>
                      <a:pt x="128" y="26"/>
                    </a:lnTo>
                    <a:lnTo>
                      <a:pt x="142" y="28"/>
                    </a:lnTo>
                    <a:lnTo>
                      <a:pt x="168" y="36"/>
                    </a:lnTo>
                    <a:lnTo>
                      <a:pt x="184" y="44"/>
                    </a:lnTo>
                    <a:lnTo>
                      <a:pt x="192" y="46"/>
                    </a:lnTo>
                    <a:lnTo>
                      <a:pt x="192" y="46"/>
                    </a:lnTo>
                    <a:lnTo>
                      <a:pt x="198" y="52"/>
                    </a:lnTo>
                    <a:lnTo>
                      <a:pt x="200" y="56"/>
                    </a:lnTo>
                    <a:lnTo>
                      <a:pt x="200" y="58"/>
                    </a:lnTo>
                    <a:lnTo>
                      <a:pt x="198" y="58"/>
                    </a:lnTo>
                    <a:lnTo>
                      <a:pt x="198" y="58"/>
                    </a:lnTo>
                    <a:lnTo>
                      <a:pt x="182" y="66"/>
                    </a:lnTo>
                    <a:lnTo>
                      <a:pt x="162" y="72"/>
                    </a:lnTo>
                    <a:lnTo>
                      <a:pt x="138" y="78"/>
                    </a:lnTo>
                    <a:lnTo>
                      <a:pt x="112" y="80"/>
                    </a:lnTo>
                    <a:lnTo>
                      <a:pt x="112" y="80"/>
                    </a:lnTo>
                    <a:lnTo>
                      <a:pt x="84" y="78"/>
                    </a:lnTo>
                    <a:lnTo>
                      <a:pt x="60" y="72"/>
                    </a:lnTo>
                    <a:lnTo>
                      <a:pt x="40" y="66"/>
                    </a:lnTo>
                    <a:lnTo>
                      <a:pt x="26" y="58"/>
                    </a:lnTo>
                    <a:lnTo>
                      <a:pt x="26" y="58"/>
                    </a:lnTo>
                    <a:lnTo>
                      <a:pt x="24" y="56"/>
                    </a:lnTo>
                    <a:lnTo>
                      <a:pt x="24" y="54"/>
                    </a:lnTo>
                    <a:lnTo>
                      <a:pt x="26" y="50"/>
                    </a:lnTo>
                    <a:lnTo>
                      <a:pt x="30" y="46"/>
                    </a:lnTo>
                    <a:lnTo>
                      <a:pt x="30" y="46"/>
                    </a:lnTo>
                    <a:close/>
                    <a:moveTo>
                      <a:pt x="222" y="92"/>
                    </a:moveTo>
                    <a:lnTo>
                      <a:pt x="222" y="92"/>
                    </a:lnTo>
                    <a:lnTo>
                      <a:pt x="222" y="44"/>
                    </a:lnTo>
                    <a:lnTo>
                      <a:pt x="222" y="44"/>
                    </a:lnTo>
                    <a:lnTo>
                      <a:pt x="220" y="38"/>
                    </a:lnTo>
                    <a:lnTo>
                      <a:pt x="214" y="32"/>
                    </a:lnTo>
                    <a:lnTo>
                      <a:pt x="204" y="24"/>
                    </a:lnTo>
                    <a:lnTo>
                      <a:pt x="190" y="18"/>
                    </a:lnTo>
                    <a:lnTo>
                      <a:pt x="174" y="10"/>
                    </a:lnTo>
                    <a:lnTo>
                      <a:pt x="154" y="6"/>
                    </a:lnTo>
                    <a:lnTo>
                      <a:pt x="134" y="2"/>
                    </a:lnTo>
                    <a:lnTo>
                      <a:pt x="112" y="0"/>
                    </a:lnTo>
                    <a:lnTo>
                      <a:pt x="112" y="0"/>
                    </a:lnTo>
                    <a:lnTo>
                      <a:pt x="88" y="2"/>
                    </a:lnTo>
                    <a:lnTo>
                      <a:pt x="68" y="6"/>
                    </a:lnTo>
                    <a:lnTo>
                      <a:pt x="48" y="10"/>
                    </a:lnTo>
                    <a:lnTo>
                      <a:pt x="32" y="18"/>
                    </a:lnTo>
                    <a:lnTo>
                      <a:pt x="18" y="24"/>
                    </a:lnTo>
                    <a:lnTo>
                      <a:pt x="8" y="32"/>
                    </a:lnTo>
                    <a:lnTo>
                      <a:pt x="2" y="38"/>
                    </a:lnTo>
                    <a:lnTo>
                      <a:pt x="0" y="44"/>
                    </a:lnTo>
                    <a:lnTo>
                      <a:pt x="0" y="44"/>
                    </a:lnTo>
                    <a:lnTo>
                      <a:pt x="0" y="92"/>
                    </a:lnTo>
                    <a:lnTo>
                      <a:pt x="0" y="92"/>
                    </a:lnTo>
                    <a:lnTo>
                      <a:pt x="0" y="100"/>
                    </a:lnTo>
                    <a:lnTo>
                      <a:pt x="4" y="108"/>
                    </a:lnTo>
                    <a:lnTo>
                      <a:pt x="12" y="122"/>
                    </a:lnTo>
                    <a:lnTo>
                      <a:pt x="24" y="136"/>
                    </a:lnTo>
                    <a:lnTo>
                      <a:pt x="38" y="150"/>
                    </a:lnTo>
                    <a:lnTo>
                      <a:pt x="52" y="162"/>
                    </a:lnTo>
                    <a:lnTo>
                      <a:pt x="64" y="176"/>
                    </a:lnTo>
                    <a:lnTo>
                      <a:pt x="74" y="188"/>
                    </a:lnTo>
                    <a:lnTo>
                      <a:pt x="76" y="194"/>
                    </a:lnTo>
                    <a:lnTo>
                      <a:pt x="76" y="198"/>
                    </a:lnTo>
                    <a:lnTo>
                      <a:pt x="76" y="198"/>
                    </a:lnTo>
                    <a:lnTo>
                      <a:pt x="76" y="204"/>
                    </a:lnTo>
                    <a:lnTo>
                      <a:pt x="74" y="210"/>
                    </a:lnTo>
                    <a:lnTo>
                      <a:pt x="64" y="222"/>
                    </a:lnTo>
                    <a:lnTo>
                      <a:pt x="52" y="234"/>
                    </a:lnTo>
                    <a:lnTo>
                      <a:pt x="38" y="248"/>
                    </a:lnTo>
                    <a:lnTo>
                      <a:pt x="24" y="262"/>
                    </a:lnTo>
                    <a:lnTo>
                      <a:pt x="12" y="276"/>
                    </a:lnTo>
                    <a:lnTo>
                      <a:pt x="4" y="290"/>
                    </a:lnTo>
                    <a:lnTo>
                      <a:pt x="0" y="298"/>
                    </a:lnTo>
                    <a:lnTo>
                      <a:pt x="0" y="306"/>
                    </a:lnTo>
                    <a:lnTo>
                      <a:pt x="0" y="306"/>
                    </a:lnTo>
                    <a:lnTo>
                      <a:pt x="0" y="352"/>
                    </a:lnTo>
                    <a:lnTo>
                      <a:pt x="0" y="352"/>
                    </a:lnTo>
                    <a:lnTo>
                      <a:pt x="2" y="360"/>
                    </a:lnTo>
                    <a:lnTo>
                      <a:pt x="8" y="366"/>
                    </a:lnTo>
                    <a:lnTo>
                      <a:pt x="18" y="374"/>
                    </a:lnTo>
                    <a:lnTo>
                      <a:pt x="32" y="380"/>
                    </a:lnTo>
                    <a:lnTo>
                      <a:pt x="48" y="388"/>
                    </a:lnTo>
                    <a:lnTo>
                      <a:pt x="68" y="392"/>
                    </a:lnTo>
                    <a:lnTo>
                      <a:pt x="88" y="396"/>
                    </a:lnTo>
                    <a:lnTo>
                      <a:pt x="112" y="396"/>
                    </a:lnTo>
                    <a:lnTo>
                      <a:pt x="112" y="396"/>
                    </a:lnTo>
                    <a:lnTo>
                      <a:pt x="134" y="396"/>
                    </a:lnTo>
                    <a:lnTo>
                      <a:pt x="154" y="392"/>
                    </a:lnTo>
                    <a:lnTo>
                      <a:pt x="174" y="388"/>
                    </a:lnTo>
                    <a:lnTo>
                      <a:pt x="190" y="380"/>
                    </a:lnTo>
                    <a:lnTo>
                      <a:pt x="204" y="374"/>
                    </a:lnTo>
                    <a:lnTo>
                      <a:pt x="214" y="366"/>
                    </a:lnTo>
                    <a:lnTo>
                      <a:pt x="220" y="360"/>
                    </a:lnTo>
                    <a:lnTo>
                      <a:pt x="222" y="352"/>
                    </a:lnTo>
                    <a:lnTo>
                      <a:pt x="222" y="352"/>
                    </a:lnTo>
                    <a:lnTo>
                      <a:pt x="222" y="306"/>
                    </a:lnTo>
                    <a:lnTo>
                      <a:pt x="222" y="306"/>
                    </a:lnTo>
                    <a:lnTo>
                      <a:pt x="222" y="298"/>
                    </a:lnTo>
                    <a:lnTo>
                      <a:pt x="218" y="290"/>
                    </a:lnTo>
                    <a:lnTo>
                      <a:pt x="210" y="276"/>
                    </a:lnTo>
                    <a:lnTo>
                      <a:pt x="198" y="262"/>
                    </a:lnTo>
                    <a:lnTo>
                      <a:pt x="184" y="248"/>
                    </a:lnTo>
                    <a:lnTo>
                      <a:pt x="170" y="234"/>
                    </a:lnTo>
                    <a:lnTo>
                      <a:pt x="158" y="222"/>
                    </a:lnTo>
                    <a:lnTo>
                      <a:pt x="148" y="210"/>
                    </a:lnTo>
                    <a:lnTo>
                      <a:pt x="146" y="204"/>
                    </a:lnTo>
                    <a:lnTo>
                      <a:pt x="146" y="198"/>
                    </a:lnTo>
                    <a:lnTo>
                      <a:pt x="146" y="198"/>
                    </a:lnTo>
                    <a:lnTo>
                      <a:pt x="146" y="194"/>
                    </a:lnTo>
                    <a:lnTo>
                      <a:pt x="148" y="188"/>
                    </a:lnTo>
                    <a:lnTo>
                      <a:pt x="158" y="176"/>
                    </a:lnTo>
                    <a:lnTo>
                      <a:pt x="170" y="162"/>
                    </a:lnTo>
                    <a:lnTo>
                      <a:pt x="184" y="150"/>
                    </a:lnTo>
                    <a:lnTo>
                      <a:pt x="198" y="136"/>
                    </a:lnTo>
                    <a:lnTo>
                      <a:pt x="210" y="122"/>
                    </a:lnTo>
                    <a:lnTo>
                      <a:pt x="218" y="108"/>
                    </a:lnTo>
                    <a:lnTo>
                      <a:pt x="222" y="100"/>
                    </a:lnTo>
                    <a:lnTo>
                      <a:pt x="222" y="92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80" name="Freeform 127"/>
              <p:cNvSpPr>
                <a:spLocks/>
              </p:cNvSpPr>
              <p:nvPr/>
            </p:nvSpPr>
            <p:spPr bwMode="auto">
              <a:xfrm>
                <a:off x="3982656" y="190500"/>
                <a:ext cx="279400" cy="85725"/>
              </a:xfrm>
              <a:custGeom>
                <a:avLst/>
                <a:gdLst/>
                <a:ahLst/>
                <a:cxnLst>
                  <a:cxn ang="0">
                    <a:pos x="6" y="20"/>
                  </a:cxn>
                  <a:cxn ang="0">
                    <a:pos x="6" y="20"/>
                  </a:cxn>
                  <a:cxn ang="0">
                    <a:pos x="20" y="14"/>
                  </a:cxn>
                  <a:cxn ang="0">
                    <a:pos x="36" y="6"/>
                  </a:cxn>
                  <a:cxn ang="0">
                    <a:pos x="60" y="2"/>
                  </a:cxn>
                  <a:cxn ang="0">
                    <a:pos x="88" y="0"/>
                  </a:cxn>
                  <a:cxn ang="0">
                    <a:pos x="88" y="0"/>
                  </a:cxn>
                  <a:cxn ang="0">
                    <a:pos x="104" y="0"/>
                  </a:cxn>
                  <a:cxn ang="0">
                    <a:pos x="118" y="2"/>
                  </a:cxn>
                  <a:cxn ang="0">
                    <a:pos x="144" y="10"/>
                  </a:cxn>
                  <a:cxn ang="0">
                    <a:pos x="160" y="18"/>
                  </a:cxn>
                  <a:cxn ang="0">
                    <a:pos x="168" y="20"/>
                  </a:cxn>
                  <a:cxn ang="0">
                    <a:pos x="168" y="20"/>
                  </a:cxn>
                  <a:cxn ang="0">
                    <a:pos x="174" y="26"/>
                  </a:cxn>
                  <a:cxn ang="0">
                    <a:pos x="176" y="30"/>
                  </a:cxn>
                  <a:cxn ang="0">
                    <a:pos x="176" y="32"/>
                  </a:cxn>
                  <a:cxn ang="0">
                    <a:pos x="174" y="32"/>
                  </a:cxn>
                  <a:cxn ang="0">
                    <a:pos x="174" y="32"/>
                  </a:cxn>
                  <a:cxn ang="0">
                    <a:pos x="158" y="40"/>
                  </a:cxn>
                  <a:cxn ang="0">
                    <a:pos x="138" y="46"/>
                  </a:cxn>
                  <a:cxn ang="0">
                    <a:pos x="114" y="52"/>
                  </a:cxn>
                  <a:cxn ang="0">
                    <a:pos x="88" y="54"/>
                  </a:cxn>
                  <a:cxn ang="0">
                    <a:pos x="88" y="54"/>
                  </a:cxn>
                  <a:cxn ang="0">
                    <a:pos x="60" y="52"/>
                  </a:cxn>
                  <a:cxn ang="0">
                    <a:pos x="36" y="46"/>
                  </a:cxn>
                  <a:cxn ang="0">
                    <a:pos x="16" y="40"/>
                  </a:cxn>
                  <a:cxn ang="0">
                    <a:pos x="2" y="32"/>
                  </a:cxn>
                  <a:cxn ang="0">
                    <a:pos x="2" y="32"/>
                  </a:cxn>
                  <a:cxn ang="0">
                    <a:pos x="0" y="30"/>
                  </a:cxn>
                  <a:cxn ang="0">
                    <a:pos x="0" y="28"/>
                  </a:cxn>
                  <a:cxn ang="0">
                    <a:pos x="2" y="24"/>
                  </a:cxn>
                  <a:cxn ang="0">
                    <a:pos x="6" y="20"/>
                  </a:cxn>
                  <a:cxn ang="0">
                    <a:pos x="6" y="20"/>
                  </a:cxn>
                </a:cxnLst>
                <a:rect l="0" t="0" r="r" b="b"/>
                <a:pathLst>
                  <a:path w="176" h="54">
                    <a:moveTo>
                      <a:pt x="6" y="20"/>
                    </a:moveTo>
                    <a:lnTo>
                      <a:pt x="6" y="20"/>
                    </a:lnTo>
                    <a:lnTo>
                      <a:pt x="20" y="14"/>
                    </a:lnTo>
                    <a:lnTo>
                      <a:pt x="36" y="6"/>
                    </a:lnTo>
                    <a:lnTo>
                      <a:pt x="60" y="2"/>
                    </a:lnTo>
                    <a:lnTo>
                      <a:pt x="88" y="0"/>
                    </a:lnTo>
                    <a:lnTo>
                      <a:pt x="88" y="0"/>
                    </a:lnTo>
                    <a:lnTo>
                      <a:pt x="104" y="0"/>
                    </a:lnTo>
                    <a:lnTo>
                      <a:pt x="118" y="2"/>
                    </a:lnTo>
                    <a:lnTo>
                      <a:pt x="144" y="10"/>
                    </a:lnTo>
                    <a:lnTo>
                      <a:pt x="160" y="18"/>
                    </a:lnTo>
                    <a:lnTo>
                      <a:pt x="168" y="20"/>
                    </a:lnTo>
                    <a:lnTo>
                      <a:pt x="168" y="20"/>
                    </a:lnTo>
                    <a:lnTo>
                      <a:pt x="174" y="26"/>
                    </a:lnTo>
                    <a:lnTo>
                      <a:pt x="176" y="30"/>
                    </a:lnTo>
                    <a:lnTo>
                      <a:pt x="176" y="32"/>
                    </a:lnTo>
                    <a:lnTo>
                      <a:pt x="174" y="32"/>
                    </a:lnTo>
                    <a:lnTo>
                      <a:pt x="174" y="32"/>
                    </a:lnTo>
                    <a:lnTo>
                      <a:pt x="158" y="40"/>
                    </a:lnTo>
                    <a:lnTo>
                      <a:pt x="138" y="46"/>
                    </a:lnTo>
                    <a:lnTo>
                      <a:pt x="114" y="52"/>
                    </a:lnTo>
                    <a:lnTo>
                      <a:pt x="88" y="54"/>
                    </a:lnTo>
                    <a:lnTo>
                      <a:pt x="88" y="54"/>
                    </a:lnTo>
                    <a:lnTo>
                      <a:pt x="60" y="52"/>
                    </a:lnTo>
                    <a:lnTo>
                      <a:pt x="36" y="46"/>
                    </a:lnTo>
                    <a:lnTo>
                      <a:pt x="16" y="40"/>
                    </a:lnTo>
                    <a:lnTo>
                      <a:pt x="2" y="32"/>
                    </a:lnTo>
                    <a:lnTo>
                      <a:pt x="2" y="32"/>
                    </a:lnTo>
                    <a:lnTo>
                      <a:pt x="0" y="30"/>
                    </a:lnTo>
                    <a:lnTo>
                      <a:pt x="0" y="28"/>
                    </a:lnTo>
                    <a:lnTo>
                      <a:pt x="2" y="24"/>
                    </a:lnTo>
                    <a:lnTo>
                      <a:pt x="6" y="20"/>
                    </a:lnTo>
                    <a:lnTo>
                      <a:pt x="6" y="20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81" name="Freeform 128"/>
              <p:cNvSpPr>
                <a:spLocks/>
              </p:cNvSpPr>
              <p:nvPr/>
            </p:nvSpPr>
            <p:spPr bwMode="auto">
              <a:xfrm>
                <a:off x="3944556" y="149225"/>
                <a:ext cx="352425" cy="628650"/>
              </a:xfrm>
              <a:custGeom>
                <a:avLst/>
                <a:gdLst/>
                <a:ahLst/>
                <a:cxnLst>
                  <a:cxn ang="0">
                    <a:pos x="222" y="92"/>
                  </a:cxn>
                  <a:cxn ang="0">
                    <a:pos x="222" y="44"/>
                  </a:cxn>
                  <a:cxn ang="0">
                    <a:pos x="214" y="32"/>
                  </a:cxn>
                  <a:cxn ang="0">
                    <a:pos x="190" y="18"/>
                  </a:cxn>
                  <a:cxn ang="0">
                    <a:pos x="154" y="6"/>
                  </a:cxn>
                  <a:cxn ang="0">
                    <a:pos x="112" y="0"/>
                  </a:cxn>
                  <a:cxn ang="0">
                    <a:pos x="88" y="2"/>
                  </a:cxn>
                  <a:cxn ang="0">
                    <a:pos x="48" y="10"/>
                  </a:cxn>
                  <a:cxn ang="0">
                    <a:pos x="18" y="24"/>
                  </a:cxn>
                  <a:cxn ang="0">
                    <a:pos x="2" y="38"/>
                  </a:cxn>
                  <a:cxn ang="0">
                    <a:pos x="0" y="44"/>
                  </a:cxn>
                  <a:cxn ang="0">
                    <a:pos x="0" y="92"/>
                  </a:cxn>
                  <a:cxn ang="0">
                    <a:pos x="4" y="108"/>
                  </a:cxn>
                  <a:cxn ang="0">
                    <a:pos x="24" y="136"/>
                  </a:cxn>
                  <a:cxn ang="0">
                    <a:pos x="52" y="162"/>
                  </a:cxn>
                  <a:cxn ang="0">
                    <a:pos x="74" y="188"/>
                  </a:cxn>
                  <a:cxn ang="0">
                    <a:pos x="76" y="198"/>
                  </a:cxn>
                  <a:cxn ang="0">
                    <a:pos x="76" y="204"/>
                  </a:cxn>
                  <a:cxn ang="0">
                    <a:pos x="64" y="222"/>
                  </a:cxn>
                  <a:cxn ang="0">
                    <a:pos x="38" y="248"/>
                  </a:cxn>
                  <a:cxn ang="0">
                    <a:pos x="12" y="276"/>
                  </a:cxn>
                  <a:cxn ang="0">
                    <a:pos x="0" y="298"/>
                  </a:cxn>
                  <a:cxn ang="0">
                    <a:pos x="0" y="306"/>
                  </a:cxn>
                  <a:cxn ang="0">
                    <a:pos x="0" y="352"/>
                  </a:cxn>
                  <a:cxn ang="0">
                    <a:pos x="8" y="366"/>
                  </a:cxn>
                  <a:cxn ang="0">
                    <a:pos x="32" y="380"/>
                  </a:cxn>
                  <a:cxn ang="0">
                    <a:pos x="68" y="392"/>
                  </a:cxn>
                  <a:cxn ang="0">
                    <a:pos x="112" y="396"/>
                  </a:cxn>
                  <a:cxn ang="0">
                    <a:pos x="134" y="396"/>
                  </a:cxn>
                  <a:cxn ang="0">
                    <a:pos x="174" y="388"/>
                  </a:cxn>
                  <a:cxn ang="0">
                    <a:pos x="204" y="374"/>
                  </a:cxn>
                  <a:cxn ang="0">
                    <a:pos x="220" y="360"/>
                  </a:cxn>
                  <a:cxn ang="0">
                    <a:pos x="222" y="352"/>
                  </a:cxn>
                  <a:cxn ang="0">
                    <a:pos x="222" y="306"/>
                  </a:cxn>
                  <a:cxn ang="0">
                    <a:pos x="218" y="290"/>
                  </a:cxn>
                  <a:cxn ang="0">
                    <a:pos x="198" y="262"/>
                  </a:cxn>
                  <a:cxn ang="0">
                    <a:pos x="170" y="234"/>
                  </a:cxn>
                  <a:cxn ang="0">
                    <a:pos x="148" y="210"/>
                  </a:cxn>
                  <a:cxn ang="0">
                    <a:pos x="146" y="198"/>
                  </a:cxn>
                  <a:cxn ang="0">
                    <a:pos x="146" y="194"/>
                  </a:cxn>
                  <a:cxn ang="0">
                    <a:pos x="158" y="176"/>
                  </a:cxn>
                  <a:cxn ang="0">
                    <a:pos x="184" y="150"/>
                  </a:cxn>
                  <a:cxn ang="0">
                    <a:pos x="210" y="122"/>
                  </a:cxn>
                  <a:cxn ang="0">
                    <a:pos x="222" y="100"/>
                  </a:cxn>
                </a:cxnLst>
                <a:rect l="0" t="0" r="r" b="b"/>
                <a:pathLst>
                  <a:path w="222" h="396">
                    <a:moveTo>
                      <a:pt x="222" y="92"/>
                    </a:moveTo>
                    <a:lnTo>
                      <a:pt x="222" y="92"/>
                    </a:lnTo>
                    <a:lnTo>
                      <a:pt x="222" y="44"/>
                    </a:lnTo>
                    <a:lnTo>
                      <a:pt x="222" y="44"/>
                    </a:lnTo>
                    <a:lnTo>
                      <a:pt x="220" y="38"/>
                    </a:lnTo>
                    <a:lnTo>
                      <a:pt x="214" y="32"/>
                    </a:lnTo>
                    <a:lnTo>
                      <a:pt x="204" y="24"/>
                    </a:lnTo>
                    <a:lnTo>
                      <a:pt x="190" y="18"/>
                    </a:lnTo>
                    <a:lnTo>
                      <a:pt x="174" y="10"/>
                    </a:lnTo>
                    <a:lnTo>
                      <a:pt x="154" y="6"/>
                    </a:lnTo>
                    <a:lnTo>
                      <a:pt x="134" y="2"/>
                    </a:lnTo>
                    <a:lnTo>
                      <a:pt x="112" y="0"/>
                    </a:lnTo>
                    <a:lnTo>
                      <a:pt x="112" y="0"/>
                    </a:lnTo>
                    <a:lnTo>
                      <a:pt x="88" y="2"/>
                    </a:lnTo>
                    <a:lnTo>
                      <a:pt x="68" y="6"/>
                    </a:lnTo>
                    <a:lnTo>
                      <a:pt x="48" y="10"/>
                    </a:lnTo>
                    <a:lnTo>
                      <a:pt x="32" y="18"/>
                    </a:lnTo>
                    <a:lnTo>
                      <a:pt x="18" y="24"/>
                    </a:lnTo>
                    <a:lnTo>
                      <a:pt x="8" y="32"/>
                    </a:lnTo>
                    <a:lnTo>
                      <a:pt x="2" y="38"/>
                    </a:lnTo>
                    <a:lnTo>
                      <a:pt x="0" y="44"/>
                    </a:lnTo>
                    <a:lnTo>
                      <a:pt x="0" y="44"/>
                    </a:lnTo>
                    <a:lnTo>
                      <a:pt x="0" y="92"/>
                    </a:lnTo>
                    <a:lnTo>
                      <a:pt x="0" y="92"/>
                    </a:lnTo>
                    <a:lnTo>
                      <a:pt x="0" y="100"/>
                    </a:lnTo>
                    <a:lnTo>
                      <a:pt x="4" y="108"/>
                    </a:lnTo>
                    <a:lnTo>
                      <a:pt x="12" y="122"/>
                    </a:lnTo>
                    <a:lnTo>
                      <a:pt x="24" y="136"/>
                    </a:lnTo>
                    <a:lnTo>
                      <a:pt x="38" y="150"/>
                    </a:lnTo>
                    <a:lnTo>
                      <a:pt x="52" y="162"/>
                    </a:lnTo>
                    <a:lnTo>
                      <a:pt x="64" y="176"/>
                    </a:lnTo>
                    <a:lnTo>
                      <a:pt x="74" y="188"/>
                    </a:lnTo>
                    <a:lnTo>
                      <a:pt x="76" y="194"/>
                    </a:lnTo>
                    <a:lnTo>
                      <a:pt x="76" y="198"/>
                    </a:lnTo>
                    <a:lnTo>
                      <a:pt x="76" y="198"/>
                    </a:lnTo>
                    <a:lnTo>
                      <a:pt x="76" y="204"/>
                    </a:lnTo>
                    <a:lnTo>
                      <a:pt x="74" y="210"/>
                    </a:lnTo>
                    <a:lnTo>
                      <a:pt x="64" y="222"/>
                    </a:lnTo>
                    <a:lnTo>
                      <a:pt x="52" y="234"/>
                    </a:lnTo>
                    <a:lnTo>
                      <a:pt x="38" y="248"/>
                    </a:lnTo>
                    <a:lnTo>
                      <a:pt x="24" y="262"/>
                    </a:lnTo>
                    <a:lnTo>
                      <a:pt x="12" y="276"/>
                    </a:lnTo>
                    <a:lnTo>
                      <a:pt x="4" y="290"/>
                    </a:lnTo>
                    <a:lnTo>
                      <a:pt x="0" y="298"/>
                    </a:lnTo>
                    <a:lnTo>
                      <a:pt x="0" y="306"/>
                    </a:lnTo>
                    <a:lnTo>
                      <a:pt x="0" y="306"/>
                    </a:lnTo>
                    <a:lnTo>
                      <a:pt x="0" y="352"/>
                    </a:lnTo>
                    <a:lnTo>
                      <a:pt x="0" y="352"/>
                    </a:lnTo>
                    <a:lnTo>
                      <a:pt x="2" y="360"/>
                    </a:lnTo>
                    <a:lnTo>
                      <a:pt x="8" y="366"/>
                    </a:lnTo>
                    <a:lnTo>
                      <a:pt x="18" y="374"/>
                    </a:lnTo>
                    <a:lnTo>
                      <a:pt x="32" y="380"/>
                    </a:lnTo>
                    <a:lnTo>
                      <a:pt x="48" y="388"/>
                    </a:lnTo>
                    <a:lnTo>
                      <a:pt x="68" y="392"/>
                    </a:lnTo>
                    <a:lnTo>
                      <a:pt x="88" y="396"/>
                    </a:lnTo>
                    <a:lnTo>
                      <a:pt x="112" y="396"/>
                    </a:lnTo>
                    <a:lnTo>
                      <a:pt x="112" y="396"/>
                    </a:lnTo>
                    <a:lnTo>
                      <a:pt x="134" y="396"/>
                    </a:lnTo>
                    <a:lnTo>
                      <a:pt x="154" y="392"/>
                    </a:lnTo>
                    <a:lnTo>
                      <a:pt x="174" y="388"/>
                    </a:lnTo>
                    <a:lnTo>
                      <a:pt x="190" y="380"/>
                    </a:lnTo>
                    <a:lnTo>
                      <a:pt x="204" y="374"/>
                    </a:lnTo>
                    <a:lnTo>
                      <a:pt x="214" y="366"/>
                    </a:lnTo>
                    <a:lnTo>
                      <a:pt x="220" y="360"/>
                    </a:lnTo>
                    <a:lnTo>
                      <a:pt x="222" y="352"/>
                    </a:lnTo>
                    <a:lnTo>
                      <a:pt x="222" y="352"/>
                    </a:lnTo>
                    <a:lnTo>
                      <a:pt x="222" y="306"/>
                    </a:lnTo>
                    <a:lnTo>
                      <a:pt x="222" y="306"/>
                    </a:lnTo>
                    <a:lnTo>
                      <a:pt x="222" y="298"/>
                    </a:lnTo>
                    <a:lnTo>
                      <a:pt x="218" y="290"/>
                    </a:lnTo>
                    <a:lnTo>
                      <a:pt x="210" y="276"/>
                    </a:lnTo>
                    <a:lnTo>
                      <a:pt x="198" y="262"/>
                    </a:lnTo>
                    <a:lnTo>
                      <a:pt x="184" y="248"/>
                    </a:lnTo>
                    <a:lnTo>
                      <a:pt x="170" y="234"/>
                    </a:lnTo>
                    <a:lnTo>
                      <a:pt x="158" y="222"/>
                    </a:lnTo>
                    <a:lnTo>
                      <a:pt x="148" y="210"/>
                    </a:lnTo>
                    <a:lnTo>
                      <a:pt x="146" y="204"/>
                    </a:lnTo>
                    <a:lnTo>
                      <a:pt x="146" y="198"/>
                    </a:lnTo>
                    <a:lnTo>
                      <a:pt x="146" y="198"/>
                    </a:lnTo>
                    <a:lnTo>
                      <a:pt x="146" y="194"/>
                    </a:lnTo>
                    <a:lnTo>
                      <a:pt x="148" y="188"/>
                    </a:lnTo>
                    <a:lnTo>
                      <a:pt x="158" y="176"/>
                    </a:lnTo>
                    <a:lnTo>
                      <a:pt x="170" y="162"/>
                    </a:lnTo>
                    <a:lnTo>
                      <a:pt x="184" y="150"/>
                    </a:lnTo>
                    <a:lnTo>
                      <a:pt x="198" y="136"/>
                    </a:lnTo>
                    <a:lnTo>
                      <a:pt x="210" y="122"/>
                    </a:lnTo>
                    <a:lnTo>
                      <a:pt x="218" y="108"/>
                    </a:lnTo>
                    <a:lnTo>
                      <a:pt x="222" y="100"/>
                    </a:lnTo>
                    <a:lnTo>
                      <a:pt x="222" y="92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</p:grpSp>
      </p:grpSp>
      <p:grpSp>
        <p:nvGrpSpPr>
          <p:cNvPr id="13" name="组合 12"/>
          <p:cNvGrpSpPr/>
          <p:nvPr/>
        </p:nvGrpSpPr>
        <p:grpSpPr>
          <a:xfrm>
            <a:off x="3054594" y="4595232"/>
            <a:ext cx="752016" cy="752016"/>
            <a:chOff x="2290350" y="3446424"/>
            <a:chExt cx="564012" cy="564012"/>
          </a:xfrm>
        </p:grpSpPr>
        <p:sp>
          <p:nvSpPr>
            <p:cNvPr id="38" name="椭圆 37"/>
            <p:cNvSpPr/>
            <p:nvPr/>
          </p:nvSpPr>
          <p:spPr>
            <a:xfrm>
              <a:off x="2290350" y="3446424"/>
              <a:ext cx="564012" cy="564012"/>
            </a:xfrm>
            <a:prstGeom prst="ellipse">
              <a:avLst/>
            </a:prstGeom>
            <a:noFill/>
            <a:ln w="19050" cmpd="sng">
              <a:solidFill>
                <a:schemeClr val="tx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82" name="Freeform 129"/>
            <p:cNvSpPr>
              <a:spLocks noEditPoints="1"/>
            </p:cNvSpPr>
            <p:nvPr/>
          </p:nvSpPr>
          <p:spPr bwMode="auto">
            <a:xfrm>
              <a:off x="2443869" y="3563725"/>
              <a:ext cx="295673" cy="295673"/>
            </a:xfrm>
            <a:custGeom>
              <a:avLst/>
              <a:gdLst/>
              <a:ahLst/>
              <a:cxnLst>
                <a:cxn ang="0">
                  <a:pos x="68" y="362"/>
                </a:cxn>
                <a:cxn ang="0">
                  <a:pos x="114" y="318"/>
                </a:cxn>
                <a:cxn ang="0">
                  <a:pos x="158" y="272"/>
                </a:cxn>
                <a:cxn ang="0">
                  <a:pos x="204" y="250"/>
                </a:cxn>
                <a:cxn ang="0">
                  <a:pos x="204" y="218"/>
                </a:cxn>
                <a:cxn ang="0">
                  <a:pos x="226" y="224"/>
                </a:cxn>
                <a:cxn ang="0">
                  <a:pos x="248" y="226"/>
                </a:cxn>
                <a:cxn ang="0">
                  <a:pos x="272" y="224"/>
                </a:cxn>
                <a:cxn ang="0">
                  <a:pos x="312" y="208"/>
                </a:cxn>
                <a:cxn ang="0">
                  <a:pos x="342" y="176"/>
                </a:cxn>
                <a:cxn ang="0">
                  <a:pos x="360" y="136"/>
                </a:cxn>
                <a:cxn ang="0">
                  <a:pos x="362" y="114"/>
                </a:cxn>
                <a:cxn ang="0">
                  <a:pos x="352" y="70"/>
                </a:cxn>
                <a:cxn ang="0">
                  <a:pos x="328" y="34"/>
                </a:cxn>
                <a:cxn ang="0">
                  <a:pos x="292" y="10"/>
                </a:cxn>
                <a:cxn ang="0">
                  <a:pos x="248" y="0"/>
                </a:cxn>
                <a:cxn ang="0">
                  <a:pos x="226" y="4"/>
                </a:cxn>
                <a:cxn ang="0">
                  <a:pos x="186" y="20"/>
                </a:cxn>
                <a:cxn ang="0">
                  <a:pos x="156" y="50"/>
                </a:cxn>
                <a:cxn ang="0">
                  <a:pos x="138" y="92"/>
                </a:cxn>
                <a:cxn ang="0">
                  <a:pos x="136" y="114"/>
                </a:cxn>
                <a:cxn ang="0">
                  <a:pos x="138" y="138"/>
                </a:cxn>
                <a:cxn ang="0">
                  <a:pos x="114" y="158"/>
                </a:cxn>
                <a:cxn ang="0">
                  <a:pos x="0" y="294"/>
                </a:cxn>
                <a:cxn ang="0">
                  <a:pos x="46" y="362"/>
                </a:cxn>
                <a:cxn ang="0">
                  <a:pos x="272" y="46"/>
                </a:cxn>
                <a:cxn ang="0">
                  <a:pos x="288" y="50"/>
                </a:cxn>
                <a:cxn ang="0">
                  <a:pos x="304" y="60"/>
                </a:cxn>
                <a:cxn ang="0">
                  <a:pos x="312" y="74"/>
                </a:cxn>
                <a:cxn ang="0">
                  <a:pos x="316" y="92"/>
                </a:cxn>
                <a:cxn ang="0">
                  <a:pos x="316" y="100"/>
                </a:cxn>
                <a:cxn ang="0">
                  <a:pos x="308" y="116"/>
                </a:cxn>
                <a:cxn ang="0">
                  <a:pos x="296" y="128"/>
                </a:cxn>
                <a:cxn ang="0">
                  <a:pos x="280" y="136"/>
                </a:cxn>
                <a:cxn ang="0">
                  <a:pos x="272" y="136"/>
                </a:cxn>
                <a:cxn ang="0">
                  <a:pos x="254" y="132"/>
                </a:cxn>
                <a:cxn ang="0">
                  <a:pos x="240" y="124"/>
                </a:cxn>
                <a:cxn ang="0">
                  <a:pos x="230" y="108"/>
                </a:cxn>
                <a:cxn ang="0">
                  <a:pos x="226" y="92"/>
                </a:cxn>
                <a:cxn ang="0">
                  <a:pos x="228" y="82"/>
                </a:cxn>
                <a:cxn ang="0">
                  <a:pos x="234" y="66"/>
                </a:cxn>
                <a:cxn ang="0">
                  <a:pos x="246" y="54"/>
                </a:cxn>
                <a:cxn ang="0">
                  <a:pos x="262" y="46"/>
                </a:cxn>
                <a:cxn ang="0">
                  <a:pos x="272" y="46"/>
                </a:cxn>
              </a:cxnLst>
              <a:rect l="0" t="0" r="r" b="b"/>
              <a:pathLst>
                <a:path w="362" h="362">
                  <a:moveTo>
                    <a:pt x="46" y="362"/>
                  </a:moveTo>
                  <a:lnTo>
                    <a:pt x="68" y="362"/>
                  </a:lnTo>
                  <a:lnTo>
                    <a:pt x="68" y="318"/>
                  </a:lnTo>
                  <a:lnTo>
                    <a:pt x="114" y="318"/>
                  </a:lnTo>
                  <a:lnTo>
                    <a:pt x="114" y="272"/>
                  </a:lnTo>
                  <a:lnTo>
                    <a:pt x="158" y="272"/>
                  </a:lnTo>
                  <a:lnTo>
                    <a:pt x="158" y="250"/>
                  </a:lnTo>
                  <a:lnTo>
                    <a:pt x="204" y="250"/>
                  </a:lnTo>
                  <a:lnTo>
                    <a:pt x="204" y="226"/>
                  </a:lnTo>
                  <a:lnTo>
                    <a:pt x="204" y="218"/>
                  </a:lnTo>
                  <a:lnTo>
                    <a:pt x="204" y="218"/>
                  </a:lnTo>
                  <a:lnTo>
                    <a:pt x="226" y="224"/>
                  </a:lnTo>
                  <a:lnTo>
                    <a:pt x="236" y="226"/>
                  </a:lnTo>
                  <a:lnTo>
                    <a:pt x="248" y="226"/>
                  </a:lnTo>
                  <a:lnTo>
                    <a:pt x="248" y="226"/>
                  </a:lnTo>
                  <a:lnTo>
                    <a:pt x="272" y="224"/>
                  </a:lnTo>
                  <a:lnTo>
                    <a:pt x="292" y="218"/>
                  </a:lnTo>
                  <a:lnTo>
                    <a:pt x="312" y="208"/>
                  </a:lnTo>
                  <a:lnTo>
                    <a:pt x="328" y="194"/>
                  </a:lnTo>
                  <a:lnTo>
                    <a:pt x="342" y="176"/>
                  </a:lnTo>
                  <a:lnTo>
                    <a:pt x="352" y="158"/>
                  </a:lnTo>
                  <a:lnTo>
                    <a:pt x="360" y="136"/>
                  </a:lnTo>
                  <a:lnTo>
                    <a:pt x="362" y="114"/>
                  </a:lnTo>
                  <a:lnTo>
                    <a:pt x="362" y="114"/>
                  </a:lnTo>
                  <a:lnTo>
                    <a:pt x="360" y="92"/>
                  </a:lnTo>
                  <a:lnTo>
                    <a:pt x="352" y="70"/>
                  </a:lnTo>
                  <a:lnTo>
                    <a:pt x="342" y="50"/>
                  </a:lnTo>
                  <a:lnTo>
                    <a:pt x="328" y="34"/>
                  </a:lnTo>
                  <a:lnTo>
                    <a:pt x="312" y="20"/>
                  </a:lnTo>
                  <a:lnTo>
                    <a:pt x="292" y="10"/>
                  </a:lnTo>
                  <a:lnTo>
                    <a:pt x="272" y="4"/>
                  </a:lnTo>
                  <a:lnTo>
                    <a:pt x="248" y="0"/>
                  </a:lnTo>
                  <a:lnTo>
                    <a:pt x="248" y="0"/>
                  </a:lnTo>
                  <a:lnTo>
                    <a:pt x="226" y="4"/>
                  </a:lnTo>
                  <a:lnTo>
                    <a:pt x="204" y="10"/>
                  </a:lnTo>
                  <a:lnTo>
                    <a:pt x="186" y="20"/>
                  </a:lnTo>
                  <a:lnTo>
                    <a:pt x="168" y="34"/>
                  </a:lnTo>
                  <a:lnTo>
                    <a:pt x="156" y="50"/>
                  </a:lnTo>
                  <a:lnTo>
                    <a:pt x="144" y="70"/>
                  </a:lnTo>
                  <a:lnTo>
                    <a:pt x="138" y="92"/>
                  </a:lnTo>
                  <a:lnTo>
                    <a:pt x="136" y="114"/>
                  </a:lnTo>
                  <a:lnTo>
                    <a:pt x="136" y="114"/>
                  </a:lnTo>
                  <a:lnTo>
                    <a:pt x="136" y="126"/>
                  </a:lnTo>
                  <a:lnTo>
                    <a:pt x="138" y="138"/>
                  </a:lnTo>
                  <a:lnTo>
                    <a:pt x="146" y="158"/>
                  </a:lnTo>
                  <a:lnTo>
                    <a:pt x="114" y="158"/>
                  </a:lnTo>
                  <a:lnTo>
                    <a:pt x="114" y="204"/>
                  </a:lnTo>
                  <a:lnTo>
                    <a:pt x="0" y="294"/>
                  </a:lnTo>
                  <a:lnTo>
                    <a:pt x="0" y="362"/>
                  </a:lnTo>
                  <a:lnTo>
                    <a:pt x="46" y="362"/>
                  </a:lnTo>
                  <a:close/>
                  <a:moveTo>
                    <a:pt x="272" y="46"/>
                  </a:moveTo>
                  <a:lnTo>
                    <a:pt x="272" y="46"/>
                  </a:lnTo>
                  <a:lnTo>
                    <a:pt x="280" y="46"/>
                  </a:lnTo>
                  <a:lnTo>
                    <a:pt x="288" y="50"/>
                  </a:lnTo>
                  <a:lnTo>
                    <a:pt x="296" y="54"/>
                  </a:lnTo>
                  <a:lnTo>
                    <a:pt x="304" y="60"/>
                  </a:lnTo>
                  <a:lnTo>
                    <a:pt x="308" y="66"/>
                  </a:lnTo>
                  <a:lnTo>
                    <a:pt x="312" y="74"/>
                  </a:lnTo>
                  <a:lnTo>
                    <a:pt x="316" y="82"/>
                  </a:lnTo>
                  <a:lnTo>
                    <a:pt x="316" y="92"/>
                  </a:lnTo>
                  <a:lnTo>
                    <a:pt x="316" y="92"/>
                  </a:lnTo>
                  <a:lnTo>
                    <a:pt x="316" y="100"/>
                  </a:lnTo>
                  <a:lnTo>
                    <a:pt x="312" y="108"/>
                  </a:lnTo>
                  <a:lnTo>
                    <a:pt x="308" y="116"/>
                  </a:lnTo>
                  <a:lnTo>
                    <a:pt x="304" y="124"/>
                  </a:lnTo>
                  <a:lnTo>
                    <a:pt x="296" y="128"/>
                  </a:lnTo>
                  <a:lnTo>
                    <a:pt x="288" y="132"/>
                  </a:lnTo>
                  <a:lnTo>
                    <a:pt x="280" y="136"/>
                  </a:lnTo>
                  <a:lnTo>
                    <a:pt x="272" y="136"/>
                  </a:lnTo>
                  <a:lnTo>
                    <a:pt x="272" y="136"/>
                  </a:lnTo>
                  <a:lnTo>
                    <a:pt x="262" y="136"/>
                  </a:lnTo>
                  <a:lnTo>
                    <a:pt x="254" y="132"/>
                  </a:lnTo>
                  <a:lnTo>
                    <a:pt x="246" y="128"/>
                  </a:lnTo>
                  <a:lnTo>
                    <a:pt x="240" y="124"/>
                  </a:lnTo>
                  <a:lnTo>
                    <a:pt x="234" y="116"/>
                  </a:lnTo>
                  <a:lnTo>
                    <a:pt x="230" y="108"/>
                  </a:lnTo>
                  <a:lnTo>
                    <a:pt x="228" y="100"/>
                  </a:lnTo>
                  <a:lnTo>
                    <a:pt x="226" y="92"/>
                  </a:lnTo>
                  <a:lnTo>
                    <a:pt x="226" y="92"/>
                  </a:lnTo>
                  <a:lnTo>
                    <a:pt x="228" y="82"/>
                  </a:lnTo>
                  <a:lnTo>
                    <a:pt x="230" y="74"/>
                  </a:lnTo>
                  <a:lnTo>
                    <a:pt x="234" y="66"/>
                  </a:lnTo>
                  <a:lnTo>
                    <a:pt x="240" y="60"/>
                  </a:lnTo>
                  <a:lnTo>
                    <a:pt x="246" y="54"/>
                  </a:lnTo>
                  <a:lnTo>
                    <a:pt x="254" y="50"/>
                  </a:lnTo>
                  <a:lnTo>
                    <a:pt x="262" y="46"/>
                  </a:lnTo>
                  <a:lnTo>
                    <a:pt x="272" y="46"/>
                  </a:lnTo>
                  <a:lnTo>
                    <a:pt x="272" y="46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940938" y="4595232"/>
            <a:ext cx="752016" cy="752016"/>
            <a:chOff x="3705108" y="3446424"/>
            <a:chExt cx="564012" cy="564012"/>
          </a:xfrm>
        </p:grpSpPr>
        <p:sp>
          <p:nvSpPr>
            <p:cNvPr id="39" name="椭圆 38"/>
            <p:cNvSpPr/>
            <p:nvPr/>
          </p:nvSpPr>
          <p:spPr>
            <a:xfrm>
              <a:off x="3705108" y="3446424"/>
              <a:ext cx="564012" cy="564012"/>
            </a:xfrm>
            <a:prstGeom prst="ellipse">
              <a:avLst/>
            </a:prstGeom>
            <a:noFill/>
            <a:ln w="19050" cmpd="sng">
              <a:solidFill>
                <a:schemeClr val="tx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grpSp>
          <p:nvGrpSpPr>
            <p:cNvPr id="88" name="组 87"/>
            <p:cNvGrpSpPr/>
            <p:nvPr/>
          </p:nvGrpSpPr>
          <p:grpSpPr>
            <a:xfrm>
              <a:off x="3819095" y="3571560"/>
              <a:ext cx="301674" cy="301674"/>
              <a:chOff x="6405563" y="241300"/>
              <a:chExt cx="530225" cy="530225"/>
            </a:xfrm>
            <a:solidFill>
              <a:srgbClr val="FD8280"/>
            </a:solidFill>
          </p:grpSpPr>
          <p:sp>
            <p:nvSpPr>
              <p:cNvPr id="83" name="Freeform 130"/>
              <p:cNvSpPr>
                <a:spLocks noEditPoints="1"/>
              </p:cNvSpPr>
              <p:nvPr/>
            </p:nvSpPr>
            <p:spPr bwMode="auto">
              <a:xfrm>
                <a:off x="6427788" y="241300"/>
                <a:ext cx="508000" cy="508000"/>
              </a:xfrm>
              <a:custGeom>
                <a:avLst/>
                <a:gdLst/>
                <a:ahLst/>
                <a:cxnLst>
                  <a:cxn ang="0">
                    <a:pos x="320" y="0"/>
                  </a:cxn>
                  <a:cxn ang="0">
                    <a:pos x="288" y="4"/>
                  </a:cxn>
                  <a:cxn ang="0">
                    <a:pos x="256" y="10"/>
                  </a:cxn>
                  <a:cxn ang="0">
                    <a:pos x="220" y="24"/>
                  </a:cxn>
                  <a:cxn ang="0">
                    <a:pos x="208" y="30"/>
                  </a:cxn>
                  <a:cxn ang="0">
                    <a:pos x="184" y="46"/>
                  </a:cxn>
                  <a:cxn ang="0">
                    <a:pos x="174" y="56"/>
                  </a:cxn>
                  <a:cxn ang="0">
                    <a:pos x="88" y="154"/>
                  </a:cxn>
                  <a:cxn ang="0">
                    <a:pos x="0" y="196"/>
                  </a:cxn>
                  <a:cxn ang="0">
                    <a:pos x="48" y="208"/>
                  </a:cxn>
                  <a:cxn ang="0">
                    <a:pos x="42" y="232"/>
                  </a:cxn>
                  <a:cxn ang="0">
                    <a:pos x="42" y="232"/>
                  </a:cxn>
                  <a:cxn ang="0">
                    <a:pos x="48" y="246"/>
                  </a:cxn>
                  <a:cxn ang="0">
                    <a:pos x="60" y="260"/>
                  </a:cxn>
                  <a:cxn ang="0">
                    <a:pos x="82" y="278"/>
                  </a:cxn>
                  <a:cxn ang="0">
                    <a:pos x="90" y="278"/>
                  </a:cxn>
                  <a:cxn ang="0">
                    <a:pos x="106" y="272"/>
                  </a:cxn>
                  <a:cxn ang="0">
                    <a:pos x="126" y="320"/>
                  </a:cxn>
                  <a:cxn ang="0">
                    <a:pos x="166" y="230"/>
                  </a:cxn>
                  <a:cxn ang="0">
                    <a:pos x="220" y="186"/>
                  </a:cxn>
                  <a:cxn ang="0">
                    <a:pos x="264" y="146"/>
                  </a:cxn>
                  <a:cxn ang="0">
                    <a:pos x="284" y="124"/>
                  </a:cxn>
                  <a:cxn ang="0">
                    <a:pos x="298" y="100"/>
                  </a:cxn>
                  <a:cxn ang="0">
                    <a:pos x="312" y="64"/>
                  </a:cxn>
                  <a:cxn ang="0">
                    <a:pos x="320" y="10"/>
                  </a:cxn>
                  <a:cxn ang="0">
                    <a:pos x="320" y="0"/>
                  </a:cxn>
                  <a:cxn ang="0">
                    <a:pos x="222" y="126"/>
                  </a:cxn>
                  <a:cxn ang="0">
                    <a:pos x="202" y="118"/>
                  </a:cxn>
                  <a:cxn ang="0">
                    <a:pos x="194" y="98"/>
                  </a:cxn>
                  <a:cxn ang="0">
                    <a:pos x="196" y="88"/>
                  </a:cxn>
                  <a:cxn ang="0">
                    <a:pos x="212" y="72"/>
                  </a:cxn>
                  <a:cxn ang="0">
                    <a:pos x="222" y="70"/>
                  </a:cxn>
                  <a:cxn ang="0">
                    <a:pos x="242" y="78"/>
                  </a:cxn>
                  <a:cxn ang="0">
                    <a:pos x="250" y="98"/>
                  </a:cxn>
                  <a:cxn ang="0">
                    <a:pos x="248" y="108"/>
                  </a:cxn>
                  <a:cxn ang="0">
                    <a:pos x="234" y="124"/>
                  </a:cxn>
                  <a:cxn ang="0">
                    <a:pos x="222" y="126"/>
                  </a:cxn>
                </a:cxnLst>
                <a:rect l="0" t="0" r="r" b="b"/>
                <a:pathLst>
                  <a:path w="320" h="320">
                    <a:moveTo>
                      <a:pt x="320" y="0"/>
                    </a:moveTo>
                    <a:lnTo>
                      <a:pt x="320" y="0"/>
                    </a:lnTo>
                    <a:lnTo>
                      <a:pt x="312" y="2"/>
                    </a:lnTo>
                    <a:lnTo>
                      <a:pt x="288" y="4"/>
                    </a:lnTo>
                    <a:lnTo>
                      <a:pt x="274" y="6"/>
                    </a:lnTo>
                    <a:lnTo>
                      <a:pt x="256" y="10"/>
                    </a:lnTo>
                    <a:lnTo>
                      <a:pt x="238" y="16"/>
                    </a:lnTo>
                    <a:lnTo>
                      <a:pt x="220" y="24"/>
                    </a:lnTo>
                    <a:lnTo>
                      <a:pt x="220" y="24"/>
                    </a:lnTo>
                    <a:lnTo>
                      <a:pt x="208" y="30"/>
                    </a:lnTo>
                    <a:lnTo>
                      <a:pt x="196" y="38"/>
                    </a:lnTo>
                    <a:lnTo>
                      <a:pt x="184" y="46"/>
                    </a:lnTo>
                    <a:lnTo>
                      <a:pt x="174" y="56"/>
                    </a:lnTo>
                    <a:lnTo>
                      <a:pt x="174" y="56"/>
                    </a:lnTo>
                    <a:lnTo>
                      <a:pt x="134" y="102"/>
                    </a:lnTo>
                    <a:lnTo>
                      <a:pt x="88" y="154"/>
                    </a:lnTo>
                    <a:lnTo>
                      <a:pt x="28" y="154"/>
                    </a:lnTo>
                    <a:lnTo>
                      <a:pt x="0" y="196"/>
                    </a:lnTo>
                    <a:lnTo>
                      <a:pt x="48" y="208"/>
                    </a:lnTo>
                    <a:lnTo>
                      <a:pt x="48" y="208"/>
                    </a:lnTo>
                    <a:lnTo>
                      <a:pt x="50" y="216"/>
                    </a:lnTo>
                    <a:lnTo>
                      <a:pt x="42" y="232"/>
                    </a:lnTo>
                    <a:lnTo>
                      <a:pt x="42" y="232"/>
                    </a:lnTo>
                    <a:lnTo>
                      <a:pt x="42" y="232"/>
                    </a:lnTo>
                    <a:lnTo>
                      <a:pt x="42" y="238"/>
                    </a:lnTo>
                    <a:lnTo>
                      <a:pt x="48" y="246"/>
                    </a:lnTo>
                    <a:lnTo>
                      <a:pt x="60" y="260"/>
                    </a:lnTo>
                    <a:lnTo>
                      <a:pt x="60" y="260"/>
                    </a:lnTo>
                    <a:lnTo>
                      <a:pt x="74" y="272"/>
                    </a:lnTo>
                    <a:lnTo>
                      <a:pt x="82" y="278"/>
                    </a:lnTo>
                    <a:lnTo>
                      <a:pt x="88" y="278"/>
                    </a:lnTo>
                    <a:lnTo>
                      <a:pt x="90" y="278"/>
                    </a:lnTo>
                    <a:lnTo>
                      <a:pt x="106" y="272"/>
                    </a:lnTo>
                    <a:lnTo>
                      <a:pt x="106" y="272"/>
                    </a:lnTo>
                    <a:lnTo>
                      <a:pt x="112" y="272"/>
                    </a:lnTo>
                    <a:lnTo>
                      <a:pt x="126" y="320"/>
                    </a:lnTo>
                    <a:lnTo>
                      <a:pt x="166" y="292"/>
                    </a:lnTo>
                    <a:lnTo>
                      <a:pt x="166" y="230"/>
                    </a:lnTo>
                    <a:lnTo>
                      <a:pt x="166" y="230"/>
                    </a:lnTo>
                    <a:lnTo>
                      <a:pt x="220" y="186"/>
                    </a:lnTo>
                    <a:lnTo>
                      <a:pt x="264" y="146"/>
                    </a:lnTo>
                    <a:lnTo>
                      <a:pt x="264" y="146"/>
                    </a:lnTo>
                    <a:lnTo>
                      <a:pt x="274" y="136"/>
                    </a:lnTo>
                    <a:lnTo>
                      <a:pt x="284" y="124"/>
                    </a:lnTo>
                    <a:lnTo>
                      <a:pt x="298" y="100"/>
                    </a:lnTo>
                    <a:lnTo>
                      <a:pt x="298" y="100"/>
                    </a:lnTo>
                    <a:lnTo>
                      <a:pt x="306" y="82"/>
                    </a:lnTo>
                    <a:lnTo>
                      <a:pt x="312" y="64"/>
                    </a:lnTo>
                    <a:lnTo>
                      <a:pt x="318" y="32"/>
                    </a:lnTo>
                    <a:lnTo>
                      <a:pt x="320" y="10"/>
                    </a:lnTo>
                    <a:lnTo>
                      <a:pt x="320" y="0"/>
                    </a:lnTo>
                    <a:lnTo>
                      <a:pt x="320" y="0"/>
                    </a:lnTo>
                    <a:close/>
                    <a:moveTo>
                      <a:pt x="222" y="126"/>
                    </a:moveTo>
                    <a:lnTo>
                      <a:pt x="222" y="126"/>
                    </a:lnTo>
                    <a:lnTo>
                      <a:pt x="212" y="124"/>
                    </a:lnTo>
                    <a:lnTo>
                      <a:pt x="202" y="118"/>
                    </a:lnTo>
                    <a:lnTo>
                      <a:pt x="196" y="108"/>
                    </a:lnTo>
                    <a:lnTo>
                      <a:pt x="194" y="98"/>
                    </a:lnTo>
                    <a:lnTo>
                      <a:pt x="194" y="98"/>
                    </a:lnTo>
                    <a:lnTo>
                      <a:pt x="196" y="88"/>
                    </a:lnTo>
                    <a:lnTo>
                      <a:pt x="202" y="78"/>
                    </a:lnTo>
                    <a:lnTo>
                      <a:pt x="212" y="72"/>
                    </a:lnTo>
                    <a:lnTo>
                      <a:pt x="222" y="70"/>
                    </a:lnTo>
                    <a:lnTo>
                      <a:pt x="222" y="70"/>
                    </a:lnTo>
                    <a:lnTo>
                      <a:pt x="234" y="72"/>
                    </a:lnTo>
                    <a:lnTo>
                      <a:pt x="242" y="78"/>
                    </a:lnTo>
                    <a:lnTo>
                      <a:pt x="248" y="88"/>
                    </a:lnTo>
                    <a:lnTo>
                      <a:pt x="250" y="98"/>
                    </a:lnTo>
                    <a:lnTo>
                      <a:pt x="250" y="98"/>
                    </a:lnTo>
                    <a:lnTo>
                      <a:pt x="248" y="108"/>
                    </a:lnTo>
                    <a:lnTo>
                      <a:pt x="242" y="118"/>
                    </a:lnTo>
                    <a:lnTo>
                      <a:pt x="234" y="124"/>
                    </a:lnTo>
                    <a:lnTo>
                      <a:pt x="222" y="126"/>
                    </a:lnTo>
                    <a:lnTo>
                      <a:pt x="222" y="126"/>
                    </a:lnTo>
                    <a:close/>
                  </a:path>
                </a:pathLst>
              </a:custGeom>
              <a:solidFill>
                <a:schemeClr val="accent3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 dirty="0"/>
              </a:p>
            </p:txBody>
          </p:sp>
          <p:sp>
            <p:nvSpPr>
              <p:cNvPr id="84" name="Freeform 131"/>
              <p:cNvSpPr>
                <a:spLocks/>
              </p:cNvSpPr>
              <p:nvPr/>
            </p:nvSpPr>
            <p:spPr bwMode="auto">
              <a:xfrm>
                <a:off x="6405563" y="619125"/>
                <a:ext cx="155575" cy="152400"/>
              </a:xfrm>
              <a:custGeom>
                <a:avLst/>
                <a:gdLst/>
                <a:ahLst/>
                <a:cxnLst>
                  <a:cxn ang="0">
                    <a:pos x="24" y="72"/>
                  </a:cxn>
                  <a:cxn ang="0">
                    <a:pos x="24" y="72"/>
                  </a:cxn>
                  <a:cxn ang="0">
                    <a:pos x="24" y="66"/>
                  </a:cxn>
                  <a:cxn ang="0">
                    <a:pos x="26" y="50"/>
                  </a:cxn>
                  <a:cxn ang="0">
                    <a:pos x="26" y="38"/>
                  </a:cxn>
                  <a:cxn ang="0">
                    <a:pos x="30" y="28"/>
                  </a:cxn>
                  <a:cxn ang="0">
                    <a:pos x="36" y="16"/>
                  </a:cxn>
                  <a:cxn ang="0">
                    <a:pos x="42" y="6"/>
                  </a:cxn>
                  <a:cxn ang="0">
                    <a:pos x="42" y="6"/>
                  </a:cxn>
                  <a:cxn ang="0">
                    <a:pos x="38" y="0"/>
                  </a:cxn>
                  <a:cxn ang="0">
                    <a:pos x="38" y="0"/>
                  </a:cxn>
                  <a:cxn ang="0">
                    <a:pos x="28" y="8"/>
                  </a:cxn>
                  <a:cxn ang="0">
                    <a:pos x="28" y="8"/>
                  </a:cxn>
                  <a:cxn ang="0">
                    <a:pos x="18" y="20"/>
                  </a:cxn>
                  <a:cxn ang="0">
                    <a:pos x="10" y="34"/>
                  </a:cxn>
                  <a:cxn ang="0">
                    <a:pos x="6" y="50"/>
                  </a:cxn>
                  <a:cxn ang="0">
                    <a:pos x="2" y="64"/>
                  </a:cxn>
                  <a:cxn ang="0">
                    <a:pos x="0" y="88"/>
                  </a:cxn>
                  <a:cxn ang="0">
                    <a:pos x="0" y="96"/>
                  </a:cxn>
                  <a:cxn ang="0">
                    <a:pos x="0" y="96"/>
                  </a:cxn>
                  <a:cxn ang="0">
                    <a:pos x="10" y="96"/>
                  </a:cxn>
                  <a:cxn ang="0">
                    <a:pos x="32" y="94"/>
                  </a:cxn>
                  <a:cxn ang="0">
                    <a:pos x="46" y="92"/>
                  </a:cxn>
                  <a:cxn ang="0">
                    <a:pos x="62" y="86"/>
                  </a:cxn>
                  <a:cxn ang="0">
                    <a:pos x="76" y="80"/>
                  </a:cxn>
                  <a:cxn ang="0">
                    <a:pos x="90" y="68"/>
                  </a:cxn>
                  <a:cxn ang="0">
                    <a:pos x="90" y="68"/>
                  </a:cxn>
                  <a:cxn ang="0">
                    <a:pos x="98" y="58"/>
                  </a:cxn>
                  <a:cxn ang="0">
                    <a:pos x="98" y="58"/>
                  </a:cxn>
                  <a:cxn ang="0">
                    <a:pos x="90" y="54"/>
                  </a:cxn>
                  <a:cxn ang="0">
                    <a:pos x="90" y="54"/>
                  </a:cxn>
                  <a:cxn ang="0">
                    <a:pos x="80" y="62"/>
                  </a:cxn>
                  <a:cxn ang="0">
                    <a:pos x="68" y="66"/>
                  </a:cxn>
                  <a:cxn ang="0">
                    <a:pos x="58" y="70"/>
                  </a:cxn>
                  <a:cxn ang="0">
                    <a:pos x="48" y="72"/>
                  </a:cxn>
                  <a:cxn ang="0">
                    <a:pos x="30" y="72"/>
                  </a:cxn>
                  <a:cxn ang="0">
                    <a:pos x="24" y="72"/>
                  </a:cxn>
                  <a:cxn ang="0">
                    <a:pos x="24" y="72"/>
                  </a:cxn>
                </a:cxnLst>
                <a:rect l="0" t="0" r="r" b="b"/>
                <a:pathLst>
                  <a:path w="98" h="96">
                    <a:moveTo>
                      <a:pt x="24" y="72"/>
                    </a:moveTo>
                    <a:lnTo>
                      <a:pt x="24" y="72"/>
                    </a:lnTo>
                    <a:lnTo>
                      <a:pt x="24" y="66"/>
                    </a:lnTo>
                    <a:lnTo>
                      <a:pt x="26" y="50"/>
                    </a:lnTo>
                    <a:lnTo>
                      <a:pt x="26" y="38"/>
                    </a:lnTo>
                    <a:lnTo>
                      <a:pt x="30" y="28"/>
                    </a:lnTo>
                    <a:lnTo>
                      <a:pt x="36" y="16"/>
                    </a:lnTo>
                    <a:lnTo>
                      <a:pt x="42" y="6"/>
                    </a:lnTo>
                    <a:lnTo>
                      <a:pt x="42" y="6"/>
                    </a:lnTo>
                    <a:lnTo>
                      <a:pt x="38" y="0"/>
                    </a:lnTo>
                    <a:lnTo>
                      <a:pt x="38" y="0"/>
                    </a:lnTo>
                    <a:lnTo>
                      <a:pt x="28" y="8"/>
                    </a:lnTo>
                    <a:lnTo>
                      <a:pt x="28" y="8"/>
                    </a:lnTo>
                    <a:lnTo>
                      <a:pt x="18" y="20"/>
                    </a:lnTo>
                    <a:lnTo>
                      <a:pt x="10" y="34"/>
                    </a:lnTo>
                    <a:lnTo>
                      <a:pt x="6" y="50"/>
                    </a:lnTo>
                    <a:lnTo>
                      <a:pt x="2" y="64"/>
                    </a:lnTo>
                    <a:lnTo>
                      <a:pt x="0" y="88"/>
                    </a:lnTo>
                    <a:lnTo>
                      <a:pt x="0" y="96"/>
                    </a:lnTo>
                    <a:lnTo>
                      <a:pt x="0" y="96"/>
                    </a:lnTo>
                    <a:lnTo>
                      <a:pt x="10" y="96"/>
                    </a:lnTo>
                    <a:lnTo>
                      <a:pt x="32" y="94"/>
                    </a:lnTo>
                    <a:lnTo>
                      <a:pt x="46" y="92"/>
                    </a:lnTo>
                    <a:lnTo>
                      <a:pt x="62" y="86"/>
                    </a:lnTo>
                    <a:lnTo>
                      <a:pt x="76" y="80"/>
                    </a:lnTo>
                    <a:lnTo>
                      <a:pt x="90" y="68"/>
                    </a:lnTo>
                    <a:lnTo>
                      <a:pt x="90" y="68"/>
                    </a:lnTo>
                    <a:lnTo>
                      <a:pt x="98" y="58"/>
                    </a:lnTo>
                    <a:lnTo>
                      <a:pt x="98" y="58"/>
                    </a:lnTo>
                    <a:lnTo>
                      <a:pt x="90" y="54"/>
                    </a:lnTo>
                    <a:lnTo>
                      <a:pt x="90" y="54"/>
                    </a:lnTo>
                    <a:lnTo>
                      <a:pt x="80" y="62"/>
                    </a:lnTo>
                    <a:lnTo>
                      <a:pt x="68" y="66"/>
                    </a:lnTo>
                    <a:lnTo>
                      <a:pt x="58" y="70"/>
                    </a:lnTo>
                    <a:lnTo>
                      <a:pt x="48" y="72"/>
                    </a:lnTo>
                    <a:lnTo>
                      <a:pt x="30" y="72"/>
                    </a:lnTo>
                    <a:lnTo>
                      <a:pt x="24" y="72"/>
                    </a:lnTo>
                    <a:lnTo>
                      <a:pt x="24" y="72"/>
                    </a:lnTo>
                    <a:close/>
                  </a:path>
                </a:pathLst>
              </a:custGeom>
              <a:solidFill>
                <a:schemeClr val="accent3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</p:grpSp>
      </p:grpSp>
      <p:grpSp>
        <p:nvGrpSpPr>
          <p:cNvPr id="18" name="组合 17"/>
          <p:cNvGrpSpPr/>
          <p:nvPr/>
        </p:nvGrpSpPr>
        <p:grpSpPr>
          <a:xfrm>
            <a:off x="6827281" y="4595232"/>
            <a:ext cx="752016" cy="752016"/>
            <a:chOff x="5119865" y="3446424"/>
            <a:chExt cx="564012" cy="564012"/>
          </a:xfrm>
        </p:grpSpPr>
        <p:sp>
          <p:nvSpPr>
            <p:cNvPr id="40" name="椭圆 39"/>
            <p:cNvSpPr/>
            <p:nvPr/>
          </p:nvSpPr>
          <p:spPr>
            <a:xfrm>
              <a:off x="5119865" y="3446424"/>
              <a:ext cx="564012" cy="564012"/>
            </a:xfrm>
            <a:prstGeom prst="ellipse">
              <a:avLst/>
            </a:prstGeom>
            <a:noFill/>
            <a:ln w="19050" cmpd="sng">
              <a:solidFill>
                <a:schemeClr val="tx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grpSp>
          <p:nvGrpSpPr>
            <p:cNvPr id="89" name="组 88"/>
            <p:cNvGrpSpPr/>
            <p:nvPr/>
          </p:nvGrpSpPr>
          <p:grpSpPr>
            <a:xfrm>
              <a:off x="5301920" y="3548978"/>
              <a:ext cx="230009" cy="333773"/>
              <a:chOff x="7246938" y="241300"/>
              <a:chExt cx="422275" cy="612775"/>
            </a:xfrm>
            <a:solidFill>
              <a:schemeClr val="accent6"/>
            </a:solidFill>
          </p:grpSpPr>
          <p:sp>
            <p:nvSpPr>
              <p:cNvPr id="85" name="Freeform 132"/>
              <p:cNvSpPr>
                <a:spLocks noEditPoints="1"/>
              </p:cNvSpPr>
              <p:nvPr/>
            </p:nvSpPr>
            <p:spPr bwMode="auto">
              <a:xfrm>
                <a:off x="7246938" y="241300"/>
                <a:ext cx="422275" cy="612775"/>
              </a:xfrm>
              <a:custGeom>
                <a:avLst/>
                <a:gdLst/>
                <a:ahLst/>
                <a:cxnLst>
                  <a:cxn ang="0">
                    <a:pos x="120" y="2"/>
                  </a:cxn>
                  <a:cxn ang="0">
                    <a:pos x="82" y="12"/>
                  </a:cxn>
                  <a:cxn ang="0">
                    <a:pos x="48" y="32"/>
                  </a:cxn>
                  <a:cxn ang="0">
                    <a:pos x="22" y="60"/>
                  </a:cxn>
                  <a:cxn ang="0">
                    <a:pos x="6" y="94"/>
                  </a:cxn>
                  <a:cxn ang="0">
                    <a:pos x="0" y="134"/>
                  </a:cxn>
                  <a:cxn ang="0">
                    <a:pos x="8" y="170"/>
                  </a:cxn>
                  <a:cxn ang="0">
                    <a:pos x="44" y="244"/>
                  </a:cxn>
                  <a:cxn ang="0">
                    <a:pos x="60" y="278"/>
                  </a:cxn>
                  <a:cxn ang="0">
                    <a:pos x="88" y="358"/>
                  </a:cxn>
                  <a:cxn ang="0">
                    <a:pos x="116" y="384"/>
                  </a:cxn>
                  <a:cxn ang="0">
                    <a:pos x="150" y="384"/>
                  </a:cxn>
                  <a:cxn ang="0">
                    <a:pos x="178" y="358"/>
                  </a:cxn>
                  <a:cxn ang="0">
                    <a:pos x="204" y="280"/>
                  </a:cxn>
                  <a:cxn ang="0">
                    <a:pos x="222" y="244"/>
                  </a:cxn>
                  <a:cxn ang="0">
                    <a:pos x="258" y="170"/>
                  </a:cxn>
                  <a:cxn ang="0">
                    <a:pos x="266" y="134"/>
                  </a:cxn>
                  <a:cxn ang="0">
                    <a:pos x="260" y="94"/>
                  </a:cxn>
                  <a:cxn ang="0">
                    <a:pos x="242" y="60"/>
                  </a:cxn>
                  <a:cxn ang="0">
                    <a:pos x="218" y="32"/>
                  </a:cxn>
                  <a:cxn ang="0">
                    <a:pos x="184" y="12"/>
                  </a:cxn>
                  <a:cxn ang="0">
                    <a:pos x="146" y="2"/>
                  </a:cxn>
                  <a:cxn ang="0">
                    <a:pos x="164" y="328"/>
                  </a:cxn>
                  <a:cxn ang="0">
                    <a:pos x="98" y="314"/>
                  </a:cxn>
                  <a:cxn ang="0">
                    <a:pos x="172" y="304"/>
                  </a:cxn>
                  <a:cxn ang="0">
                    <a:pos x="168" y="314"/>
                  </a:cxn>
                  <a:cxn ang="0">
                    <a:pos x="94" y="302"/>
                  </a:cxn>
                  <a:cxn ang="0">
                    <a:pos x="180" y="278"/>
                  </a:cxn>
                  <a:cxn ang="0">
                    <a:pos x="94" y="302"/>
                  </a:cxn>
                  <a:cxn ang="0">
                    <a:pos x="124" y="362"/>
                  </a:cxn>
                  <a:cxn ang="0">
                    <a:pos x="108" y="348"/>
                  </a:cxn>
                  <a:cxn ang="0">
                    <a:pos x="154" y="352"/>
                  </a:cxn>
                  <a:cxn ang="0">
                    <a:pos x="132" y="362"/>
                  </a:cxn>
                  <a:cxn ang="0">
                    <a:pos x="76" y="254"/>
                  </a:cxn>
                  <a:cxn ang="0">
                    <a:pos x="56" y="216"/>
                  </a:cxn>
                  <a:cxn ang="0">
                    <a:pos x="28" y="152"/>
                  </a:cxn>
                  <a:cxn ang="0">
                    <a:pos x="24" y="134"/>
                  </a:cxn>
                  <a:cxn ang="0">
                    <a:pos x="42" y="72"/>
                  </a:cxn>
                  <a:cxn ang="0">
                    <a:pos x="90" y="34"/>
                  </a:cxn>
                  <a:cxn ang="0">
                    <a:pos x="132" y="24"/>
                  </a:cxn>
                  <a:cxn ang="0">
                    <a:pos x="194" y="44"/>
                  </a:cxn>
                  <a:cxn ang="0">
                    <a:pos x="232" y="92"/>
                  </a:cxn>
                  <a:cxn ang="0">
                    <a:pos x="242" y="134"/>
                  </a:cxn>
                  <a:cxn ang="0">
                    <a:pos x="232" y="172"/>
                  </a:cxn>
                  <a:cxn ang="0">
                    <a:pos x="210" y="216"/>
                  </a:cxn>
                </a:cxnLst>
                <a:rect l="0" t="0" r="r" b="b"/>
                <a:pathLst>
                  <a:path w="266" h="386">
                    <a:moveTo>
                      <a:pt x="132" y="0"/>
                    </a:moveTo>
                    <a:lnTo>
                      <a:pt x="132" y="0"/>
                    </a:lnTo>
                    <a:lnTo>
                      <a:pt x="120" y="2"/>
                    </a:lnTo>
                    <a:lnTo>
                      <a:pt x="106" y="4"/>
                    </a:lnTo>
                    <a:lnTo>
                      <a:pt x="94" y="6"/>
                    </a:lnTo>
                    <a:lnTo>
                      <a:pt x="82" y="12"/>
                    </a:lnTo>
                    <a:lnTo>
                      <a:pt x="70" y="16"/>
                    </a:lnTo>
                    <a:lnTo>
                      <a:pt x="58" y="24"/>
                    </a:lnTo>
                    <a:lnTo>
                      <a:pt x="48" y="32"/>
                    </a:lnTo>
                    <a:lnTo>
                      <a:pt x="40" y="40"/>
                    </a:lnTo>
                    <a:lnTo>
                      <a:pt x="30" y="50"/>
                    </a:lnTo>
                    <a:lnTo>
                      <a:pt x="22" y="60"/>
                    </a:lnTo>
                    <a:lnTo>
                      <a:pt x="16" y="70"/>
                    </a:lnTo>
                    <a:lnTo>
                      <a:pt x="10" y="82"/>
                    </a:lnTo>
                    <a:lnTo>
                      <a:pt x="6" y="94"/>
                    </a:lnTo>
                    <a:lnTo>
                      <a:pt x="2" y="106"/>
                    </a:lnTo>
                    <a:lnTo>
                      <a:pt x="0" y="120"/>
                    </a:lnTo>
                    <a:lnTo>
                      <a:pt x="0" y="134"/>
                    </a:lnTo>
                    <a:lnTo>
                      <a:pt x="0" y="134"/>
                    </a:lnTo>
                    <a:lnTo>
                      <a:pt x="2" y="152"/>
                    </a:lnTo>
                    <a:lnTo>
                      <a:pt x="8" y="170"/>
                    </a:lnTo>
                    <a:lnTo>
                      <a:pt x="16" y="188"/>
                    </a:lnTo>
                    <a:lnTo>
                      <a:pt x="24" y="208"/>
                    </a:lnTo>
                    <a:lnTo>
                      <a:pt x="44" y="244"/>
                    </a:lnTo>
                    <a:lnTo>
                      <a:pt x="54" y="262"/>
                    </a:lnTo>
                    <a:lnTo>
                      <a:pt x="60" y="278"/>
                    </a:lnTo>
                    <a:lnTo>
                      <a:pt x="60" y="278"/>
                    </a:lnTo>
                    <a:lnTo>
                      <a:pt x="76" y="324"/>
                    </a:lnTo>
                    <a:lnTo>
                      <a:pt x="80" y="342"/>
                    </a:lnTo>
                    <a:lnTo>
                      <a:pt x="88" y="358"/>
                    </a:lnTo>
                    <a:lnTo>
                      <a:pt x="94" y="370"/>
                    </a:lnTo>
                    <a:lnTo>
                      <a:pt x="104" y="380"/>
                    </a:lnTo>
                    <a:lnTo>
                      <a:pt x="116" y="384"/>
                    </a:lnTo>
                    <a:lnTo>
                      <a:pt x="132" y="386"/>
                    </a:lnTo>
                    <a:lnTo>
                      <a:pt x="132" y="386"/>
                    </a:lnTo>
                    <a:lnTo>
                      <a:pt x="150" y="384"/>
                    </a:lnTo>
                    <a:lnTo>
                      <a:pt x="162" y="380"/>
                    </a:lnTo>
                    <a:lnTo>
                      <a:pt x="172" y="370"/>
                    </a:lnTo>
                    <a:lnTo>
                      <a:pt x="178" y="358"/>
                    </a:lnTo>
                    <a:lnTo>
                      <a:pt x="184" y="342"/>
                    </a:lnTo>
                    <a:lnTo>
                      <a:pt x="190" y="324"/>
                    </a:lnTo>
                    <a:lnTo>
                      <a:pt x="204" y="280"/>
                    </a:lnTo>
                    <a:lnTo>
                      <a:pt x="204" y="280"/>
                    </a:lnTo>
                    <a:lnTo>
                      <a:pt x="212" y="262"/>
                    </a:lnTo>
                    <a:lnTo>
                      <a:pt x="222" y="244"/>
                    </a:lnTo>
                    <a:lnTo>
                      <a:pt x="242" y="208"/>
                    </a:lnTo>
                    <a:lnTo>
                      <a:pt x="250" y="188"/>
                    </a:lnTo>
                    <a:lnTo>
                      <a:pt x="258" y="170"/>
                    </a:lnTo>
                    <a:lnTo>
                      <a:pt x="264" y="152"/>
                    </a:lnTo>
                    <a:lnTo>
                      <a:pt x="266" y="134"/>
                    </a:lnTo>
                    <a:lnTo>
                      <a:pt x="266" y="134"/>
                    </a:lnTo>
                    <a:lnTo>
                      <a:pt x="264" y="120"/>
                    </a:lnTo>
                    <a:lnTo>
                      <a:pt x="262" y="106"/>
                    </a:lnTo>
                    <a:lnTo>
                      <a:pt x="260" y="94"/>
                    </a:lnTo>
                    <a:lnTo>
                      <a:pt x="256" y="82"/>
                    </a:lnTo>
                    <a:lnTo>
                      <a:pt x="250" y="70"/>
                    </a:lnTo>
                    <a:lnTo>
                      <a:pt x="242" y="60"/>
                    </a:lnTo>
                    <a:lnTo>
                      <a:pt x="236" y="50"/>
                    </a:lnTo>
                    <a:lnTo>
                      <a:pt x="226" y="40"/>
                    </a:lnTo>
                    <a:lnTo>
                      <a:pt x="218" y="32"/>
                    </a:lnTo>
                    <a:lnTo>
                      <a:pt x="208" y="24"/>
                    </a:lnTo>
                    <a:lnTo>
                      <a:pt x="196" y="16"/>
                    </a:lnTo>
                    <a:lnTo>
                      <a:pt x="184" y="12"/>
                    </a:lnTo>
                    <a:lnTo>
                      <a:pt x="172" y="6"/>
                    </a:lnTo>
                    <a:lnTo>
                      <a:pt x="160" y="4"/>
                    </a:lnTo>
                    <a:lnTo>
                      <a:pt x="146" y="2"/>
                    </a:lnTo>
                    <a:lnTo>
                      <a:pt x="132" y="0"/>
                    </a:lnTo>
                    <a:lnTo>
                      <a:pt x="132" y="0"/>
                    </a:lnTo>
                    <a:close/>
                    <a:moveTo>
                      <a:pt x="164" y="328"/>
                    </a:moveTo>
                    <a:lnTo>
                      <a:pt x="104" y="336"/>
                    </a:lnTo>
                    <a:lnTo>
                      <a:pt x="104" y="336"/>
                    </a:lnTo>
                    <a:lnTo>
                      <a:pt x="98" y="314"/>
                    </a:lnTo>
                    <a:lnTo>
                      <a:pt x="98" y="314"/>
                    </a:lnTo>
                    <a:lnTo>
                      <a:pt x="98" y="312"/>
                    </a:lnTo>
                    <a:lnTo>
                      <a:pt x="172" y="304"/>
                    </a:lnTo>
                    <a:lnTo>
                      <a:pt x="172" y="304"/>
                    </a:lnTo>
                    <a:lnTo>
                      <a:pt x="168" y="314"/>
                    </a:lnTo>
                    <a:lnTo>
                      <a:pt x="168" y="314"/>
                    </a:lnTo>
                    <a:lnTo>
                      <a:pt x="164" y="328"/>
                    </a:lnTo>
                    <a:lnTo>
                      <a:pt x="164" y="328"/>
                    </a:lnTo>
                    <a:close/>
                    <a:moveTo>
                      <a:pt x="94" y="302"/>
                    </a:moveTo>
                    <a:lnTo>
                      <a:pt x="94" y="302"/>
                    </a:lnTo>
                    <a:lnTo>
                      <a:pt x="86" y="278"/>
                    </a:lnTo>
                    <a:lnTo>
                      <a:pt x="180" y="278"/>
                    </a:lnTo>
                    <a:lnTo>
                      <a:pt x="180" y="278"/>
                    </a:lnTo>
                    <a:lnTo>
                      <a:pt x="176" y="290"/>
                    </a:lnTo>
                    <a:lnTo>
                      <a:pt x="94" y="302"/>
                    </a:lnTo>
                    <a:close/>
                    <a:moveTo>
                      <a:pt x="132" y="362"/>
                    </a:moveTo>
                    <a:lnTo>
                      <a:pt x="132" y="362"/>
                    </a:lnTo>
                    <a:lnTo>
                      <a:pt x="124" y="362"/>
                    </a:lnTo>
                    <a:lnTo>
                      <a:pt x="118" y="360"/>
                    </a:lnTo>
                    <a:lnTo>
                      <a:pt x="114" y="356"/>
                    </a:lnTo>
                    <a:lnTo>
                      <a:pt x="108" y="348"/>
                    </a:lnTo>
                    <a:lnTo>
                      <a:pt x="160" y="340"/>
                    </a:lnTo>
                    <a:lnTo>
                      <a:pt x="160" y="340"/>
                    </a:lnTo>
                    <a:lnTo>
                      <a:pt x="154" y="352"/>
                    </a:lnTo>
                    <a:lnTo>
                      <a:pt x="148" y="360"/>
                    </a:lnTo>
                    <a:lnTo>
                      <a:pt x="142" y="362"/>
                    </a:lnTo>
                    <a:lnTo>
                      <a:pt x="132" y="362"/>
                    </a:lnTo>
                    <a:lnTo>
                      <a:pt x="132" y="362"/>
                    </a:lnTo>
                    <a:close/>
                    <a:moveTo>
                      <a:pt x="190" y="254"/>
                    </a:moveTo>
                    <a:lnTo>
                      <a:pt x="76" y="254"/>
                    </a:lnTo>
                    <a:lnTo>
                      <a:pt x="76" y="254"/>
                    </a:lnTo>
                    <a:lnTo>
                      <a:pt x="56" y="216"/>
                    </a:lnTo>
                    <a:lnTo>
                      <a:pt x="56" y="216"/>
                    </a:lnTo>
                    <a:lnTo>
                      <a:pt x="44" y="194"/>
                    </a:lnTo>
                    <a:lnTo>
                      <a:pt x="34" y="172"/>
                    </a:lnTo>
                    <a:lnTo>
                      <a:pt x="28" y="152"/>
                    </a:lnTo>
                    <a:lnTo>
                      <a:pt x="26" y="142"/>
                    </a:lnTo>
                    <a:lnTo>
                      <a:pt x="24" y="134"/>
                    </a:lnTo>
                    <a:lnTo>
                      <a:pt x="24" y="134"/>
                    </a:lnTo>
                    <a:lnTo>
                      <a:pt x="26" y="112"/>
                    </a:lnTo>
                    <a:lnTo>
                      <a:pt x="32" y="92"/>
                    </a:lnTo>
                    <a:lnTo>
                      <a:pt x="42" y="72"/>
                    </a:lnTo>
                    <a:lnTo>
                      <a:pt x="56" y="56"/>
                    </a:lnTo>
                    <a:lnTo>
                      <a:pt x="72" y="44"/>
                    </a:lnTo>
                    <a:lnTo>
                      <a:pt x="90" y="34"/>
                    </a:lnTo>
                    <a:lnTo>
                      <a:pt x="112" y="28"/>
                    </a:lnTo>
                    <a:lnTo>
                      <a:pt x="132" y="24"/>
                    </a:lnTo>
                    <a:lnTo>
                      <a:pt x="132" y="24"/>
                    </a:lnTo>
                    <a:lnTo>
                      <a:pt x="154" y="28"/>
                    </a:lnTo>
                    <a:lnTo>
                      <a:pt x="176" y="34"/>
                    </a:lnTo>
                    <a:lnTo>
                      <a:pt x="194" y="44"/>
                    </a:lnTo>
                    <a:lnTo>
                      <a:pt x="210" y="56"/>
                    </a:lnTo>
                    <a:lnTo>
                      <a:pt x="222" y="72"/>
                    </a:lnTo>
                    <a:lnTo>
                      <a:pt x="232" y="92"/>
                    </a:lnTo>
                    <a:lnTo>
                      <a:pt x="240" y="112"/>
                    </a:lnTo>
                    <a:lnTo>
                      <a:pt x="242" y="134"/>
                    </a:lnTo>
                    <a:lnTo>
                      <a:pt x="242" y="134"/>
                    </a:lnTo>
                    <a:lnTo>
                      <a:pt x="240" y="142"/>
                    </a:lnTo>
                    <a:lnTo>
                      <a:pt x="238" y="152"/>
                    </a:lnTo>
                    <a:lnTo>
                      <a:pt x="232" y="172"/>
                    </a:lnTo>
                    <a:lnTo>
                      <a:pt x="220" y="194"/>
                    </a:lnTo>
                    <a:lnTo>
                      <a:pt x="210" y="216"/>
                    </a:lnTo>
                    <a:lnTo>
                      <a:pt x="210" y="216"/>
                    </a:lnTo>
                    <a:lnTo>
                      <a:pt x="190" y="254"/>
                    </a:lnTo>
                    <a:lnTo>
                      <a:pt x="190" y="25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86" name="Freeform 133"/>
              <p:cNvSpPr>
                <a:spLocks/>
              </p:cNvSpPr>
              <p:nvPr/>
            </p:nvSpPr>
            <p:spPr bwMode="auto">
              <a:xfrm>
                <a:off x="7342188" y="339725"/>
                <a:ext cx="123825" cy="123825"/>
              </a:xfrm>
              <a:custGeom>
                <a:avLst/>
                <a:gdLst/>
                <a:ahLst/>
                <a:cxnLst>
                  <a:cxn ang="0">
                    <a:pos x="72" y="0"/>
                  </a:cxn>
                  <a:cxn ang="0">
                    <a:pos x="72" y="0"/>
                  </a:cxn>
                  <a:cxn ang="0">
                    <a:pos x="58" y="0"/>
                  </a:cxn>
                  <a:cxn ang="0">
                    <a:pos x="44" y="4"/>
                  </a:cxn>
                  <a:cxn ang="0">
                    <a:pos x="32" y="12"/>
                  </a:cxn>
                  <a:cxn ang="0">
                    <a:pos x="22" y="20"/>
                  </a:cxn>
                  <a:cxn ang="0">
                    <a:pos x="12" y="32"/>
                  </a:cxn>
                  <a:cxn ang="0">
                    <a:pos x="6" y="44"/>
                  </a:cxn>
                  <a:cxn ang="0">
                    <a:pos x="2" y="56"/>
                  </a:cxn>
                  <a:cxn ang="0">
                    <a:pos x="0" y="72"/>
                  </a:cxn>
                  <a:cxn ang="0">
                    <a:pos x="0" y="72"/>
                  </a:cxn>
                  <a:cxn ang="0">
                    <a:pos x="2" y="76"/>
                  </a:cxn>
                  <a:cxn ang="0">
                    <a:pos x="6" y="78"/>
                  </a:cxn>
                  <a:cxn ang="0">
                    <a:pos x="6" y="78"/>
                  </a:cxn>
                  <a:cxn ang="0">
                    <a:pos x="10" y="76"/>
                  </a:cxn>
                  <a:cxn ang="0">
                    <a:pos x="12" y="72"/>
                  </a:cxn>
                  <a:cxn ang="0">
                    <a:pos x="12" y="72"/>
                  </a:cxn>
                  <a:cxn ang="0">
                    <a:pos x="14" y="60"/>
                  </a:cxn>
                  <a:cxn ang="0">
                    <a:pos x="18" y="48"/>
                  </a:cxn>
                  <a:cxn ang="0">
                    <a:pos x="22" y="38"/>
                  </a:cxn>
                  <a:cxn ang="0">
                    <a:pos x="30" y="28"/>
                  </a:cxn>
                  <a:cxn ang="0">
                    <a:pos x="40" y="22"/>
                  </a:cxn>
                  <a:cxn ang="0">
                    <a:pos x="50" y="16"/>
                  </a:cxn>
                  <a:cxn ang="0">
                    <a:pos x="60" y="12"/>
                  </a:cxn>
                  <a:cxn ang="0">
                    <a:pos x="72" y="12"/>
                  </a:cxn>
                  <a:cxn ang="0">
                    <a:pos x="72" y="12"/>
                  </a:cxn>
                  <a:cxn ang="0">
                    <a:pos x="78" y="10"/>
                  </a:cxn>
                  <a:cxn ang="0">
                    <a:pos x="78" y="6"/>
                  </a:cxn>
                  <a:cxn ang="0">
                    <a:pos x="78" y="6"/>
                  </a:cxn>
                  <a:cxn ang="0">
                    <a:pos x="78" y="0"/>
                  </a:cxn>
                  <a:cxn ang="0">
                    <a:pos x="72" y="0"/>
                  </a:cxn>
                  <a:cxn ang="0">
                    <a:pos x="72" y="0"/>
                  </a:cxn>
                </a:cxnLst>
                <a:rect l="0" t="0" r="r" b="b"/>
                <a:pathLst>
                  <a:path w="78" h="78">
                    <a:moveTo>
                      <a:pt x="72" y="0"/>
                    </a:moveTo>
                    <a:lnTo>
                      <a:pt x="72" y="0"/>
                    </a:lnTo>
                    <a:lnTo>
                      <a:pt x="58" y="0"/>
                    </a:lnTo>
                    <a:lnTo>
                      <a:pt x="44" y="4"/>
                    </a:lnTo>
                    <a:lnTo>
                      <a:pt x="32" y="12"/>
                    </a:lnTo>
                    <a:lnTo>
                      <a:pt x="22" y="20"/>
                    </a:lnTo>
                    <a:lnTo>
                      <a:pt x="12" y="32"/>
                    </a:lnTo>
                    <a:lnTo>
                      <a:pt x="6" y="44"/>
                    </a:lnTo>
                    <a:lnTo>
                      <a:pt x="2" y="56"/>
                    </a:lnTo>
                    <a:lnTo>
                      <a:pt x="0" y="72"/>
                    </a:lnTo>
                    <a:lnTo>
                      <a:pt x="0" y="72"/>
                    </a:lnTo>
                    <a:lnTo>
                      <a:pt x="2" y="76"/>
                    </a:lnTo>
                    <a:lnTo>
                      <a:pt x="6" y="78"/>
                    </a:lnTo>
                    <a:lnTo>
                      <a:pt x="6" y="78"/>
                    </a:lnTo>
                    <a:lnTo>
                      <a:pt x="10" y="76"/>
                    </a:lnTo>
                    <a:lnTo>
                      <a:pt x="12" y="72"/>
                    </a:lnTo>
                    <a:lnTo>
                      <a:pt x="12" y="72"/>
                    </a:lnTo>
                    <a:lnTo>
                      <a:pt x="14" y="60"/>
                    </a:lnTo>
                    <a:lnTo>
                      <a:pt x="18" y="48"/>
                    </a:lnTo>
                    <a:lnTo>
                      <a:pt x="22" y="38"/>
                    </a:lnTo>
                    <a:lnTo>
                      <a:pt x="30" y="28"/>
                    </a:lnTo>
                    <a:lnTo>
                      <a:pt x="40" y="22"/>
                    </a:lnTo>
                    <a:lnTo>
                      <a:pt x="50" y="16"/>
                    </a:lnTo>
                    <a:lnTo>
                      <a:pt x="60" y="12"/>
                    </a:lnTo>
                    <a:lnTo>
                      <a:pt x="72" y="12"/>
                    </a:lnTo>
                    <a:lnTo>
                      <a:pt x="72" y="12"/>
                    </a:lnTo>
                    <a:lnTo>
                      <a:pt x="78" y="10"/>
                    </a:lnTo>
                    <a:lnTo>
                      <a:pt x="78" y="6"/>
                    </a:lnTo>
                    <a:lnTo>
                      <a:pt x="78" y="6"/>
                    </a:lnTo>
                    <a:lnTo>
                      <a:pt x="78" y="0"/>
                    </a:lnTo>
                    <a:lnTo>
                      <a:pt x="72" y="0"/>
                    </a:lnTo>
                    <a:lnTo>
                      <a:pt x="72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</p:grpSp>
      </p:grpSp>
      <p:grpSp>
        <p:nvGrpSpPr>
          <p:cNvPr id="90" name="组 89"/>
          <p:cNvGrpSpPr/>
          <p:nvPr/>
        </p:nvGrpSpPr>
        <p:grpSpPr>
          <a:xfrm>
            <a:off x="9815873" y="2828674"/>
            <a:ext cx="1207976" cy="1200655"/>
            <a:chOff x="4371975" y="1790700"/>
            <a:chExt cx="523875" cy="520700"/>
          </a:xfrm>
          <a:solidFill>
            <a:schemeClr val="bg1"/>
          </a:solidFill>
        </p:grpSpPr>
        <p:sp>
          <p:nvSpPr>
            <p:cNvPr id="91" name="Freeform 105"/>
            <p:cNvSpPr>
              <a:spLocks noEditPoints="1"/>
            </p:cNvSpPr>
            <p:nvPr/>
          </p:nvSpPr>
          <p:spPr bwMode="auto">
            <a:xfrm>
              <a:off x="4371975" y="1790700"/>
              <a:ext cx="523875" cy="520700"/>
            </a:xfrm>
            <a:custGeom>
              <a:avLst/>
              <a:gdLst/>
              <a:ahLst/>
              <a:cxnLst>
                <a:cxn ang="0">
                  <a:pos x="328" y="140"/>
                </a:cxn>
                <a:cxn ang="0">
                  <a:pos x="304" y="76"/>
                </a:cxn>
                <a:cxn ang="0">
                  <a:pos x="270" y="38"/>
                </a:cxn>
                <a:cxn ang="0">
                  <a:pos x="222" y="10"/>
                </a:cxn>
                <a:cxn ang="0">
                  <a:pos x="180" y="0"/>
                </a:cxn>
                <a:cxn ang="0">
                  <a:pos x="150" y="0"/>
                </a:cxn>
                <a:cxn ang="0">
                  <a:pos x="108" y="10"/>
                </a:cxn>
                <a:cxn ang="0">
                  <a:pos x="40" y="18"/>
                </a:cxn>
                <a:cxn ang="0">
                  <a:pos x="26" y="76"/>
                </a:cxn>
                <a:cxn ang="0">
                  <a:pos x="2" y="140"/>
                </a:cxn>
                <a:cxn ang="0">
                  <a:pos x="2" y="188"/>
                </a:cxn>
                <a:cxn ang="0">
                  <a:pos x="28" y="254"/>
                </a:cxn>
                <a:cxn ang="0">
                  <a:pos x="62" y="292"/>
                </a:cxn>
                <a:cxn ang="0">
                  <a:pos x="110" y="318"/>
                </a:cxn>
                <a:cxn ang="0">
                  <a:pos x="150" y="328"/>
                </a:cxn>
                <a:cxn ang="0">
                  <a:pos x="180" y="328"/>
                </a:cxn>
                <a:cxn ang="0">
                  <a:pos x="220" y="318"/>
                </a:cxn>
                <a:cxn ang="0">
                  <a:pos x="290" y="314"/>
                </a:cxn>
                <a:cxn ang="0">
                  <a:pos x="302" y="254"/>
                </a:cxn>
                <a:cxn ang="0">
                  <a:pos x="328" y="188"/>
                </a:cxn>
                <a:cxn ang="0">
                  <a:pos x="26" y="164"/>
                </a:cxn>
                <a:cxn ang="0">
                  <a:pos x="28" y="136"/>
                </a:cxn>
                <a:cxn ang="0">
                  <a:pos x="42" y="98"/>
                </a:cxn>
                <a:cxn ang="0">
                  <a:pos x="66" y="66"/>
                </a:cxn>
                <a:cxn ang="0">
                  <a:pos x="98" y="42"/>
                </a:cxn>
                <a:cxn ang="0">
                  <a:pos x="136" y="28"/>
                </a:cxn>
                <a:cxn ang="0">
                  <a:pos x="164" y="24"/>
                </a:cxn>
                <a:cxn ang="0">
                  <a:pos x="206" y="30"/>
                </a:cxn>
                <a:cxn ang="0">
                  <a:pos x="244" y="48"/>
                </a:cxn>
                <a:cxn ang="0">
                  <a:pos x="272" y="76"/>
                </a:cxn>
                <a:cxn ang="0">
                  <a:pos x="294" y="110"/>
                </a:cxn>
                <a:cxn ang="0">
                  <a:pos x="304" y="150"/>
                </a:cxn>
                <a:cxn ang="0">
                  <a:pos x="304" y="178"/>
                </a:cxn>
                <a:cxn ang="0">
                  <a:pos x="294" y="218"/>
                </a:cxn>
                <a:cxn ang="0">
                  <a:pos x="272" y="254"/>
                </a:cxn>
                <a:cxn ang="0">
                  <a:pos x="244" y="280"/>
                </a:cxn>
                <a:cxn ang="0">
                  <a:pos x="206" y="298"/>
                </a:cxn>
                <a:cxn ang="0">
                  <a:pos x="164" y="304"/>
                </a:cxn>
                <a:cxn ang="0">
                  <a:pos x="136" y="302"/>
                </a:cxn>
                <a:cxn ang="0">
                  <a:pos x="98" y="288"/>
                </a:cxn>
                <a:cxn ang="0">
                  <a:pos x="66" y="264"/>
                </a:cxn>
                <a:cxn ang="0">
                  <a:pos x="42" y="230"/>
                </a:cxn>
                <a:cxn ang="0">
                  <a:pos x="28" y="192"/>
                </a:cxn>
                <a:cxn ang="0">
                  <a:pos x="26" y="164"/>
                </a:cxn>
              </a:cxnLst>
              <a:rect l="0" t="0" r="r" b="b"/>
              <a:pathLst>
                <a:path w="330" h="328">
                  <a:moveTo>
                    <a:pt x="330" y="164"/>
                  </a:moveTo>
                  <a:lnTo>
                    <a:pt x="330" y="164"/>
                  </a:lnTo>
                  <a:lnTo>
                    <a:pt x="328" y="140"/>
                  </a:lnTo>
                  <a:lnTo>
                    <a:pt x="322" y="118"/>
                  </a:lnTo>
                  <a:lnTo>
                    <a:pt x="314" y="96"/>
                  </a:lnTo>
                  <a:lnTo>
                    <a:pt x="304" y="76"/>
                  </a:lnTo>
                  <a:lnTo>
                    <a:pt x="326" y="54"/>
                  </a:lnTo>
                  <a:lnTo>
                    <a:pt x="290" y="18"/>
                  </a:lnTo>
                  <a:lnTo>
                    <a:pt x="270" y="38"/>
                  </a:lnTo>
                  <a:lnTo>
                    <a:pt x="270" y="38"/>
                  </a:lnTo>
                  <a:lnTo>
                    <a:pt x="246" y="22"/>
                  </a:lnTo>
                  <a:lnTo>
                    <a:pt x="222" y="10"/>
                  </a:lnTo>
                  <a:lnTo>
                    <a:pt x="208" y="6"/>
                  </a:lnTo>
                  <a:lnTo>
                    <a:pt x="194" y="2"/>
                  </a:lnTo>
                  <a:lnTo>
                    <a:pt x="180" y="0"/>
                  </a:lnTo>
                  <a:lnTo>
                    <a:pt x="164" y="0"/>
                  </a:lnTo>
                  <a:lnTo>
                    <a:pt x="164" y="0"/>
                  </a:lnTo>
                  <a:lnTo>
                    <a:pt x="150" y="0"/>
                  </a:lnTo>
                  <a:lnTo>
                    <a:pt x="136" y="2"/>
                  </a:lnTo>
                  <a:lnTo>
                    <a:pt x="122" y="6"/>
                  </a:lnTo>
                  <a:lnTo>
                    <a:pt x="108" y="10"/>
                  </a:lnTo>
                  <a:lnTo>
                    <a:pt x="84" y="22"/>
                  </a:lnTo>
                  <a:lnTo>
                    <a:pt x="60" y="38"/>
                  </a:lnTo>
                  <a:lnTo>
                    <a:pt x="40" y="18"/>
                  </a:lnTo>
                  <a:lnTo>
                    <a:pt x="4" y="54"/>
                  </a:lnTo>
                  <a:lnTo>
                    <a:pt x="26" y="76"/>
                  </a:lnTo>
                  <a:lnTo>
                    <a:pt x="26" y="76"/>
                  </a:lnTo>
                  <a:lnTo>
                    <a:pt x="16" y="96"/>
                  </a:lnTo>
                  <a:lnTo>
                    <a:pt x="8" y="118"/>
                  </a:lnTo>
                  <a:lnTo>
                    <a:pt x="2" y="140"/>
                  </a:lnTo>
                  <a:lnTo>
                    <a:pt x="0" y="164"/>
                  </a:lnTo>
                  <a:lnTo>
                    <a:pt x="0" y="164"/>
                  </a:lnTo>
                  <a:lnTo>
                    <a:pt x="2" y="188"/>
                  </a:lnTo>
                  <a:lnTo>
                    <a:pt x="8" y="212"/>
                  </a:lnTo>
                  <a:lnTo>
                    <a:pt x="16" y="234"/>
                  </a:lnTo>
                  <a:lnTo>
                    <a:pt x="28" y="254"/>
                  </a:lnTo>
                  <a:lnTo>
                    <a:pt x="4" y="278"/>
                  </a:lnTo>
                  <a:lnTo>
                    <a:pt x="40" y="314"/>
                  </a:lnTo>
                  <a:lnTo>
                    <a:pt x="62" y="292"/>
                  </a:lnTo>
                  <a:lnTo>
                    <a:pt x="62" y="292"/>
                  </a:lnTo>
                  <a:lnTo>
                    <a:pt x="84" y="308"/>
                  </a:lnTo>
                  <a:lnTo>
                    <a:pt x="110" y="318"/>
                  </a:lnTo>
                  <a:lnTo>
                    <a:pt x="122" y="322"/>
                  </a:lnTo>
                  <a:lnTo>
                    <a:pt x="136" y="326"/>
                  </a:lnTo>
                  <a:lnTo>
                    <a:pt x="150" y="328"/>
                  </a:lnTo>
                  <a:lnTo>
                    <a:pt x="164" y="328"/>
                  </a:lnTo>
                  <a:lnTo>
                    <a:pt x="164" y="328"/>
                  </a:lnTo>
                  <a:lnTo>
                    <a:pt x="180" y="328"/>
                  </a:lnTo>
                  <a:lnTo>
                    <a:pt x="194" y="326"/>
                  </a:lnTo>
                  <a:lnTo>
                    <a:pt x="208" y="322"/>
                  </a:lnTo>
                  <a:lnTo>
                    <a:pt x="220" y="318"/>
                  </a:lnTo>
                  <a:lnTo>
                    <a:pt x="246" y="308"/>
                  </a:lnTo>
                  <a:lnTo>
                    <a:pt x="268" y="292"/>
                  </a:lnTo>
                  <a:lnTo>
                    <a:pt x="290" y="314"/>
                  </a:lnTo>
                  <a:lnTo>
                    <a:pt x="326" y="278"/>
                  </a:lnTo>
                  <a:lnTo>
                    <a:pt x="302" y="254"/>
                  </a:lnTo>
                  <a:lnTo>
                    <a:pt x="302" y="254"/>
                  </a:lnTo>
                  <a:lnTo>
                    <a:pt x="314" y="234"/>
                  </a:lnTo>
                  <a:lnTo>
                    <a:pt x="322" y="212"/>
                  </a:lnTo>
                  <a:lnTo>
                    <a:pt x="328" y="188"/>
                  </a:lnTo>
                  <a:lnTo>
                    <a:pt x="330" y="164"/>
                  </a:lnTo>
                  <a:lnTo>
                    <a:pt x="330" y="164"/>
                  </a:lnTo>
                  <a:close/>
                  <a:moveTo>
                    <a:pt x="26" y="164"/>
                  </a:moveTo>
                  <a:lnTo>
                    <a:pt x="26" y="164"/>
                  </a:lnTo>
                  <a:lnTo>
                    <a:pt x="26" y="150"/>
                  </a:lnTo>
                  <a:lnTo>
                    <a:pt x="28" y="136"/>
                  </a:lnTo>
                  <a:lnTo>
                    <a:pt x="32" y="122"/>
                  </a:lnTo>
                  <a:lnTo>
                    <a:pt x="36" y="110"/>
                  </a:lnTo>
                  <a:lnTo>
                    <a:pt x="42" y="98"/>
                  </a:lnTo>
                  <a:lnTo>
                    <a:pt x="50" y="86"/>
                  </a:lnTo>
                  <a:lnTo>
                    <a:pt x="58" y="76"/>
                  </a:lnTo>
                  <a:lnTo>
                    <a:pt x="66" y="66"/>
                  </a:lnTo>
                  <a:lnTo>
                    <a:pt x="76" y="56"/>
                  </a:lnTo>
                  <a:lnTo>
                    <a:pt x="86" y="48"/>
                  </a:lnTo>
                  <a:lnTo>
                    <a:pt x="98" y="42"/>
                  </a:lnTo>
                  <a:lnTo>
                    <a:pt x="110" y="36"/>
                  </a:lnTo>
                  <a:lnTo>
                    <a:pt x="124" y="30"/>
                  </a:lnTo>
                  <a:lnTo>
                    <a:pt x="136" y="28"/>
                  </a:lnTo>
                  <a:lnTo>
                    <a:pt x="150" y="26"/>
                  </a:lnTo>
                  <a:lnTo>
                    <a:pt x="164" y="24"/>
                  </a:lnTo>
                  <a:lnTo>
                    <a:pt x="164" y="24"/>
                  </a:lnTo>
                  <a:lnTo>
                    <a:pt x="180" y="26"/>
                  </a:lnTo>
                  <a:lnTo>
                    <a:pt x="194" y="28"/>
                  </a:lnTo>
                  <a:lnTo>
                    <a:pt x="206" y="30"/>
                  </a:lnTo>
                  <a:lnTo>
                    <a:pt x="220" y="36"/>
                  </a:lnTo>
                  <a:lnTo>
                    <a:pt x="232" y="42"/>
                  </a:lnTo>
                  <a:lnTo>
                    <a:pt x="244" y="48"/>
                  </a:lnTo>
                  <a:lnTo>
                    <a:pt x="254" y="56"/>
                  </a:lnTo>
                  <a:lnTo>
                    <a:pt x="264" y="66"/>
                  </a:lnTo>
                  <a:lnTo>
                    <a:pt x="272" y="76"/>
                  </a:lnTo>
                  <a:lnTo>
                    <a:pt x="280" y="86"/>
                  </a:lnTo>
                  <a:lnTo>
                    <a:pt x="288" y="98"/>
                  </a:lnTo>
                  <a:lnTo>
                    <a:pt x="294" y="110"/>
                  </a:lnTo>
                  <a:lnTo>
                    <a:pt x="298" y="122"/>
                  </a:lnTo>
                  <a:lnTo>
                    <a:pt x="302" y="136"/>
                  </a:lnTo>
                  <a:lnTo>
                    <a:pt x="304" y="150"/>
                  </a:lnTo>
                  <a:lnTo>
                    <a:pt x="304" y="164"/>
                  </a:lnTo>
                  <a:lnTo>
                    <a:pt x="304" y="164"/>
                  </a:lnTo>
                  <a:lnTo>
                    <a:pt x="304" y="178"/>
                  </a:lnTo>
                  <a:lnTo>
                    <a:pt x="302" y="192"/>
                  </a:lnTo>
                  <a:lnTo>
                    <a:pt x="298" y="206"/>
                  </a:lnTo>
                  <a:lnTo>
                    <a:pt x="294" y="218"/>
                  </a:lnTo>
                  <a:lnTo>
                    <a:pt x="288" y="230"/>
                  </a:lnTo>
                  <a:lnTo>
                    <a:pt x="280" y="242"/>
                  </a:lnTo>
                  <a:lnTo>
                    <a:pt x="272" y="254"/>
                  </a:lnTo>
                  <a:lnTo>
                    <a:pt x="264" y="264"/>
                  </a:lnTo>
                  <a:lnTo>
                    <a:pt x="254" y="272"/>
                  </a:lnTo>
                  <a:lnTo>
                    <a:pt x="244" y="280"/>
                  </a:lnTo>
                  <a:lnTo>
                    <a:pt x="232" y="288"/>
                  </a:lnTo>
                  <a:lnTo>
                    <a:pt x="220" y="294"/>
                  </a:lnTo>
                  <a:lnTo>
                    <a:pt x="206" y="298"/>
                  </a:lnTo>
                  <a:lnTo>
                    <a:pt x="194" y="302"/>
                  </a:lnTo>
                  <a:lnTo>
                    <a:pt x="180" y="304"/>
                  </a:lnTo>
                  <a:lnTo>
                    <a:pt x="164" y="304"/>
                  </a:lnTo>
                  <a:lnTo>
                    <a:pt x="164" y="304"/>
                  </a:lnTo>
                  <a:lnTo>
                    <a:pt x="150" y="304"/>
                  </a:lnTo>
                  <a:lnTo>
                    <a:pt x="136" y="302"/>
                  </a:lnTo>
                  <a:lnTo>
                    <a:pt x="124" y="298"/>
                  </a:lnTo>
                  <a:lnTo>
                    <a:pt x="110" y="294"/>
                  </a:lnTo>
                  <a:lnTo>
                    <a:pt x="98" y="288"/>
                  </a:lnTo>
                  <a:lnTo>
                    <a:pt x="86" y="280"/>
                  </a:lnTo>
                  <a:lnTo>
                    <a:pt x="76" y="272"/>
                  </a:lnTo>
                  <a:lnTo>
                    <a:pt x="66" y="264"/>
                  </a:lnTo>
                  <a:lnTo>
                    <a:pt x="58" y="254"/>
                  </a:lnTo>
                  <a:lnTo>
                    <a:pt x="50" y="242"/>
                  </a:lnTo>
                  <a:lnTo>
                    <a:pt x="42" y="230"/>
                  </a:lnTo>
                  <a:lnTo>
                    <a:pt x="36" y="218"/>
                  </a:lnTo>
                  <a:lnTo>
                    <a:pt x="32" y="206"/>
                  </a:lnTo>
                  <a:lnTo>
                    <a:pt x="28" y="192"/>
                  </a:lnTo>
                  <a:lnTo>
                    <a:pt x="26" y="178"/>
                  </a:lnTo>
                  <a:lnTo>
                    <a:pt x="26" y="164"/>
                  </a:lnTo>
                  <a:lnTo>
                    <a:pt x="26" y="16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92" name="Freeform 106"/>
            <p:cNvSpPr>
              <a:spLocks/>
            </p:cNvSpPr>
            <p:nvPr/>
          </p:nvSpPr>
          <p:spPr bwMode="auto">
            <a:xfrm>
              <a:off x="4483100" y="1901825"/>
              <a:ext cx="301625" cy="298450"/>
            </a:xfrm>
            <a:custGeom>
              <a:avLst/>
              <a:gdLst/>
              <a:ahLst/>
              <a:cxnLst>
                <a:cxn ang="0">
                  <a:pos x="94" y="0"/>
                </a:cxn>
                <a:cxn ang="0">
                  <a:pos x="94" y="0"/>
                </a:cxn>
                <a:cxn ang="0">
                  <a:pos x="80" y="0"/>
                </a:cxn>
                <a:cxn ang="0">
                  <a:pos x="66" y="4"/>
                </a:cxn>
                <a:cxn ang="0">
                  <a:pos x="54" y="8"/>
                </a:cxn>
                <a:cxn ang="0">
                  <a:pos x="42" y="16"/>
                </a:cxn>
                <a:cxn ang="0">
                  <a:pos x="42" y="16"/>
                </a:cxn>
                <a:cxn ang="0">
                  <a:pos x="32" y="22"/>
                </a:cxn>
                <a:cxn ang="0">
                  <a:pos x="24" y="30"/>
                </a:cxn>
                <a:cxn ang="0">
                  <a:pos x="18" y="40"/>
                </a:cxn>
                <a:cxn ang="0">
                  <a:pos x="12" y="50"/>
                </a:cxn>
                <a:cxn ang="0">
                  <a:pos x="6" y="60"/>
                </a:cxn>
                <a:cxn ang="0">
                  <a:pos x="4" y="70"/>
                </a:cxn>
                <a:cxn ang="0">
                  <a:pos x="2" y="82"/>
                </a:cxn>
                <a:cxn ang="0">
                  <a:pos x="0" y="94"/>
                </a:cxn>
                <a:cxn ang="0">
                  <a:pos x="0" y="94"/>
                </a:cxn>
                <a:cxn ang="0">
                  <a:pos x="2" y="114"/>
                </a:cxn>
                <a:cxn ang="0">
                  <a:pos x="8" y="132"/>
                </a:cxn>
                <a:cxn ang="0">
                  <a:pos x="16" y="148"/>
                </a:cxn>
                <a:cxn ang="0">
                  <a:pos x="28" y="162"/>
                </a:cxn>
                <a:cxn ang="0">
                  <a:pos x="42" y="172"/>
                </a:cxn>
                <a:cxn ang="0">
                  <a:pos x="58" y="182"/>
                </a:cxn>
                <a:cxn ang="0">
                  <a:pos x="76" y="188"/>
                </a:cxn>
                <a:cxn ang="0">
                  <a:pos x="94" y="188"/>
                </a:cxn>
                <a:cxn ang="0">
                  <a:pos x="94" y="188"/>
                </a:cxn>
                <a:cxn ang="0">
                  <a:pos x="94" y="188"/>
                </a:cxn>
                <a:cxn ang="0">
                  <a:pos x="94" y="188"/>
                </a:cxn>
                <a:cxn ang="0">
                  <a:pos x="94" y="188"/>
                </a:cxn>
                <a:cxn ang="0">
                  <a:pos x="94" y="188"/>
                </a:cxn>
                <a:cxn ang="0">
                  <a:pos x="114" y="188"/>
                </a:cxn>
                <a:cxn ang="0">
                  <a:pos x="114" y="188"/>
                </a:cxn>
                <a:cxn ang="0">
                  <a:pos x="130" y="182"/>
                </a:cxn>
                <a:cxn ang="0">
                  <a:pos x="144" y="176"/>
                </a:cxn>
                <a:cxn ang="0">
                  <a:pos x="156" y="166"/>
                </a:cxn>
                <a:cxn ang="0">
                  <a:pos x="168" y="154"/>
                </a:cxn>
                <a:cxn ang="0">
                  <a:pos x="178" y="142"/>
                </a:cxn>
                <a:cxn ang="0">
                  <a:pos x="184" y="126"/>
                </a:cxn>
                <a:cxn ang="0">
                  <a:pos x="188" y="112"/>
                </a:cxn>
                <a:cxn ang="0">
                  <a:pos x="190" y="94"/>
                </a:cxn>
                <a:cxn ang="0">
                  <a:pos x="190" y="94"/>
                </a:cxn>
                <a:cxn ang="0">
                  <a:pos x="188" y="78"/>
                </a:cxn>
                <a:cxn ang="0">
                  <a:pos x="184" y="62"/>
                </a:cxn>
                <a:cxn ang="0">
                  <a:pos x="178" y="48"/>
                </a:cxn>
                <a:cxn ang="0">
                  <a:pos x="168" y="34"/>
                </a:cxn>
                <a:cxn ang="0">
                  <a:pos x="168" y="34"/>
                </a:cxn>
                <a:cxn ang="0">
                  <a:pos x="154" y="20"/>
                </a:cxn>
                <a:cxn ang="0">
                  <a:pos x="136" y="8"/>
                </a:cxn>
                <a:cxn ang="0">
                  <a:pos x="116" y="2"/>
                </a:cxn>
                <a:cxn ang="0">
                  <a:pos x="106" y="0"/>
                </a:cxn>
                <a:cxn ang="0">
                  <a:pos x="94" y="0"/>
                </a:cxn>
                <a:cxn ang="0">
                  <a:pos x="94" y="0"/>
                </a:cxn>
              </a:cxnLst>
              <a:rect l="0" t="0" r="r" b="b"/>
              <a:pathLst>
                <a:path w="190" h="188">
                  <a:moveTo>
                    <a:pt x="94" y="0"/>
                  </a:moveTo>
                  <a:lnTo>
                    <a:pt x="94" y="0"/>
                  </a:lnTo>
                  <a:lnTo>
                    <a:pt x="80" y="0"/>
                  </a:lnTo>
                  <a:lnTo>
                    <a:pt x="66" y="4"/>
                  </a:lnTo>
                  <a:lnTo>
                    <a:pt x="54" y="8"/>
                  </a:lnTo>
                  <a:lnTo>
                    <a:pt x="42" y="16"/>
                  </a:lnTo>
                  <a:lnTo>
                    <a:pt x="42" y="16"/>
                  </a:lnTo>
                  <a:lnTo>
                    <a:pt x="32" y="22"/>
                  </a:lnTo>
                  <a:lnTo>
                    <a:pt x="24" y="30"/>
                  </a:lnTo>
                  <a:lnTo>
                    <a:pt x="18" y="40"/>
                  </a:lnTo>
                  <a:lnTo>
                    <a:pt x="12" y="50"/>
                  </a:lnTo>
                  <a:lnTo>
                    <a:pt x="6" y="60"/>
                  </a:lnTo>
                  <a:lnTo>
                    <a:pt x="4" y="70"/>
                  </a:lnTo>
                  <a:lnTo>
                    <a:pt x="2" y="82"/>
                  </a:lnTo>
                  <a:lnTo>
                    <a:pt x="0" y="94"/>
                  </a:lnTo>
                  <a:lnTo>
                    <a:pt x="0" y="94"/>
                  </a:lnTo>
                  <a:lnTo>
                    <a:pt x="2" y="114"/>
                  </a:lnTo>
                  <a:lnTo>
                    <a:pt x="8" y="132"/>
                  </a:lnTo>
                  <a:lnTo>
                    <a:pt x="16" y="148"/>
                  </a:lnTo>
                  <a:lnTo>
                    <a:pt x="28" y="162"/>
                  </a:lnTo>
                  <a:lnTo>
                    <a:pt x="42" y="172"/>
                  </a:lnTo>
                  <a:lnTo>
                    <a:pt x="58" y="182"/>
                  </a:lnTo>
                  <a:lnTo>
                    <a:pt x="76" y="188"/>
                  </a:lnTo>
                  <a:lnTo>
                    <a:pt x="94" y="188"/>
                  </a:lnTo>
                  <a:lnTo>
                    <a:pt x="94" y="188"/>
                  </a:lnTo>
                  <a:lnTo>
                    <a:pt x="94" y="188"/>
                  </a:lnTo>
                  <a:lnTo>
                    <a:pt x="94" y="188"/>
                  </a:lnTo>
                  <a:lnTo>
                    <a:pt x="94" y="188"/>
                  </a:lnTo>
                  <a:lnTo>
                    <a:pt x="94" y="188"/>
                  </a:lnTo>
                  <a:lnTo>
                    <a:pt x="114" y="188"/>
                  </a:lnTo>
                  <a:lnTo>
                    <a:pt x="114" y="188"/>
                  </a:lnTo>
                  <a:lnTo>
                    <a:pt x="130" y="182"/>
                  </a:lnTo>
                  <a:lnTo>
                    <a:pt x="144" y="176"/>
                  </a:lnTo>
                  <a:lnTo>
                    <a:pt x="156" y="166"/>
                  </a:lnTo>
                  <a:lnTo>
                    <a:pt x="168" y="154"/>
                  </a:lnTo>
                  <a:lnTo>
                    <a:pt x="178" y="142"/>
                  </a:lnTo>
                  <a:lnTo>
                    <a:pt x="184" y="126"/>
                  </a:lnTo>
                  <a:lnTo>
                    <a:pt x="188" y="112"/>
                  </a:lnTo>
                  <a:lnTo>
                    <a:pt x="190" y="94"/>
                  </a:lnTo>
                  <a:lnTo>
                    <a:pt x="190" y="94"/>
                  </a:lnTo>
                  <a:lnTo>
                    <a:pt x="188" y="78"/>
                  </a:lnTo>
                  <a:lnTo>
                    <a:pt x="184" y="62"/>
                  </a:lnTo>
                  <a:lnTo>
                    <a:pt x="178" y="48"/>
                  </a:lnTo>
                  <a:lnTo>
                    <a:pt x="168" y="34"/>
                  </a:lnTo>
                  <a:lnTo>
                    <a:pt x="168" y="34"/>
                  </a:lnTo>
                  <a:lnTo>
                    <a:pt x="154" y="20"/>
                  </a:lnTo>
                  <a:lnTo>
                    <a:pt x="136" y="8"/>
                  </a:lnTo>
                  <a:lnTo>
                    <a:pt x="116" y="2"/>
                  </a:lnTo>
                  <a:lnTo>
                    <a:pt x="106" y="0"/>
                  </a:lnTo>
                  <a:lnTo>
                    <a:pt x="94" y="0"/>
                  </a:lnTo>
                  <a:lnTo>
                    <a:pt x="9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</p:grpSp>
      <p:sp>
        <p:nvSpPr>
          <p:cNvPr id="93" name="文本框 92"/>
          <p:cNvSpPr txBox="1"/>
          <p:nvPr/>
        </p:nvSpPr>
        <p:spPr>
          <a:xfrm>
            <a:off x="9845268" y="4785335"/>
            <a:ext cx="1148071" cy="4205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2133" b="1" dirty="0">
                <a:solidFill>
                  <a:schemeClr val="accent1"/>
                </a:solidFill>
              </a:rPr>
              <a:t>TARGET</a:t>
            </a:r>
            <a:endParaRPr kumimoji="1" lang="zh-CN" altLang="en-US" sz="2133" b="1" dirty="0">
              <a:solidFill>
                <a:schemeClr val="accent1"/>
              </a:solidFill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073545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主题">
  <a:themeElements>
    <a:clrScheme name="蓝色​​">
      <a:dk1>
        <a:sysClr val="windowText" lastClr="000000"/>
      </a:dk1>
      <a:lt1>
        <a:sysClr val="window" lastClr="FFFFFF"/>
      </a:lt1>
      <a:dk2>
        <a:srgbClr val="17406D"/>
      </a:dk2>
      <a:lt2>
        <a:srgbClr val="DBEF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OfficePLUS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4_Office 主题">
  <a:themeElements>
    <a:clrScheme name="蓝绿色">
      <a:dk1>
        <a:sysClr val="windowText" lastClr="000000"/>
      </a:dk1>
      <a:lt1>
        <a:sysClr val="window" lastClr="FFFFFF"/>
      </a:lt1>
      <a:dk2>
        <a:srgbClr val="373545"/>
      </a:dk2>
      <a:lt2>
        <a:srgbClr val="CEDBE6"/>
      </a:lt2>
      <a:accent1>
        <a:srgbClr val="3494BA"/>
      </a:accent1>
      <a:accent2>
        <a:srgbClr val="58B6C0"/>
      </a:accent2>
      <a:accent3>
        <a:srgbClr val="75BDA7"/>
      </a:accent3>
      <a:accent4>
        <a:srgbClr val="7A8C8E"/>
      </a:accent4>
      <a:accent5>
        <a:srgbClr val="84ACB6"/>
      </a:accent5>
      <a:accent6>
        <a:srgbClr val="2683C6"/>
      </a:accent6>
      <a:hlink>
        <a:srgbClr val="6B9F25"/>
      </a:hlink>
      <a:folHlink>
        <a:srgbClr val="9F6715"/>
      </a:folHlink>
    </a:clrScheme>
    <a:fontScheme name="OfficePLUS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5_Office 主题">
  <a:themeElements>
    <a:clrScheme name="橙红色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OfficePLUS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PLUS">
      <a:majorFont>
        <a:latin typeface="Calibri Light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主题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Version xmlns="http://schemas.microsoft.com/sharepoint/v3/fields" xsi:nil="true"/>
    <_Status xmlns="http://schemas.microsoft.com/sharepoint/v3/fields">Not Started</_Status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DE64AEEDD9B7A4D93545ACBE97D4615" ma:contentTypeVersion="2" ma:contentTypeDescription="Create a new document." ma:contentTypeScope="" ma:versionID="f49002b78e3a4a71b814eef46a983816">
  <xsd:schema xmlns:xsd="http://www.w3.org/2001/XMLSchema" xmlns:xs="http://www.w3.org/2001/XMLSchema" xmlns:p="http://schemas.microsoft.com/office/2006/metadata/properties" xmlns:ns2="http://schemas.microsoft.com/sharepoint/v3/fields" targetNamespace="http://schemas.microsoft.com/office/2006/metadata/properties" ma:root="true" ma:fieldsID="38f6db2dd0d9a0cf6a8dc37be32b365b" ns2:_="">
    <xsd:import namespace="http://schemas.microsoft.com/sharepoint/v3/fields"/>
    <xsd:element name="properties">
      <xsd:complexType>
        <xsd:sequence>
          <xsd:element name="documentManagement">
            <xsd:complexType>
              <xsd:all>
                <xsd:element ref="ns2:_Status" minOccurs="0"/>
                <xsd:element ref="ns2:_Vers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_Status" ma:index="8" nillable="true" ma:displayName="Status" ma:default="Not Started" ma:internalName="_Status">
      <xsd:simpleType>
        <xsd:union memberTypes="dms:Text">
          <xsd:simpleType>
            <xsd:restriction base="dms:Choice">
              <xsd:enumeration value="Not Started"/>
              <xsd:enumeration value="Draft"/>
              <xsd:enumeration value="Reviewed"/>
              <xsd:enumeration value="Scheduled"/>
              <xsd:enumeration value="Published"/>
              <xsd:enumeration value="Final"/>
              <xsd:enumeration value="Expired"/>
            </xsd:restriction>
          </xsd:simpleType>
        </xsd:union>
      </xsd:simpleType>
    </xsd:element>
    <xsd:element name="_Version" ma:index="9" nillable="true" ma:displayName="Version" ma:internalName="_Version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 ma:displayName="Status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7B6F2769-7194-4217-93D3-3AF3A4742282}">
  <ds:schemaRefs>
    <ds:schemaRef ds:uri="http://schemas.microsoft.com/office/2006/metadata/properties"/>
    <ds:schemaRef ds:uri="http://schemas.microsoft.com/office/2006/documentManagement/types"/>
    <ds:schemaRef ds:uri="http://www.w3.org/XML/1998/namespace"/>
    <ds:schemaRef ds:uri="http://purl.org/dc/elements/1.1/"/>
    <ds:schemaRef ds:uri="http://schemas.microsoft.com/office/infopath/2007/PartnerControls"/>
    <ds:schemaRef ds:uri="http://purl.org/dc/terms/"/>
    <ds:schemaRef ds:uri="http://schemas.microsoft.com/sharepoint/v3/fields"/>
    <ds:schemaRef ds:uri="http://schemas.openxmlformats.org/package/2006/metadata/core-properties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E4214858-785C-42F7-BE66-6D0E79395FC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/fields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87D2A1B0-FF3E-4009-940D-AED0EB70AA2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FNEMasterTemplateForThemePreview.pptx</Template>
  <TotalTime>369</TotalTime>
  <Words>75</Words>
  <Application>Microsoft Office PowerPoint</Application>
  <PresentationFormat>自定义</PresentationFormat>
  <Paragraphs>39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4</vt:i4>
      </vt:variant>
      <vt:variant>
        <vt:lpstr>幻灯片标题</vt:lpstr>
      </vt:variant>
      <vt:variant>
        <vt:i4>3</vt:i4>
      </vt:variant>
    </vt:vector>
  </HeadingPairs>
  <TitlesOfParts>
    <vt:vector size="7" baseType="lpstr">
      <vt:lpstr>Office 主题</vt:lpstr>
      <vt:lpstr>4_Office 主题</vt:lpstr>
      <vt:lpstr>5_Office 主题</vt:lpstr>
      <vt:lpstr>3_Office 主题</vt:lpstr>
      <vt:lpstr>幻灯片 1</vt:lpstr>
      <vt:lpstr>幻灯片 2</vt:lpstr>
      <vt:lpstr>幻灯片 3</vt:lpstr>
    </vt:vector>
  </TitlesOfParts>
  <Manager/>
  <Company/>
  <LinksUpToDate>false</LinksUpToDate>
  <SharedDoc>false</SharedDoc>
  <HyperlinkBase/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Template</dc:title>
  <dc:subject/>
  <dc:creator>Office PLUS</dc:creator>
  <cp:keywords/>
  <dc:description/>
  <cp:lastModifiedBy>Administrator</cp:lastModifiedBy>
  <cp:revision>90</cp:revision>
  <dcterms:created xsi:type="dcterms:W3CDTF">2010-04-12T23:12:02Z</dcterms:created>
  <dcterms:modified xsi:type="dcterms:W3CDTF">2016-03-15T18:46:54Z</dcterms:modified>
  <cp:category/>
  <cp:contentStatus>Draft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0x0101000DE64AEEDD9B7A4D93545ACBE97D4615</vt:lpwstr>
  </property>
</Properties>
</file>