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id" ContentType="audio/mi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1053" r:id="rId2"/>
    <p:sldId id="1099" r:id="rId3"/>
    <p:sldId id="1056" r:id="rId4"/>
    <p:sldId id="1102" r:id="rId5"/>
    <p:sldId id="1062" r:id="rId6"/>
    <p:sldId id="1100" r:id="rId7"/>
    <p:sldId id="1063" r:id="rId8"/>
    <p:sldId id="1065" r:id="rId9"/>
    <p:sldId id="1066" r:id="rId10"/>
    <p:sldId id="1071" r:id="rId11"/>
    <p:sldId id="1072" r:id="rId12"/>
    <p:sldId id="1073" r:id="rId13"/>
    <p:sldId id="1074" r:id="rId14"/>
    <p:sldId id="1075" r:id="rId15"/>
    <p:sldId id="1076" r:id="rId16"/>
    <p:sldId id="1080" r:id="rId17"/>
    <p:sldId id="1101" r:id="rId18"/>
    <p:sldId id="1082" r:id="rId19"/>
    <p:sldId id="1083" r:id="rId20"/>
    <p:sldId id="1085" r:id="rId21"/>
    <p:sldId id="1086" r:id="rId22"/>
    <p:sldId id="1088" r:id="rId23"/>
    <p:sldId id="1089" r:id="rId24"/>
    <p:sldId id="1090" r:id="rId25"/>
    <p:sldId id="1091" r:id="rId26"/>
    <p:sldId id="1092" r:id="rId27"/>
    <p:sldId id="1093" r:id="rId28"/>
    <p:sldId id="1094" r:id="rId29"/>
    <p:sldId id="1095" r:id="rId30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6" pos="528" userDrawn="1">
          <p15:clr>
            <a:srgbClr val="A4A3A4"/>
          </p15:clr>
        </p15:guide>
        <p15:guide id="7" pos="7152" userDrawn="1">
          <p15:clr>
            <a:srgbClr val="A4A3A4"/>
          </p15:clr>
        </p15:guide>
        <p15:guide id="8" orient="horz" pos="1620">
          <p15:clr>
            <a:srgbClr val="A4A3A4"/>
          </p15:clr>
        </p15:guide>
        <p15:guide id="9" pos="2880">
          <p15:clr>
            <a:srgbClr val="A4A3A4"/>
          </p15:clr>
        </p15:guide>
        <p15:guide id="10" pos="396">
          <p15:clr>
            <a:srgbClr val="A4A3A4"/>
          </p15:clr>
        </p15:guide>
        <p15:guide id="11" pos="536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6763"/>
    <a:srgbClr val="9BC790"/>
    <a:srgbClr val="FBB1AF"/>
    <a:srgbClr val="F8F8F8"/>
    <a:srgbClr val="FFFFFF"/>
    <a:srgbClr val="C13B31"/>
    <a:srgbClr val="306290"/>
    <a:srgbClr val="536D55"/>
    <a:srgbClr val="58745A"/>
    <a:srgbClr val="C43C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7584" autoAdjust="0"/>
    <p:restoredTop sz="94434" autoAdjust="0"/>
  </p:normalViewPr>
  <p:slideViewPr>
    <p:cSldViewPr snapToGrid="0">
      <p:cViewPr varScale="1">
        <p:scale>
          <a:sx n="98" d="100"/>
          <a:sy n="98" d="100"/>
        </p:scale>
        <p:origin x="696" y="78"/>
      </p:cViewPr>
      <p:guideLst>
        <p:guide orient="horz" pos="2160"/>
        <p:guide pos="3840"/>
        <p:guide pos="528"/>
        <p:guide pos="7152"/>
        <p:guide orient="horz" pos="1620"/>
        <p:guide pos="2880"/>
        <p:guide pos="396"/>
        <p:guide pos="53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4" d="100"/>
        <a:sy n="64" d="100"/>
      </p:scale>
      <p:origin x="0" y="27102"/>
    </p:cViewPr>
  </p:sorterViewPr>
  <p:notesViewPr>
    <p:cSldViewPr snapToGrid="0" showGuides="1">
      <p:cViewPr varScale="1">
        <p:scale>
          <a:sx n="57" d="100"/>
          <a:sy n="57" d="100"/>
        </p:scale>
        <p:origin x="2808" y="42"/>
      </p:cViewPr>
      <p:guideLst/>
    </p:cSldViewPr>
  </p:notesViewPr>
  <p:gridSpacing cx="457200" cy="457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2253F-1DC1-44AB-85F9-14DB9D873A39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8A4E4-7001-4196-8720-A0FCB0AEBF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1813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64D076-05C0-4F10-BAEB-F2DA581BE89B}" type="datetimeFigureOut">
              <a:rPr lang="en-US" smtClean="0"/>
              <a:t>5/12/2017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E7B7F8-81FA-46DC-8926-8D6B124E5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455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035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7054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3843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68425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39413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58997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9760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9760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64854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9760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9760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6485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63026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6485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9760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5555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861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6605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9476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9776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4250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966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00476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080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2" r:id="rId6"/>
    <p:sldLayoutId id="2147483667" r:id="rId7"/>
    <p:sldLayoutId id="2147483666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8" r:id="rId14"/>
    <p:sldLayoutId id="2147483669" r:id="rId15"/>
    <p:sldLayoutId id="2147483670" r:id="rId16"/>
    <p:sldLayoutId id="2147483671" r:id="rId17"/>
    <p:sldLayoutId id="2147483672" r:id="rId18"/>
    <p:sldLayoutId id="2147483673" r:id="rId19"/>
    <p:sldLayoutId id="2147483674" r:id="rId20"/>
    <p:sldLayoutId id="2147483675" r:id="rId21"/>
    <p:sldLayoutId id="2147483677" r:id="rId22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microsoft.com/office/2007/relationships/media" Target="../media/media1.mp3"/><Relationship Id="rId18" Type="http://schemas.openxmlformats.org/officeDocument/2006/relationships/tags" Target="../tags/tag16.xml"/><Relationship Id="rId26" Type="http://schemas.openxmlformats.org/officeDocument/2006/relationships/image" Target="../media/image3.png"/><Relationship Id="rId3" Type="http://schemas.openxmlformats.org/officeDocument/2006/relationships/tags" Target="../tags/tag3.xml"/><Relationship Id="rId21" Type="http://schemas.microsoft.com/office/2007/relationships/media" Target="../media/media2.mid"/><Relationship Id="rId34" Type="http://schemas.openxmlformats.org/officeDocument/2006/relationships/image" Target="../media/image11.png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5.xml"/><Relationship Id="rId25" Type="http://schemas.openxmlformats.org/officeDocument/2006/relationships/image" Target="../media/image2.png"/><Relationship Id="rId33" Type="http://schemas.openxmlformats.org/officeDocument/2006/relationships/image" Target="../media/image10.png"/><Relationship Id="rId2" Type="http://schemas.openxmlformats.org/officeDocument/2006/relationships/tags" Target="../tags/tag2.xml"/><Relationship Id="rId16" Type="http://schemas.openxmlformats.org/officeDocument/2006/relationships/tags" Target="../tags/tag14.xml"/><Relationship Id="rId20" Type="http://schemas.openxmlformats.org/officeDocument/2006/relationships/tags" Target="../tags/tag18.xml"/><Relationship Id="rId29" Type="http://schemas.openxmlformats.org/officeDocument/2006/relationships/image" Target="../media/image6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image" Target="../media/image1.png"/><Relationship Id="rId32" Type="http://schemas.openxmlformats.org/officeDocument/2006/relationships/image" Target="../media/image9.png"/><Relationship Id="rId5" Type="http://schemas.openxmlformats.org/officeDocument/2006/relationships/tags" Target="../tags/tag5.xml"/><Relationship Id="rId15" Type="http://schemas.openxmlformats.org/officeDocument/2006/relationships/tags" Target="../tags/tag13.xml"/><Relationship Id="rId23" Type="http://schemas.openxmlformats.org/officeDocument/2006/relationships/slideLayout" Target="../slideLayouts/slideLayout6.xml"/><Relationship Id="rId28" Type="http://schemas.openxmlformats.org/officeDocument/2006/relationships/image" Target="../media/image5.png"/><Relationship Id="rId36" Type="http://schemas.openxmlformats.org/officeDocument/2006/relationships/image" Target="../media/image13.png"/><Relationship Id="rId10" Type="http://schemas.openxmlformats.org/officeDocument/2006/relationships/tags" Target="../tags/tag10.xml"/><Relationship Id="rId19" Type="http://schemas.openxmlformats.org/officeDocument/2006/relationships/tags" Target="../tags/tag17.xml"/><Relationship Id="rId31" Type="http://schemas.openxmlformats.org/officeDocument/2006/relationships/image" Target="../media/image8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audio" Target="../media/media1.mp3"/><Relationship Id="rId22" Type="http://schemas.openxmlformats.org/officeDocument/2006/relationships/audio" Target="../media/media2.mid"/><Relationship Id="rId27" Type="http://schemas.openxmlformats.org/officeDocument/2006/relationships/image" Target="../media/image4.png"/><Relationship Id="rId30" Type="http://schemas.openxmlformats.org/officeDocument/2006/relationships/image" Target="../media/image7.png"/><Relationship Id="rId35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openxmlformats.org/officeDocument/2006/relationships/audio" Target="../media/media1.mp3"/><Relationship Id="rId16" Type="http://schemas.openxmlformats.org/officeDocument/2006/relationships/image" Target="../media/image13.png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_图片 2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45"/>
          <a:stretch/>
        </p:blipFill>
        <p:spPr>
          <a:xfrm flipH="1">
            <a:off x="5799371" y="1059582"/>
            <a:ext cx="3347231" cy="4087852"/>
          </a:xfrm>
          <a:prstGeom prst="rect">
            <a:avLst/>
          </a:prstGeom>
        </p:spPr>
      </p:pic>
      <p:pic>
        <p:nvPicPr>
          <p:cNvPr id="4" name="PA_图片 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78" r="13030"/>
          <a:stretch/>
        </p:blipFill>
        <p:spPr>
          <a:xfrm>
            <a:off x="6602738" y="-20538"/>
            <a:ext cx="2520280" cy="969821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210"/>
          <a:stretch/>
        </p:blipFill>
        <p:spPr>
          <a:xfrm>
            <a:off x="3907950" y="4147418"/>
            <a:ext cx="3645441" cy="997301"/>
          </a:xfrm>
          <a:prstGeom prst="rect">
            <a:avLst/>
          </a:prstGeom>
        </p:spPr>
      </p:pic>
      <p:pic>
        <p:nvPicPr>
          <p:cNvPr id="6" name="PA_图片 5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90"/>
          <a:stretch/>
        </p:blipFill>
        <p:spPr>
          <a:xfrm>
            <a:off x="4443947" y="3416527"/>
            <a:ext cx="1640221" cy="1728192"/>
          </a:xfrm>
          <a:prstGeom prst="rect">
            <a:avLst/>
          </a:prstGeom>
        </p:spPr>
      </p:pic>
      <p:pic>
        <p:nvPicPr>
          <p:cNvPr id="7" name="PA_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44302">
            <a:off x="-1198853" y="-857929"/>
            <a:ext cx="4345042" cy="2273060"/>
          </a:xfrm>
          <a:prstGeom prst="rect">
            <a:avLst/>
          </a:prstGeom>
        </p:spPr>
      </p:pic>
      <p:pic>
        <p:nvPicPr>
          <p:cNvPr id="8" name="PA_图片 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4724" y="3176409"/>
            <a:ext cx="1479493" cy="1964960"/>
          </a:xfrm>
          <a:prstGeom prst="rect">
            <a:avLst/>
          </a:prstGeom>
        </p:spPr>
      </p:pic>
      <p:pic>
        <p:nvPicPr>
          <p:cNvPr id="9" name="PA_图片 8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83"/>
          <a:stretch/>
        </p:blipFill>
        <p:spPr>
          <a:xfrm>
            <a:off x="-9551" y="247517"/>
            <a:ext cx="4639110" cy="4895983"/>
          </a:xfrm>
          <a:prstGeom prst="rect">
            <a:avLst/>
          </a:prstGeom>
        </p:spPr>
      </p:pic>
      <p:pic>
        <p:nvPicPr>
          <p:cNvPr id="10" name="PA_图片 9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31"/>
          <a:stretch/>
        </p:blipFill>
        <p:spPr>
          <a:xfrm>
            <a:off x="6908499" y="4258947"/>
            <a:ext cx="2563487" cy="876063"/>
          </a:xfrm>
          <a:prstGeom prst="rect">
            <a:avLst/>
          </a:prstGeom>
        </p:spPr>
      </p:pic>
      <p:pic>
        <p:nvPicPr>
          <p:cNvPr id="11" name="PA_图片 10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3"/>
          <a:stretch/>
        </p:blipFill>
        <p:spPr>
          <a:xfrm>
            <a:off x="7030" y="3963284"/>
            <a:ext cx="719731" cy="1180826"/>
          </a:xfrm>
          <a:prstGeom prst="rect">
            <a:avLst/>
          </a:prstGeom>
        </p:spPr>
      </p:pic>
      <p:pic>
        <p:nvPicPr>
          <p:cNvPr id="12" name="PA_图片 11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324"/>
          <a:stretch/>
        </p:blipFill>
        <p:spPr>
          <a:xfrm>
            <a:off x="3631177" y="4740671"/>
            <a:ext cx="1847662" cy="394340"/>
          </a:xfrm>
          <a:prstGeom prst="rect">
            <a:avLst/>
          </a:prstGeom>
        </p:spPr>
      </p:pic>
      <p:pic>
        <p:nvPicPr>
          <p:cNvPr id="14" name="PA_图片 13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53"/>
          <a:stretch/>
        </p:blipFill>
        <p:spPr>
          <a:xfrm rot="10800000">
            <a:off x="1983042" y="-20538"/>
            <a:ext cx="3849816" cy="911764"/>
          </a:xfrm>
          <a:prstGeom prst="rect">
            <a:avLst/>
          </a:prstGeom>
        </p:spPr>
      </p:pic>
      <p:pic>
        <p:nvPicPr>
          <p:cNvPr id="16" name="PA_图片 15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1874">
            <a:off x="-523091" y="1331904"/>
            <a:ext cx="813700" cy="1101214"/>
          </a:xfrm>
          <a:prstGeom prst="rect">
            <a:avLst/>
          </a:prstGeom>
        </p:spPr>
      </p:pic>
      <p:pic>
        <p:nvPicPr>
          <p:cNvPr id="17" name="PA_守护甜心 - 唯美纯音乐">
            <a:hlinkClick r:id="" action="ppaction://media"/>
          </p:cNvPr>
          <p:cNvPicPr>
            <a:picLocks noChangeAspect="1"/>
          </p:cNvPicPr>
          <p:nvPr>
            <a:audioFile r:link="rId14"/>
            <p:custDataLst>
              <p:tags r:id="rId15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6"/>
          <a:stretch>
            <a:fillRect/>
          </a:stretch>
        </p:blipFill>
        <p:spPr>
          <a:xfrm>
            <a:off x="-597447" y="5211999"/>
            <a:ext cx="609600" cy="609600"/>
          </a:xfrm>
          <a:prstGeom prst="rect">
            <a:avLst/>
          </a:prstGeom>
        </p:spPr>
      </p:pic>
      <p:sp>
        <p:nvSpPr>
          <p:cNvPr id="18" name="PA_淘宝网chenying0907出品 2"/>
          <p:cNvSpPr/>
          <p:nvPr>
            <p:custDataLst>
              <p:tags r:id="rId16"/>
            </p:custDataLst>
          </p:nvPr>
        </p:nvSpPr>
        <p:spPr>
          <a:xfrm>
            <a:off x="3555621" y="2327470"/>
            <a:ext cx="1616075" cy="708025"/>
          </a:xfrm>
          <a:custGeom>
            <a:avLst/>
            <a:gdLst>
              <a:gd name="connsiteX0" fmla="*/ 0 w 1616075"/>
              <a:gd name="connsiteY0" fmla="*/ 0 h 708025"/>
              <a:gd name="connsiteX1" fmla="*/ 1616075 w 1616075"/>
              <a:gd name="connsiteY1" fmla="*/ 0 h 708025"/>
              <a:gd name="connsiteX2" fmla="*/ 1616075 w 1616075"/>
              <a:gd name="connsiteY2" fmla="*/ 708025 h 708025"/>
              <a:gd name="connsiteX3" fmla="*/ 0 w 1616075"/>
              <a:gd name="connsiteY3" fmla="*/ 708025 h 708025"/>
              <a:gd name="connsiteX4" fmla="*/ 0 w 1616075"/>
              <a:gd name="connsiteY4" fmla="*/ 0 h 708025"/>
              <a:gd name="connsiteX0" fmla="*/ 1616075 w 1707515"/>
              <a:gd name="connsiteY0" fmla="*/ 0 h 708025"/>
              <a:gd name="connsiteX1" fmla="*/ 1616075 w 1707515"/>
              <a:gd name="connsiteY1" fmla="*/ 708025 h 708025"/>
              <a:gd name="connsiteX2" fmla="*/ 0 w 1707515"/>
              <a:gd name="connsiteY2" fmla="*/ 708025 h 708025"/>
              <a:gd name="connsiteX3" fmla="*/ 0 w 1707515"/>
              <a:gd name="connsiteY3" fmla="*/ 0 h 708025"/>
              <a:gd name="connsiteX4" fmla="*/ 1707515 w 1707515"/>
              <a:gd name="connsiteY4" fmla="*/ 91440 h 708025"/>
              <a:gd name="connsiteX0" fmla="*/ 1616075 w 1616075"/>
              <a:gd name="connsiteY0" fmla="*/ 0 h 708025"/>
              <a:gd name="connsiteX1" fmla="*/ 1616075 w 1616075"/>
              <a:gd name="connsiteY1" fmla="*/ 708025 h 708025"/>
              <a:gd name="connsiteX2" fmla="*/ 0 w 1616075"/>
              <a:gd name="connsiteY2" fmla="*/ 708025 h 708025"/>
              <a:gd name="connsiteX3" fmla="*/ 0 w 1616075"/>
              <a:gd name="connsiteY3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6075" h="708025">
                <a:moveTo>
                  <a:pt x="1616075" y="0"/>
                </a:moveTo>
                <a:lnTo>
                  <a:pt x="1616075" y="708025"/>
                </a:lnTo>
                <a:lnTo>
                  <a:pt x="0" y="708025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7167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40000"/>
              </a:solidFill>
            </a:endParaRPr>
          </a:p>
        </p:txBody>
      </p:sp>
      <p:sp>
        <p:nvSpPr>
          <p:cNvPr id="19" name="PA_淘宝网chenying0907出品 2"/>
          <p:cNvSpPr/>
          <p:nvPr>
            <p:custDataLst>
              <p:tags r:id="rId17"/>
            </p:custDataLst>
          </p:nvPr>
        </p:nvSpPr>
        <p:spPr>
          <a:xfrm rot="10800000">
            <a:off x="3555620" y="1435294"/>
            <a:ext cx="1616075" cy="307975"/>
          </a:xfrm>
          <a:custGeom>
            <a:avLst/>
            <a:gdLst>
              <a:gd name="connsiteX0" fmla="*/ 0 w 1616075"/>
              <a:gd name="connsiteY0" fmla="*/ 0 h 708025"/>
              <a:gd name="connsiteX1" fmla="*/ 1616075 w 1616075"/>
              <a:gd name="connsiteY1" fmla="*/ 0 h 708025"/>
              <a:gd name="connsiteX2" fmla="*/ 1616075 w 1616075"/>
              <a:gd name="connsiteY2" fmla="*/ 708025 h 708025"/>
              <a:gd name="connsiteX3" fmla="*/ 0 w 1616075"/>
              <a:gd name="connsiteY3" fmla="*/ 708025 h 708025"/>
              <a:gd name="connsiteX4" fmla="*/ 0 w 1616075"/>
              <a:gd name="connsiteY4" fmla="*/ 0 h 708025"/>
              <a:gd name="connsiteX0" fmla="*/ 1616075 w 1707515"/>
              <a:gd name="connsiteY0" fmla="*/ 0 h 708025"/>
              <a:gd name="connsiteX1" fmla="*/ 1616075 w 1707515"/>
              <a:gd name="connsiteY1" fmla="*/ 708025 h 708025"/>
              <a:gd name="connsiteX2" fmla="*/ 0 w 1707515"/>
              <a:gd name="connsiteY2" fmla="*/ 708025 h 708025"/>
              <a:gd name="connsiteX3" fmla="*/ 0 w 1707515"/>
              <a:gd name="connsiteY3" fmla="*/ 0 h 708025"/>
              <a:gd name="connsiteX4" fmla="*/ 1707515 w 1707515"/>
              <a:gd name="connsiteY4" fmla="*/ 91440 h 708025"/>
              <a:gd name="connsiteX0" fmla="*/ 1616075 w 1616075"/>
              <a:gd name="connsiteY0" fmla="*/ 0 h 708025"/>
              <a:gd name="connsiteX1" fmla="*/ 1616075 w 1616075"/>
              <a:gd name="connsiteY1" fmla="*/ 708025 h 708025"/>
              <a:gd name="connsiteX2" fmla="*/ 0 w 1616075"/>
              <a:gd name="connsiteY2" fmla="*/ 708025 h 708025"/>
              <a:gd name="connsiteX3" fmla="*/ 0 w 1616075"/>
              <a:gd name="connsiteY3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6075" h="708025">
                <a:moveTo>
                  <a:pt x="1616075" y="0"/>
                </a:moveTo>
                <a:lnTo>
                  <a:pt x="1616075" y="708025"/>
                </a:lnTo>
                <a:lnTo>
                  <a:pt x="0" y="708025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7167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40000"/>
              </a:solidFill>
            </a:endParaRPr>
          </a:p>
        </p:txBody>
      </p:sp>
      <p:sp>
        <p:nvSpPr>
          <p:cNvPr id="20" name="PA_淘宝网chenying0907出品 19"/>
          <p:cNvSpPr txBox="1"/>
          <p:nvPr>
            <p:custDataLst>
              <p:tags r:id="rId18"/>
            </p:custDataLst>
          </p:nvPr>
        </p:nvSpPr>
        <p:spPr>
          <a:xfrm>
            <a:off x="3384059" y="1781454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71676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手绘水彩图</a:t>
            </a:r>
          </a:p>
        </p:txBody>
      </p:sp>
      <p:sp>
        <p:nvSpPr>
          <p:cNvPr id="21" name="PA_淘宝网chenying0907出品 20"/>
          <p:cNvSpPr txBox="1"/>
          <p:nvPr>
            <p:custDataLst>
              <p:tags r:id="rId19"/>
            </p:custDataLst>
          </p:nvPr>
        </p:nvSpPr>
        <p:spPr>
          <a:xfrm>
            <a:off x="4249917" y="2194527"/>
            <a:ext cx="7152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solidFill>
                  <a:srgbClr val="71676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OF FACFS</a:t>
            </a:r>
            <a:endParaRPr lang="zh-CN" altLang="en-US" sz="800" dirty="0">
              <a:solidFill>
                <a:srgbClr val="716763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2" name="PA_淘宝网chenying0907出品 21"/>
          <p:cNvSpPr txBox="1"/>
          <p:nvPr>
            <p:custDataLst>
              <p:tags r:id="rId20"/>
            </p:custDataLst>
          </p:nvPr>
        </p:nvSpPr>
        <p:spPr>
          <a:xfrm>
            <a:off x="3540189" y="2341323"/>
            <a:ext cx="173957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71676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Inner</a:t>
            </a:r>
            <a:r>
              <a:rPr lang="zh-CN" altLang="en-US" sz="2600" dirty="0">
                <a:solidFill>
                  <a:srgbClr val="FBB1AF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推</a:t>
            </a:r>
            <a:r>
              <a:rPr lang="zh-CN" altLang="en-US" sz="2600" dirty="0">
                <a:solidFill>
                  <a:srgbClr val="9BC79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荐</a:t>
            </a:r>
          </a:p>
        </p:txBody>
      </p:sp>
      <p:pic>
        <p:nvPicPr>
          <p:cNvPr id="2" name="yuyu07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36"/>
          <a:stretch>
            <a:fillRect/>
          </a:stretch>
        </p:blipFill>
        <p:spPr>
          <a:xfrm>
            <a:off x="-725841" y="42806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345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10000">
        <p14:reveal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400"/>
                            </p:stCondLst>
                            <p:childTnLst>
                              <p:par>
                                <p:cTn id="86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87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  <p:animClr clrSpc="rgb" dir="cw">
                                      <p:cBhvr>
                                        <p:cTn id="88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  <p:set>
                                      <p:cBhvr>
                                        <p:cTn id="89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0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100"/>
                            </p:stCondLst>
                            <p:childTnLst>
                              <p:par>
                                <p:cTn id="9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9" dur="222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8" grpId="0" animBg="1"/>
      <p:bldP spid="19" grpId="0" animBg="1"/>
      <p:bldP spid="20" grpId="0"/>
      <p:bldP spid="20" grpId="1"/>
      <p:bldP spid="21" grpId="0"/>
      <p:bldP spid="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2109763" y="2078350"/>
            <a:ext cx="1347476" cy="1166542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3175">
            <a:noFill/>
            <a:bevel/>
            <a:headEnd/>
            <a:tailEnd/>
          </a:ln>
        </p:spPr>
        <p:txBody>
          <a:bodyPr lIns="0" rIns="0" anchor="ctr"/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</a:pPr>
            <a:endParaRPr lang="zh-CN" altLang="zh-CN" sz="2999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7" name="淘宝网chenying0907出品 5"/>
          <p:cNvSpPr>
            <a:spLocks/>
          </p:cNvSpPr>
          <p:nvPr/>
        </p:nvSpPr>
        <p:spPr bwMode="auto">
          <a:xfrm>
            <a:off x="1636004" y="3218705"/>
            <a:ext cx="2719948" cy="472569"/>
          </a:xfrm>
          <a:custGeom>
            <a:avLst/>
            <a:gdLst>
              <a:gd name="T0" fmla="*/ 2147483647 w 1623"/>
              <a:gd name="T1" fmla="*/ 2147483647 h 281"/>
              <a:gd name="T2" fmla="*/ 0 w 1623"/>
              <a:gd name="T3" fmla="*/ 2147483647 h 281"/>
              <a:gd name="T4" fmla="*/ 2147483647 w 1623"/>
              <a:gd name="T5" fmla="*/ 0 h 281"/>
              <a:gd name="T6" fmla="*/ 0 60000 65536"/>
              <a:gd name="T7" fmla="*/ 0 60000 65536"/>
              <a:gd name="T8" fmla="*/ 0 60000 65536"/>
              <a:gd name="T9" fmla="*/ 0 w 1623"/>
              <a:gd name="T10" fmla="*/ 0 h 281"/>
              <a:gd name="T11" fmla="*/ 1623 w 1623"/>
              <a:gd name="T12" fmla="*/ 281 h 28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23" h="281">
                <a:moveTo>
                  <a:pt x="1623" y="281"/>
                </a:moveTo>
                <a:lnTo>
                  <a:pt x="0" y="277"/>
                </a:lnTo>
                <a:lnTo>
                  <a:pt x="174" y="0"/>
                </a:lnTo>
              </a:path>
            </a:pathLst>
          </a:custGeom>
          <a:noFill/>
          <a:ln w="22225" cap="flat" cmpd="sng">
            <a:solidFill>
              <a:schemeClr val="accent3"/>
            </a:solidFill>
            <a:bevel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 anchor="ctr"/>
          <a:lstStyle/>
          <a:p>
            <a:endParaRPr lang="zh-CN" altLang="en-US" sz="1181"/>
          </a:p>
        </p:txBody>
      </p:sp>
      <p:sp>
        <p:nvSpPr>
          <p:cNvPr id="8" name="TextBox 53"/>
          <p:cNvSpPr>
            <a:spLocks noChangeArrowheads="1"/>
          </p:cNvSpPr>
          <p:nvPr/>
        </p:nvSpPr>
        <p:spPr bwMode="auto">
          <a:xfrm>
            <a:off x="2135950" y="3740078"/>
            <a:ext cx="1399729" cy="323165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单击添加标题</a:t>
            </a:r>
            <a:endParaRPr lang="zh-CN" altLang="en-US" sz="2699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" name="淘宝网chenying0907出品 6"/>
          <p:cNvSpPr>
            <a:spLocks/>
          </p:cNvSpPr>
          <p:nvPr/>
        </p:nvSpPr>
        <p:spPr bwMode="auto">
          <a:xfrm>
            <a:off x="2708508" y="1102264"/>
            <a:ext cx="1354618" cy="2360463"/>
          </a:xfrm>
          <a:custGeom>
            <a:avLst/>
            <a:gdLst>
              <a:gd name="T0" fmla="*/ 0 w 808"/>
              <a:gd name="T1" fmla="*/ 0 h 1408"/>
              <a:gd name="T2" fmla="*/ 2147483647 w 808"/>
              <a:gd name="T3" fmla="*/ 2147483647 h 1408"/>
              <a:gd name="T4" fmla="*/ 2147483647 w 808"/>
              <a:gd name="T5" fmla="*/ 2147483647 h 1408"/>
              <a:gd name="T6" fmla="*/ 0 60000 65536"/>
              <a:gd name="T7" fmla="*/ 0 60000 65536"/>
              <a:gd name="T8" fmla="*/ 0 60000 65536"/>
              <a:gd name="T9" fmla="*/ 0 w 808"/>
              <a:gd name="T10" fmla="*/ 0 h 1408"/>
              <a:gd name="T11" fmla="*/ 808 w 808"/>
              <a:gd name="T12" fmla="*/ 1408 h 140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08" h="1408">
                <a:moveTo>
                  <a:pt x="0" y="0"/>
                </a:moveTo>
                <a:lnTo>
                  <a:pt x="808" y="1408"/>
                </a:lnTo>
                <a:lnTo>
                  <a:pt x="430" y="1407"/>
                </a:lnTo>
              </a:path>
            </a:pathLst>
          </a:custGeom>
          <a:noFill/>
          <a:ln w="22225" cap="flat" cmpd="sng">
            <a:solidFill>
              <a:schemeClr val="accent2"/>
            </a:solidFill>
            <a:bevel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 anchor="ctr"/>
          <a:lstStyle/>
          <a:p>
            <a:endParaRPr lang="zh-CN" altLang="en-US" sz="1181"/>
          </a:p>
        </p:txBody>
      </p:sp>
      <p:sp>
        <p:nvSpPr>
          <p:cNvPr id="10" name="TextBox 53"/>
          <p:cNvSpPr>
            <a:spLocks noChangeArrowheads="1"/>
          </p:cNvSpPr>
          <p:nvPr/>
        </p:nvSpPr>
        <p:spPr bwMode="auto">
          <a:xfrm rot="3623550">
            <a:off x="3043563" y="2447438"/>
            <a:ext cx="1442269" cy="323165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单击添加标题</a:t>
            </a:r>
            <a:endParaRPr lang="zh-CN" altLang="en-US" sz="2699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" name="淘宝网chenying0907出品 4"/>
          <p:cNvSpPr>
            <a:spLocks/>
          </p:cNvSpPr>
          <p:nvPr/>
        </p:nvSpPr>
        <p:spPr bwMode="auto">
          <a:xfrm>
            <a:off x="1308657" y="1464130"/>
            <a:ext cx="1652205" cy="2353321"/>
          </a:xfrm>
          <a:custGeom>
            <a:avLst/>
            <a:gdLst>
              <a:gd name="T0" fmla="*/ 0 w 986"/>
              <a:gd name="T1" fmla="*/ 2147483647 h 1404"/>
              <a:gd name="T2" fmla="*/ 2147483647 w 986"/>
              <a:gd name="T3" fmla="*/ 0 h 1404"/>
              <a:gd name="T4" fmla="*/ 2147483647 w 986"/>
              <a:gd name="T5" fmla="*/ 2147483647 h 1404"/>
              <a:gd name="T6" fmla="*/ 0 60000 65536"/>
              <a:gd name="T7" fmla="*/ 0 60000 65536"/>
              <a:gd name="T8" fmla="*/ 0 60000 65536"/>
              <a:gd name="T9" fmla="*/ 0 w 986"/>
              <a:gd name="T10" fmla="*/ 0 h 1404"/>
              <a:gd name="T11" fmla="*/ 986 w 986"/>
              <a:gd name="T12" fmla="*/ 1404 h 140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86" h="1404">
                <a:moveTo>
                  <a:pt x="0" y="1404"/>
                </a:moveTo>
                <a:lnTo>
                  <a:pt x="814" y="0"/>
                </a:lnTo>
                <a:lnTo>
                  <a:pt x="986" y="329"/>
                </a:lnTo>
              </a:path>
            </a:pathLst>
          </a:custGeom>
          <a:noFill/>
          <a:ln w="22225" cap="flat" cmpd="sng">
            <a:solidFill>
              <a:schemeClr val="accent1"/>
            </a:solidFill>
            <a:bevel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0" tIns="0" rIns="0" bIns="0" anchor="ctr"/>
          <a:lstStyle/>
          <a:p>
            <a:endParaRPr lang="zh-CN" altLang="en-US" sz="1181"/>
          </a:p>
        </p:txBody>
      </p:sp>
      <p:sp>
        <p:nvSpPr>
          <p:cNvPr id="12" name="TextBox 53"/>
          <p:cNvSpPr>
            <a:spLocks noChangeArrowheads="1"/>
          </p:cNvSpPr>
          <p:nvPr/>
        </p:nvSpPr>
        <p:spPr bwMode="auto">
          <a:xfrm rot="18011492">
            <a:off x="1149402" y="2271307"/>
            <a:ext cx="1551494" cy="323165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单击添加标题</a:t>
            </a:r>
            <a:endParaRPr lang="zh-CN" altLang="en-US" sz="2699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13" name="淘宝网chenying0907出品 50"/>
          <p:cNvGrpSpPr>
            <a:grpSpLocks/>
          </p:cNvGrpSpPr>
          <p:nvPr/>
        </p:nvGrpSpPr>
        <p:grpSpPr bwMode="auto">
          <a:xfrm>
            <a:off x="4829711" y="1667680"/>
            <a:ext cx="3005633" cy="1752194"/>
            <a:chOff x="0" y="0"/>
            <a:chExt cx="4008232" cy="2336365"/>
          </a:xfrm>
          <a:solidFill>
            <a:schemeClr val="accent2"/>
          </a:solidFill>
        </p:grpSpPr>
        <p:sp>
          <p:nvSpPr>
            <p:cNvPr id="14" name="淘宝网chenying0907出品 51"/>
            <p:cNvSpPr>
              <a:spLocks noChangeArrowheads="1"/>
            </p:cNvSpPr>
            <p:nvPr/>
          </p:nvSpPr>
          <p:spPr bwMode="auto">
            <a:xfrm>
              <a:off x="0" y="0"/>
              <a:ext cx="4008232" cy="23363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1575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黑体" panose="02010609060101010101" pitchFamily="49" charset="-122"/>
              </a:endParaRPr>
            </a:p>
          </p:txBody>
        </p:sp>
        <p:grpSp>
          <p:nvGrpSpPr>
            <p:cNvPr id="15" name="淘宝网chenying0907出品 52"/>
            <p:cNvGrpSpPr>
              <a:grpSpLocks/>
            </p:cNvGrpSpPr>
            <p:nvPr/>
          </p:nvGrpSpPr>
          <p:grpSpPr bwMode="auto">
            <a:xfrm>
              <a:off x="96270" y="456487"/>
              <a:ext cx="3815693" cy="1238761"/>
              <a:chOff x="0" y="0"/>
              <a:chExt cx="3815693" cy="1238761"/>
            </a:xfrm>
            <a:grpFill/>
          </p:grpSpPr>
          <p:sp>
            <p:nvSpPr>
              <p:cNvPr id="16" name="TextBox 11"/>
              <p:cNvSpPr>
                <a:spLocks noChangeArrowheads="1"/>
              </p:cNvSpPr>
              <p:nvPr/>
            </p:nvSpPr>
            <p:spPr bwMode="auto">
              <a:xfrm>
                <a:off x="688964" y="0"/>
                <a:ext cx="2437765" cy="45142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添加标题</a:t>
                </a:r>
                <a:endPara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" name="TextBox 12"/>
              <p:cNvSpPr>
                <a:spLocks noChangeArrowheads="1"/>
              </p:cNvSpPr>
              <p:nvPr/>
            </p:nvSpPr>
            <p:spPr bwMode="auto">
              <a:xfrm>
                <a:off x="0" y="500063"/>
                <a:ext cx="3815693" cy="73869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0890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>
                  <a:buFont typeface="Arial" panose="020B0604020202020204" pitchFamily="34" charset="0"/>
                  <a:buNone/>
                </a:pP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在此处添加详细文本描述，建议与标题相关并符合整体语言风格，语言描述尽量简洁生动。尽量将每页版面的文字数控制在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200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字以内。</a:t>
                </a:r>
                <a:endParaRPr lang="en-US" altLang="zh-CN" sz="1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8" name="淘宝网chenying0907出品 9"/>
          <p:cNvGrpSpPr>
            <a:grpSpLocks/>
          </p:cNvGrpSpPr>
          <p:nvPr/>
        </p:nvGrpSpPr>
        <p:grpSpPr bwMode="auto">
          <a:xfrm>
            <a:off x="2577570" y="2567584"/>
            <a:ext cx="365438" cy="547561"/>
            <a:chOff x="0" y="0"/>
            <a:chExt cx="540770" cy="809354"/>
          </a:xfrm>
        </p:grpSpPr>
        <p:sp>
          <p:nvSpPr>
            <p:cNvPr id="19" name="淘宝网chenying0907出品 121"/>
            <p:cNvSpPr>
              <a:spLocks noEditPoints="1" noChangeArrowheads="1"/>
            </p:cNvSpPr>
            <p:nvPr/>
          </p:nvSpPr>
          <p:spPr bwMode="auto">
            <a:xfrm>
              <a:off x="0" y="0"/>
              <a:ext cx="540770" cy="447036"/>
            </a:xfrm>
            <a:custGeom>
              <a:avLst/>
              <a:gdLst>
                <a:gd name="T0" fmla="*/ 2147483647 w 185"/>
                <a:gd name="T1" fmla="*/ 2147483647 h 153"/>
                <a:gd name="T2" fmla="*/ 2147483647 w 185"/>
                <a:gd name="T3" fmla="*/ 0 h 153"/>
                <a:gd name="T4" fmla="*/ 2147483647 w 185"/>
                <a:gd name="T5" fmla="*/ 2147483647 h 153"/>
                <a:gd name="T6" fmla="*/ 2147483647 w 185"/>
                <a:gd name="T7" fmla="*/ 2147483647 h 153"/>
                <a:gd name="T8" fmla="*/ 2147483647 w 185"/>
                <a:gd name="T9" fmla="*/ 2147483647 h 153"/>
                <a:gd name="T10" fmla="*/ 2147483647 w 185"/>
                <a:gd name="T11" fmla="*/ 2147483647 h 153"/>
                <a:gd name="T12" fmla="*/ 0 w 185"/>
                <a:gd name="T13" fmla="*/ 2147483647 h 153"/>
                <a:gd name="T14" fmla="*/ 2147483647 w 185"/>
                <a:gd name="T15" fmla="*/ 2147483647 h 153"/>
                <a:gd name="T16" fmla="*/ 2147483647 w 185"/>
                <a:gd name="T17" fmla="*/ 2147483647 h 153"/>
                <a:gd name="T18" fmla="*/ 2147483647 w 185"/>
                <a:gd name="T19" fmla="*/ 2147483647 h 153"/>
                <a:gd name="T20" fmla="*/ 2147483647 w 185"/>
                <a:gd name="T21" fmla="*/ 2147483647 h 153"/>
                <a:gd name="T22" fmla="*/ 2147483647 w 185"/>
                <a:gd name="T23" fmla="*/ 2147483647 h 153"/>
                <a:gd name="T24" fmla="*/ 2147483647 w 185"/>
                <a:gd name="T25" fmla="*/ 2147483647 h 153"/>
                <a:gd name="T26" fmla="*/ 2147483647 w 185"/>
                <a:gd name="T27" fmla="*/ 2147483647 h 153"/>
                <a:gd name="T28" fmla="*/ 2147483647 w 185"/>
                <a:gd name="T29" fmla="*/ 2147483647 h 153"/>
                <a:gd name="T30" fmla="*/ 2147483647 w 185"/>
                <a:gd name="T31" fmla="*/ 2147483647 h 15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85"/>
                <a:gd name="T49" fmla="*/ 0 h 153"/>
                <a:gd name="T50" fmla="*/ 185 w 185"/>
                <a:gd name="T51" fmla="*/ 153 h 15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85" h="153">
                  <a:moveTo>
                    <a:pt x="179" y="61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143" y="11"/>
                    <a:pt x="143" y="11"/>
                    <a:pt x="143" y="11"/>
                  </a:cubicBezTo>
                  <a:cubicBezTo>
                    <a:pt x="157" y="26"/>
                    <a:pt x="157" y="26"/>
                    <a:pt x="157" y="26"/>
                  </a:cubicBezTo>
                  <a:cubicBezTo>
                    <a:pt x="157" y="26"/>
                    <a:pt x="98" y="97"/>
                    <a:pt x="23" y="83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2"/>
                    <a:pt x="106" y="153"/>
                    <a:pt x="168" y="38"/>
                  </a:cubicBezTo>
                  <a:lnTo>
                    <a:pt x="179" y="61"/>
                  </a:lnTo>
                  <a:close/>
                  <a:moveTo>
                    <a:pt x="26" y="125"/>
                  </a:moveTo>
                  <a:cubicBezTo>
                    <a:pt x="46" y="109"/>
                    <a:pt x="46" y="109"/>
                    <a:pt x="46" y="109"/>
                  </a:cubicBezTo>
                  <a:cubicBezTo>
                    <a:pt x="46" y="109"/>
                    <a:pt x="47" y="109"/>
                    <a:pt x="49" y="109"/>
                  </a:cubicBezTo>
                  <a:cubicBezTo>
                    <a:pt x="49" y="110"/>
                    <a:pt x="49" y="110"/>
                    <a:pt x="49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62" y="110"/>
                    <a:pt x="92" y="107"/>
                    <a:pt x="129" y="80"/>
                  </a:cubicBezTo>
                  <a:cubicBezTo>
                    <a:pt x="129" y="80"/>
                    <a:pt x="90" y="124"/>
                    <a:pt x="26" y="125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 sz="1181"/>
            </a:p>
          </p:txBody>
        </p:sp>
        <p:sp>
          <p:nvSpPr>
            <p:cNvPr id="20" name="淘宝网chenying0907出品 122"/>
            <p:cNvSpPr>
              <a:spLocks noChangeArrowheads="1"/>
            </p:cNvSpPr>
            <p:nvPr/>
          </p:nvSpPr>
          <p:spPr bwMode="auto">
            <a:xfrm>
              <a:off x="230729" y="416392"/>
              <a:ext cx="127983" cy="392960"/>
            </a:xfrm>
            <a:custGeom>
              <a:avLst/>
              <a:gdLst>
                <a:gd name="T0" fmla="*/ 2147483647 w 44"/>
                <a:gd name="T1" fmla="*/ 0 h 134"/>
                <a:gd name="T2" fmla="*/ 2147483647 w 44"/>
                <a:gd name="T3" fmla="*/ 0 h 134"/>
                <a:gd name="T4" fmla="*/ 0 w 44"/>
                <a:gd name="T5" fmla="*/ 2147483647 h 134"/>
                <a:gd name="T6" fmla="*/ 0 w 44"/>
                <a:gd name="T7" fmla="*/ 2147483647 h 134"/>
                <a:gd name="T8" fmla="*/ 2147483647 w 44"/>
                <a:gd name="T9" fmla="*/ 2147483647 h 134"/>
                <a:gd name="T10" fmla="*/ 2147483647 w 44"/>
                <a:gd name="T11" fmla="*/ 2147483647 h 134"/>
                <a:gd name="T12" fmla="*/ 2147483647 w 44"/>
                <a:gd name="T13" fmla="*/ 0 h 1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4"/>
                <a:gd name="T22" fmla="*/ 0 h 134"/>
                <a:gd name="T23" fmla="*/ 44 w 44"/>
                <a:gd name="T24" fmla="*/ 134 h 13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4" h="134">
                  <a:moveTo>
                    <a:pt x="3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5"/>
                    <a:pt x="40" y="0"/>
                    <a:pt x="35" y="0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 sz="1181"/>
            </a:p>
          </p:txBody>
        </p:sp>
        <p:sp>
          <p:nvSpPr>
            <p:cNvPr id="21" name="淘宝网chenying0907出品 123"/>
            <p:cNvSpPr>
              <a:spLocks noChangeArrowheads="1"/>
            </p:cNvSpPr>
            <p:nvPr/>
          </p:nvSpPr>
          <p:spPr bwMode="auto">
            <a:xfrm>
              <a:off x="61288" y="490299"/>
              <a:ext cx="127983" cy="319055"/>
            </a:xfrm>
            <a:custGeom>
              <a:avLst/>
              <a:gdLst>
                <a:gd name="T0" fmla="*/ 2147483647 w 44"/>
                <a:gd name="T1" fmla="*/ 0 h 109"/>
                <a:gd name="T2" fmla="*/ 2147483647 w 44"/>
                <a:gd name="T3" fmla="*/ 0 h 109"/>
                <a:gd name="T4" fmla="*/ 0 w 44"/>
                <a:gd name="T5" fmla="*/ 2147483647 h 109"/>
                <a:gd name="T6" fmla="*/ 0 w 44"/>
                <a:gd name="T7" fmla="*/ 2147483647 h 109"/>
                <a:gd name="T8" fmla="*/ 2147483647 w 44"/>
                <a:gd name="T9" fmla="*/ 2147483647 h 109"/>
                <a:gd name="T10" fmla="*/ 2147483647 w 44"/>
                <a:gd name="T11" fmla="*/ 2147483647 h 109"/>
                <a:gd name="T12" fmla="*/ 2147483647 w 44"/>
                <a:gd name="T13" fmla="*/ 0 h 1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4"/>
                <a:gd name="T22" fmla="*/ 0 h 109"/>
                <a:gd name="T23" fmla="*/ 44 w 44"/>
                <a:gd name="T24" fmla="*/ 109 h 1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4" h="109">
                  <a:moveTo>
                    <a:pt x="3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4"/>
                    <a:pt x="40" y="0"/>
                    <a:pt x="35" y="0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 sz="1181"/>
            </a:p>
          </p:txBody>
        </p:sp>
        <p:sp>
          <p:nvSpPr>
            <p:cNvPr id="22" name="淘宝网chenying0907出品 124"/>
            <p:cNvSpPr>
              <a:spLocks noChangeArrowheads="1"/>
            </p:cNvSpPr>
            <p:nvPr/>
          </p:nvSpPr>
          <p:spPr bwMode="auto">
            <a:xfrm>
              <a:off x="400172" y="315449"/>
              <a:ext cx="127983" cy="493904"/>
            </a:xfrm>
            <a:custGeom>
              <a:avLst/>
              <a:gdLst>
                <a:gd name="T0" fmla="*/ 2147483647 w 44"/>
                <a:gd name="T1" fmla="*/ 0 h 169"/>
                <a:gd name="T2" fmla="*/ 2147483647 w 44"/>
                <a:gd name="T3" fmla="*/ 0 h 169"/>
                <a:gd name="T4" fmla="*/ 0 w 44"/>
                <a:gd name="T5" fmla="*/ 2147483647 h 169"/>
                <a:gd name="T6" fmla="*/ 0 w 44"/>
                <a:gd name="T7" fmla="*/ 2147483647 h 169"/>
                <a:gd name="T8" fmla="*/ 2147483647 w 44"/>
                <a:gd name="T9" fmla="*/ 2147483647 h 169"/>
                <a:gd name="T10" fmla="*/ 2147483647 w 44"/>
                <a:gd name="T11" fmla="*/ 2147483647 h 169"/>
                <a:gd name="T12" fmla="*/ 2147483647 w 44"/>
                <a:gd name="T13" fmla="*/ 0 h 1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4"/>
                <a:gd name="T22" fmla="*/ 0 h 169"/>
                <a:gd name="T23" fmla="*/ 44 w 44"/>
                <a:gd name="T24" fmla="*/ 169 h 16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4" h="169">
                  <a:moveTo>
                    <a:pt x="3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44" y="169"/>
                    <a:pt x="44" y="169"/>
                    <a:pt x="44" y="16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  <a:headEnd/>
              <a:tailEnd/>
            </a:ln>
          </p:spPr>
          <p:txBody>
            <a:bodyPr/>
            <a:lstStyle/>
            <a:p>
              <a:endParaRPr lang="zh-CN" altLang="en-US" sz="1181"/>
            </a:p>
          </p:txBody>
        </p:sp>
      </p:grpSp>
    </p:spTree>
    <p:extLst>
      <p:ext uri="{BB962C8B-B14F-4D97-AF65-F5344CB8AC3E}">
        <p14:creationId xmlns:p14="http://schemas.microsoft.com/office/powerpoint/2010/main" val="97101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/>
      <p:bldP spid="9" grpId="0" animBg="1"/>
      <p:bldP spid="10" grpId="0"/>
      <p:bldP spid="11" grpId="0" animBg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淘宝网chenying0907出品 3"/>
          <p:cNvGrpSpPr>
            <a:grpSpLocks/>
          </p:cNvGrpSpPr>
          <p:nvPr/>
        </p:nvGrpSpPr>
        <p:grpSpPr bwMode="auto">
          <a:xfrm>
            <a:off x="3151318" y="1259389"/>
            <a:ext cx="2852077" cy="2823509"/>
            <a:chOff x="0" y="0"/>
            <a:chExt cx="3803738" cy="3765566"/>
          </a:xfrm>
        </p:grpSpPr>
        <p:sp>
          <p:nvSpPr>
            <p:cNvPr id="27" name="淘宝网chenying0907出品 32"/>
            <p:cNvSpPr>
              <a:spLocks noChangeArrowheads="1"/>
            </p:cNvSpPr>
            <p:nvPr/>
          </p:nvSpPr>
          <p:spPr bwMode="auto">
            <a:xfrm rot="8100000">
              <a:off x="1149886" y="0"/>
              <a:ext cx="1491063" cy="1491063"/>
            </a:xfrm>
            <a:custGeom>
              <a:avLst/>
              <a:gdLst>
                <a:gd name="T0" fmla="*/ 0 w 1712686"/>
                <a:gd name="T1" fmla="*/ 745740 h 1712686"/>
                <a:gd name="T2" fmla="*/ 0 w 1712686"/>
                <a:gd name="T3" fmla="*/ 372870 h 1712686"/>
                <a:gd name="T4" fmla="*/ 372870 w 1712686"/>
                <a:gd name="T5" fmla="*/ 0 h 1712686"/>
                <a:gd name="T6" fmla="*/ 745740 w 1712686"/>
                <a:gd name="T7" fmla="*/ 0 h 1712686"/>
                <a:gd name="T8" fmla="*/ 745740 w 1712686"/>
                <a:gd name="T9" fmla="*/ 372870 h 1712686"/>
                <a:gd name="T10" fmla="*/ 372870 w 1712686"/>
                <a:gd name="T11" fmla="*/ 745740 h 17126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12686"/>
                <a:gd name="T19" fmla="*/ 0 h 1712686"/>
                <a:gd name="T20" fmla="*/ 1712686 w 1712686"/>
                <a:gd name="T21" fmla="*/ 1712686 h 17126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12686" h="1712686">
                  <a:moveTo>
                    <a:pt x="0" y="1712686"/>
                  </a:moveTo>
                  <a:lnTo>
                    <a:pt x="0" y="856343"/>
                  </a:lnTo>
                  <a:cubicBezTo>
                    <a:pt x="0" y="383398"/>
                    <a:pt x="383398" y="0"/>
                    <a:pt x="856343" y="0"/>
                  </a:cubicBezTo>
                  <a:lnTo>
                    <a:pt x="1712686" y="0"/>
                  </a:lnTo>
                  <a:lnTo>
                    <a:pt x="1712686" y="856343"/>
                  </a:lnTo>
                  <a:cubicBezTo>
                    <a:pt x="1712686" y="1329288"/>
                    <a:pt x="1329288" y="1712686"/>
                    <a:pt x="856343" y="1712686"/>
                  </a:cubicBezTo>
                  <a:lnTo>
                    <a:pt x="0" y="171268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181">
                <a:solidFill>
                  <a:schemeClr val="tx2"/>
                </a:solidFill>
              </a:endParaRPr>
            </a:p>
          </p:txBody>
        </p:sp>
        <p:sp>
          <p:nvSpPr>
            <p:cNvPr id="28" name="淘宝网chenying0907出品 23"/>
            <p:cNvSpPr>
              <a:spLocks noChangeArrowheads="1"/>
            </p:cNvSpPr>
            <p:nvPr/>
          </p:nvSpPr>
          <p:spPr bwMode="auto">
            <a:xfrm rot="2700000">
              <a:off x="2312674" y="1137250"/>
              <a:ext cx="1491063" cy="1491063"/>
            </a:xfrm>
            <a:custGeom>
              <a:avLst/>
              <a:gdLst>
                <a:gd name="T0" fmla="*/ 0 w 1712686"/>
                <a:gd name="T1" fmla="*/ 745740 h 1712686"/>
                <a:gd name="T2" fmla="*/ 0 w 1712686"/>
                <a:gd name="T3" fmla="*/ 372870 h 1712686"/>
                <a:gd name="T4" fmla="*/ 372870 w 1712686"/>
                <a:gd name="T5" fmla="*/ 0 h 1712686"/>
                <a:gd name="T6" fmla="*/ 745740 w 1712686"/>
                <a:gd name="T7" fmla="*/ 0 h 1712686"/>
                <a:gd name="T8" fmla="*/ 745740 w 1712686"/>
                <a:gd name="T9" fmla="*/ 372870 h 1712686"/>
                <a:gd name="T10" fmla="*/ 372870 w 1712686"/>
                <a:gd name="T11" fmla="*/ 745740 h 17126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12686"/>
                <a:gd name="T19" fmla="*/ 0 h 1712686"/>
                <a:gd name="T20" fmla="*/ 1712686 w 1712686"/>
                <a:gd name="T21" fmla="*/ 1712686 h 17126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12686" h="1712686">
                  <a:moveTo>
                    <a:pt x="0" y="1712686"/>
                  </a:moveTo>
                  <a:lnTo>
                    <a:pt x="0" y="856343"/>
                  </a:lnTo>
                  <a:cubicBezTo>
                    <a:pt x="0" y="383398"/>
                    <a:pt x="383398" y="0"/>
                    <a:pt x="856343" y="0"/>
                  </a:cubicBezTo>
                  <a:lnTo>
                    <a:pt x="1712686" y="0"/>
                  </a:lnTo>
                  <a:lnTo>
                    <a:pt x="1712686" y="856343"/>
                  </a:lnTo>
                  <a:cubicBezTo>
                    <a:pt x="1712686" y="1329288"/>
                    <a:pt x="1329288" y="1712686"/>
                    <a:pt x="856343" y="1712686"/>
                  </a:cubicBezTo>
                  <a:lnTo>
                    <a:pt x="0" y="171268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181">
                <a:solidFill>
                  <a:schemeClr val="tx2"/>
                </a:solidFill>
              </a:endParaRPr>
            </a:p>
          </p:txBody>
        </p:sp>
        <p:sp>
          <p:nvSpPr>
            <p:cNvPr id="29" name="淘宝网chenying0907出品 17"/>
            <p:cNvSpPr>
              <a:spLocks noChangeArrowheads="1"/>
            </p:cNvSpPr>
            <p:nvPr/>
          </p:nvSpPr>
          <p:spPr bwMode="auto">
            <a:xfrm rot="2700000">
              <a:off x="0" y="1137250"/>
              <a:ext cx="1491063" cy="1491063"/>
            </a:xfrm>
            <a:custGeom>
              <a:avLst/>
              <a:gdLst>
                <a:gd name="T0" fmla="*/ 0 w 1712686"/>
                <a:gd name="T1" fmla="*/ 745740 h 1712686"/>
                <a:gd name="T2" fmla="*/ 0 w 1712686"/>
                <a:gd name="T3" fmla="*/ 372870 h 1712686"/>
                <a:gd name="T4" fmla="*/ 372870 w 1712686"/>
                <a:gd name="T5" fmla="*/ 0 h 1712686"/>
                <a:gd name="T6" fmla="*/ 745740 w 1712686"/>
                <a:gd name="T7" fmla="*/ 0 h 1712686"/>
                <a:gd name="T8" fmla="*/ 745740 w 1712686"/>
                <a:gd name="T9" fmla="*/ 372870 h 1712686"/>
                <a:gd name="T10" fmla="*/ 372870 w 1712686"/>
                <a:gd name="T11" fmla="*/ 745740 h 17126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12686"/>
                <a:gd name="T19" fmla="*/ 0 h 1712686"/>
                <a:gd name="T20" fmla="*/ 1712686 w 1712686"/>
                <a:gd name="T21" fmla="*/ 1712686 h 17126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12686" h="1712686">
                  <a:moveTo>
                    <a:pt x="0" y="1712686"/>
                  </a:moveTo>
                  <a:lnTo>
                    <a:pt x="0" y="856343"/>
                  </a:lnTo>
                  <a:cubicBezTo>
                    <a:pt x="0" y="383398"/>
                    <a:pt x="383398" y="0"/>
                    <a:pt x="856343" y="0"/>
                  </a:cubicBezTo>
                  <a:lnTo>
                    <a:pt x="1712686" y="0"/>
                  </a:lnTo>
                  <a:lnTo>
                    <a:pt x="1712686" y="856343"/>
                  </a:lnTo>
                  <a:cubicBezTo>
                    <a:pt x="1712686" y="1329288"/>
                    <a:pt x="1329288" y="1712686"/>
                    <a:pt x="856343" y="1712686"/>
                  </a:cubicBezTo>
                  <a:lnTo>
                    <a:pt x="0" y="171268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181">
                <a:solidFill>
                  <a:schemeClr val="tx2"/>
                </a:solidFill>
              </a:endParaRPr>
            </a:p>
          </p:txBody>
        </p:sp>
        <p:sp>
          <p:nvSpPr>
            <p:cNvPr id="30" name="淘宝网chenying0907出品 12"/>
            <p:cNvSpPr>
              <a:spLocks noChangeArrowheads="1"/>
            </p:cNvSpPr>
            <p:nvPr/>
          </p:nvSpPr>
          <p:spPr bwMode="auto">
            <a:xfrm rot="8100000">
              <a:off x="1149886" y="2274503"/>
              <a:ext cx="1491063" cy="1491063"/>
            </a:xfrm>
            <a:custGeom>
              <a:avLst/>
              <a:gdLst>
                <a:gd name="T0" fmla="*/ 0 w 1712686"/>
                <a:gd name="T1" fmla="*/ 745740 h 1712686"/>
                <a:gd name="T2" fmla="*/ 0 w 1712686"/>
                <a:gd name="T3" fmla="*/ 372870 h 1712686"/>
                <a:gd name="T4" fmla="*/ 372870 w 1712686"/>
                <a:gd name="T5" fmla="*/ 0 h 1712686"/>
                <a:gd name="T6" fmla="*/ 745740 w 1712686"/>
                <a:gd name="T7" fmla="*/ 0 h 1712686"/>
                <a:gd name="T8" fmla="*/ 745740 w 1712686"/>
                <a:gd name="T9" fmla="*/ 372870 h 1712686"/>
                <a:gd name="T10" fmla="*/ 372870 w 1712686"/>
                <a:gd name="T11" fmla="*/ 745740 h 17126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12686"/>
                <a:gd name="T19" fmla="*/ 0 h 1712686"/>
                <a:gd name="T20" fmla="*/ 1712686 w 1712686"/>
                <a:gd name="T21" fmla="*/ 1712686 h 17126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12686" h="1712686">
                  <a:moveTo>
                    <a:pt x="0" y="1712686"/>
                  </a:moveTo>
                  <a:lnTo>
                    <a:pt x="0" y="856343"/>
                  </a:lnTo>
                  <a:cubicBezTo>
                    <a:pt x="0" y="383398"/>
                    <a:pt x="383398" y="0"/>
                    <a:pt x="856343" y="0"/>
                  </a:cubicBezTo>
                  <a:lnTo>
                    <a:pt x="1712686" y="0"/>
                  </a:lnTo>
                  <a:lnTo>
                    <a:pt x="1712686" y="856343"/>
                  </a:lnTo>
                  <a:cubicBezTo>
                    <a:pt x="1712686" y="1329288"/>
                    <a:pt x="1329288" y="1712686"/>
                    <a:pt x="856343" y="1712686"/>
                  </a:cubicBezTo>
                  <a:lnTo>
                    <a:pt x="0" y="171268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 sz="1181">
                <a:solidFill>
                  <a:schemeClr val="tx2"/>
                </a:solidFill>
              </a:endParaRPr>
            </a:p>
          </p:txBody>
        </p:sp>
        <p:grpSp>
          <p:nvGrpSpPr>
            <p:cNvPr id="31" name="淘宝网chenying0907出品 55"/>
            <p:cNvGrpSpPr>
              <a:grpSpLocks/>
            </p:cNvGrpSpPr>
            <p:nvPr/>
          </p:nvGrpSpPr>
          <p:grpSpPr bwMode="auto">
            <a:xfrm>
              <a:off x="1575364" y="2714549"/>
              <a:ext cx="640107" cy="610970"/>
              <a:chOff x="0" y="0"/>
              <a:chExt cx="334126" cy="318917"/>
            </a:xfrm>
          </p:grpSpPr>
          <p:sp>
            <p:nvSpPr>
              <p:cNvPr id="43" name="淘宝网chenying0907出品 52"/>
              <p:cNvSpPr>
                <a:spLocks noChangeArrowheads="1"/>
              </p:cNvSpPr>
              <p:nvPr/>
            </p:nvSpPr>
            <p:spPr bwMode="auto">
              <a:xfrm>
                <a:off x="204597" y="0"/>
                <a:ext cx="129529" cy="131001"/>
              </a:xfrm>
              <a:custGeom>
                <a:avLst/>
                <a:gdLst>
                  <a:gd name="T0" fmla="*/ 2147483647 w 112"/>
                  <a:gd name="T1" fmla="*/ 2147483647 h 113"/>
                  <a:gd name="T2" fmla="*/ 2147483647 w 112"/>
                  <a:gd name="T3" fmla="*/ 2147483647 h 113"/>
                  <a:gd name="T4" fmla="*/ 2147483647 w 112"/>
                  <a:gd name="T5" fmla="*/ 2147483647 h 113"/>
                  <a:gd name="T6" fmla="*/ 2147483647 w 112"/>
                  <a:gd name="T7" fmla="*/ 0 h 113"/>
                  <a:gd name="T8" fmla="*/ 0 w 112"/>
                  <a:gd name="T9" fmla="*/ 2147483647 h 113"/>
                  <a:gd name="T10" fmla="*/ 2147483647 w 112"/>
                  <a:gd name="T11" fmla="*/ 2147483647 h 113"/>
                  <a:gd name="T12" fmla="*/ 2147483647 w 112"/>
                  <a:gd name="T13" fmla="*/ 2147483647 h 113"/>
                  <a:gd name="T14" fmla="*/ 2147483647 w 112"/>
                  <a:gd name="T15" fmla="*/ 2147483647 h 113"/>
                  <a:gd name="T16" fmla="*/ 2147483647 w 112"/>
                  <a:gd name="T17" fmla="*/ 2147483647 h 1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2"/>
                  <a:gd name="T28" fmla="*/ 0 h 113"/>
                  <a:gd name="T29" fmla="*/ 112 w 112"/>
                  <a:gd name="T30" fmla="*/ 113 h 11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2" h="113">
                    <a:moveTo>
                      <a:pt x="25" y="104"/>
                    </a:moveTo>
                    <a:cubicBezTo>
                      <a:pt x="34" y="110"/>
                      <a:pt x="44" y="113"/>
                      <a:pt x="56" y="113"/>
                    </a:cubicBezTo>
                    <a:cubicBezTo>
                      <a:pt x="87" y="113"/>
                      <a:pt x="112" y="88"/>
                      <a:pt x="112" y="57"/>
                    </a:cubicBezTo>
                    <a:cubicBezTo>
                      <a:pt x="112" y="26"/>
                      <a:pt x="87" y="0"/>
                      <a:pt x="56" y="0"/>
                    </a:cubicBezTo>
                    <a:cubicBezTo>
                      <a:pt x="27" y="0"/>
                      <a:pt x="4" y="21"/>
                      <a:pt x="0" y="49"/>
                    </a:cubicBezTo>
                    <a:cubicBezTo>
                      <a:pt x="56" y="49"/>
                      <a:pt x="56" y="49"/>
                      <a:pt x="56" y="49"/>
                    </a:cubicBezTo>
                    <a:cubicBezTo>
                      <a:pt x="74" y="49"/>
                      <a:pt x="74" y="49"/>
                      <a:pt x="74" y="49"/>
                    </a:cubicBezTo>
                    <a:cubicBezTo>
                      <a:pt x="62" y="63"/>
                      <a:pt x="62" y="63"/>
                      <a:pt x="62" y="63"/>
                    </a:cubicBezTo>
                    <a:lnTo>
                      <a:pt x="25" y="1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181">
                  <a:solidFill>
                    <a:schemeClr val="tx2"/>
                  </a:solidFill>
                </a:endParaRPr>
              </a:p>
            </p:txBody>
          </p:sp>
          <p:sp>
            <p:nvSpPr>
              <p:cNvPr id="44" name="淘宝网chenying0907出品 53"/>
              <p:cNvSpPr>
                <a:spLocks noChangeArrowheads="1"/>
              </p:cNvSpPr>
              <p:nvPr/>
            </p:nvSpPr>
            <p:spPr bwMode="auto">
              <a:xfrm>
                <a:off x="0" y="65746"/>
                <a:ext cx="269362" cy="253171"/>
              </a:xfrm>
              <a:custGeom>
                <a:avLst/>
                <a:gdLst>
                  <a:gd name="T0" fmla="*/ 2147483647 w 232"/>
                  <a:gd name="T1" fmla="*/ 2147483647 h 218"/>
                  <a:gd name="T2" fmla="*/ 2147483647 w 232"/>
                  <a:gd name="T3" fmla="*/ 2147483647 h 218"/>
                  <a:gd name="T4" fmla="*/ 2147483647 w 232"/>
                  <a:gd name="T5" fmla="*/ 2147483647 h 218"/>
                  <a:gd name="T6" fmla="*/ 2147483647 w 232"/>
                  <a:gd name="T7" fmla="*/ 2147483647 h 218"/>
                  <a:gd name="T8" fmla="*/ 2147483647 w 232"/>
                  <a:gd name="T9" fmla="*/ 2147483647 h 218"/>
                  <a:gd name="T10" fmla="*/ 2147483647 w 232"/>
                  <a:gd name="T11" fmla="*/ 2147483647 h 218"/>
                  <a:gd name="T12" fmla="*/ 2147483647 w 232"/>
                  <a:gd name="T13" fmla="*/ 2147483647 h 218"/>
                  <a:gd name="T14" fmla="*/ 2147483647 w 232"/>
                  <a:gd name="T15" fmla="*/ 2147483647 h 218"/>
                  <a:gd name="T16" fmla="*/ 2147483647 w 232"/>
                  <a:gd name="T17" fmla="*/ 2147483647 h 218"/>
                  <a:gd name="T18" fmla="*/ 2147483647 w 232"/>
                  <a:gd name="T19" fmla="*/ 2147483647 h 218"/>
                  <a:gd name="T20" fmla="*/ 2147483647 w 232"/>
                  <a:gd name="T21" fmla="*/ 2147483647 h 218"/>
                  <a:gd name="T22" fmla="*/ 2147483647 w 232"/>
                  <a:gd name="T23" fmla="*/ 0 h 218"/>
                  <a:gd name="T24" fmla="*/ 2147483647 w 232"/>
                  <a:gd name="T25" fmla="*/ 0 h 218"/>
                  <a:gd name="T26" fmla="*/ 0 w 232"/>
                  <a:gd name="T27" fmla="*/ 0 h 218"/>
                  <a:gd name="T28" fmla="*/ 2147483647 w 232"/>
                  <a:gd name="T29" fmla="*/ 2147483647 h 21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32"/>
                  <a:gd name="T46" fmla="*/ 0 h 218"/>
                  <a:gd name="T47" fmla="*/ 232 w 232"/>
                  <a:gd name="T48" fmla="*/ 218 h 21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32" h="218">
                    <a:moveTo>
                      <a:pt x="103" y="117"/>
                    </a:moveTo>
                    <a:cubicBezTo>
                      <a:pt x="103" y="123"/>
                      <a:pt x="103" y="123"/>
                      <a:pt x="103" y="123"/>
                    </a:cubicBezTo>
                    <a:cubicBezTo>
                      <a:pt x="103" y="130"/>
                      <a:pt x="103" y="130"/>
                      <a:pt x="103" y="130"/>
                    </a:cubicBezTo>
                    <a:cubicBezTo>
                      <a:pt x="103" y="200"/>
                      <a:pt x="103" y="200"/>
                      <a:pt x="103" y="200"/>
                    </a:cubicBezTo>
                    <a:cubicBezTo>
                      <a:pt x="88" y="202"/>
                      <a:pt x="76" y="210"/>
                      <a:pt x="76" y="218"/>
                    </a:cubicBezTo>
                    <a:cubicBezTo>
                      <a:pt x="152" y="218"/>
                      <a:pt x="152" y="218"/>
                      <a:pt x="152" y="218"/>
                    </a:cubicBezTo>
                    <a:cubicBezTo>
                      <a:pt x="152" y="210"/>
                      <a:pt x="142" y="203"/>
                      <a:pt x="128" y="200"/>
                    </a:cubicBezTo>
                    <a:cubicBezTo>
                      <a:pt x="128" y="130"/>
                      <a:pt x="128" y="130"/>
                      <a:pt x="128" y="130"/>
                    </a:cubicBezTo>
                    <a:cubicBezTo>
                      <a:pt x="128" y="123"/>
                      <a:pt x="128" y="123"/>
                      <a:pt x="128" y="123"/>
                    </a:cubicBezTo>
                    <a:cubicBezTo>
                      <a:pt x="128" y="117"/>
                      <a:pt x="128" y="117"/>
                      <a:pt x="128" y="117"/>
                    </a:cubicBezTo>
                    <a:cubicBezTo>
                      <a:pt x="194" y="42"/>
                      <a:pt x="194" y="42"/>
                      <a:pt x="194" y="42"/>
                    </a:cubicBezTo>
                    <a:cubicBezTo>
                      <a:pt x="232" y="0"/>
                      <a:pt x="232" y="0"/>
                      <a:pt x="232" y="0"/>
                    </a:cubicBezTo>
                    <a:cubicBezTo>
                      <a:pt x="175" y="0"/>
                      <a:pt x="175" y="0"/>
                      <a:pt x="17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3" y="11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181">
                  <a:solidFill>
                    <a:schemeClr val="tx2"/>
                  </a:solidFill>
                </a:endParaRPr>
              </a:p>
            </p:txBody>
          </p:sp>
        </p:grpSp>
        <p:sp>
          <p:nvSpPr>
            <p:cNvPr id="32" name="淘宝网chenying0907出品 76"/>
            <p:cNvSpPr>
              <a:spLocks noChangeArrowheads="1"/>
            </p:cNvSpPr>
            <p:nvPr/>
          </p:nvSpPr>
          <p:spPr bwMode="auto">
            <a:xfrm>
              <a:off x="443206" y="1596910"/>
              <a:ext cx="604650" cy="571745"/>
            </a:xfrm>
            <a:custGeom>
              <a:avLst/>
              <a:gdLst>
                <a:gd name="T0" fmla="*/ 2147483647 w 249"/>
                <a:gd name="T1" fmla="*/ 2147483647 h 235"/>
                <a:gd name="T2" fmla="*/ 2147483647 w 249"/>
                <a:gd name="T3" fmla="*/ 2147483647 h 235"/>
                <a:gd name="T4" fmla="*/ 2147483647 w 249"/>
                <a:gd name="T5" fmla="*/ 2147483647 h 235"/>
                <a:gd name="T6" fmla="*/ 2147483647 w 249"/>
                <a:gd name="T7" fmla="*/ 2147483647 h 235"/>
                <a:gd name="T8" fmla="*/ 2147483647 w 249"/>
                <a:gd name="T9" fmla="*/ 2147483647 h 235"/>
                <a:gd name="T10" fmla="*/ 2147483647 w 249"/>
                <a:gd name="T11" fmla="*/ 2147483647 h 235"/>
                <a:gd name="T12" fmla="*/ 2147483647 w 249"/>
                <a:gd name="T13" fmla="*/ 2147483647 h 235"/>
                <a:gd name="T14" fmla="*/ 2147483647 w 249"/>
                <a:gd name="T15" fmla="*/ 2147483647 h 235"/>
                <a:gd name="T16" fmla="*/ 2147483647 w 249"/>
                <a:gd name="T17" fmla="*/ 2147483647 h 235"/>
                <a:gd name="T18" fmla="*/ 2147483647 w 249"/>
                <a:gd name="T19" fmla="*/ 2147483647 h 235"/>
                <a:gd name="T20" fmla="*/ 2147483647 w 249"/>
                <a:gd name="T21" fmla="*/ 2147483647 h 235"/>
                <a:gd name="T22" fmla="*/ 2147483647 w 249"/>
                <a:gd name="T23" fmla="*/ 2147483647 h 235"/>
                <a:gd name="T24" fmla="*/ 2147483647 w 249"/>
                <a:gd name="T25" fmla="*/ 2147483647 h 235"/>
                <a:gd name="T26" fmla="*/ 2147483647 w 249"/>
                <a:gd name="T27" fmla="*/ 2147483647 h 235"/>
                <a:gd name="T28" fmla="*/ 2147483647 w 249"/>
                <a:gd name="T29" fmla="*/ 2147483647 h 235"/>
                <a:gd name="T30" fmla="*/ 2147483647 w 249"/>
                <a:gd name="T31" fmla="*/ 2147483647 h 235"/>
                <a:gd name="T32" fmla="*/ 2147483647 w 249"/>
                <a:gd name="T33" fmla="*/ 2147483647 h 235"/>
                <a:gd name="T34" fmla="*/ 2147483647 w 249"/>
                <a:gd name="T35" fmla="*/ 2147483647 h 235"/>
                <a:gd name="T36" fmla="*/ 2147483647 w 249"/>
                <a:gd name="T37" fmla="*/ 2147483647 h 235"/>
                <a:gd name="T38" fmla="*/ 2147483647 w 249"/>
                <a:gd name="T39" fmla="*/ 2147483647 h 235"/>
                <a:gd name="T40" fmla="*/ 2147483647 w 249"/>
                <a:gd name="T41" fmla="*/ 2147483647 h 235"/>
                <a:gd name="T42" fmla="*/ 2147483647 w 249"/>
                <a:gd name="T43" fmla="*/ 2147483647 h 235"/>
                <a:gd name="T44" fmla="*/ 2147483647 w 249"/>
                <a:gd name="T45" fmla="*/ 2147483647 h 235"/>
                <a:gd name="T46" fmla="*/ 2147483647 w 249"/>
                <a:gd name="T47" fmla="*/ 2147483647 h 235"/>
                <a:gd name="T48" fmla="*/ 2147483647 w 249"/>
                <a:gd name="T49" fmla="*/ 2147483647 h 235"/>
                <a:gd name="T50" fmla="*/ 2147483647 w 249"/>
                <a:gd name="T51" fmla="*/ 2147483647 h 235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49"/>
                <a:gd name="T79" fmla="*/ 0 h 235"/>
                <a:gd name="T80" fmla="*/ 249 w 249"/>
                <a:gd name="T81" fmla="*/ 235 h 235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49" h="235">
                  <a:moveTo>
                    <a:pt x="35" y="189"/>
                  </a:moveTo>
                  <a:cubicBezTo>
                    <a:pt x="61" y="192"/>
                    <a:pt x="83" y="165"/>
                    <a:pt x="104" y="154"/>
                  </a:cubicBezTo>
                  <a:cubicBezTo>
                    <a:pt x="106" y="153"/>
                    <a:pt x="114" y="148"/>
                    <a:pt x="116" y="152"/>
                  </a:cubicBezTo>
                  <a:cubicBezTo>
                    <a:pt x="118" y="156"/>
                    <a:pt x="117" y="162"/>
                    <a:pt x="117" y="165"/>
                  </a:cubicBezTo>
                  <a:cubicBezTo>
                    <a:pt x="117" y="175"/>
                    <a:pt x="116" y="184"/>
                    <a:pt x="116" y="194"/>
                  </a:cubicBezTo>
                  <a:cubicBezTo>
                    <a:pt x="115" y="205"/>
                    <a:pt x="115" y="223"/>
                    <a:pt x="114" y="235"/>
                  </a:cubicBezTo>
                  <a:cubicBezTo>
                    <a:pt x="135" y="235"/>
                    <a:pt x="135" y="235"/>
                    <a:pt x="135" y="235"/>
                  </a:cubicBezTo>
                  <a:cubicBezTo>
                    <a:pt x="134" y="223"/>
                    <a:pt x="134" y="205"/>
                    <a:pt x="133" y="194"/>
                  </a:cubicBezTo>
                  <a:cubicBezTo>
                    <a:pt x="133" y="184"/>
                    <a:pt x="132" y="175"/>
                    <a:pt x="132" y="165"/>
                  </a:cubicBezTo>
                  <a:cubicBezTo>
                    <a:pt x="132" y="162"/>
                    <a:pt x="131" y="156"/>
                    <a:pt x="133" y="152"/>
                  </a:cubicBezTo>
                  <a:cubicBezTo>
                    <a:pt x="135" y="148"/>
                    <a:pt x="143" y="153"/>
                    <a:pt x="145" y="154"/>
                  </a:cubicBezTo>
                  <a:cubicBezTo>
                    <a:pt x="166" y="165"/>
                    <a:pt x="188" y="192"/>
                    <a:pt x="213" y="189"/>
                  </a:cubicBezTo>
                  <a:cubicBezTo>
                    <a:pt x="228" y="187"/>
                    <a:pt x="236" y="175"/>
                    <a:pt x="241" y="162"/>
                  </a:cubicBezTo>
                  <a:cubicBezTo>
                    <a:pt x="249" y="138"/>
                    <a:pt x="249" y="92"/>
                    <a:pt x="224" y="77"/>
                  </a:cubicBezTo>
                  <a:cubicBezTo>
                    <a:pt x="185" y="53"/>
                    <a:pt x="172" y="128"/>
                    <a:pt x="139" y="131"/>
                  </a:cubicBezTo>
                  <a:cubicBezTo>
                    <a:pt x="132" y="131"/>
                    <a:pt x="133" y="129"/>
                    <a:pt x="135" y="123"/>
                  </a:cubicBezTo>
                  <a:cubicBezTo>
                    <a:pt x="138" y="113"/>
                    <a:pt x="144" y="103"/>
                    <a:pt x="150" y="94"/>
                  </a:cubicBezTo>
                  <a:cubicBezTo>
                    <a:pt x="164" y="76"/>
                    <a:pt x="182" y="53"/>
                    <a:pt x="178" y="29"/>
                  </a:cubicBezTo>
                  <a:cubicBezTo>
                    <a:pt x="175" y="6"/>
                    <a:pt x="148" y="0"/>
                    <a:pt x="124" y="1"/>
                  </a:cubicBezTo>
                  <a:cubicBezTo>
                    <a:pt x="101" y="0"/>
                    <a:pt x="74" y="6"/>
                    <a:pt x="71" y="29"/>
                  </a:cubicBezTo>
                  <a:cubicBezTo>
                    <a:pt x="67" y="53"/>
                    <a:pt x="85" y="76"/>
                    <a:pt x="99" y="94"/>
                  </a:cubicBezTo>
                  <a:cubicBezTo>
                    <a:pt x="105" y="103"/>
                    <a:pt x="111" y="113"/>
                    <a:pt x="114" y="123"/>
                  </a:cubicBezTo>
                  <a:cubicBezTo>
                    <a:pt x="116" y="129"/>
                    <a:pt x="117" y="131"/>
                    <a:pt x="110" y="131"/>
                  </a:cubicBezTo>
                  <a:cubicBezTo>
                    <a:pt x="77" y="128"/>
                    <a:pt x="64" y="53"/>
                    <a:pt x="25" y="77"/>
                  </a:cubicBezTo>
                  <a:cubicBezTo>
                    <a:pt x="0" y="92"/>
                    <a:pt x="0" y="138"/>
                    <a:pt x="8" y="162"/>
                  </a:cubicBezTo>
                  <a:cubicBezTo>
                    <a:pt x="13" y="175"/>
                    <a:pt x="21" y="187"/>
                    <a:pt x="35" y="189"/>
                  </a:cubicBezTo>
                  <a:close/>
                </a:path>
              </a:pathLst>
            </a:custGeom>
            <a:solidFill>
              <a:srgbClr val="F3F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1">
                <a:solidFill>
                  <a:schemeClr val="tx2"/>
                </a:solidFill>
              </a:endParaRPr>
            </a:p>
          </p:txBody>
        </p:sp>
        <p:sp>
          <p:nvSpPr>
            <p:cNvPr id="33" name="淘宝网chenying0907出品 111"/>
            <p:cNvSpPr>
              <a:spLocks noChangeArrowheads="1"/>
            </p:cNvSpPr>
            <p:nvPr/>
          </p:nvSpPr>
          <p:spPr bwMode="auto">
            <a:xfrm>
              <a:off x="2805254" y="1645056"/>
              <a:ext cx="505904" cy="475453"/>
            </a:xfrm>
            <a:custGeom>
              <a:avLst/>
              <a:gdLst>
                <a:gd name="T0" fmla="*/ 2147483647 w 91"/>
                <a:gd name="T1" fmla="*/ 2147483647 h 86"/>
                <a:gd name="T2" fmla="*/ 2147483647 w 91"/>
                <a:gd name="T3" fmla="*/ 2147483647 h 86"/>
                <a:gd name="T4" fmla="*/ 2147483647 w 91"/>
                <a:gd name="T5" fmla="*/ 2147483647 h 86"/>
                <a:gd name="T6" fmla="*/ 2147483647 w 91"/>
                <a:gd name="T7" fmla="*/ 2147483647 h 86"/>
                <a:gd name="T8" fmla="*/ 2147483647 w 91"/>
                <a:gd name="T9" fmla="*/ 2147483647 h 86"/>
                <a:gd name="T10" fmla="*/ 2147483647 w 91"/>
                <a:gd name="T11" fmla="*/ 2147483647 h 86"/>
                <a:gd name="T12" fmla="*/ 2147483647 w 91"/>
                <a:gd name="T13" fmla="*/ 2147483647 h 86"/>
                <a:gd name="T14" fmla="*/ 2147483647 w 91"/>
                <a:gd name="T15" fmla="*/ 2147483647 h 86"/>
                <a:gd name="T16" fmla="*/ 2147483647 w 91"/>
                <a:gd name="T17" fmla="*/ 2147483647 h 86"/>
                <a:gd name="T18" fmla="*/ 2147483647 w 91"/>
                <a:gd name="T19" fmla="*/ 2147483647 h 86"/>
                <a:gd name="T20" fmla="*/ 2147483647 w 91"/>
                <a:gd name="T21" fmla="*/ 2147483647 h 86"/>
                <a:gd name="T22" fmla="*/ 2147483647 w 91"/>
                <a:gd name="T23" fmla="*/ 2147483647 h 86"/>
                <a:gd name="T24" fmla="*/ 2147483647 w 91"/>
                <a:gd name="T25" fmla="*/ 2147483647 h 86"/>
                <a:gd name="T26" fmla="*/ 2147483647 w 91"/>
                <a:gd name="T27" fmla="*/ 0 h 86"/>
                <a:gd name="T28" fmla="*/ 2147483647 w 91"/>
                <a:gd name="T29" fmla="*/ 0 h 86"/>
                <a:gd name="T30" fmla="*/ 2147483647 w 91"/>
                <a:gd name="T31" fmla="*/ 0 h 86"/>
                <a:gd name="T32" fmla="*/ 2147483647 w 91"/>
                <a:gd name="T33" fmla="*/ 0 h 86"/>
                <a:gd name="T34" fmla="*/ 2147483647 w 91"/>
                <a:gd name="T35" fmla="*/ 2147483647 h 86"/>
                <a:gd name="T36" fmla="*/ 2147483647 w 91"/>
                <a:gd name="T37" fmla="*/ 2147483647 h 86"/>
                <a:gd name="T38" fmla="*/ 2147483647 w 91"/>
                <a:gd name="T39" fmla="*/ 2147483647 h 86"/>
                <a:gd name="T40" fmla="*/ 0 w 91"/>
                <a:gd name="T41" fmla="*/ 2147483647 h 86"/>
                <a:gd name="T42" fmla="*/ 2147483647 w 91"/>
                <a:gd name="T43" fmla="*/ 2147483647 h 8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1"/>
                <a:gd name="T67" fmla="*/ 0 h 86"/>
                <a:gd name="T68" fmla="*/ 91 w 91"/>
                <a:gd name="T69" fmla="*/ 86 h 8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1" h="86">
                  <a:moveTo>
                    <a:pt x="15" y="86"/>
                  </a:moveTo>
                  <a:cubicBezTo>
                    <a:pt x="24" y="86"/>
                    <a:pt x="31" y="79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80" y="55"/>
                    <a:pt x="78" y="55"/>
                    <a:pt x="76" y="55"/>
                  </a:cubicBezTo>
                  <a:cubicBezTo>
                    <a:pt x="67" y="55"/>
                    <a:pt x="60" y="62"/>
                    <a:pt x="60" y="71"/>
                  </a:cubicBezTo>
                  <a:cubicBezTo>
                    <a:pt x="60" y="79"/>
                    <a:pt x="67" y="86"/>
                    <a:pt x="76" y="86"/>
                  </a:cubicBezTo>
                  <a:cubicBezTo>
                    <a:pt x="84" y="86"/>
                    <a:pt x="91" y="79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5"/>
                    <a:pt x="17" y="55"/>
                    <a:pt x="15" y="55"/>
                  </a:cubicBezTo>
                  <a:cubicBezTo>
                    <a:pt x="7" y="55"/>
                    <a:pt x="0" y="62"/>
                    <a:pt x="0" y="71"/>
                  </a:cubicBezTo>
                  <a:cubicBezTo>
                    <a:pt x="0" y="79"/>
                    <a:pt x="7" y="86"/>
                    <a:pt x="15" y="86"/>
                  </a:cubicBezTo>
                  <a:close/>
                </a:path>
              </a:pathLst>
            </a:custGeom>
            <a:solidFill>
              <a:srgbClr val="F3F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181">
                <a:solidFill>
                  <a:schemeClr val="tx2"/>
                </a:solidFill>
              </a:endParaRPr>
            </a:p>
          </p:txBody>
        </p:sp>
        <p:grpSp>
          <p:nvGrpSpPr>
            <p:cNvPr id="34" name="淘宝网chenying0907出品 60"/>
            <p:cNvGrpSpPr>
              <a:grpSpLocks/>
            </p:cNvGrpSpPr>
            <p:nvPr/>
          </p:nvGrpSpPr>
          <p:grpSpPr bwMode="auto">
            <a:xfrm>
              <a:off x="1603329" y="455196"/>
              <a:ext cx="584177" cy="580670"/>
              <a:chOff x="0" y="0"/>
              <a:chExt cx="81446" cy="80957"/>
            </a:xfrm>
          </p:grpSpPr>
          <p:sp>
            <p:nvSpPr>
              <p:cNvPr id="35" name="淘宝网chenying0907出品 120"/>
              <p:cNvSpPr>
                <a:spLocks noChangeArrowheads="1"/>
              </p:cNvSpPr>
              <p:nvPr/>
            </p:nvSpPr>
            <p:spPr bwMode="auto">
              <a:xfrm>
                <a:off x="59367" y="44159"/>
                <a:ext cx="22079" cy="26494"/>
              </a:xfrm>
              <a:custGeom>
                <a:avLst/>
                <a:gdLst>
                  <a:gd name="T0" fmla="*/ 0 w 19"/>
                  <a:gd name="T1" fmla="*/ 0 h 23"/>
                  <a:gd name="T2" fmla="*/ 2147483647 w 19"/>
                  <a:gd name="T3" fmla="*/ 2147483647 h 23"/>
                  <a:gd name="T4" fmla="*/ 2147483647 w 19"/>
                  <a:gd name="T5" fmla="*/ 0 h 23"/>
                  <a:gd name="T6" fmla="*/ 0 w 19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23"/>
                  <a:gd name="T14" fmla="*/ 19 w 19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23">
                    <a:moveTo>
                      <a:pt x="0" y="0"/>
                    </a:moveTo>
                    <a:cubicBezTo>
                      <a:pt x="1" y="9"/>
                      <a:pt x="4" y="17"/>
                      <a:pt x="7" y="23"/>
                    </a:cubicBezTo>
                    <a:cubicBezTo>
                      <a:pt x="14" y="17"/>
                      <a:pt x="18" y="9"/>
                      <a:pt x="1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181">
                  <a:solidFill>
                    <a:schemeClr val="tx2"/>
                  </a:solidFill>
                </a:endParaRPr>
              </a:p>
            </p:txBody>
          </p:sp>
          <p:sp>
            <p:nvSpPr>
              <p:cNvPr id="36" name="淘宝网chenying0907出品 121"/>
              <p:cNvSpPr>
                <a:spLocks noChangeArrowheads="1"/>
              </p:cNvSpPr>
              <p:nvPr/>
            </p:nvSpPr>
            <p:spPr bwMode="auto">
              <a:xfrm>
                <a:off x="59367" y="10304"/>
                <a:ext cx="22079" cy="26494"/>
              </a:xfrm>
              <a:custGeom>
                <a:avLst/>
                <a:gdLst>
                  <a:gd name="T0" fmla="*/ 2147483647 w 19"/>
                  <a:gd name="T1" fmla="*/ 0 h 23"/>
                  <a:gd name="T2" fmla="*/ 0 w 19"/>
                  <a:gd name="T3" fmla="*/ 2147483647 h 23"/>
                  <a:gd name="T4" fmla="*/ 2147483647 w 19"/>
                  <a:gd name="T5" fmla="*/ 2147483647 h 23"/>
                  <a:gd name="T6" fmla="*/ 2147483647 w 19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9"/>
                  <a:gd name="T13" fmla="*/ 0 h 23"/>
                  <a:gd name="T14" fmla="*/ 19 w 19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9" h="23">
                    <a:moveTo>
                      <a:pt x="7" y="0"/>
                    </a:moveTo>
                    <a:cubicBezTo>
                      <a:pt x="4" y="6"/>
                      <a:pt x="1" y="14"/>
                      <a:pt x="0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8" y="14"/>
                      <a:pt x="14" y="6"/>
                      <a:pt x="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181">
                  <a:solidFill>
                    <a:schemeClr val="tx2"/>
                  </a:solidFill>
                </a:endParaRPr>
              </a:p>
            </p:txBody>
          </p:sp>
          <p:sp>
            <p:nvSpPr>
              <p:cNvPr id="37" name="淘宝网chenying0907出品 122"/>
              <p:cNvSpPr>
                <a:spLocks noChangeArrowheads="1"/>
              </p:cNvSpPr>
              <p:nvPr/>
            </p:nvSpPr>
            <p:spPr bwMode="auto">
              <a:xfrm>
                <a:off x="43176" y="0"/>
                <a:ext cx="19626" cy="36798"/>
              </a:xfrm>
              <a:custGeom>
                <a:avLst/>
                <a:gdLst>
                  <a:gd name="T0" fmla="*/ 0 w 17"/>
                  <a:gd name="T1" fmla="*/ 0 h 32"/>
                  <a:gd name="T2" fmla="*/ 0 w 17"/>
                  <a:gd name="T3" fmla="*/ 2147483647 h 32"/>
                  <a:gd name="T4" fmla="*/ 2147483647 w 17"/>
                  <a:gd name="T5" fmla="*/ 2147483647 h 32"/>
                  <a:gd name="T6" fmla="*/ 2147483647 w 17"/>
                  <a:gd name="T7" fmla="*/ 2147483647 h 32"/>
                  <a:gd name="T8" fmla="*/ 0 w 17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32"/>
                  <a:gd name="T17" fmla="*/ 17 w 17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32">
                    <a:moveTo>
                      <a:pt x="0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21"/>
                      <a:pt x="12" y="12"/>
                      <a:pt x="17" y="6"/>
                    </a:cubicBezTo>
                    <a:cubicBezTo>
                      <a:pt x="12" y="2"/>
                      <a:pt x="6" y="1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181">
                  <a:solidFill>
                    <a:schemeClr val="tx2"/>
                  </a:solidFill>
                </a:endParaRPr>
              </a:p>
            </p:txBody>
          </p:sp>
          <p:sp>
            <p:nvSpPr>
              <p:cNvPr id="38" name="淘宝网chenying0907出品 123"/>
              <p:cNvSpPr>
                <a:spLocks noChangeArrowheads="1"/>
              </p:cNvSpPr>
              <p:nvPr/>
            </p:nvSpPr>
            <p:spPr bwMode="auto">
              <a:xfrm>
                <a:off x="17663" y="44159"/>
                <a:ext cx="19626" cy="36798"/>
              </a:xfrm>
              <a:custGeom>
                <a:avLst/>
                <a:gdLst>
                  <a:gd name="T0" fmla="*/ 2147483647 w 17"/>
                  <a:gd name="T1" fmla="*/ 2147483647 h 32"/>
                  <a:gd name="T2" fmla="*/ 2147483647 w 17"/>
                  <a:gd name="T3" fmla="*/ 0 h 32"/>
                  <a:gd name="T4" fmla="*/ 2147483647 w 17"/>
                  <a:gd name="T5" fmla="*/ 0 h 32"/>
                  <a:gd name="T6" fmla="*/ 0 w 17"/>
                  <a:gd name="T7" fmla="*/ 2147483647 h 32"/>
                  <a:gd name="T8" fmla="*/ 2147483647 w 17"/>
                  <a:gd name="T9" fmla="*/ 2147483647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32"/>
                  <a:gd name="T17" fmla="*/ 17 w 17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32">
                    <a:moveTo>
                      <a:pt x="17" y="32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0"/>
                      <a:pt x="5" y="20"/>
                      <a:pt x="0" y="26"/>
                    </a:cubicBezTo>
                    <a:cubicBezTo>
                      <a:pt x="5" y="29"/>
                      <a:pt x="11" y="32"/>
                      <a:pt x="17" y="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181">
                  <a:solidFill>
                    <a:schemeClr val="tx2"/>
                  </a:solidFill>
                </a:endParaRPr>
              </a:p>
            </p:txBody>
          </p:sp>
          <p:sp>
            <p:nvSpPr>
              <p:cNvPr id="39" name="淘宝网chenying0907出品 124"/>
              <p:cNvSpPr>
                <a:spLocks noChangeArrowheads="1"/>
              </p:cNvSpPr>
              <p:nvPr/>
            </p:nvSpPr>
            <p:spPr bwMode="auto">
              <a:xfrm>
                <a:off x="17663" y="0"/>
                <a:ext cx="19626" cy="36798"/>
              </a:xfrm>
              <a:custGeom>
                <a:avLst/>
                <a:gdLst>
                  <a:gd name="T0" fmla="*/ 2147483647 w 17"/>
                  <a:gd name="T1" fmla="*/ 2147483647 h 32"/>
                  <a:gd name="T2" fmla="*/ 2147483647 w 17"/>
                  <a:gd name="T3" fmla="*/ 2147483647 h 32"/>
                  <a:gd name="T4" fmla="*/ 2147483647 w 17"/>
                  <a:gd name="T5" fmla="*/ 0 h 32"/>
                  <a:gd name="T6" fmla="*/ 0 w 17"/>
                  <a:gd name="T7" fmla="*/ 2147483647 h 32"/>
                  <a:gd name="T8" fmla="*/ 2147483647 w 17"/>
                  <a:gd name="T9" fmla="*/ 2147483647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32"/>
                  <a:gd name="T17" fmla="*/ 17 w 17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32">
                    <a:moveTo>
                      <a:pt x="8" y="32"/>
                    </a:move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1" y="1"/>
                      <a:pt x="5" y="3"/>
                      <a:pt x="0" y="6"/>
                    </a:cubicBezTo>
                    <a:cubicBezTo>
                      <a:pt x="5" y="12"/>
                      <a:pt x="8" y="22"/>
                      <a:pt x="8" y="3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181">
                  <a:solidFill>
                    <a:schemeClr val="tx2"/>
                  </a:solidFill>
                </a:endParaRPr>
              </a:p>
            </p:txBody>
          </p:sp>
          <p:sp>
            <p:nvSpPr>
              <p:cNvPr id="40" name="淘宝网chenying0907出品 125"/>
              <p:cNvSpPr>
                <a:spLocks noChangeArrowheads="1"/>
              </p:cNvSpPr>
              <p:nvPr/>
            </p:nvSpPr>
            <p:spPr bwMode="auto">
              <a:xfrm>
                <a:off x="0" y="44159"/>
                <a:ext cx="21098" cy="26494"/>
              </a:xfrm>
              <a:custGeom>
                <a:avLst/>
                <a:gdLst>
                  <a:gd name="T0" fmla="*/ 2147483647 w 18"/>
                  <a:gd name="T1" fmla="*/ 2147483647 h 23"/>
                  <a:gd name="T2" fmla="*/ 2147483647 w 18"/>
                  <a:gd name="T3" fmla="*/ 0 h 23"/>
                  <a:gd name="T4" fmla="*/ 0 w 18"/>
                  <a:gd name="T5" fmla="*/ 0 h 23"/>
                  <a:gd name="T6" fmla="*/ 2147483647 w 18"/>
                  <a:gd name="T7" fmla="*/ 2147483647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8"/>
                  <a:gd name="T13" fmla="*/ 0 h 23"/>
                  <a:gd name="T14" fmla="*/ 18 w 18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8" h="23">
                    <a:moveTo>
                      <a:pt x="11" y="23"/>
                    </a:moveTo>
                    <a:cubicBezTo>
                      <a:pt x="14" y="17"/>
                      <a:pt x="17" y="9"/>
                      <a:pt x="1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4" y="17"/>
                      <a:pt x="11" y="2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181">
                  <a:solidFill>
                    <a:schemeClr val="tx2"/>
                  </a:solidFill>
                </a:endParaRPr>
              </a:p>
            </p:txBody>
          </p:sp>
          <p:sp>
            <p:nvSpPr>
              <p:cNvPr id="41" name="淘宝网chenying0907出品 126"/>
              <p:cNvSpPr>
                <a:spLocks noChangeArrowheads="1"/>
              </p:cNvSpPr>
              <p:nvPr/>
            </p:nvSpPr>
            <p:spPr bwMode="auto">
              <a:xfrm>
                <a:off x="0" y="10304"/>
                <a:ext cx="21098" cy="26494"/>
              </a:xfrm>
              <a:custGeom>
                <a:avLst/>
                <a:gdLst>
                  <a:gd name="T0" fmla="*/ 2147483647 w 18"/>
                  <a:gd name="T1" fmla="*/ 0 h 23"/>
                  <a:gd name="T2" fmla="*/ 0 w 18"/>
                  <a:gd name="T3" fmla="*/ 2147483647 h 23"/>
                  <a:gd name="T4" fmla="*/ 2147483647 w 18"/>
                  <a:gd name="T5" fmla="*/ 2147483647 h 23"/>
                  <a:gd name="T6" fmla="*/ 2147483647 w 18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8"/>
                  <a:gd name="T13" fmla="*/ 0 h 23"/>
                  <a:gd name="T14" fmla="*/ 18 w 18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8" h="23">
                    <a:moveTo>
                      <a:pt x="11" y="0"/>
                    </a:moveTo>
                    <a:cubicBezTo>
                      <a:pt x="4" y="6"/>
                      <a:pt x="0" y="14"/>
                      <a:pt x="0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7" y="14"/>
                      <a:pt x="14" y="6"/>
                      <a:pt x="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181">
                  <a:solidFill>
                    <a:schemeClr val="tx2"/>
                  </a:solidFill>
                </a:endParaRPr>
              </a:p>
            </p:txBody>
          </p:sp>
          <p:sp>
            <p:nvSpPr>
              <p:cNvPr id="42" name="淘宝网chenying0907出品 127"/>
              <p:cNvSpPr>
                <a:spLocks noChangeArrowheads="1"/>
              </p:cNvSpPr>
              <p:nvPr/>
            </p:nvSpPr>
            <p:spPr bwMode="auto">
              <a:xfrm>
                <a:off x="43176" y="44159"/>
                <a:ext cx="19626" cy="36798"/>
              </a:xfrm>
              <a:custGeom>
                <a:avLst/>
                <a:gdLst>
                  <a:gd name="T0" fmla="*/ 0 w 17"/>
                  <a:gd name="T1" fmla="*/ 2147483647 h 32"/>
                  <a:gd name="T2" fmla="*/ 2147483647 w 17"/>
                  <a:gd name="T3" fmla="*/ 2147483647 h 32"/>
                  <a:gd name="T4" fmla="*/ 2147483647 w 17"/>
                  <a:gd name="T5" fmla="*/ 0 h 32"/>
                  <a:gd name="T6" fmla="*/ 0 w 17"/>
                  <a:gd name="T7" fmla="*/ 0 h 32"/>
                  <a:gd name="T8" fmla="*/ 0 w 17"/>
                  <a:gd name="T9" fmla="*/ 2147483647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32"/>
                  <a:gd name="T17" fmla="*/ 17 w 17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32">
                    <a:moveTo>
                      <a:pt x="0" y="32"/>
                    </a:moveTo>
                    <a:cubicBezTo>
                      <a:pt x="6" y="32"/>
                      <a:pt x="12" y="30"/>
                      <a:pt x="17" y="26"/>
                    </a:cubicBezTo>
                    <a:cubicBezTo>
                      <a:pt x="12" y="20"/>
                      <a:pt x="9" y="11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181">
                  <a:solidFill>
                    <a:schemeClr val="tx2"/>
                  </a:solidFill>
                </a:endParaRPr>
              </a:p>
            </p:txBody>
          </p:sp>
        </p:grpSp>
      </p:grpSp>
      <p:grpSp>
        <p:nvGrpSpPr>
          <p:cNvPr id="45" name="淘宝网chenying0907出品 2"/>
          <p:cNvGrpSpPr>
            <a:grpSpLocks/>
          </p:cNvGrpSpPr>
          <p:nvPr/>
        </p:nvGrpSpPr>
        <p:grpSpPr bwMode="auto">
          <a:xfrm>
            <a:off x="5632007" y="1186779"/>
            <a:ext cx="1827187" cy="920784"/>
            <a:chOff x="0" y="0"/>
            <a:chExt cx="2437765" cy="1228812"/>
          </a:xfrm>
        </p:grpSpPr>
        <p:sp>
          <p:nvSpPr>
            <p:cNvPr id="46" name="TextBox 11"/>
            <p:cNvSpPr>
              <a:spLocks noChangeArrowheads="1"/>
            </p:cNvSpPr>
            <p:nvPr/>
          </p:nvSpPr>
          <p:spPr bwMode="auto">
            <a:xfrm>
              <a:off x="0" y="0"/>
              <a:ext cx="2437765" cy="431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1500" b="1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  <a:endParaRPr lang="en-US" altLang="zh-CN" sz="15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TextBox 12"/>
            <p:cNvSpPr>
              <a:spLocks noChangeArrowheads="1"/>
            </p:cNvSpPr>
            <p:nvPr/>
          </p:nvSpPr>
          <p:spPr bwMode="auto">
            <a:xfrm>
              <a:off x="0" y="489486"/>
              <a:ext cx="2437765" cy="739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0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在此处添加详细文本描述，建议与标题相关并符合整体语言风格</a:t>
              </a:r>
              <a:endParaRPr lang="en-US" altLang="zh-CN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8" name="淘宝网chenying0907出品 71"/>
          <p:cNvGrpSpPr>
            <a:grpSpLocks/>
          </p:cNvGrpSpPr>
          <p:nvPr/>
        </p:nvGrpSpPr>
        <p:grpSpPr bwMode="auto">
          <a:xfrm>
            <a:off x="1684807" y="1186779"/>
            <a:ext cx="1828377" cy="920784"/>
            <a:chOff x="0" y="0"/>
            <a:chExt cx="2437765" cy="1228812"/>
          </a:xfrm>
        </p:grpSpPr>
        <p:sp>
          <p:nvSpPr>
            <p:cNvPr id="49" name="TextBox 11"/>
            <p:cNvSpPr>
              <a:spLocks noChangeArrowheads="1"/>
            </p:cNvSpPr>
            <p:nvPr/>
          </p:nvSpPr>
          <p:spPr bwMode="auto">
            <a:xfrm>
              <a:off x="0" y="0"/>
              <a:ext cx="2437765" cy="431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15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  <a:endParaRPr lang="en-US" altLang="zh-CN" sz="15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0" name="TextBox 12"/>
            <p:cNvSpPr>
              <a:spLocks noChangeArrowheads="1"/>
            </p:cNvSpPr>
            <p:nvPr/>
          </p:nvSpPr>
          <p:spPr bwMode="auto">
            <a:xfrm>
              <a:off x="0" y="489486"/>
              <a:ext cx="2437765" cy="739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0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在此处添加详细文本描述，建议与标题相关并符合整体语言风格</a:t>
              </a:r>
              <a:endParaRPr lang="en-US" altLang="zh-CN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1" name="淘宝网chenying0907出品 74"/>
          <p:cNvGrpSpPr>
            <a:grpSpLocks/>
          </p:cNvGrpSpPr>
          <p:nvPr/>
        </p:nvGrpSpPr>
        <p:grpSpPr bwMode="auto">
          <a:xfrm>
            <a:off x="5632007" y="3390115"/>
            <a:ext cx="1827187" cy="920784"/>
            <a:chOff x="0" y="0"/>
            <a:chExt cx="2437765" cy="1228812"/>
          </a:xfrm>
        </p:grpSpPr>
        <p:sp>
          <p:nvSpPr>
            <p:cNvPr id="52" name="TextBox 11"/>
            <p:cNvSpPr>
              <a:spLocks noChangeArrowheads="1"/>
            </p:cNvSpPr>
            <p:nvPr/>
          </p:nvSpPr>
          <p:spPr bwMode="auto">
            <a:xfrm>
              <a:off x="0" y="0"/>
              <a:ext cx="2437765" cy="431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15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  <a:endParaRPr lang="en-US" altLang="zh-CN" sz="15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3" name="TextBox 12"/>
            <p:cNvSpPr>
              <a:spLocks noChangeArrowheads="1"/>
            </p:cNvSpPr>
            <p:nvPr/>
          </p:nvSpPr>
          <p:spPr bwMode="auto">
            <a:xfrm>
              <a:off x="0" y="489486"/>
              <a:ext cx="2437765" cy="739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0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在此处添加详细文本描述，建议与标题相关并符合整体语言风格</a:t>
              </a:r>
              <a:endParaRPr lang="en-US" altLang="zh-CN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4" name="淘宝网chenying0907出品 77"/>
          <p:cNvGrpSpPr>
            <a:grpSpLocks/>
          </p:cNvGrpSpPr>
          <p:nvPr/>
        </p:nvGrpSpPr>
        <p:grpSpPr bwMode="auto">
          <a:xfrm>
            <a:off x="1684807" y="3390115"/>
            <a:ext cx="1828377" cy="920784"/>
            <a:chOff x="0" y="0"/>
            <a:chExt cx="2437765" cy="1228812"/>
          </a:xfrm>
        </p:grpSpPr>
        <p:sp>
          <p:nvSpPr>
            <p:cNvPr id="55" name="TextBox 11"/>
            <p:cNvSpPr>
              <a:spLocks noChangeArrowheads="1"/>
            </p:cNvSpPr>
            <p:nvPr/>
          </p:nvSpPr>
          <p:spPr bwMode="auto">
            <a:xfrm>
              <a:off x="0" y="0"/>
              <a:ext cx="2437765" cy="431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zh-CN" altLang="en-US" sz="1500" b="1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  <a:endParaRPr lang="en-US" altLang="zh-CN" sz="15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6" name="TextBox 12"/>
            <p:cNvSpPr>
              <a:spLocks noChangeArrowheads="1"/>
            </p:cNvSpPr>
            <p:nvPr/>
          </p:nvSpPr>
          <p:spPr bwMode="auto">
            <a:xfrm>
              <a:off x="0" y="489486"/>
              <a:ext cx="2437765" cy="739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0890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10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在此处添加详细文本描述，建议与标题相关并符合整体语言风格</a:t>
              </a:r>
              <a:endParaRPr lang="en-US" altLang="zh-CN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1768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46"/>
          <p:cNvSpPr>
            <a:spLocks noChangeArrowheads="1"/>
          </p:cNvSpPr>
          <p:nvPr/>
        </p:nvSpPr>
        <p:spPr bwMode="auto">
          <a:xfrm>
            <a:off x="4412227" y="3584954"/>
            <a:ext cx="810816" cy="810816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  <a:headEnd/>
            <a:tailEnd/>
          </a:ln>
          <a:extLst/>
        </p:spPr>
        <p:txBody>
          <a:bodyPr wrap="square" lIns="27000" rIns="27000" anchor="ctr"/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7" name="Line 68"/>
          <p:cNvSpPr>
            <a:spLocks noChangeShapeType="1"/>
          </p:cNvSpPr>
          <p:nvPr/>
        </p:nvSpPr>
        <p:spPr bwMode="auto">
          <a:xfrm>
            <a:off x="443279" y="2258276"/>
            <a:ext cx="971550" cy="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2212194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Line 69"/>
          <p:cNvSpPr>
            <a:spLocks noChangeShapeType="1"/>
          </p:cNvSpPr>
          <p:nvPr/>
        </p:nvSpPr>
        <p:spPr bwMode="auto">
          <a:xfrm>
            <a:off x="1414829" y="2258276"/>
            <a:ext cx="0" cy="539354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2212194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Line 70"/>
          <p:cNvSpPr>
            <a:spLocks noChangeShapeType="1"/>
          </p:cNvSpPr>
          <p:nvPr/>
        </p:nvSpPr>
        <p:spPr bwMode="auto">
          <a:xfrm>
            <a:off x="1414829" y="2797630"/>
            <a:ext cx="972741" cy="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2212194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Line 71"/>
          <p:cNvSpPr>
            <a:spLocks noChangeShapeType="1"/>
          </p:cNvSpPr>
          <p:nvPr/>
        </p:nvSpPr>
        <p:spPr bwMode="auto">
          <a:xfrm>
            <a:off x="2387570" y="2797630"/>
            <a:ext cx="0" cy="540544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2212194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Line 72"/>
          <p:cNvSpPr>
            <a:spLocks noChangeShapeType="1"/>
          </p:cNvSpPr>
          <p:nvPr/>
        </p:nvSpPr>
        <p:spPr bwMode="auto">
          <a:xfrm>
            <a:off x="2387570" y="3338174"/>
            <a:ext cx="971550" cy="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2212194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Line 73"/>
          <p:cNvSpPr>
            <a:spLocks noChangeShapeType="1"/>
          </p:cNvSpPr>
          <p:nvPr/>
        </p:nvSpPr>
        <p:spPr bwMode="auto">
          <a:xfrm>
            <a:off x="3359120" y="3338173"/>
            <a:ext cx="0" cy="539354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2212194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Line 74"/>
          <p:cNvSpPr>
            <a:spLocks noChangeShapeType="1"/>
          </p:cNvSpPr>
          <p:nvPr/>
        </p:nvSpPr>
        <p:spPr bwMode="auto">
          <a:xfrm>
            <a:off x="3359120" y="3877526"/>
            <a:ext cx="972741" cy="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2212194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Line 75"/>
          <p:cNvSpPr>
            <a:spLocks noChangeShapeType="1"/>
          </p:cNvSpPr>
          <p:nvPr/>
        </p:nvSpPr>
        <p:spPr bwMode="auto">
          <a:xfrm>
            <a:off x="4331861" y="3877527"/>
            <a:ext cx="0" cy="540544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2212194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Line 76"/>
          <p:cNvSpPr>
            <a:spLocks noChangeShapeType="1"/>
          </p:cNvSpPr>
          <p:nvPr/>
        </p:nvSpPr>
        <p:spPr bwMode="auto">
          <a:xfrm>
            <a:off x="4331861" y="4406920"/>
            <a:ext cx="971550" cy="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63500" dir="2212194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Oval 46"/>
          <p:cNvSpPr>
            <a:spLocks noChangeArrowheads="1"/>
          </p:cNvSpPr>
          <p:nvPr/>
        </p:nvSpPr>
        <p:spPr bwMode="auto">
          <a:xfrm>
            <a:off x="3440679" y="3035754"/>
            <a:ext cx="810816" cy="810816"/>
          </a:xfrm>
          <a:prstGeom prst="ellipse">
            <a:avLst/>
          </a:prstGeom>
          <a:solidFill>
            <a:schemeClr val="accent2"/>
          </a:solidFill>
          <a:ln w="19050">
            <a:noFill/>
            <a:round/>
            <a:headEnd/>
            <a:tailEnd/>
          </a:ln>
          <a:extLst/>
        </p:spPr>
        <p:txBody>
          <a:bodyPr wrap="square" lIns="27000" rIns="27000" anchor="ctr"/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7" name="Oval 46"/>
          <p:cNvSpPr>
            <a:spLocks noChangeArrowheads="1"/>
          </p:cNvSpPr>
          <p:nvPr/>
        </p:nvSpPr>
        <p:spPr bwMode="auto">
          <a:xfrm>
            <a:off x="2467937" y="2511879"/>
            <a:ext cx="810816" cy="810816"/>
          </a:xfrm>
          <a:prstGeom prst="ellipse">
            <a:avLst/>
          </a:prstGeom>
          <a:solidFill>
            <a:schemeClr val="accent3"/>
          </a:solidFill>
          <a:ln w="19050">
            <a:noFill/>
            <a:round/>
            <a:headEnd/>
            <a:tailEnd/>
          </a:ln>
          <a:extLst/>
        </p:spPr>
        <p:txBody>
          <a:bodyPr wrap="square" lIns="27000" rIns="27000" anchor="ctr"/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8" name="Oval 46"/>
          <p:cNvSpPr>
            <a:spLocks noChangeArrowheads="1"/>
          </p:cNvSpPr>
          <p:nvPr/>
        </p:nvSpPr>
        <p:spPr bwMode="auto">
          <a:xfrm>
            <a:off x="1511864" y="1950281"/>
            <a:ext cx="810816" cy="810816"/>
          </a:xfrm>
          <a:prstGeom prst="ellipse">
            <a:avLst/>
          </a:prstGeom>
          <a:solidFill>
            <a:schemeClr val="accent4"/>
          </a:solidFill>
          <a:ln w="19050">
            <a:noFill/>
            <a:round/>
            <a:headEnd/>
            <a:tailEnd/>
          </a:ln>
          <a:extLst/>
        </p:spPr>
        <p:txBody>
          <a:bodyPr wrap="square" lIns="27000" rIns="27000" anchor="ctr"/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9" name="Oval 46"/>
          <p:cNvSpPr>
            <a:spLocks noChangeArrowheads="1"/>
          </p:cNvSpPr>
          <p:nvPr/>
        </p:nvSpPr>
        <p:spPr bwMode="auto">
          <a:xfrm>
            <a:off x="523646" y="1411354"/>
            <a:ext cx="810816" cy="810816"/>
          </a:xfrm>
          <a:prstGeom prst="ellipse">
            <a:avLst/>
          </a:prstGeom>
          <a:solidFill>
            <a:schemeClr val="accent5"/>
          </a:solidFill>
          <a:ln w="19050">
            <a:noFill/>
            <a:round/>
            <a:headEnd/>
            <a:tailEnd/>
          </a:ln>
          <a:extLst/>
        </p:spPr>
        <p:txBody>
          <a:bodyPr wrap="square" lIns="27000" rIns="27000" anchor="ctr"/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0" name="弧形 19"/>
          <p:cNvSpPr/>
          <p:nvPr/>
        </p:nvSpPr>
        <p:spPr>
          <a:xfrm>
            <a:off x="3874391" y="3182720"/>
            <a:ext cx="831752" cy="831752"/>
          </a:xfrm>
          <a:prstGeom prst="arc">
            <a:avLst>
              <a:gd name="adj1" fmla="val 16200000"/>
              <a:gd name="adj2" fmla="val 20915317"/>
            </a:avLst>
          </a:prstGeom>
          <a:ln>
            <a:solidFill>
              <a:schemeClr val="accent1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弧形 20"/>
          <p:cNvSpPr/>
          <p:nvPr/>
        </p:nvSpPr>
        <p:spPr>
          <a:xfrm>
            <a:off x="2838633" y="2634079"/>
            <a:ext cx="831752" cy="831752"/>
          </a:xfrm>
          <a:prstGeom prst="arc">
            <a:avLst>
              <a:gd name="adj1" fmla="val 16200000"/>
              <a:gd name="adj2" fmla="val 20915317"/>
            </a:avLst>
          </a:prstGeom>
          <a:ln>
            <a:solidFill>
              <a:schemeClr val="accent2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弧形 21"/>
          <p:cNvSpPr/>
          <p:nvPr/>
        </p:nvSpPr>
        <p:spPr>
          <a:xfrm>
            <a:off x="1917271" y="2075068"/>
            <a:ext cx="831752" cy="831752"/>
          </a:xfrm>
          <a:prstGeom prst="arc">
            <a:avLst>
              <a:gd name="adj1" fmla="val 16200000"/>
              <a:gd name="adj2" fmla="val 20915317"/>
            </a:avLst>
          </a:prstGeom>
          <a:ln>
            <a:solidFill>
              <a:schemeClr val="accent3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弧形 22"/>
          <p:cNvSpPr/>
          <p:nvPr/>
        </p:nvSpPr>
        <p:spPr>
          <a:xfrm>
            <a:off x="924538" y="1543987"/>
            <a:ext cx="831752" cy="831752"/>
          </a:xfrm>
          <a:prstGeom prst="arc">
            <a:avLst>
              <a:gd name="adj1" fmla="val 16200000"/>
              <a:gd name="adj2" fmla="val 20915317"/>
            </a:avLst>
          </a:prstGeom>
          <a:ln>
            <a:solidFill>
              <a:schemeClr val="accent4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淘宝网chenying0907出品 23"/>
          <p:cNvSpPr txBox="1"/>
          <p:nvPr/>
        </p:nvSpPr>
        <p:spPr>
          <a:xfrm>
            <a:off x="418688" y="3359228"/>
            <a:ext cx="2938803" cy="78483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在此处添加详细文本描述，建议与标题相关并符合整体语言风格，语言描述尽量简洁生动。尽量将每页版面的文字数控制在</a:t>
            </a:r>
            <a:r>
              <a:rPr lang="en-US" altLang="zh-CN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淘宝网chenying0907出品 24"/>
          <p:cNvSpPr txBox="1"/>
          <p:nvPr/>
        </p:nvSpPr>
        <p:spPr>
          <a:xfrm>
            <a:off x="4853541" y="1330101"/>
            <a:ext cx="2412388" cy="377411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6" name="淘宝网chenying0907出品 25"/>
          <p:cNvSpPr txBox="1"/>
          <p:nvPr/>
        </p:nvSpPr>
        <p:spPr>
          <a:xfrm>
            <a:off x="4853542" y="1699349"/>
            <a:ext cx="3904868" cy="10156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在此处添加详细文本描述，建议与标题相关并符合整体语言风格，语言描述尽量简洁生动。尽量将每页版面的文字数控制在</a:t>
            </a:r>
            <a:r>
              <a:rPr lang="en-US" altLang="zh-CN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字以内。在此处添加详细文本描述，建议与标题相关并符合整体语言风格，语言描述尽量简洁生动。尽量将每页版面的文字数控制在</a:t>
            </a:r>
            <a:r>
              <a:rPr lang="en-US" altLang="zh-CN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字以内。</a:t>
            </a:r>
          </a:p>
        </p:txBody>
      </p:sp>
    </p:spTree>
    <p:extLst>
      <p:ext uri="{BB962C8B-B14F-4D97-AF65-F5344CB8AC3E}">
        <p14:creationId xmlns:p14="http://schemas.microsoft.com/office/powerpoint/2010/main" val="51253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9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1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3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00"/>
                            </p:stCondLst>
                            <p:childTnLst>
                              <p:par>
                                <p:cTn id="5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6" dur="9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7" dur="91" fill="hold">
                                          <p:stCondLst>
                                            <p:cond delay="9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1" decel="50000" autoRev="1" fill="hold">
                                          <p:stCondLst>
                                            <p:cond delay="9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7" fill="hold">
                                          <p:stCondLst>
                                            <p:cond delay="17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9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100"/>
                            </p:stCondLst>
                            <p:childTnLst>
                              <p:par>
                                <p:cTn id="6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9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91" fill="hold">
                                          <p:stCondLst>
                                            <p:cond delay="9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1" decel="50000" autoRev="1" fill="hold">
                                          <p:stCondLst>
                                            <p:cond delay="9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7" fill="hold">
                                          <p:stCondLst>
                                            <p:cond delay="17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300"/>
                            </p:stCondLst>
                            <p:childTnLst>
                              <p:par>
                                <p:cTn id="7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500"/>
                            </p:stCondLst>
                            <p:childTnLst>
                              <p:par>
                                <p:cTn id="7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" dur="9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" dur="91" fill="hold">
                                          <p:stCondLst>
                                            <p:cond delay="9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1" decel="50000" autoRev="1" fill="hold">
                                          <p:stCondLst>
                                            <p:cond delay="9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7" fill="hold">
                                          <p:stCondLst>
                                            <p:cond delay="173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7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900"/>
                            </p:stCondLst>
                            <p:childTnLst>
                              <p:par>
                                <p:cTn id="9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9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91" fill="hold">
                                          <p:stCondLst>
                                            <p:cond delay="9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1" decel="50000" autoRev="1" fill="hold">
                                          <p:stCondLst>
                                            <p:cond delay="9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7" fill="hold">
                                          <p:stCondLst>
                                            <p:cond delay="173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100"/>
                            </p:stCondLst>
                            <p:childTnLst>
                              <p:par>
                                <p:cTn id="9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300"/>
                            </p:stCondLst>
                            <p:childTnLst>
                              <p:par>
                                <p:cTn id="10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4" dur="9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91" fill="hold">
                                          <p:stCondLst>
                                            <p:cond delay="9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9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1" decel="50000" autoRev="1" fill="hold">
                                          <p:stCondLst>
                                            <p:cond delay="9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7" fill="hold">
                                          <p:stCondLst>
                                            <p:cond delay="173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5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76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淘宝网chenying0907出品 5"/>
          <p:cNvSpPr>
            <a:spLocks noChangeArrowheads="1"/>
          </p:cNvSpPr>
          <p:nvPr/>
        </p:nvSpPr>
        <p:spPr bwMode="auto">
          <a:xfrm>
            <a:off x="1501776" y="2661841"/>
            <a:ext cx="1289447" cy="161925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等腰三角形 6"/>
          <p:cNvSpPr>
            <a:spLocks noChangeArrowheads="1"/>
          </p:cNvSpPr>
          <p:nvPr/>
        </p:nvSpPr>
        <p:spPr bwMode="auto">
          <a:xfrm>
            <a:off x="2330450" y="1652191"/>
            <a:ext cx="313135" cy="270272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淘宝网chenying0907出品 7"/>
          <p:cNvCxnSpPr>
            <a:cxnSpLocks noChangeShapeType="1"/>
            <a:stCxn id="7" idx="3"/>
          </p:cNvCxnSpPr>
          <p:nvPr/>
        </p:nvCxnSpPr>
        <p:spPr bwMode="auto">
          <a:xfrm>
            <a:off x="2487613" y="1922462"/>
            <a:ext cx="0" cy="739379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淘宝网chenying0907出品 6"/>
          <p:cNvSpPr>
            <a:spLocks noChangeArrowheads="1"/>
          </p:cNvSpPr>
          <p:nvPr/>
        </p:nvSpPr>
        <p:spPr bwMode="auto">
          <a:xfrm>
            <a:off x="2041128" y="1096169"/>
            <a:ext cx="917972" cy="447675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等腰三角形 7"/>
          <p:cNvSpPr>
            <a:spLocks noChangeArrowheads="1"/>
          </p:cNvSpPr>
          <p:nvPr/>
        </p:nvSpPr>
        <p:spPr bwMode="auto">
          <a:xfrm>
            <a:off x="5442744" y="1652191"/>
            <a:ext cx="314325" cy="270272"/>
          </a:xfrm>
          <a:prstGeom prst="triangle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淘宝网chenying0907出品 8"/>
          <p:cNvSpPr>
            <a:spLocks noChangeArrowheads="1"/>
          </p:cNvSpPr>
          <p:nvPr/>
        </p:nvSpPr>
        <p:spPr bwMode="auto">
          <a:xfrm>
            <a:off x="4280694" y="2661841"/>
            <a:ext cx="1903810" cy="16192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淘宝网chenying0907出品 9"/>
          <p:cNvCxnSpPr>
            <a:cxnSpLocks noChangeShapeType="1"/>
            <a:stCxn id="10" idx="3"/>
          </p:cNvCxnSpPr>
          <p:nvPr/>
        </p:nvCxnSpPr>
        <p:spPr bwMode="auto">
          <a:xfrm>
            <a:off x="5599906" y="1922462"/>
            <a:ext cx="0" cy="739379"/>
          </a:xfrm>
          <a:prstGeom prst="line">
            <a:avLst/>
          </a:prstGeom>
          <a:noFill/>
          <a:ln w="25400">
            <a:solidFill>
              <a:schemeClr val="accent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淘宝网chenying0907出品 12"/>
          <p:cNvSpPr>
            <a:spLocks noChangeArrowheads="1"/>
          </p:cNvSpPr>
          <p:nvPr/>
        </p:nvSpPr>
        <p:spPr bwMode="auto">
          <a:xfrm>
            <a:off x="5140325" y="1096169"/>
            <a:ext cx="919163" cy="447675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等腰三角形 13"/>
          <p:cNvSpPr>
            <a:spLocks noChangeArrowheads="1"/>
          </p:cNvSpPr>
          <p:nvPr/>
        </p:nvSpPr>
        <p:spPr bwMode="auto">
          <a:xfrm flipV="1">
            <a:off x="3713957" y="3783410"/>
            <a:ext cx="313135" cy="22860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淘宝网chenying0907出品 14"/>
          <p:cNvSpPr>
            <a:spLocks noChangeArrowheads="1"/>
          </p:cNvSpPr>
          <p:nvPr/>
        </p:nvSpPr>
        <p:spPr bwMode="auto">
          <a:xfrm>
            <a:off x="2747169" y="2661841"/>
            <a:ext cx="1878806" cy="1619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淘宝网chenying0907出品 15"/>
          <p:cNvCxnSpPr>
            <a:cxnSpLocks noChangeShapeType="1"/>
            <a:endCxn id="14" idx="3"/>
          </p:cNvCxnSpPr>
          <p:nvPr/>
        </p:nvCxnSpPr>
        <p:spPr bwMode="auto">
          <a:xfrm flipH="1">
            <a:off x="3871119" y="2823766"/>
            <a:ext cx="0" cy="959644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淘宝网chenying0907出品 18"/>
          <p:cNvSpPr>
            <a:spLocks noChangeArrowheads="1"/>
          </p:cNvSpPr>
          <p:nvPr/>
        </p:nvSpPr>
        <p:spPr bwMode="auto">
          <a:xfrm>
            <a:off x="3465116" y="4066779"/>
            <a:ext cx="917972" cy="447675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等腰三角形 19"/>
          <p:cNvSpPr>
            <a:spLocks noChangeArrowheads="1"/>
          </p:cNvSpPr>
          <p:nvPr/>
        </p:nvSpPr>
        <p:spPr bwMode="auto">
          <a:xfrm flipV="1">
            <a:off x="7114382" y="3714354"/>
            <a:ext cx="313135" cy="297656"/>
          </a:xfrm>
          <a:prstGeom prst="triangle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淘宝网chenying0907出品 20"/>
          <p:cNvCxnSpPr>
            <a:cxnSpLocks noChangeShapeType="1"/>
            <a:stCxn id="18" idx="3"/>
          </p:cNvCxnSpPr>
          <p:nvPr/>
        </p:nvCxnSpPr>
        <p:spPr bwMode="auto">
          <a:xfrm flipV="1">
            <a:off x="7271544" y="2823766"/>
            <a:ext cx="0" cy="890588"/>
          </a:xfrm>
          <a:prstGeom prst="line">
            <a:avLst/>
          </a:prstGeom>
          <a:noFill/>
          <a:ln w="25400">
            <a:solidFill>
              <a:schemeClr val="accent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圆角淘宝网chenying0907出品 21"/>
          <p:cNvSpPr>
            <a:spLocks noChangeArrowheads="1"/>
          </p:cNvSpPr>
          <p:nvPr/>
        </p:nvSpPr>
        <p:spPr bwMode="auto">
          <a:xfrm>
            <a:off x="5867798" y="2652316"/>
            <a:ext cx="1882378" cy="17145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淘宝网chenying0907出品 24"/>
          <p:cNvSpPr>
            <a:spLocks noChangeArrowheads="1"/>
          </p:cNvSpPr>
          <p:nvPr/>
        </p:nvSpPr>
        <p:spPr bwMode="auto">
          <a:xfrm>
            <a:off x="6811963" y="4066779"/>
            <a:ext cx="917972" cy="447675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淘宝网chenying0907出品 56"/>
          <p:cNvSpPr txBox="1">
            <a:spLocks noChangeArrowheads="1"/>
          </p:cNvSpPr>
          <p:nvPr/>
        </p:nvSpPr>
        <p:spPr bwMode="auto">
          <a:xfrm>
            <a:off x="1607741" y="3457179"/>
            <a:ext cx="150971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在此处添加详细文本描述，建议与标题相关并符合整体语言风格，语言描述尽量简洁生动。尽量将每页版面的文字数控制在</a:t>
            </a:r>
            <a:r>
              <a:rPr lang="en-US" altLang="zh-CN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字以内。</a:t>
            </a:r>
          </a:p>
        </p:txBody>
      </p:sp>
      <p:sp>
        <p:nvSpPr>
          <p:cNvPr id="23" name="淘宝网chenying0907出品 56"/>
          <p:cNvSpPr txBox="1">
            <a:spLocks noChangeArrowheads="1"/>
          </p:cNvSpPr>
          <p:nvPr/>
        </p:nvSpPr>
        <p:spPr bwMode="auto">
          <a:xfrm>
            <a:off x="5017691" y="3457179"/>
            <a:ext cx="150971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在此处添加详细文本描述，建议与标题相关并符合整体语言风格，语言描述尽量简洁生动。尽量将每页版面的文字数控制在</a:t>
            </a:r>
            <a:r>
              <a:rPr lang="en-US" altLang="zh-CN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字以内。</a:t>
            </a:r>
          </a:p>
        </p:txBody>
      </p:sp>
      <p:sp>
        <p:nvSpPr>
          <p:cNvPr id="24" name="淘宝网chenying0907出品 56"/>
          <p:cNvSpPr txBox="1">
            <a:spLocks noChangeArrowheads="1"/>
          </p:cNvSpPr>
          <p:nvPr/>
        </p:nvSpPr>
        <p:spPr bwMode="auto">
          <a:xfrm>
            <a:off x="3116262" y="999729"/>
            <a:ext cx="150971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在此处添加详细文本描述，建议与标题相关并符合整体语言风格，语言描述尽量简洁生动。尽量将每页版面的文字数控制在</a:t>
            </a:r>
            <a:r>
              <a:rPr lang="en-US" altLang="zh-CN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字以内。</a:t>
            </a:r>
          </a:p>
        </p:txBody>
      </p:sp>
      <p:sp>
        <p:nvSpPr>
          <p:cNvPr id="25" name="淘宝网chenying0907出品 56"/>
          <p:cNvSpPr txBox="1">
            <a:spLocks noChangeArrowheads="1"/>
          </p:cNvSpPr>
          <p:nvPr/>
        </p:nvSpPr>
        <p:spPr bwMode="auto">
          <a:xfrm>
            <a:off x="6216650" y="990204"/>
            <a:ext cx="150971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在此处添加详细文本描述，建议与标题相关并符合整体语言风格，语言描述尽量简洁生动。尽量将每页版面的文字数控制在</a:t>
            </a:r>
            <a:r>
              <a:rPr lang="en-US" altLang="zh-CN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字以内。</a:t>
            </a:r>
          </a:p>
        </p:txBody>
      </p:sp>
    </p:spTree>
    <p:extLst>
      <p:ext uri="{BB962C8B-B14F-4D97-AF65-F5344CB8AC3E}">
        <p14:creationId xmlns:p14="http://schemas.microsoft.com/office/powerpoint/2010/main" val="30322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20" grpId="0" animBg="1"/>
      <p:bldP spid="21" grpId="0" animBg="1"/>
      <p:bldP spid="22" grpId="0"/>
      <p:bldP spid="23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淘宝网chenying0907出品 77"/>
          <p:cNvSpPr>
            <a:spLocks noChangeArrowheads="1"/>
          </p:cNvSpPr>
          <p:nvPr/>
        </p:nvSpPr>
        <p:spPr bwMode="auto">
          <a:xfrm>
            <a:off x="6754670" y="2276670"/>
            <a:ext cx="178093" cy="500918"/>
          </a:xfrm>
          <a:custGeom>
            <a:avLst/>
            <a:gdLst>
              <a:gd name="T0" fmla="*/ 567 w 568"/>
              <a:gd name="T1" fmla="*/ 1593 h 1594"/>
              <a:gd name="T2" fmla="*/ 567 w 568"/>
              <a:gd name="T3" fmla="*/ 670 h 1594"/>
              <a:gd name="T4" fmla="*/ 28 w 568"/>
              <a:gd name="T5" fmla="*/ 670 h 1594"/>
              <a:gd name="T6" fmla="*/ 28 w 568"/>
              <a:gd name="T7" fmla="*/ 0 h 1594"/>
              <a:gd name="T8" fmla="*/ 0 w 568"/>
              <a:gd name="T9" fmla="*/ 0 h 1594"/>
              <a:gd name="T10" fmla="*/ 0 w 568"/>
              <a:gd name="T11" fmla="*/ 689 h 1594"/>
              <a:gd name="T12" fmla="*/ 540 w 568"/>
              <a:gd name="T13" fmla="*/ 689 h 1594"/>
              <a:gd name="T14" fmla="*/ 540 w 568"/>
              <a:gd name="T15" fmla="*/ 1593 h 1594"/>
              <a:gd name="T16" fmla="*/ 567 w 568"/>
              <a:gd name="T17" fmla="*/ 1593 h 1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68" h="1594">
                <a:moveTo>
                  <a:pt x="567" y="1593"/>
                </a:moveTo>
                <a:lnTo>
                  <a:pt x="567" y="670"/>
                </a:lnTo>
                <a:lnTo>
                  <a:pt x="28" y="670"/>
                </a:lnTo>
                <a:lnTo>
                  <a:pt x="28" y="0"/>
                </a:lnTo>
                <a:lnTo>
                  <a:pt x="0" y="0"/>
                </a:lnTo>
                <a:lnTo>
                  <a:pt x="0" y="689"/>
                </a:lnTo>
                <a:lnTo>
                  <a:pt x="540" y="689"/>
                </a:lnTo>
                <a:lnTo>
                  <a:pt x="540" y="1593"/>
                </a:lnTo>
                <a:lnTo>
                  <a:pt x="567" y="1593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506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淘宝网chenying0907出品 70"/>
          <p:cNvSpPr>
            <a:spLocks noChangeArrowheads="1"/>
          </p:cNvSpPr>
          <p:nvPr/>
        </p:nvSpPr>
        <p:spPr bwMode="auto">
          <a:xfrm>
            <a:off x="7243032" y="2778980"/>
            <a:ext cx="154440" cy="527355"/>
          </a:xfrm>
          <a:custGeom>
            <a:avLst/>
            <a:gdLst>
              <a:gd name="T0" fmla="*/ 0 w 494"/>
              <a:gd name="T1" fmla="*/ 0 h 1677"/>
              <a:gd name="T2" fmla="*/ 0 w 494"/>
              <a:gd name="T3" fmla="*/ 978 h 1677"/>
              <a:gd name="T4" fmla="*/ 466 w 494"/>
              <a:gd name="T5" fmla="*/ 978 h 1677"/>
              <a:gd name="T6" fmla="*/ 466 w 494"/>
              <a:gd name="T7" fmla="*/ 1676 h 1677"/>
              <a:gd name="T8" fmla="*/ 493 w 494"/>
              <a:gd name="T9" fmla="*/ 1676 h 1677"/>
              <a:gd name="T10" fmla="*/ 493 w 494"/>
              <a:gd name="T11" fmla="*/ 958 h 1677"/>
              <a:gd name="T12" fmla="*/ 18 w 494"/>
              <a:gd name="T13" fmla="*/ 958 h 1677"/>
              <a:gd name="T14" fmla="*/ 18 w 494"/>
              <a:gd name="T15" fmla="*/ 0 h 1677"/>
              <a:gd name="T16" fmla="*/ 0 w 494"/>
              <a:gd name="T17" fmla="*/ 0 h 1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4" h="1677">
                <a:moveTo>
                  <a:pt x="0" y="0"/>
                </a:moveTo>
                <a:lnTo>
                  <a:pt x="0" y="978"/>
                </a:lnTo>
                <a:lnTo>
                  <a:pt x="466" y="978"/>
                </a:lnTo>
                <a:lnTo>
                  <a:pt x="466" y="1676"/>
                </a:lnTo>
                <a:lnTo>
                  <a:pt x="493" y="1676"/>
                </a:lnTo>
                <a:lnTo>
                  <a:pt x="493" y="958"/>
                </a:lnTo>
                <a:lnTo>
                  <a:pt x="18" y="958"/>
                </a:lnTo>
                <a:lnTo>
                  <a:pt x="18" y="0"/>
                </a:lnTo>
                <a:lnTo>
                  <a:pt x="0" y="0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506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Group 5"/>
          <p:cNvGrpSpPr/>
          <p:nvPr/>
        </p:nvGrpSpPr>
        <p:grpSpPr>
          <a:xfrm>
            <a:off x="5141297" y="2276671"/>
            <a:ext cx="172527" cy="585795"/>
            <a:chOff x="13212946" y="5870601"/>
            <a:chExt cx="460072" cy="1562121"/>
          </a:xfrm>
          <a:solidFill>
            <a:schemeClr val="accent5"/>
          </a:solidFill>
        </p:grpSpPr>
        <p:sp>
          <p:nvSpPr>
            <p:cNvPr id="9" name="淘宝网chenying0907出品 76"/>
            <p:cNvSpPr>
              <a:spLocks noChangeArrowheads="1"/>
            </p:cNvSpPr>
            <p:nvPr/>
          </p:nvSpPr>
          <p:spPr bwMode="auto">
            <a:xfrm>
              <a:off x="13431850" y="5870601"/>
              <a:ext cx="207774" cy="1335780"/>
            </a:xfrm>
            <a:custGeom>
              <a:avLst/>
              <a:gdLst>
                <a:gd name="T0" fmla="*/ 18 w 253"/>
                <a:gd name="T1" fmla="*/ 1593 h 1594"/>
                <a:gd name="T2" fmla="*/ 18 w 253"/>
                <a:gd name="T3" fmla="*/ 689 h 1594"/>
                <a:gd name="T4" fmla="*/ 252 w 253"/>
                <a:gd name="T5" fmla="*/ 689 h 1594"/>
                <a:gd name="T6" fmla="*/ 252 w 253"/>
                <a:gd name="T7" fmla="*/ 0 h 1594"/>
                <a:gd name="T8" fmla="*/ 234 w 253"/>
                <a:gd name="T9" fmla="*/ 0 h 1594"/>
                <a:gd name="T10" fmla="*/ 234 w 253"/>
                <a:gd name="T11" fmla="*/ 670 h 1594"/>
                <a:gd name="T12" fmla="*/ 0 w 253"/>
                <a:gd name="T13" fmla="*/ 670 h 1594"/>
                <a:gd name="T14" fmla="*/ 0 w 253"/>
                <a:gd name="T15" fmla="*/ 1593 h 1594"/>
                <a:gd name="T16" fmla="*/ 18 w 253"/>
                <a:gd name="T17" fmla="*/ 1593 h 1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3" h="1594">
                  <a:moveTo>
                    <a:pt x="18" y="1593"/>
                  </a:moveTo>
                  <a:lnTo>
                    <a:pt x="18" y="689"/>
                  </a:lnTo>
                  <a:lnTo>
                    <a:pt x="252" y="689"/>
                  </a:lnTo>
                  <a:lnTo>
                    <a:pt x="252" y="0"/>
                  </a:lnTo>
                  <a:lnTo>
                    <a:pt x="234" y="0"/>
                  </a:lnTo>
                  <a:lnTo>
                    <a:pt x="234" y="670"/>
                  </a:lnTo>
                  <a:lnTo>
                    <a:pt x="0" y="670"/>
                  </a:lnTo>
                  <a:lnTo>
                    <a:pt x="0" y="1593"/>
                  </a:lnTo>
                  <a:lnTo>
                    <a:pt x="18" y="1593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506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淘宝网chenying0907出品 105"/>
            <p:cNvSpPr>
              <a:spLocks noChangeArrowheads="1"/>
            </p:cNvSpPr>
            <p:nvPr/>
          </p:nvSpPr>
          <p:spPr bwMode="auto">
            <a:xfrm>
              <a:off x="13212946" y="6972620"/>
              <a:ext cx="460072" cy="460102"/>
            </a:xfrm>
            <a:custGeom>
              <a:avLst/>
              <a:gdLst>
                <a:gd name="T0" fmla="*/ 269 w 550"/>
                <a:gd name="T1" fmla="*/ 19 h 550"/>
                <a:gd name="T2" fmla="*/ 269 w 550"/>
                <a:gd name="T3" fmla="*/ 19 h 550"/>
                <a:gd name="T4" fmla="*/ 521 w 550"/>
                <a:gd name="T5" fmla="*/ 280 h 550"/>
                <a:gd name="T6" fmla="*/ 269 w 550"/>
                <a:gd name="T7" fmla="*/ 531 h 550"/>
                <a:gd name="T8" fmla="*/ 18 w 550"/>
                <a:gd name="T9" fmla="*/ 280 h 550"/>
                <a:gd name="T10" fmla="*/ 269 w 550"/>
                <a:gd name="T11" fmla="*/ 19 h 550"/>
                <a:gd name="T12" fmla="*/ 269 w 550"/>
                <a:gd name="T13" fmla="*/ 0 h 550"/>
                <a:gd name="T14" fmla="*/ 269 w 550"/>
                <a:gd name="T15" fmla="*/ 0 h 550"/>
                <a:gd name="T16" fmla="*/ 0 w 550"/>
                <a:gd name="T17" fmla="*/ 280 h 550"/>
                <a:gd name="T18" fmla="*/ 269 w 550"/>
                <a:gd name="T19" fmla="*/ 549 h 550"/>
                <a:gd name="T20" fmla="*/ 549 w 550"/>
                <a:gd name="T21" fmla="*/ 280 h 550"/>
                <a:gd name="T22" fmla="*/ 269 w 550"/>
                <a:gd name="T23" fmla="*/ 0 h 550"/>
                <a:gd name="T24" fmla="*/ 269 w 550"/>
                <a:gd name="T25" fmla="*/ 1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0" h="550">
                  <a:moveTo>
                    <a:pt x="269" y="19"/>
                  </a:moveTo>
                  <a:lnTo>
                    <a:pt x="269" y="19"/>
                  </a:lnTo>
                  <a:cubicBezTo>
                    <a:pt x="409" y="19"/>
                    <a:pt x="521" y="140"/>
                    <a:pt x="521" y="280"/>
                  </a:cubicBezTo>
                  <a:cubicBezTo>
                    <a:pt x="521" y="411"/>
                    <a:pt x="409" y="531"/>
                    <a:pt x="269" y="531"/>
                  </a:cubicBezTo>
                  <a:cubicBezTo>
                    <a:pt x="129" y="531"/>
                    <a:pt x="18" y="411"/>
                    <a:pt x="18" y="280"/>
                  </a:cubicBezTo>
                  <a:cubicBezTo>
                    <a:pt x="18" y="140"/>
                    <a:pt x="129" y="19"/>
                    <a:pt x="269" y="19"/>
                  </a:cubicBezTo>
                  <a:lnTo>
                    <a:pt x="269" y="0"/>
                  </a:lnTo>
                  <a:lnTo>
                    <a:pt x="269" y="0"/>
                  </a:lnTo>
                  <a:cubicBezTo>
                    <a:pt x="120" y="0"/>
                    <a:pt x="0" y="122"/>
                    <a:pt x="0" y="280"/>
                  </a:cubicBezTo>
                  <a:cubicBezTo>
                    <a:pt x="0" y="429"/>
                    <a:pt x="120" y="549"/>
                    <a:pt x="269" y="549"/>
                  </a:cubicBezTo>
                  <a:cubicBezTo>
                    <a:pt x="427" y="549"/>
                    <a:pt x="549" y="429"/>
                    <a:pt x="549" y="280"/>
                  </a:cubicBezTo>
                  <a:cubicBezTo>
                    <a:pt x="549" y="122"/>
                    <a:pt x="427" y="0"/>
                    <a:pt x="269" y="0"/>
                  </a:cubicBezTo>
                  <a:lnTo>
                    <a:pt x="269" y="1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506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Group 6"/>
          <p:cNvGrpSpPr/>
          <p:nvPr/>
        </p:nvGrpSpPr>
        <p:grpSpPr>
          <a:xfrm>
            <a:off x="5455742" y="2689928"/>
            <a:ext cx="331140" cy="616407"/>
            <a:chOff x="14051465" y="6972620"/>
            <a:chExt cx="883041" cy="1643751"/>
          </a:xfrm>
          <a:solidFill>
            <a:schemeClr val="accent1"/>
          </a:solidFill>
        </p:grpSpPr>
        <p:sp>
          <p:nvSpPr>
            <p:cNvPr id="12" name="淘宝网chenying0907出品 73"/>
            <p:cNvSpPr>
              <a:spLocks noChangeArrowheads="1"/>
            </p:cNvSpPr>
            <p:nvPr/>
          </p:nvSpPr>
          <p:spPr bwMode="auto">
            <a:xfrm>
              <a:off x="14277791" y="7288012"/>
              <a:ext cx="656715" cy="1328359"/>
            </a:xfrm>
            <a:custGeom>
              <a:avLst/>
              <a:gdLst>
                <a:gd name="T0" fmla="*/ 0 w 784"/>
                <a:gd name="T1" fmla="*/ 0 h 1585"/>
                <a:gd name="T2" fmla="*/ 0 w 784"/>
                <a:gd name="T3" fmla="*/ 1015 h 1585"/>
                <a:gd name="T4" fmla="*/ 756 w 784"/>
                <a:gd name="T5" fmla="*/ 1015 h 1585"/>
                <a:gd name="T6" fmla="*/ 756 w 784"/>
                <a:gd name="T7" fmla="*/ 1584 h 1585"/>
                <a:gd name="T8" fmla="*/ 783 w 784"/>
                <a:gd name="T9" fmla="*/ 1584 h 1585"/>
                <a:gd name="T10" fmla="*/ 783 w 784"/>
                <a:gd name="T11" fmla="*/ 987 h 1585"/>
                <a:gd name="T12" fmla="*/ 19 w 784"/>
                <a:gd name="T13" fmla="*/ 987 h 1585"/>
                <a:gd name="T14" fmla="*/ 19 w 784"/>
                <a:gd name="T15" fmla="*/ 0 h 1585"/>
                <a:gd name="T16" fmla="*/ 0 w 784"/>
                <a:gd name="T17" fmla="*/ 0 h 1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4" h="1585">
                  <a:moveTo>
                    <a:pt x="0" y="0"/>
                  </a:moveTo>
                  <a:lnTo>
                    <a:pt x="0" y="1015"/>
                  </a:lnTo>
                  <a:lnTo>
                    <a:pt x="756" y="1015"/>
                  </a:lnTo>
                  <a:lnTo>
                    <a:pt x="756" y="1584"/>
                  </a:lnTo>
                  <a:lnTo>
                    <a:pt x="783" y="1584"/>
                  </a:lnTo>
                  <a:lnTo>
                    <a:pt x="783" y="987"/>
                  </a:lnTo>
                  <a:lnTo>
                    <a:pt x="19" y="987"/>
                  </a:lnTo>
                  <a:lnTo>
                    <a:pt x="19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506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淘宝网chenying0907出品 107"/>
            <p:cNvSpPr>
              <a:spLocks noChangeArrowheads="1"/>
            </p:cNvSpPr>
            <p:nvPr/>
          </p:nvSpPr>
          <p:spPr bwMode="auto">
            <a:xfrm>
              <a:off x="14051465" y="6972620"/>
              <a:ext cx="460072" cy="460102"/>
            </a:xfrm>
            <a:custGeom>
              <a:avLst/>
              <a:gdLst>
                <a:gd name="T0" fmla="*/ 279 w 550"/>
                <a:gd name="T1" fmla="*/ 19 h 550"/>
                <a:gd name="T2" fmla="*/ 279 w 550"/>
                <a:gd name="T3" fmla="*/ 19 h 550"/>
                <a:gd name="T4" fmla="*/ 531 w 550"/>
                <a:gd name="T5" fmla="*/ 280 h 550"/>
                <a:gd name="T6" fmla="*/ 279 w 550"/>
                <a:gd name="T7" fmla="*/ 531 h 550"/>
                <a:gd name="T8" fmla="*/ 28 w 550"/>
                <a:gd name="T9" fmla="*/ 280 h 550"/>
                <a:gd name="T10" fmla="*/ 279 w 550"/>
                <a:gd name="T11" fmla="*/ 19 h 550"/>
                <a:gd name="T12" fmla="*/ 279 w 550"/>
                <a:gd name="T13" fmla="*/ 0 h 550"/>
                <a:gd name="T14" fmla="*/ 279 w 550"/>
                <a:gd name="T15" fmla="*/ 0 h 550"/>
                <a:gd name="T16" fmla="*/ 0 w 550"/>
                <a:gd name="T17" fmla="*/ 280 h 550"/>
                <a:gd name="T18" fmla="*/ 279 w 550"/>
                <a:gd name="T19" fmla="*/ 549 h 550"/>
                <a:gd name="T20" fmla="*/ 549 w 550"/>
                <a:gd name="T21" fmla="*/ 280 h 550"/>
                <a:gd name="T22" fmla="*/ 279 w 550"/>
                <a:gd name="T23" fmla="*/ 0 h 550"/>
                <a:gd name="T24" fmla="*/ 279 w 550"/>
                <a:gd name="T25" fmla="*/ 1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0" h="550">
                  <a:moveTo>
                    <a:pt x="279" y="19"/>
                  </a:moveTo>
                  <a:lnTo>
                    <a:pt x="279" y="19"/>
                  </a:lnTo>
                  <a:cubicBezTo>
                    <a:pt x="419" y="19"/>
                    <a:pt x="531" y="140"/>
                    <a:pt x="531" y="280"/>
                  </a:cubicBezTo>
                  <a:cubicBezTo>
                    <a:pt x="531" y="411"/>
                    <a:pt x="419" y="531"/>
                    <a:pt x="279" y="531"/>
                  </a:cubicBezTo>
                  <a:cubicBezTo>
                    <a:pt x="139" y="531"/>
                    <a:pt x="28" y="411"/>
                    <a:pt x="28" y="280"/>
                  </a:cubicBezTo>
                  <a:cubicBezTo>
                    <a:pt x="28" y="140"/>
                    <a:pt x="139" y="19"/>
                    <a:pt x="279" y="19"/>
                  </a:cubicBezTo>
                  <a:lnTo>
                    <a:pt x="279" y="0"/>
                  </a:lnTo>
                  <a:lnTo>
                    <a:pt x="279" y="0"/>
                  </a:lnTo>
                  <a:cubicBezTo>
                    <a:pt x="120" y="0"/>
                    <a:pt x="0" y="122"/>
                    <a:pt x="0" y="280"/>
                  </a:cubicBezTo>
                  <a:cubicBezTo>
                    <a:pt x="0" y="429"/>
                    <a:pt x="120" y="549"/>
                    <a:pt x="279" y="549"/>
                  </a:cubicBezTo>
                  <a:cubicBezTo>
                    <a:pt x="428" y="549"/>
                    <a:pt x="549" y="429"/>
                    <a:pt x="549" y="280"/>
                  </a:cubicBezTo>
                  <a:cubicBezTo>
                    <a:pt x="549" y="122"/>
                    <a:pt x="428" y="0"/>
                    <a:pt x="279" y="0"/>
                  </a:cubicBezTo>
                  <a:lnTo>
                    <a:pt x="279" y="19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506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淘宝网chenying0907出品 69"/>
          <p:cNvSpPr>
            <a:spLocks noChangeArrowheads="1"/>
          </p:cNvSpPr>
          <p:nvPr/>
        </p:nvSpPr>
        <p:spPr bwMode="auto">
          <a:xfrm>
            <a:off x="1120789" y="2760891"/>
            <a:ext cx="6884673" cy="16448"/>
          </a:xfrm>
          <a:custGeom>
            <a:avLst/>
            <a:gdLst>
              <a:gd name="T0" fmla="*/ 18 w 18475"/>
              <a:gd name="T1" fmla="*/ 27 h 28"/>
              <a:gd name="T2" fmla="*/ 18 w 18475"/>
              <a:gd name="T3" fmla="*/ 27 h 28"/>
              <a:gd name="T4" fmla="*/ 18465 w 18475"/>
              <a:gd name="T5" fmla="*/ 27 h 28"/>
              <a:gd name="T6" fmla="*/ 18474 w 18475"/>
              <a:gd name="T7" fmla="*/ 18 h 28"/>
              <a:gd name="T8" fmla="*/ 18465 w 18475"/>
              <a:gd name="T9" fmla="*/ 0 h 28"/>
              <a:gd name="T10" fmla="*/ 18 w 18475"/>
              <a:gd name="T11" fmla="*/ 0 h 28"/>
              <a:gd name="T12" fmla="*/ 0 w 18475"/>
              <a:gd name="T13" fmla="*/ 18 h 28"/>
              <a:gd name="T14" fmla="*/ 18 w 18475"/>
              <a:gd name="T15" fmla="*/ 27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475" h="28">
                <a:moveTo>
                  <a:pt x="18" y="27"/>
                </a:moveTo>
                <a:lnTo>
                  <a:pt x="18" y="27"/>
                </a:lnTo>
                <a:cubicBezTo>
                  <a:pt x="18465" y="27"/>
                  <a:pt x="18465" y="27"/>
                  <a:pt x="18465" y="27"/>
                </a:cubicBezTo>
                <a:cubicBezTo>
                  <a:pt x="18474" y="27"/>
                  <a:pt x="18474" y="18"/>
                  <a:pt x="18474" y="18"/>
                </a:cubicBezTo>
                <a:cubicBezTo>
                  <a:pt x="18474" y="9"/>
                  <a:pt x="18474" y="0"/>
                  <a:pt x="18465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9" y="0"/>
                  <a:pt x="0" y="9"/>
                  <a:pt x="0" y="18"/>
                </a:cubicBezTo>
                <a:cubicBezTo>
                  <a:pt x="0" y="18"/>
                  <a:pt x="9" y="27"/>
                  <a:pt x="18" y="27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506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淘宝网chenying0907出品 71"/>
          <p:cNvSpPr>
            <a:spLocks noChangeArrowheads="1"/>
          </p:cNvSpPr>
          <p:nvPr/>
        </p:nvSpPr>
        <p:spPr bwMode="auto">
          <a:xfrm>
            <a:off x="2316105" y="2778980"/>
            <a:ext cx="166962" cy="559358"/>
          </a:xfrm>
          <a:custGeom>
            <a:avLst/>
            <a:gdLst>
              <a:gd name="T0" fmla="*/ 0 w 533"/>
              <a:gd name="T1" fmla="*/ 0 h 1779"/>
              <a:gd name="T2" fmla="*/ 0 w 533"/>
              <a:gd name="T3" fmla="*/ 857 h 1779"/>
              <a:gd name="T4" fmla="*/ 505 w 533"/>
              <a:gd name="T5" fmla="*/ 857 h 1779"/>
              <a:gd name="T6" fmla="*/ 505 w 533"/>
              <a:gd name="T7" fmla="*/ 1778 h 1779"/>
              <a:gd name="T8" fmla="*/ 532 w 533"/>
              <a:gd name="T9" fmla="*/ 1778 h 1779"/>
              <a:gd name="T10" fmla="*/ 532 w 533"/>
              <a:gd name="T11" fmla="*/ 829 h 1779"/>
              <a:gd name="T12" fmla="*/ 20 w 533"/>
              <a:gd name="T13" fmla="*/ 829 h 1779"/>
              <a:gd name="T14" fmla="*/ 20 w 533"/>
              <a:gd name="T15" fmla="*/ 0 h 1779"/>
              <a:gd name="T16" fmla="*/ 0 w 533"/>
              <a:gd name="T17" fmla="*/ 0 h 1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3" h="1779">
                <a:moveTo>
                  <a:pt x="0" y="0"/>
                </a:moveTo>
                <a:lnTo>
                  <a:pt x="0" y="857"/>
                </a:lnTo>
                <a:lnTo>
                  <a:pt x="505" y="857"/>
                </a:lnTo>
                <a:lnTo>
                  <a:pt x="505" y="1778"/>
                </a:lnTo>
                <a:lnTo>
                  <a:pt x="532" y="1778"/>
                </a:lnTo>
                <a:lnTo>
                  <a:pt x="532" y="829"/>
                </a:lnTo>
                <a:lnTo>
                  <a:pt x="20" y="829"/>
                </a:lnTo>
                <a:lnTo>
                  <a:pt x="20" y="0"/>
                </a:lnTo>
                <a:lnTo>
                  <a:pt x="0" y="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506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淘宝网chenying0907出品 72"/>
          <p:cNvSpPr>
            <a:spLocks noChangeArrowheads="1"/>
          </p:cNvSpPr>
          <p:nvPr/>
        </p:nvSpPr>
        <p:spPr bwMode="auto">
          <a:xfrm>
            <a:off x="3933846" y="2778979"/>
            <a:ext cx="313053" cy="545444"/>
          </a:xfrm>
          <a:custGeom>
            <a:avLst/>
            <a:gdLst>
              <a:gd name="T0" fmla="*/ 0 w 997"/>
              <a:gd name="T1" fmla="*/ 0 h 1732"/>
              <a:gd name="T2" fmla="*/ 0 w 997"/>
              <a:gd name="T3" fmla="*/ 1033 h 1732"/>
              <a:gd name="T4" fmla="*/ 969 w 997"/>
              <a:gd name="T5" fmla="*/ 1033 h 1732"/>
              <a:gd name="T6" fmla="*/ 969 w 997"/>
              <a:gd name="T7" fmla="*/ 1731 h 1732"/>
              <a:gd name="T8" fmla="*/ 996 w 997"/>
              <a:gd name="T9" fmla="*/ 1731 h 1732"/>
              <a:gd name="T10" fmla="*/ 996 w 997"/>
              <a:gd name="T11" fmla="*/ 1006 h 1732"/>
              <a:gd name="T12" fmla="*/ 18 w 997"/>
              <a:gd name="T13" fmla="*/ 1006 h 1732"/>
              <a:gd name="T14" fmla="*/ 18 w 997"/>
              <a:gd name="T15" fmla="*/ 0 h 1732"/>
              <a:gd name="T16" fmla="*/ 0 w 997"/>
              <a:gd name="T17" fmla="*/ 0 h 1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7" h="1732">
                <a:moveTo>
                  <a:pt x="0" y="0"/>
                </a:moveTo>
                <a:lnTo>
                  <a:pt x="0" y="1033"/>
                </a:lnTo>
                <a:lnTo>
                  <a:pt x="969" y="1033"/>
                </a:lnTo>
                <a:lnTo>
                  <a:pt x="969" y="1731"/>
                </a:lnTo>
                <a:lnTo>
                  <a:pt x="996" y="1731"/>
                </a:lnTo>
                <a:lnTo>
                  <a:pt x="996" y="1006"/>
                </a:lnTo>
                <a:lnTo>
                  <a:pt x="18" y="1006"/>
                </a:lnTo>
                <a:lnTo>
                  <a:pt x="18" y="0"/>
                </a:lnTo>
                <a:lnTo>
                  <a:pt x="0" y="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506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淘宝网chenying0907出品 74"/>
          <p:cNvSpPr>
            <a:spLocks noChangeArrowheads="1"/>
          </p:cNvSpPr>
          <p:nvPr/>
        </p:nvSpPr>
        <p:spPr bwMode="auto">
          <a:xfrm>
            <a:off x="1998878" y="2273888"/>
            <a:ext cx="158613" cy="505092"/>
          </a:xfrm>
          <a:custGeom>
            <a:avLst/>
            <a:gdLst>
              <a:gd name="T0" fmla="*/ 30 w 506"/>
              <a:gd name="T1" fmla="*/ 1602 h 1603"/>
              <a:gd name="T2" fmla="*/ 30 w 506"/>
              <a:gd name="T3" fmla="*/ 727 h 1603"/>
              <a:gd name="T4" fmla="*/ 505 w 506"/>
              <a:gd name="T5" fmla="*/ 727 h 1603"/>
              <a:gd name="T6" fmla="*/ 505 w 506"/>
              <a:gd name="T7" fmla="*/ 0 h 1603"/>
              <a:gd name="T8" fmla="*/ 476 w 506"/>
              <a:gd name="T9" fmla="*/ 0 h 1603"/>
              <a:gd name="T10" fmla="*/ 476 w 506"/>
              <a:gd name="T11" fmla="*/ 698 h 1603"/>
              <a:gd name="T12" fmla="*/ 0 w 506"/>
              <a:gd name="T13" fmla="*/ 698 h 1603"/>
              <a:gd name="T14" fmla="*/ 0 w 506"/>
              <a:gd name="T15" fmla="*/ 1602 h 1603"/>
              <a:gd name="T16" fmla="*/ 30 w 506"/>
              <a:gd name="T17" fmla="*/ 1602 h 1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6" h="1603">
                <a:moveTo>
                  <a:pt x="30" y="1602"/>
                </a:moveTo>
                <a:lnTo>
                  <a:pt x="30" y="727"/>
                </a:lnTo>
                <a:lnTo>
                  <a:pt x="505" y="727"/>
                </a:lnTo>
                <a:lnTo>
                  <a:pt x="505" y="0"/>
                </a:lnTo>
                <a:lnTo>
                  <a:pt x="476" y="0"/>
                </a:lnTo>
                <a:lnTo>
                  <a:pt x="476" y="698"/>
                </a:lnTo>
                <a:lnTo>
                  <a:pt x="0" y="698"/>
                </a:lnTo>
                <a:lnTo>
                  <a:pt x="0" y="1602"/>
                </a:lnTo>
                <a:lnTo>
                  <a:pt x="30" y="1602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506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淘宝网chenying0907出品 75"/>
          <p:cNvSpPr>
            <a:spLocks noChangeArrowheads="1"/>
          </p:cNvSpPr>
          <p:nvPr/>
        </p:nvSpPr>
        <p:spPr bwMode="auto">
          <a:xfrm>
            <a:off x="3487224" y="2218230"/>
            <a:ext cx="180876" cy="542661"/>
          </a:xfrm>
          <a:custGeom>
            <a:avLst/>
            <a:gdLst>
              <a:gd name="T0" fmla="*/ 28 w 578"/>
              <a:gd name="T1" fmla="*/ 1722 h 1723"/>
              <a:gd name="T2" fmla="*/ 28 w 578"/>
              <a:gd name="T3" fmla="*/ 987 h 1723"/>
              <a:gd name="T4" fmla="*/ 577 w 578"/>
              <a:gd name="T5" fmla="*/ 987 h 1723"/>
              <a:gd name="T6" fmla="*/ 577 w 578"/>
              <a:gd name="T7" fmla="*/ 0 h 1723"/>
              <a:gd name="T8" fmla="*/ 549 w 578"/>
              <a:gd name="T9" fmla="*/ 0 h 1723"/>
              <a:gd name="T10" fmla="*/ 549 w 578"/>
              <a:gd name="T11" fmla="*/ 969 h 1723"/>
              <a:gd name="T12" fmla="*/ 0 w 578"/>
              <a:gd name="T13" fmla="*/ 969 h 1723"/>
              <a:gd name="T14" fmla="*/ 0 w 578"/>
              <a:gd name="T15" fmla="*/ 1722 h 1723"/>
              <a:gd name="T16" fmla="*/ 28 w 578"/>
              <a:gd name="T17" fmla="*/ 1722 h 1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8" h="1723">
                <a:moveTo>
                  <a:pt x="28" y="1722"/>
                </a:moveTo>
                <a:lnTo>
                  <a:pt x="28" y="987"/>
                </a:lnTo>
                <a:lnTo>
                  <a:pt x="577" y="987"/>
                </a:lnTo>
                <a:lnTo>
                  <a:pt x="577" y="0"/>
                </a:lnTo>
                <a:lnTo>
                  <a:pt x="549" y="0"/>
                </a:lnTo>
                <a:lnTo>
                  <a:pt x="549" y="969"/>
                </a:lnTo>
                <a:lnTo>
                  <a:pt x="0" y="969"/>
                </a:lnTo>
                <a:lnTo>
                  <a:pt x="0" y="1722"/>
                </a:lnTo>
                <a:lnTo>
                  <a:pt x="28" y="1722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506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淘宝网chenying0907出品 96"/>
          <p:cNvSpPr>
            <a:spLocks noChangeArrowheads="1"/>
          </p:cNvSpPr>
          <p:nvPr/>
        </p:nvSpPr>
        <p:spPr bwMode="auto">
          <a:xfrm>
            <a:off x="1919571" y="2694101"/>
            <a:ext cx="165570" cy="166973"/>
          </a:xfrm>
          <a:custGeom>
            <a:avLst/>
            <a:gdLst>
              <a:gd name="T0" fmla="*/ 271 w 531"/>
              <a:gd name="T1" fmla="*/ 531 h 532"/>
              <a:gd name="T2" fmla="*/ 271 w 531"/>
              <a:gd name="T3" fmla="*/ 531 h 532"/>
              <a:gd name="T4" fmla="*/ 0 w 531"/>
              <a:gd name="T5" fmla="*/ 271 h 532"/>
              <a:gd name="T6" fmla="*/ 271 w 531"/>
              <a:gd name="T7" fmla="*/ 0 h 532"/>
              <a:gd name="T8" fmla="*/ 530 w 531"/>
              <a:gd name="T9" fmla="*/ 271 h 532"/>
              <a:gd name="T10" fmla="*/ 271 w 531"/>
              <a:gd name="T11" fmla="*/ 531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1" h="532">
                <a:moveTo>
                  <a:pt x="271" y="531"/>
                </a:moveTo>
                <a:lnTo>
                  <a:pt x="271" y="531"/>
                </a:lnTo>
                <a:cubicBezTo>
                  <a:pt x="122" y="531"/>
                  <a:pt x="0" y="411"/>
                  <a:pt x="0" y="271"/>
                </a:cubicBezTo>
                <a:cubicBezTo>
                  <a:pt x="0" y="122"/>
                  <a:pt x="122" y="0"/>
                  <a:pt x="271" y="0"/>
                </a:cubicBezTo>
                <a:cubicBezTo>
                  <a:pt x="411" y="0"/>
                  <a:pt x="530" y="122"/>
                  <a:pt x="530" y="271"/>
                </a:cubicBezTo>
                <a:cubicBezTo>
                  <a:pt x="530" y="411"/>
                  <a:pt x="411" y="531"/>
                  <a:pt x="271" y="531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506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淘宝网chenying0907出品 97"/>
          <p:cNvSpPr>
            <a:spLocks noChangeArrowheads="1"/>
          </p:cNvSpPr>
          <p:nvPr/>
        </p:nvSpPr>
        <p:spPr bwMode="auto">
          <a:xfrm>
            <a:off x="1916789" y="2689928"/>
            <a:ext cx="172527" cy="172538"/>
          </a:xfrm>
          <a:custGeom>
            <a:avLst/>
            <a:gdLst>
              <a:gd name="T0" fmla="*/ 280 w 550"/>
              <a:gd name="T1" fmla="*/ 19 h 550"/>
              <a:gd name="T2" fmla="*/ 280 w 550"/>
              <a:gd name="T3" fmla="*/ 19 h 550"/>
              <a:gd name="T4" fmla="*/ 530 w 550"/>
              <a:gd name="T5" fmla="*/ 280 h 550"/>
              <a:gd name="T6" fmla="*/ 280 w 550"/>
              <a:gd name="T7" fmla="*/ 531 h 550"/>
              <a:gd name="T8" fmla="*/ 27 w 550"/>
              <a:gd name="T9" fmla="*/ 280 h 550"/>
              <a:gd name="T10" fmla="*/ 280 w 550"/>
              <a:gd name="T11" fmla="*/ 19 h 550"/>
              <a:gd name="T12" fmla="*/ 280 w 550"/>
              <a:gd name="T13" fmla="*/ 0 h 550"/>
              <a:gd name="T14" fmla="*/ 280 w 550"/>
              <a:gd name="T15" fmla="*/ 0 h 550"/>
              <a:gd name="T16" fmla="*/ 0 w 550"/>
              <a:gd name="T17" fmla="*/ 280 h 550"/>
              <a:gd name="T18" fmla="*/ 280 w 550"/>
              <a:gd name="T19" fmla="*/ 549 h 550"/>
              <a:gd name="T20" fmla="*/ 549 w 550"/>
              <a:gd name="T21" fmla="*/ 280 h 550"/>
              <a:gd name="T22" fmla="*/ 280 w 550"/>
              <a:gd name="T23" fmla="*/ 0 h 550"/>
              <a:gd name="T24" fmla="*/ 280 w 550"/>
              <a:gd name="T25" fmla="*/ 19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0" h="550">
                <a:moveTo>
                  <a:pt x="280" y="19"/>
                </a:moveTo>
                <a:lnTo>
                  <a:pt x="280" y="19"/>
                </a:lnTo>
                <a:cubicBezTo>
                  <a:pt x="420" y="19"/>
                  <a:pt x="530" y="140"/>
                  <a:pt x="530" y="280"/>
                </a:cubicBezTo>
                <a:cubicBezTo>
                  <a:pt x="530" y="411"/>
                  <a:pt x="420" y="531"/>
                  <a:pt x="280" y="531"/>
                </a:cubicBezTo>
                <a:cubicBezTo>
                  <a:pt x="140" y="531"/>
                  <a:pt x="27" y="411"/>
                  <a:pt x="27" y="280"/>
                </a:cubicBezTo>
                <a:cubicBezTo>
                  <a:pt x="27" y="140"/>
                  <a:pt x="140" y="19"/>
                  <a:pt x="280" y="19"/>
                </a:cubicBezTo>
                <a:lnTo>
                  <a:pt x="280" y="0"/>
                </a:lnTo>
                <a:lnTo>
                  <a:pt x="280" y="0"/>
                </a:lnTo>
                <a:cubicBezTo>
                  <a:pt x="121" y="0"/>
                  <a:pt x="0" y="122"/>
                  <a:pt x="0" y="280"/>
                </a:cubicBezTo>
                <a:cubicBezTo>
                  <a:pt x="0" y="429"/>
                  <a:pt x="121" y="549"/>
                  <a:pt x="280" y="549"/>
                </a:cubicBezTo>
                <a:cubicBezTo>
                  <a:pt x="429" y="549"/>
                  <a:pt x="549" y="429"/>
                  <a:pt x="549" y="280"/>
                </a:cubicBezTo>
                <a:cubicBezTo>
                  <a:pt x="549" y="122"/>
                  <a:pt x="429" y="0"/>
                  <a:pt x="280" y="0"/>
                </a:cubicBezTo>
                <a:lnTo>
                  <a:pt x="280" y="19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506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淘宝网chenying0907出品 98"/>
          <p:cNvSpPr>
            <a:spLocks noChangeArrowheads="1"/>
          </p:cNvSpPr>
          <p:nvPr/>
        </p:nvSpPr>
        <p:spPr bwMode="auto">
          <a:xfrm>
            <a:off x="2236798" y="2694101"/>
            <a:ext cx="162787" cy="166973"/>
          </a:xfrm>
          <a:custGeom>
            <a:avLst/>
            <a:gdLst>
              <a:gd name="T0" fmla="*/ 261 w 522"/>
              <a:gd name="T1" fmla="*/ 531 h 532"/>
              <a:gd name="T2" fmla="*/ 261 w 522"/>
              <a:gd name="T3" fmla="*/ 531 h 532"/>
              <a:gd name="T4" fmla="*/ 0 w 522"/>
              <a:gd name="T5" fmla="*/ 271 h 532"/>
              <a:gd name="T6" fmla="*/ 261 w 522"/>
              <a:gd name="T7" fmla="*/ 0 h 532"/>
              <a:gd name="T8" fmla="*/ 521 w 522"/>
              <a:gd name="T9" fmla="*/ 271 h 532"/>
              <a:gd name="T10" fmla="*/ 261 w 522"/>
              <a:gd name="T11" fmla="*/ 531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2" h="532">
                <a:moveTo>
                  <a:pt x="261" y="531"/>
                </a:moveTo>
                <a:lnTo>
                  <a:pt x="261" y="531"/>
                </a:lnTo>
                <a:cubicBezTo>
                  <a:pt x="112" y="531"/>
                  <a:pt x="0" y="411"/>
                  <a:pt x="0" y="271"/>
                </a:cubicBezTo>
                <a:cubicBezTo>
                  <a:pt x="0" y="122"/>
                  <a:pt x="112" y="0"/>
                  <a:pt x="261" y="0"/>
                </a:cubicBezTo>
                <a:cubicBezTo>
                  <a:pt x="409" y="0"/>
                  <a:pt x="521" y="122"/>
                  <a:pt x="521" y="271"/>
                </a:cubicBezTo>
                <a:cubicBezTo>
                  <a:pt x="521" y="411"/>
                  <a:pt x="409" y="531"/>
                  <a:pt x="261" y="531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506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淘宝网chenying0907出品 99"/>
          <p:cNvSpPr>
            <a:spLocks noChangeArrowheads="1"/>
          </p:cNvSpPr>
          <p:nvPr/>
        </p:nvSpPr>
        <p:spPr bwMode="auto">
          <a:xfrm>
            <a:off x="2234015" y="2689928"/>
            <a:ext cx="172527" cy="172538"/>
          </a:xfrm>
          <a:custGeom>
            <a:avLst/>
            <a:gdLst>
              <a:gd name="T0" fmla="*/ 271 w 550"/>
              <a:gd name="T1" fmla="*/ 19 h 550"/>
              <a:gd name="T2" fmla="*/ 271 w 550"/>
              <a:gd name="T3" fmla="*/ 19 h 550"/>
              <a:gd name="T4" fmla="*/ 522 w 550"/>
              <a:gd name="T5" fmla="*/ 280 h 550"/>
              <a:gd name="T6" fmla="*/ 271 w 550"/>
              <a:gd name="T7" fmla="*/ 531 h 550"/>
              <a:gd name="T8" fmla="*/ 19 w 550"/>
              <a:gd name="T9" fmla="*/ 280 h 550"/>
              <a:gd name="T10" fmla="*/ 271 w 550"/>
              <a:gd name="T11" fmla="*/ 19 h 550"/>
              <a:gd name="T12" fmla="*/ 271 w 550"/>
              <a:gd name="T13" fmla="*/ 0 h 550"/>
              <a:gd name="T14" fmla="*/ 271 w 550"/>
              <a:gd name="T15" fmla="*/ 0 h 550"/>
              <a:gd name="T16" fmla="*/ 0 w 550"/>
              <a:gd name="T17" fmla="*/ 280 h 550"/>
              <a:gd name="T18" fmla="*/ 271 w 550"/>
              <a:gd name="T19" fmla="*/ 549 h 550"/>
              <a:gd name="T20" fmla="*/ 549 w 550"/>
              <a:gd name="T21" fmla="*/ 280 h 550"/>
              <a:gd name="T22" fmla="*/ 271 w 550"/>
              <a:gd name="T23" fmla="*/ 0 h 550"/>
              <a:gd name="T24" fmla="*/ 271 w 550"/>
              <a:gd name="T25" fmla="*/ 19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0" h="550">
                <a:moveTo>
                  <a:pt x="271" y="19"/>
                </a:moveTo>
                <a:lnTo>
                  <a:pt x="271" y="19"/>
                </a:lnTo>
                <a:cubicBezTo>
                  <a:pt x="409" y="19"/>
                  <a:pt x="522" y="140"/>
                  <a:pt x="522" y="280"/>
                </a:cubicBezTo>
                <a:cubicBezTo>
                  <a:pt x="522" y="411"/>
                  <a:pt x="409" y="531"/>
                  <a:pt x="271" y="531"/>
                </a:cubicBezTo>
                <a:cubicBezTo>
                  <a:pt x="131" y="531"/>
                  <a:pt x="19" y="411"/>
                  <a:pt x="19" y="280"/>
                </a:cubicBezTo>
                <a:cubicBezTo>
                  <a:pt x="19" y="140"/>
                  <a:pt x="131" y="19"/>
                  <a:pt x="271" y="19"/>
                </a:cubicBezTo>
                <a:lnTo>
                  <a:pt x="271" y="0"/>
                </a:lnTo>
                <a:lnTo>
                  <a:pt x="271" y="0"/>
                </a:lnTo>
                <a:cubicBezTo>
                  <a:pt x="122" y="0"/>
                  <a:pt x="0" y="122"/>
                  <a:pt x="0" y="280"/>
                </a:cubicBezTo>
                <a:cubicBezTo>
                  <a:pt x="0" y="429"/>
                  <a:pt x="122" y="549"/>
                  <a:pt x="271" y="549"/>
                </a:cubicBezTo>
                <a:cubicBezTo>
                  <a:pt x="419" y="549"/>
                  <a:pt x="549" y="429"/>
                  <a:pt x="549" y="280"/>
                </a:cubicBezTo>
                <a:cubicBezTo>
                  <a:pt x="549" y="122"/>
                  <a:pt x="419" y="0"/>
                  <a:pt x="271" y="0"/>
                </a:cubicBezTo>
                <a:lnTo>
                  <a:pt x="271" y="19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506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淘宝网chenying0907出品 100"/>
          <p:cNvSpPr>
            <a:spLocks noChangeArrowheads="1"/>
          </p:cNvSpPr>
          <p:nvPr/>
        </p:nvSpPr>
        <p:spPr bwMode="auto">
          <a:xfrm>
            <a:off x="3407916" y="2694101"/>
            <a:ext cx="165570" cy="166973"/>
          </a:xfrm>
          <a:custGeom>
            <a:avLst/>
            <a:gdLst>
              <a:gd name="T0" fmla="*/ 271 w 531"/>
              <a:gd name="T1" fmla="*/ 531 h 532"/>
              <a:gd name="T2" fmla="*/ 271 w 531"/>
              <a:gd name="T3" fmla="*/ 531 h 532"/>
              <a:gd name="T4" fmla="*/ 0 w 531"/>
              <a:gd name="T5" fmla="*/ 271 h 532"/>
              <a:gd name="T6" fmla="*/ 271 w 531"/>
              <a:gd name="T7" fmla="*/ 0 h 532"/>
              <a:gd name="T8" fmla="*/ 530 w 531"/>
              <a:gd name="T9" fmla="*/ 271 h 532"/>
              <a:gd name="T10" fmla="*/ 271 w 531"/>
              <a:gd name="T11" fmla="*/ 531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1" h="532">
                <a:moveTo>
                  <a:pt x="271" y="531"/>
                </a:moveTo>
                <a:lnTo>
                  <a:pt x="271" y="531"/>
                </a:lnTo>
                <a:cubicBezTo>
                  <a:pt x="121" y="531"/>
                  <a:pt x="0" y="411"/>
                  <a:pt x="0" y="271"/>
                </a:cubicBezTo>
                <a:cubicBezTo>
                  <a:pt x="0" y="122"/>
                  <a:pt x="121" y="0"/>
                  <a:pt x="271" y="0"/>
                </a:cubicBezTo>
                <a:cubicBezTo>
                  <a:pt x="409" y="0"/>
                  <a:pt x="530" y="122"/>
                  <a:pt x="530" y="271"/>
                </a:cubicBezTo>
                <a:cubicBezTo>
                  <a:pt x="530" y="411"/>
                  <a:pt x="409" y="531"/>
                  <a:pt x="271" y="531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506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淘宝网chenying0907出品 101"/>
          <p:cNvSpPr>
            <a:spLocks noChangeArrowheads="1"/>
          </p:cNvSpPr>
          <p:nvPr/>
        </p:nvSpPr>
        <p:spPr bwMode="auto">
          <a:xfrm>
            <a:off x="3405134" y="2689928"/>
            <a:ext cx="172527" cy="172538"/>
          </a:xfrm>
          <a:custGeom>
            <a:avLst/>
            <a:gdLst>
              <a:gd name="T0" fmla="*/ 280 w 550"/>
              <a:gd name="T1" fmla="*/ 19 h 550"/>
              <a:gd name="T2" fmla="*/ 280 w 550"/>
              <a:gd name="T3" fmla="*/ 19 h 550"/>
              <a:gd name="T4" fmla="*/ 530 w 550"/>
              <a:gd name="T5" fmla="*/ 280 h 550"/>
              <a:gd name="T6" fmla="*/ 280 w 550"/>
              <a:gd name="T7" fmla="*/ 531 h 550"/>
              <a:gd name="T8" fmla="*/ 18 w 550"/>
              <a:gd name="T9" fmla="*/ 280 h 550"/>
              <a:gd name="T10" fmla="*/ 280 w 550"/>
              <a:gd name="T11" fmla="*/ 19 h 550"/>
              <a:gd name="T12" fmla="*/ 280 w 550"/>
              <a:gd name="T13" fmla="*/ 0 h 550"/>
              <a:gd name="T14" fmla="*/ 280 w 550"/>
              <a:gd name="T15" fmla="*/ 0 h 550"/>
              <a:gd name="T16" fmla="*/ 0 w 550"/>
              <a:gd name="T17" fmla="*/ 280 h 550"/>
              <a:gd name="T18" fmla="*/ 280 w 550"/>
              <a:gd name="T19" fmla="*/ 549 h 550"/>
              <a:gd name="T20" fmla="*/ 549 w 550"/>
              <a:gd name="T21" fmla="*/ 280 h 550"/>
              <a:gd name="T22" fmla="*/ 280 w 550"/>
              <a:gd name="T23" fmla="*/ 0 h 550"/>
              <a:gd name="T24" fmla="*/ 280 w 550"/>
              <a:gd name="T25" fmla="*/ 19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0" h="550">
                <a:moveTo>
                  <a:pt x="280" y="19"/>
                </a:moveTo>
                <a:lnTo>
                  <a:pt x="280" y="19"/>
                </a:lnTo>
                <a:cubicBezTo>
                  <a:pt x="418" y="19"/>
                  <a:pt x="530" y="140"/>
                  <a:pt x="530" y="280"/>
                </a:cubicBezTo>
                <a:cubicBezTo>
                  <a:pt x="530" y="411"/>
                  <a:pt x="418" y="531"/>
                  <a:pt x="280" y="531"/>
                </a:cubicBezTo>
                <a:cubicBezTo>
                  <a:pt x="140" y="531"/>
                  <a:pt x="18" y="411"/>
                  <a:pt x="18" y="280"/>
                </a:cubicBezTo>
                <a:cubicBezTo>
                  <a:pt x="18" y="140"/>
                  <a:pt x="140" y="19"/>
                  <a:pt x="280" y="19"/>
                </a:cubicBezTo>
                <a:lnTo>
                  <a:pt x="280" y="0"/>
                </a:lnTo>
                <a:lnTo>
                  <a:pt x="280" y="0"/>
                </a:lnTo>
                <a:cubicBezTo>
                  <a:pt x="121" y="0"/>
                  <a:pt x="0" y="122"/>
                  <a:pt x="0" y="280"/>
                </a:cubicBezTo>
                <a:cubicBezTo>
                  <a:pt x="0" y="429"/>
                  <a:pt x="121" y="549"/>
                  <a:pt x="280" y="549"/>
                </a:cubicBezTo>
                <a:cubicBezTo>
                  <a:pt x="429" y="549"/>
                  <a:pt x="549" y="429"/>
                  <a:pt x="549" y="280"/>
                </a:cubicBezTo>
                <a:cubicBezTo>
                  <a:pt x="549" y="122"/>
                  <a:pt x="429" y="0"/>
                  <a:pt x="280" y="0"/>
                </a:cubicBezTo>
                <a:lnTo>
                  <a:pt x="280" y="19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506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淘宝网chenying0907出品 102"/>
          <p:cNvSpPr>
            <a:spLocks noChangeArrowheads="1"/>
          </p:cNvSpPr>
          <p:nvPr/>
        </p:nvSpPr>
        <p:spPr bwMode="auto">
          <a:xfrm>
            <a:off x="3853148" y="2694101"/>
            <a:ext cx="166962" cy="166973"/>
          </a:xfrm>
          <a:custGeom>
            <a:avLst/>
            <a:gdLst>
              <a:gd name="T0" fmla="*/ 262 w 534"/>
              <a:gd name="T1" fmla="*/ 531 h 532"/>
              <a:gd name="T2" fmla="*/ 262 w 534"/>
              <a:gd name="T3" fmla="*/ 531 h 532"/>
              <a:gd name="T4" fmla="*/ 0 w 534"/>
              <a:gd name="T5" fmla="*/ 271 h 532"/>
              <a:gd name="T6" fmla="*/ 262 w 534"/>
              <a:gd name="T7" fmla="*/ 0 h 532"/>
              <a:gd name="T8" fmla="*/ 533 w 534"/>
              <a:gd name="T9" fmla="*/ 271 h 532"/>
              <a:gd name="T10" fmla="*/ 262 w 534"/>
              <a:gd name="T11" fmla="*/ 531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4" h="532">
                <a:moveTo>
                  <a:pt x="262" y="531"/>
                </a:moveTo>
                <a:lnTo>
                  <a:pt x="262" y="531"/>
                </a:lnTo>
                <a:cubicBezTo>
                  <a:pt x="122" y="531"/>
                  <a:pt x="0" y="411"/>
                  <a:pt x="0" y="271"/>
                </a:cubicBezTo>
                <a:cubicBezTo>
                  <a:pt x="0" y="122"/>
                  <a:pt x="122" y="0"/>
                  <a:pt x="262" y="0"/>
                </a:cubicBezTo>
                <a:cubicBezTo>
                  <a:pt x="411" y="0"/>
                  <a:pt x="533" y="122"/>
                  <a:pt x="533" y="271"/>
                </a:cubicBezTo>
                <a:cubicBezTo>
                  <a:pt x="533" y="411"/>
                  <a:pt x="411" y="531"/>
                  <a:pt x="262" y="531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506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淘宝网chenying0907出品 103"/>
          <p:cNvSpPr>
            <a:spLocks noChangeArrowheads="1"/>
          </p:cNvSpPr>
          <p:nvPr/>
        </p:nvSpPr>
        <p:spPr bwMode="auto">
          <a:xfrm>
            <a:off x="3850365" y="2689928"/>
            <a:ext cx="172527" cy="172538"/>
          </a:xfrm>
          <a:custGeom>
            <a:avLst/>
            <a:gdLst>
              <a:gd name="T0" fmla="*/ 271 w 552"/>
              <a:gd name="T1" fmla="*/ 19 h 550"/>
              <a:gd name="T2" fmla="*/ 271 w 552"/>
              <a:gd name="T3" fmla="*/ 19 h 550"/>
              <a:gd name="T4" fmla="*/ 521 w 552"/>
              <a:gd name="T5" fmla="*/ 280 h 550"/>
              <a:gd name="T6" fmla="*/ 271 w 552"/>
              <a:gd name="T7" fmla="*/ 531 h 550"/>
              <a:gd name="T8" fmla="*/ 20 w 552"/>
              <a:gd name="T9" fmla="*/ 280 h 550"/>
              <a:gd name="T10" fmla="*/ 271 w 552"/>
              <a:gd name="T11" fmla="*/ 19 h 550"/>
              <a:gd name="T12" fmla="*/ 271 w 552"/>
              <a:gd name="T13" fmla="*/ 0 h 550"/>
              <a:gd name="T14" fmla="*/ 271 w 552"/>
              <a:gd name="T15" fmla="*/ 0 h 550"/>
              <a:gd name="T16" fmla="*/ 0 w 552"/>
              <a:gd name="T17" fmla="*/ 280 h 550"/>
              <a:gd name="T18" fmla="*/ 271 w 552"/>
              <a:gd name="T19" fmla="*/ 549 h 550"/>
              <a:gd name="T20" fmla="*/ 551 w 552"/>
              <a:gd name="T21" fmla="*/ 280 h 550"/>
              <a:gd name="T22" fmla="*/ 271 w 552"/>
              <a:gd name="T23" fmla="*/ 0 h 550"/>
              <a:gd name="T24" fmla="*/ 271 w 552"/>
              <a:gd name="T25" fmla="*/ 19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2" h="550">
                <a:moveTo>
                  <a:pt x="271" y="19"/>
                </a:moveTo>
                <a:lnTo>
                  <a:pt x="271" y="19"/>
                </a:lnTo>
                <a:cubicBezTo>
                  <a:pt x="411" y="19"/>
                  <a:pt x="521" y="140"/>
                  <a:pt x="521" y="280"/>
                </a:cubicBezTo>
                <a:cubicBezTo>
                  <a:pt x="521" y="411"/>
                  <a:pt x="411" y="531"/>
                  <a:pt x="271" y="531"/>
                </a:cubicBezTo>
                <a:cubicBezTo>
                  <a:pt x="131" y="531"/>
                  <a:pt x="20" y="411"/>
                  <a:pt x="20" y="280"/>
                </a:cubicBezTo>
                <a:cubicBezTo>
                  <a:pt x="20" y="140"/>
                  <a:pt x="131" y="19"/>
                  <a:pt x="271" y="19"/>
                </a:cubicBezTo>
                <a:lnTo>
                  <a:pt x="271" y="0"/>
                </a:lnTo>
                <a:lnTo>
                  <a:pt x="271" y="0"/>
                </a:lnTo>
                <a:cubicBezTo>
                  <a:pt x="122" y="0"/>
                  <a:pt x="0" y="122"/>
                  <a:pt x="0" y="280"/>
                </a:cubicBezTo>
                <a:cubicBezTo>
                  <a:pt x="0" y="429"/>
                  <a:pt x="122" y="549"/>
                  <a:pt x="271" y="549"/>
                </a:cubicBezTo>
                <a:cubicBezTo>
                  <a:pt x="429" y="549"/>
                  <a:pt x="551" y="429"/>
                  <a:pt x="551" y="280"/>
                </a:cubicBezTo>
                <a:cubicBezTo>
                  <a:pt x="551" y="122"/>
                  <a:pt x="429" y="0"/>
                  <a:pt x="271" y="0"/>
                </a:cubicBezTo>
                <a:lnTo>
                  <a:pt x="271" y="19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506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淘宝网chenying0907出品 109"/>
          <p:cNvSpPr>
            <a:spLocks noChangeArrowheads="1"/>
          </p:cNvSpPr>
          <p:nvPr/>
        </p:nvSpPr>
        <p:spPr bwMode="auto">
          <a:xfrm>
            <a:off x="6843716" y="2689928"/>
            <a:ext cx="172527" cy="172538"/>
          </a:xfrm>
          <a:custGeom>
            <a:avLst/>
            <a:gdLst>
              <a:gd name="T0" fmla="*/ 269 w 550"/>
              <a:gd name="T1" fmla="*/ 19 h 550"/>
              <a:gd name="T2" fmla="*/ 269 w 550"/>
              <a:gd name="T3" fmla="*/ 19 h 550"/>
              <a:gd name="T4" fmla="*/ 531 w 550"/>
              <a:gd name="T5" fmla="*/ 280 h 550"/>
              <a:gd name="T6" fmla="*/ 269 w 550"/>
              <a:gd name="T7" fmla="*/ 531 h 550"/>
              <a:gd name="T8" fmla="*/ 19 w 550"/>
              <a:gd name="T9" fmla="*/ 280 h 550"/>
              <a:gd name="T10" fmla="*/ 269 w 550"/>
              <a:gd name="T11" fmla="*/ 19 h 550"/>
              <a:gd name="T12" fmla="*/ 269 w 550"/>
              <a:gd name="T13" fmla="*/ 0 h 550"/>
              <a:gd name="T14" fmla="*/ 269 w 550"/>
              <a:gd name="T15" fmla="*/ 0 h 550"/>
              <a:gd name="T16" fmla="*/ 0 w 550"/>
              <a:gd name="T17" fmla="*/ 280 h 550"/>
              <a:gd name="T18" fmla="*/ 269 w 550"/>
              <a:gd name="T19" fmla="*/ 549 h 550"/>
              <a:gd name="T20" fmla="*/ 549 w 550"/>
              <a:gd name="T21" fmla="*/ 280 h 550"/>
              <a:gd name="T22" fmla="*/ 269 w 550"/>
              <a:gd name="T23" fmla="*/ 0 h 550"/>
              <a:gd name="T24" fmla="*/ 269 w 550"/>
              <a:gd name="T25" fmla="*/ 19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0" h="550">
                <a:moveTo>
                  <a:pt x="269" y="19"/>
                </a:moveTo>
                <a:lnTo>
                  <a:pt x="269" y="19"/>
                </a:lnTo>
                <a:cubicBezTo>
                  <a:pt x="409" y="19"/>
                  <a:pt x="531" y="140"/>
                  <a:pt x="531" y="280"/>
                </a:cubicBezTo>
                <a:cubicBezTo>
                  <a:pt x="531" y="411"/>
                  <a:pt x="409" y="531"/>
                  <a:pt x="269" y="531"/>
                </a:cubicBezTo>
                <a:cubicBezTo>
                  <a:pt x="129" y="531"/>
                  <a:pt x="19" y="411"/>
                  <a:pt x="19" y="280"/>
                </a:cubicBezTo>
                <a:cubicBezTo>
                  <a:pt x="19" y="140"/>
                  <a:pt x="129" y="19"/>
                  <a:pt x="269" y="19"/>
                </a:cubicBezTo>
                <a:lnTo>
                  <a:pt x="269" y="0"/>
                </a:lnTo>
                <a:lnTo>
                  <a:pt x="269" y="0"/>
                </a:lnTo>
                <a:cubicBezTo>
                  <a:pt x="120" y="0"/>
                  <a:pt x="0" y="122"/>
                  <a:pt x="0" y="280"/>
                </a:cubicBezTo>
                <a:cubicBezTo>
                  <a:pt x="0" y="429"/>
                  <a:pt x="120" y="549"/>
                  <a:pt x="269" y="549"/>
                </a:cubicBezTo>
                <a:cubicBezTo>
                  <a:pt x="427" y="549"/>
                  <a:pt x="549" y="429"/>
                  <a:pt x="549" y="280"/>
                </a:cubicBezTo>
                <a:cubicBezTo>
                  <a:pt x="549" y="122"/>
                  <a:pt x="427" y="0"/>
                  <a:pt x="269" y="0"/>
                </a:cubicBezTo>
                <a:lnTo>
                  <a:pt x="269" y="19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506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淘宝网chenying0907出品 111"/>
          <p:cNvSpPr>
            <a:spLocks noChangeArrowheads="1"/>
          </p:cNvSpPr>
          <p:nvPr/>
        </p:nvSpPr>
        <p:spPr bwMode="auto">
          <a:xfrm>
            <a:off x="7158161" y="2689928"/>
            <a:ext cx="172527" cy="172538"/>
          </a:xfrm>
          <a:custGeom>
            <a:avLst/>
            <a:gdLst>
              <a:gd name="T0" fmla="*/ 278 w 550"/>
              <a:gd name="T1" fmla="*/ 19 h 550"/>
              <a:gd name="T2" fmla="*/ 278 w 550"/>
              <a:gd name="T3" fmla="*/ 19 h 550"/>
              <a:gd name="T4" fmla="*/ 530 w 550"/>
              <a:gd name="T5" fmla="*/ 280 h 550"/>
              <a:gd name="T6" fmla="*/ 278 w 550"/>
              <a:gd name="T7" fmla="*/ 531 h 550"/>
              <a:gd name="T8" fmla="*/ 27 w 550"/>
              <a:gd name="T9" fmla="*/ 280 h 550"/>
              <a:gd name="T10" fmla="*/ 278 w 550"/>
              <a:gd name="T11" fmla="*/ 19 h 550"/>
              <a:gd name="T12" fmla="*/ 278 w 550"/>
              <a:gd name="T13" fmla="*/ 0 h 550"/>
              <a:gd name="T14" fmla="*/ 278 w 550"/>
              <a:gd name="T15" fmla="*/ 0 h 550"/>
              <a:gd name="T16" fmla="*/ 0 w 550"/>
              <a:gd name="T17" fmla="*/ 280 h 550"/>
              <a:gd name="T18" fmla="*/ 278 w 550"/>
              <a:gd name="T19" fmla="*/ 549 h 550"/>
              <a:gd name="T20" fmla="*/ 549 w 550"/>
              <a:gd name="T21" fmla="*/ 280 h 550"/>
              <a:gd name="T22" fmla="*/ 278 w 550"/>
              <a:gd name="T23" fmla="*/ 0 h 550"/>
              <a:gd name="T24" fmla="*/ 278 w 550"/>
              <a:gd name="T25" fmla="*/ 19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0" h="550">
                <a:moveTo>
                  <a:pt x="278" y="19"/>
                </a:moveTo>
                <a:lnTo>
                  <a:pt x="278" y="19"/>
                </a:lnTo>
                <a:cubicBezTo>
                  <a:pt x="418" y="19"/>
                  <a:pt x="530" y="140"/>
                  <a:pt x="530" y="280"/>
                </a:cubicBezTo>
                <a:cubicBezTo>
                  <a:pt x="530" y="411"/>
                  <a:pt x="418" y="531"/>
                  <a:pt x="278" y="531"/>
                </a:cubicBezTo>
                <a:cubicBezTo>
                  <a:pt x="138" y="531"/>
                  <a:pt x="27" y="411"/>
                  <a:pt x="27" y="280"/>
                </a:cubicBezTo>
                <a:cubicBezTo>
                  <a:pt x="27" y="140"/>
                  <a:pt x="138" y="19"/>
                  <a:pt x="278" y="19"/>
                </a:cubicBezTo>
                <a:lnTo>
                  <a:pt x="278" y="0"/>
                </a:lnTo>
                <a:lnTo>
                  <a:pt x="278" y="0"/>
                </a:lnTo>
                <a:cubicBezTo>
                  <a:pt x="129" y="0"/>
                  <a:pt x="0" y="122"/>
                  <a:pt x="0" y="280"/>
                </a:cubicBezTo>
                <a:cubicBezTo>
                  <a:pt x="0" y="429"/>
                  <a:pt x="129" y="549"/>
                  <a:pt x="278" y="549"/>
                </a:cubicBezTo>
                <a:cubicBezTo>
                  <a:pt x="427" y="549"/>
                  <a:pt x="549" y="429"/>
                  <a:pt x="549" y="280"/>
                </a:cubicBezTo>
                <a:cubicBezTo>
                  <a:pt x="549" y="122"/>
                  <a:pt x="427" y="0"/>
                  <a:pt x="278" y="0"/>
                </a:cubicBezTo>
                <a:lnTo>
                  <a:pt x="278" y="19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506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Group 81"/>
          <p:cNvGrpSpPr/>
          <p:nvPr/>
        </p:nvGrpSpPr>
        <p:grpSpPr>
          <a:xfrm>
            <a:off x="7130821" y="3296773"/>
            <a:ext cx="526846" cy="485347"/>
            <a:chOff x="13296064" y="10607541"/>
            <a:chExt cx="1265763" cy="1166060"/>
          </a:xfrm>
          <a:solidFill>
            <a:schemeClr val="accent3"/>
          </a:solidFill>
        </p:grpSpPr>
        <p:sp>
          <p:nvSpPr>
            <p:cNvPr id="30" name="淘宝网chenying0907出品 269"/>
            <p:cNvSpPr>
              <a:spLocks noChangeArrowheads="1"/>
            </p:cNvSpPr>
            <p:nvPr/>
          </p:nvSpPr>
          <p:spPr bwMode="auto">
            <a:xfrm>
              <a:off x="13349333" y="10670914"/>
              <a:ext cx="1141470" cy="1039314"/>
            </a:xfrm>
            <a:custGeom>
              <a:avLst/>
              <a:gdLst>
                <a:gd name="T0" fmla="*/ 994 w 1989"/>
                <a:gd name="T1" fmla="*/ 0 h 1812"/>
                <a:gd name="T2" fmla="*/ 994 w 1989"/>
                <a:gd name="T3" fmla="*/ 0 h 1812"/>
                <a:gd name="T4" fmla="*/ 354 w 1989"/>
                <a:gd name="T5" fmla="*/ 268 h 1812"/>
                <a:gd name="T6" fmla="*/ 354 w 1989"/>
                <a:gd name="T7" fmla="*/ 1548 h 1812"/>
                <a:gd name="T8" fmla="*/ 994 w 1989"/>
                <a:gd name="T9" fmla="*/ 1811 h 1812"/>
                <a:gd name="T10" fmla="*/ 1634 w 1989"/>
                <a:gd name="T11" fmla="*/ 1548 h 1812"/>
                <a:gd name="T12" fmla="*/ 1634 w 1989"/>
                <a:gd name="T13" fmla="*/ 268 h 1812"/>
                <a:gd name="T14" fmla="*/ 994 w 1989"/>
                <a:gd name="T15" fmla="*/ 0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9" h="1812">
                  <a:moveTo>
                    <a:pt x="994" y="0"/>
                  </a:moveTo>
                  <a:lnTo>
                    <a:pt x="994" y="0"/>
                  </a:lnTo>
                  <a:cubicBezTo>
                    <a:pt x="766" y="0"/>
                    <a:pt x="532" y="91"/>
                    <a:pt x="354" y="268"/>
                  </a:cubicBezTo>
                  <a:cubicBezTo>
                    <a:pt x="0" y="622"/>
                    <a:pt x="0" y="1194"/>
                    <a:pt x="354" y="1548"/>
                  </a:cubicBezTo>
                  <a:cubicBezTo>
                    <a:pt x="532" y="1725"/>
                    <a:pt x="766" y="1811"/>
                    <a:pt x="994" y="1811"/>
                  </a:cubicBezTo>
                  <a:cubicBezTo>
                    <a:pt x="1229" y="1811"/>
                    <a:pt x="1457" y="1725"/>
                    <a:pt x="1634" y="1548"/>
                  </a:cubicBezTo>
                  <a:cubicBezTo>
                    <a:pt x="1988" y="1194"/>
                    <a:pt x="1988" y="622"/>
                    <a:pt x="1634" y="268"/>
                  </a:cubicBezTo>
                  <a:cubicBezTo>
                    <a:pt x="1457" y="91"/>
                    <a:pt x="1229" y="0"/>
                    <a:pt x="994" y="0"/>
                  </a:cubicBezTo>
                </a:path>
              </a:pathLst>
            </a:custGeom>
            <a:grpFill/>
            <a:ln w="9525" cap="flat">
              <a:noFill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506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淘宝网chenying0907出品 270"/>
            <p:cNvSpPr>
              <a:spLocks noChangeArrowheads="1"/>
            </p:cNvSpPr>
            <p:nvPr/>
          </p:nvSpPr>
          <p:spPr bwMode="auto">
            <a:xfrm>
              <a:off x="13296064" y="10607541"/>
              <a:ext cx="1265763" cy="1166060"/>
            </a:xfrm>
            <a:custGeom>
              <a:avLst/>
              <a:gdLst>
                <a:gd name="T0" fmla="*/ 1085 w 2206"/>
                <a:gd name="T1" fmla="*/ 2005 h 2035"/>
                <a:gd name="T2" fmla="*/ 1085 w 2206"/>
                <a:gd name="T3" fmla="*/ 2005 h 2035"/>
                <a:gd name="T4" fmla="*/ 383 w 2206"/>
                <a:gd name="T5" fmla="*/ 1714 h 2035"/>
                <a:gd name="T6" fmla="*/ 383 w 2206"/>
                <a:gd name="T7" fmla="*/ 314 h 2035"/>
                <a:gd name="T8" fmla="*/ 1085 w 2206"/>
                <a:gd name="T9" fmla="*/ 23 h 2035"/>
                <a:gd name="T10" fmla="*/ 1788 w 2206"/>
                <a:gd name="T11" fmla="*/ 314 h 2035"/>
                <a:gd name="T12" fmla="*/ 1788 w 2206"/>
                <a:gd name="T13" fmla="*/ 1714 h 2035"/>
                <a:gd name="T14" fmla="*/ 1085 w 2206"/>
                <a:gd name="T15" fmla="*/ 2005 h 2035"/>
                <a:gd name="T16" fmla="*/ 1085 w 2206"/>
                <a:gd name="T17" fmla="*/ 0 h 2035"/>
                <a:gd name="T18" fmla="*/ 1085 w 2206"/>
                <a:gd name="T19" fmla="*/ 0 h 2035"/>
                <a:gd name="T20" fmla="*/ 366 w 2206"/>
                <a:gd name="T21" fmla="*/ 297 h 2035"/>
                <a:gd name="T22" fmla="*/ 68 w 2206"/>
                <a:gd name="T23" fmla="*/ 1017 h 2035"/>
                <a:gd name="T24" fmla="*/ 366 w 2206"/>
                <a:gd name="T25" fmla="*/ 1737 h 2035"/>
                <a:gd name="T26" fmla="*/ 1085 w 2206"/>
                <a:gd name="T27" fmla="*/ 2034 h 2035"/>
                <a:gd name="T28" fmla="*/ 1085 w 2206"/>
                <a:gd name="T29" fmla="*/ 2034 h 2035"/>
                <a:gd name="T30" fmla="*/ 1805 w 2206"/>
                <a:gd name="T31" fmla="*/ 1737 h 2035"/>
                <a:gd name="T32" fmla="*/ 1805 w 2206"/>
                <a:gd name="T33" fmla="*/ 297 h 2035"/>
                <a:gd name="T34" fmla="*/ 1085 w 2206"/>
                <a:gd name="T35" fmla="*/ 0 h 2035"/>
                <a:gd name="T36" fmla="*/ 1085 w 2206"/>
                <a:gd name="T37" fmla="*/ 2005 h 2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06" h="2035">
                  <a:moveTo>
                    <a:pt x="1085" y="2005"/>
                  </a:moveTo>
                  <a:lnTo>
                    <a:pt x="1085" y="2005"/>
                  </a:lnTo>
                  <a:cubicBezTo>
                    <a:pt x="823" y="2005"/>
                    <a:pt x="571" y="1902"/>
                    <a:pt x="383" y="1714"/>
                  </a:cubicBezTo>
                  <a:cubicBezTo>
                    <a:pt x="0" y="1331"/>
                    <a:pt x="0" y="703"/>
                    <a:pt x="383" y="314"/>
                  </a:cubicBezTo>
                  <a:cubicBezTo>
                    <a:pt x="571" y="126"/>
                    <a:pt x="823" y="23"/>
                    <a:pt x="1085" y="23"/>
                  </a:cubicBezTo>
                  <a:cubicBezTo>
                    <a:pt x="1354" y="23"/>
                    <a:pt x="1600" y="126"/>
                    <a:pt x="1788" y="314"/>
                  </a:cubicBezTo>
                  <a:cubicBezTo>
                    <a:pt x="2177" y="703"/>
                    <a:pt x="2177" y="1331"/>
                    <a:pt x="1788" y="1714"/>
                  </a:cubicBezTo>
                  <a:cubicBezTo>
                    <a:pt x="1600" y="1902"/>
                    <a:pt x="1354" y="2005"/>
                    <a:pt x="1085" y="2005"/>
                  </a:cubicBezTo>
                  <a:lnTo>
                    <a:pt x="1085" y="0"/>
                  </a:lnTo>
                  <a:lnTo>
                    <a:pt x="1085" y="0"/>
                  </a:lnTo>
                  <a:cubicBezTo>
                    <a:pt x="817" y="0"/>
                    <a:pt x="560" y="103"/>
                    <a:pt x="366" y="297"/>
                  </a:cubicBezTo>
                  <a:cubicBezTo>
                    <a:pt x="177" y="486"/>
                    <a:pt x="68" y="743"/>
                    <a:pt x="68" y="1017"/>
                  </a:cubicBezTo>
                  <a:cubicBezTo>
                    <a:pt x="68" y="1285"/>
                    <a:pt x="177" y="1542"/>
                    <a:pt x="366" y="1737"/>
                  </a:cubicBezTo>
                  <a:cubicBezTo>
                    <a:pt x="560" y="1925"/>
                    <a:pt x="817" y="2034"/>
                    <a:pt x="1085" y="2034"/>
                  </a:cubicBezTo>
                  <a:lnTo>
                    <a:pt x="1085" y="2034"/>
                  </a:lnTo>
                  <a:cubicBezTo>
                    <a:pt x="1360" y="2034"/>
                    <a:pt x="1611" y="1925"/>
                    <a:pt x="1805" y="1737"/>
                  </a:cubicBezTo>
                  <a:cubicBezTo>
                    <a:pt x="2205" y="1337"/>
                    <a:pt x="2205" y="691"/>
                    <a:pt x="1805" y="297"/>
                  </a:cubicBezTo>
                  <a:cubicBezTo>
                    <a:pt x="1611" y="103"/>
                    <a:pt x="1360" y="0"/>
                    <a:pt x="1085" y="0"/>
                  </a:cubicBezTo>
                  <a:lnTo>
                    <a:pt x="1085" y="2005"/>
                  </a:lnTo>
                </a:path>
              </a:pathLst>
            </a:custGeom>
            <a:grpFill/>
            <a:ln w="9525" cap="flat">
              <a:noFill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506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Group 84"/>
          <p:cNvGrpSpPr/>
          <p:nvPr/>
        </p:nvGrpSpPr>
        <p:grpSpPr>
          <a:xfrm>
            <a:off x="6495973" y="1798327"/>
            <a:ext cx="526846" cy="485347"/>
            <a:chOff x="13296063" y="10607541"/>
            <a:chExt cx="1265763" cy="1166060"/>
          </a:xfrm>
          <a:solidFill>
            <a:schemeClr val="accent2"/>
          </a:solidFill>
        </p:grpSpPr>
        <p:sp>
          <p:nvSpPr>
            <p:cNvPr id="33" name="淘宝网chenying0907出品 269"/>
            <p:cNvSpPr>
              <a:spLocks noChangeArrowheads="1"/>
            </p:cNvSpPr>
            <p:nvPr/>
          </p:nvSpPr>
          <p:spPr bwMode="auto">
            <a:xfrm>
              <a:off x="13349333" y="10670914"/>
              <a:ext cx="1141470" cy="1039314"/>
            </a:xfrm>
            <a:custGeom>
              <a:avLst/>
              <a:gdLst>
                <a:gd name="T0" fmla="*/ 994 w 1989"/>
                <a:gd name="T1" fmla="*/ 0 h 1812"/>
                <a:gd name="T2" fmla="*/ 994 w 1989"/>
                <a:gd name="T3" fmla="*/ 0 h 1812"/>
                <a:gd name="T4" fmla="*/ 354 w 1989"/>
                <a:gd name="T5" fmla="*/ 268 h 1812"/>
                <a:gd name="T6" fmla="*/ 354 w 1989"/>
                <a:gd name="T7" fmla="*/ 1548 h 1812"/>
                <a:gd name="T8" fmla="*/ 994 w 1989"/>
                <a:gd name="T9" fmla="*/ 1811 h 1812"/>
                <a:gd name="T10" fmla="*/ 1634 w 1989"/>
                <a:gd name="T11" fmla="*/ 1548 h 1812"/>
                <a:gd name="T12" fmla="*/ 1634 w 1989"/>
                <a:gd name="T13" fmla="*/ 268 h 1812"/>
                <a:gd name="T14" fmla="*/ 994 w 1989"/>
                <a:gd name="T15" fmla="*/ 0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9" h="1812">
                  <a:moveTo>
                    <a:pt x="994" y="0"/>
                  </a:moveTo>
                  <a:lnTo>
                    <a:pt x="994" y="0"/>
                  </a:lnTo>
                  <a:cubicBezTo>
                    <a:pt x="766" y="0"/>
                    <a:pt x="532" y="91"/>
                    <a:pt x="354" y="268"/>
                  </a:cubicBezTo>
                  <a:cubicBezTo>
                    <a:pt x="0" y="622"/>
                    <a:pt x="0" y="1194"/>
                    <a:pt x="354" y="1548"/>
                  </a:cubicBezTo>
                  <a:cubicBezTo>
                    <a:pt x="532" y="1725"/>
                    <a:pt x="766" y="1811"/>
                    <a:pt x="994" y="1811"/>
                  </a:cubicBezTo>
                  <a:cubicBezTo>
                    <a:pt x="1229" y="1811"/>
                    <a:pt x="1457" y="1725"/>
                    <a:pt x="1634" y="1548"/>
                  </a:cubicBezTo>
                  <a:cubicBezTo>
                    <a:pt x="1988" y="1194"/>
                    <a:pt x="1988" y="622"/>
                    <a:pt x="1634" y="268"/>
                  </a:cubicBezTo>
                  <a:cubicBezTo>
                    <a:pt x="1457" y="91"/>
                    <a:pt x="1229" y="0"/>
                    <a:pt x="994" y="0"/>
                  </a:cubicBezTo>
                </a:path>
              </a:pathLst>
            </a:custGeom>
            <a:grpFill/>
            <a:ln w="9525" cap="flat">
              <a:noFill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506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淘宝网chenying0907出品 270"/>
            <p:cNvSpPr>
              <a:spLocks noChangeArrowheads="1"/>
            </p:cNvSpPr>
            <p:nvPr/>
          </p:nvSpPr>
          <p:spPr bwMode="auto">
            <a:xfrm>
              <a:off x="13296063" y="10607541"/>
              <a:ext cx="1265763" cy="1166060"/>
            </a:xfrm>
            <a:custGeom>
              <a:avLst/>
              <a:gdLst>
                <a:gd name="T0" fmla="*/ 1085 w 2206"/>
                <a:gd name="T1" fmla="*/ 2005 h 2035"/>
                <a:gd name="T2" fmla="*/ 1085 w 2206"/>
                <a:gd name="T3" fmla="*/ 2005 h 2035"/>
                <a:gd name="T4" fmla="*/ 383 w 2206"/>
                <a:gd name="T5" fmla="*/ 1714 h 2035"/>
                <a:gd name="T6" fmla="*/ 383 w 2206"/>
                <a:gd name="T7" fmla="*/ 314 h 2035"/>
                <a:gd name="T8" fmla="*/ 1085 w 2206"/>
                <a:gd name="T9" fmla="*/ 23 h 2035"/>
                <a:gd name="T10" fmla="*/ 1788 w 2206"/>
                <a:gd name="T11" fmla="*/ 314 h 2035"/>
                <a:gd name="T12" fmla="*/ 1788 w 2206"/>
                <a:gd name="T13" fmla="*/ 1714 h 2035"/>
                <a:gd name="T14" fmla="*/ 1085 w 2206"/>
                <a:gd name="T15" fmla="*/ 2005 h 2035"/>
                <a:gd name="T16" fmla="*/ 1085 w 2206"/>
                <a:gd name="T17" fmla="*/ 0 h 2035"/>
                <a:gd name="T18" fmla="*/ 1085 w 2206"/>
                <a:gd name="T19" fmla="*/ 0 h 2035"/>
                <a:gd name="T20" fmla="*/ 366 w 2206"/>
                <a:gd name="T21" fmla="*/ 297 h 2035"/>
                <a:gd name="T22" fmla="*/ 68 w 2206"/>
                <a:gd name="T23" fmla="*/ 1017 h 2035"/>
                <a:gd name="T24" fmla="*/ 366 w 2206"/>
                <a:gd name="T25" fmla="*/ 1737 h 2035"/>
                <a:gd name="T26" fmla="*/ 1085 w 2206"/>
                <a:gd name="T27" fmla="*/ 2034 h 2035"/>
                <a:gd name="T28" fmla="*/ 1085 w 2206"/>
                <a:gd name="T29" fmla="*/ 2034 h 2035"/>
                <a:gd name="T30" fmla="*/ 1805 w 2206"/>
                <a:gd name="T31" fmla="*/ 1737 h 2035"/>
                <a:gd name="T32" fmla="*/ 1805 w 2206"/>
                <a:gd name="T33" fmla="*/ 297 h 2035"/>
                <a:gd name="T34" fmla="*/ 1085 w 2206"/>
                <a:gd name="T35" fmla="*/ 0 h 2035"/>
                <a:gd name="T36" fmla="*/ 1085 w 2206"/>
                <a:gd name="T37" fmla="*/ 2005 h 2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06" h="2035">
                  <a:moveTo>
                    <a:pt x="1085" y="2005"/>
                  </a:moveTo>
                  <a:lnTo>
                    <a:pt x="1085" y="2005"/>
                  </a:lnTo>
                  <a:cubicBezTo>
                    <a:pt x="823" y="2005"/>
                    <a:pt x="571" y="1902"/>
                    <a:pt x="383" y="1714"/>
                  </a:cubicBezTo>
                  <a:cubicBezTo>
                    <a:pt x="0" y="1331"/>
                    <a:pt x="0" y="703"/>
                    <a:pt x="383" y="314"/>
                  </a:cubicBezTo>
                  <a:cubicBezTo>
                    <a:pt x="571" y="126"/>
                    <a:pt x="823" y="23"/>
                    <a:pt x="1085" y="23"/>
                  </a:cubicBezTo>
                  <a:cubicBezTo>
                    <a:pt x="1354" y="23"/>
                    <a:pt x="1600" y="126"/>
                    <a:pt x="1788" y="314"/>
                  </a:cubicBezTo>
                  <a:cubicBezTo>
                    <a:pt x="2177" y="703"/>
                    <a:pt x="2177" y="1331"/>
                    <a:pt x="1788" y="1714"/>
                  </a:cubicBezTo>
                  <a:cubicBezTo>
                    <a:pt x="1600" y="1902"/>
                    <a:pt x="1354" y="2005"/>
                    <a:pt x="1085" y="2005"/>
                  </a:cubicBezTo>
                  <a:lnTo>
                    <a:pt x="1085" y="0"/>
                  </a:lnTo>
                  <a:lnTo>
                    <a:pt x="1085" y="0"/>
                  </a:lnTo>
                  <a:cubicBezTo>
                    <a:pt x="817" y="0"/>
                    <a:pt x="560" y="103"/>
                    <a:pt x="366" y="297"/>
                  </a:cubicBezTo>
                  <a:cubicBezTo>
                    <a:pt x="177" y="486"/>
                    <a:pt x="68" y="743"/>
                    <a:pt x="68" y="1017"/>
                  </a:cubicBezTo>
                  <a:cubicBezTo>
                    <a:pt x="68" y="1285"/>
                    <a:pt x="177" y="1542"/>
                    <a:pt x="366" y="1737"/>
                  </a:cubicBezTo>
                  <a:cubicBezTo>
                    <a:pt x="560" y="1925"/>
                    <a:pt x="817" y="2034"/>
                    <a:pt x="1085" y="2034"/>
                  </a:cubicBezTo>
                  <a:lnTo>
                    <a:pt x="1085" y="2034"/>
                  </a:lnTo>
                  <a:cubicBezTo>
                    <a:pt x="1360" y="2034"/>
                    <a:pt x="1611" y="1925"/>
                    <a:pt x="1805" y="1737"/>
                  </a:cubicBezTo>
                  <a:cubicBezTo>
                    <a:pt x="2205" y="1337"/>
                    <a:pt x="2205" y="691"/>
                    <a:pt x="1805" y="297"/>
                  </a:cubicBezTo>
                  <a:cubicBezTo>
                    <a:pt x="1611" y="103"/>
                    <a:pt x="1360" y="0"/>
                    <a:pt x="1085" y="0"/>
                  </a:cubicBezTo>
                  <a:lnTo>
                    <a:pt x="1085" y="2005"/>
                  </a:lnTo>
                </a:path>
              </a:pathLst>
            </a:custGeom>
            <a:grpFill/>
            <a:ln w="9525" cap="flat">
              <a:noFill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506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Group 87"/>
          <p:cNvGrpSpPr/>
          <p:nvPr/>
        </p:nvGrpSpPr>
        <p:grpSpPr>
          <a:xfrm>
            <a:off x="5523459" y="3303846"/>
            <a:ext cx="526846" cy="485347"/>
            <a:chOff x="13296064" y="10607541"/>
            <a:chExt cx="1265763" cy="1166060"/>
          </a:xfrm>
          <a:solidFill>
            <a:schemeClr val="accent1"/>
          </a:solidFill>
        </p:grpSpPr>
        <p:sp>
          <p:nvSpPr>
            <p:cNvPr id="36" name="淘宝网chenying0907出品 269"/>
            <p:cNvSpPr>
              <a:spLocks noChangeArrowheads="1"/>
            </p:cNvSpPr>
            <p:nvPr/>
          </p:nvSpPr>
          <p:spPr bwMode="auto">
            <a:xfrm>
              <a:off x="13349333" y="10670914"/>
              <a:ext cx="1141470" cy="1039314"/>
            </a:xfrm>
            <a:custGeom>
              <a:avLst/>
              <a:gdLst>
                <a:gd name="T0" fmla="*/ 994 w 1989"/>
                <a:gd name="T1" fmla="*/ 0 h 1812"/>
                <a:gd name="T2" fmla="*/ 994 w 1989"/>
                <a:gd name="T3" fmla="*/ 0 h 1812"/>
                <a:gd name="T4" fmla="*/ 354 w 1989"/>
                <a:gd name="T5" fmla="*/ 268 h 1812"/>
                <a:gd name="T6" fmla="*/ 354 w 1989"/>
                <a:gd name="T7" fmla="*/ 1548 h 1812"/>
                <a:gd name="T8" fmla="*/ 994 w 1989"/>
                <a:gd name="T9" fmla="*/ 1811 h 1812"/>
                <a:gd name="T10" fmla="*/ 1634 w 1989"/>
                <a:gd name="T11" fmla="*/ 1548 h 1812"/>
                <a:gd name="T12" fmla="*/ 1634 w 1989"/>
                <a:gd name="T13" fmla="*/ 268 h 1812"/>
                <a:gd name="T14" fmla="*/ 994 w 1989"/>
                <a:gd name="T15" fmla="*/ 0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9" h="1812">
                  <a:moveTo>
                    <a:pt x="994" y="0"/>
                  </a:moveTo>
                  <a:lnTo>
                    <a:pt x="994" y="0"/>
                  </a:lnTo>
                  <a:cubicBezTo>
                    <a:pt x="766" y="0"/>
                    <a:pt x="532" y="91"/>
                    <a:pt x="354" y="268"/>
                  </a:cubicBezTo>
                  <a:cubicBezTo>
                    <a:pt x="0" y="622"/>
                    <a:pt x="0" y="1194"/>
                    <a:pt x="354" y="1548"/>
                  </a:cubicBezTo>
                  <a:cubicBezTo>
                    <a:pt x="532" y="1725"/>
                    <a:pt x="766" y="1811"/>
                    <a:pt x="994" y="1811"/>
                  </a:cubicBezTo>
                  <a:cubicBezTo>
                    <a:pt x="1229" y="1811"/>
                    <a:pt x="1457" y="1725"/>
                    <a:pt x="1634" y="1548"/>
                  </a:cubicBezTo>
                  <a:cubicBezTo>
                    <a:pt x="1988" y="1194"/>
                    <a:pt x="1988" y="622"/>
                    <a:pt x="1634" y="268"/>
                  </a:cubicBezTo>
                  <a:cubicBezTo>
                    <a:pt x="1457" y="91"/>
                    <a:pt x="1229" y="0"/>
                    <a:pt x="994" y="0"/>
                  </a:cubicBezTo>
                </a:path>
              </a:pathLst>
            </a:custGeom>
            <a:grpFill/>
            <a:ln w="9525" cap="flat">
              <a:noFill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506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淘宝网chenying0907出品 270"/>
            <p:cNvSpPr>
              <a:spLocks noChangeArrowheads="1"/>
            </p:cNvSpPr>
            <p:nvPr/>
          </p:nvSpPr>
          <p:spPr bwMode="auto">
            <a:xfrm>
              <a:off x="13296064" y="10607541"/>
              <a:ext cx="1265763" cy="1166060"/>
            </a:xfrm>
            <a:custGeom>
              <a:avLst/>
              <a:gdLst>
                <a:gd name="T0" fmla="*/ 1085 w 2206"/>
                <a:gd name="T1" fmla="*/ 2005 h 2035"/>
                <a:gd name="T2" fmla="*/ 1085 w 2206"/>
                <a:gd name="T3" fmla="*/ 2005 h 2035"/>
                <a:gd name="T4" fmla="*/ 383 w 2206"/>
                <a:gd name="T5" fmla="*/ 1714 h 2035"/>
                <a:gd name="T6" fmla="*/ 383 w 2206"/>
                <a:gd name="T7" fmla="*/ 314 h 2035"/>
                <a:gd name="T8" fmla="*/ 1085 w 2206"/>
                <a:gd name="T9" fmla="*/ 23 h 2035"/>
                <a:gd name="T10" fmla="*/ 1788 w 2206"/>
                <a:gd name="T11" fmla="*/ 314 h 2035"/>
                <a:gd name="T12" fmla="*/ 1788 w 2206"/>
                <a:gd name="T13" fmla="*/ 1714 h 2035"/>
                <a:gd name="T14" fmla="*/ 1085 w 2206"/>
                <a:gd name="T15" fmla="*/ 2005 h 2035"/>
                <a:gd name="T16" fmla="*/ 1085 w 2206"/>
                <a:gd name="T17" fmla="*/ 0 h 2035"/>
                <a:gd name="T18" fmla="*/ 1085 w 2206"/>
                <a:gd name="T19" fmla="*/ 0 h 2035"/>
                <a:gd name="T20" fmla="*/ 366 w 2206"/>
                <a:gd name="T21" fmla="*/ 297 h 2035"/>
                <a:gd name="T22" fmla="*/ 68 w 2206"/>
                <a:gd name="T23" fmla="*/ 1017 h 2035"/>
                <a:gd name="T24" fmla="*/ 366 w 2206"/>
                <a:gd name="T25" fmla="*/ 1737 h 2035"/>
                <a:gd name="T26" fmla="*/ 1085 w 2206"/>
                <a:gd name="T27" fmla="*/ 2034 h 2035"/>
                <a:gd name="T28" fmla="*/ 1085 w 2206"/>
                <a:gd name="T29" fmla="*/ 2034 h 2035"/>
                <a:gd name="T30" fmla="*/ 1805 w 2206"/>
                <a:gd name="T31" fmla="*/ 1737 h 2035"/>
                <a:gd name="T32" fmla="*/ 1805 w 2206"/>
                <a:gd name="T33" fmla="*/ 297 h 2035"/>
                <a:gd name="T34" fmla="*/ 1085 w 2206"/>
                <a:gd name="T35" fmla="*/ 0 h 2035"/>
                <a:gd name="T36" fmla="*/ 1085 w 2206"/>
                <a:gd name="T37" fmla="*/ 2005 h 2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06" h="2035">
                  <a:moveTo>
                    <a:pt x="1085" y="2005"/>
                  </a:moveTo>
                  <a:lnTo>
                    <a:pt x="1085" y="2005"/>
                  </a:lnTo>
                  <a:cubicBezTo>
                    <a:pt x="823" y="2005"/>
                    <a:pt x="571" y="1902"/>
                    <a:pt x="383" y="1714"/>
                  </a:cubicBezTo>
                  <a:cubicBezTo>
                    <a:pt x="0" y="1331"/>
                    <a:pt x="0" y="703"/>
                    <a:pt x="383" y="314"/>
                  </a:cubicBezTo>
                  <a:cubicBezTo>
                    <a:pt x="571" y="126"/>
                    <a:pt x="823" y="23"/>
                    <a:pt x="1085" y="23"/>
                  </a:cubicBezTo>
                  <a:cubicBezTo>
                    <a:pt x="1354" y="23"/>
                    <a:pt x="1600" y="126"/>
                    <a:pt x="1788" y="314"/>
                  </a:cubicBezTo>
                  <a:cubicBezTo>
                    <a:pt x="2177" y="703"/>
                    <a:pt x="2177" y="1331"/>
                    <a:pt x="1788" y="1714"/>
                  </a:cubicBezTo>
                  <a:cubicBezTo>
                    <a:pt x="1600" y="1902"/>
                    <a:pt x="1354" y="2005"/>
                    <a:pt x="1085" y="2005"/>
                  </a:cubicBezTo>
                  <a:lnTo>
                    <a:pt x="1085" y="0"/>
                  </a:lnTo>
                  <a:lnTo>
                    <a:pt x="1085" y="0"/>
                  </a:lnTo>
                  <a:cubicBezTo>
                    <a:pt x="817" y="0"/>
                    <a:pt x="560" y="103"/>
                    <a:pt x="366" y="297"/>
                  </a:cubicBezTo>
                  <a:cubicBezTo>
                    <a:pt x="177" y="486"/>
                    <a:pt x="68" y="743"/>
                    <a:pt x="68" y="1017"/>
                  </a:cubicBezTo>
                  <a:cubicBezTo>
                    <a:pt x="68" y="1285"/>
                    <a:pt x="177" y="1542"/>
                    <a:pt x="366" y="1737"/>
                  </a:cubicBezTo>
                  <a:cubicBezTo>
                    <a:pt x="560" y="1925"/>
                    <a:pt x="817" y="2034"/>
                    <a:pt x="1085" y="2034"/>
                  </a:cubicBezTo>
                  <a:lnTo>
                    <a:pt x="1085" y="2034"/>
                  </a:lnTo>
                  <a:cubicBezTo>
                    <a:pt x="1360" y="2034"/>
                    <a:pt x="1611" y="1925"/>
                    <a:pt x="1805" y="1737"/>
                  </a:cubicBezTo>
                  <a:cubicBezTo>
                    <a:pt x="2205" y="1337"/>
                    <a:pt x="2205" y="691"/>
                    <a:pt x="1805" y="297"/>
                  </a:cubicBezTo>
                  <a:cubicBezTo>
                    <a:pt x="1611" y="103"/>
                    <a:pt x="1360" y="0"/>
                    <a:pt x="1085" y="0"/>
                  </a:cubicBezTo>
                  <a:lnTo>
                    <a:pt x="1085" y="2005"/>
                  </a:lnTo>
                </a:path>
              </a:pathLst>
            </a:custGeom>
            <a:grpFill/>
            <a:ln w="9525" cap="flat">
              <a:noFill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506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淘宝网chenying0907出品 98"/>
          <p:cNvSpPr>
            <a:spLocks noChangeArrowheads="1"/>
          </p:cNvSpPr>
          <p:nvPr/>
        </p:nvSpPr>
        <p:spPr bwMode="auto">
          <a:xfrm>
            <a:off x="7288369" y="3450457"/>
            <a:ext cx="204028" cy="178730"/>
          </a:xfrm>
          <a:custGeom>
            <a:avLst/>
            <a:gdLst>
              <a:gd name="T0" fmla="*/ 426 w 589"/>
              <a:gd name="T1" fmla="*/ 15 h 516"/>
              <a:gd name="T2" fmla="*/ 426 w 589"/>
              <a:gd name="T3" fmla="*/ 15 h 516"/>
              <a:gd name="T4" fmla="*/ 397 w 589"/>
              <a:gd name="T5" fmla="*/ 15 h 516"/>
              <a:gd name="T6" fmla="*/ 162 w 589"/>
              <a:gd name="T7" fmla="*/ 486 h 516"/>
              <a:gd name="T8" fmla="*/ 162 w 589"/>
              <a:gd name="T9" fmla="*/ 515 h 516"/>
              <a:gd name="T10" fmla="*/ 191 w 589"/>
              <a:gd name="T11" fmla="*/ 515 h 516"/>
              <a:gd name="T12" fmla="*/ 441 w 589"/>
              <a:gd name="T13" fmla="*/ 44 h 516"/>
              <a:gd name="T14" fmla="*/ 426 w 589"/>
              <a:gd name="T15" fmla="*/ 15 h 516"/>
              <a:gd name="T16" fmla="*/ 147 w 589"/>
              <a:gd name="T17" fmla="*/ 353 h 516"/>
              <a:gd name="T18" fmla="*/ 147 w 589"/>
              <a:gd name="T19" fmla="*/ 353 h 516"/>
              <a:gd name="T20" fmla="*/ 44 w 589"/>
              <a:gd name="T21" fmla="*/ 265 h 516"/>
              <a:gd name="T22" fmla="*/ 147 w 589"/>
              <a:gd name="T23" fmla="*/ 191 h 516"/>
              <a:gd name="T24" fmla="*/ 147 w 589"/>
              <a:gd name="T25" fmla="*/ 162 h 516"/>
              <a:gd name="T26" fmla="*/ 117 w 589"/>
              <a:gd name="T27" fmla="*/ 162 h 516"/>
              <a:gd name="T28" fmla="*/ 0 w 589"/>
              <a:gd name="T29" fmla="*/ 250 h 516"/>
              <a:gd name="T30" fmla="*/ 0 w 589"/>
              <a:gd name="T31" fmla="*/ 265 h 516"/>
              <a:gd name="T32" fmla="*/ 0 w 589"/>
              <a:gd name="T33" fmla="*/ 279 h 516"/>
              <a:gd name="T34" fmla="*/ 117 w 589"/>
              <a:gd name="T35" fmla="*/ 383 h 516"/>
              <a:gd name="T36" fmla="*/ 147 w 589"/>
              <a:gd name="T37" fmla="*/ 383 h 516"/>
              <a:gd name="T38" fmla="*/ 147 w 589"/>
              <a:gd name="T39" fmla="*/ 353 h 516"/>
              <a:gd name="T40" fmla="*/ 588 w 589"/>
              <a:gd name="T41" fmla="*/ 250 h 516"/>
              <a:gd name="T42" fmla="*/ 588 w 589"/>
              <a:gd name="T43" fmla="*/ 250 h 516"/>
              <a:gd name="T44" fmla="*/ 471 w 589"/>
              <a:gd name="T45" fmla="*/ 162 h 516"/>
              <a:gd name="T46" fmla="*/ 441 w 589"/>
              <a:gd name="T47" fmla="*/ 162 h 516"/>
              <a:gd name="T48" fmla="*/ 441 w 589"/>
              <a:gd name="T49" fmla="*/ 191 h 516"/>
              <a:gd name="T50" fmla="*/ 544 w 589"/>
              <a:gd name="T51" fmla="*/ 265 h 516"/>
              <a:gd name="T52" fmla="*/ 441 w 589"/>
              <a:gd name="T53" fmla="*/ 353 h 516"/>
              <a:gd name="T54" fmla="*/ 441 w 589"/>
              <a:gd name="T55" fmla="*/ 383 h 516"/>
              <a:gd name="T56" fmla="*/ 471 w 589"/>
              <a:gd name="T57" fmla="*/ 383 h 516"/>
              <a:gd name="T58" fmla="*/ 588 w 589"/>
              <a:gd name="T59" fmla="*/ 279 h 516"/>
              <a:gd name="T60" fmla="*/ 588 w 589"/>
              <a:gd name="T61" fmla="*/ 265 h 516"/>
              <a:gd name="T62" fmla="*/ 588 w 589"/>
              <a:gd name="T63" fmla="*/ 250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89" h="516">
                <a:moveTo>
                  <a:pt x="426" y="15"/>
                </a:moveTo>
                <a:lnTo>
                  <a:pt x="426" y="15"/>
                </a:lnTo>
                <a:cubicBezTo>
                  <a:pt x="426" y="0"/>
                  <a:pt x="412" y="15"/>
                  <a:pt x="397" y="15"/>
                </a:cubicBezTo>
                <a:cubicBezTo>
                  <a:pt x="162" y="486"/>
                  <a:pt x="162" y="486"/>
                  <a:pt x="162" y="486"/>
                </a:cubicBezTo>
                <a:cubicBezTo>
                  <a:pt x="147" y="500"/>
                  <a:pt x="162" y="515"/>
                  <a:pt x="162" y="515"/>
                </a:cubicBezTo>
                <a:cubicBezTo>
                  <a:pt x="176" y="515"/>
                  <a:pt x="191" y="515"/>
                  <a:pt x="191" y="515"/>
                </a:cubicBezTo>
                <a:cubicBezTo>
                  <a:pt x="441" y="44"/>
                  <a:pt x="441" y="44"/>
                  <a:pt x="441" y="44"/>
                </a:cubicBezTo>
                <a:cubicBezTo>
                  <a:pt x="441" y="29"/>
                  <a:pt x="441" y="15"/>
                  <a:pt x="426" y="15"/>
                </a:cubicBezTo>
                <a:close/>
                <a:moveTo>
                  <a:pt x="147" y="353"/>
                </a:moveTo>
                <a:lnTo>
                  <a:pt x="147" y="353"/>
                </a:lnTo>
                <a:cubicBezTo>
                  <a:pt x="44" y="265"/>
                  <a:pt x="44" y="265"/>
                  <a:pt x="44" y="265"/>
                </a:cubicBezTo>
                <a:cubicBezTo>
                  <a:pt x="147" y="191"/>
                  <a:pt x="147" y="191"/>
                  <a:pt x="147" y="191"/>
                </a:cubicBezTo>
                <a:cubicBezTo>
                  <a:pt x="162" y="177"/>
                  <a:pt x="162" y="162"/>
                  <a:pt x="147" y="162"/>
                </a:cubicBezTo>
                <a:cubicBezTo>
                  <a:pt x="147" y="147"/>
                  <a:pt x="132" y="147"/>
                  <a:pt x="117" y="162"/>
                </a:cubicBezTo>
                <a:cubicBezTo>
                  <a:pt x="0" y="250"/>
                  <a:pt x="0" y="250"/>
                  <a:pt x="0" y="250"/>
                </a:cubicBezTo>
                <a:cubicBezTo>
                  <a:pt x="0" y="265"/>
                  <a:pt x="0" y="265"/>
                  <a:pt x="0" y="265"/>
                </a:cubicBezTo>
                <a:cubicBezTo>
                  <a:pt x="0" y="279"/>
                  <a:pt x="0" y="279"/>
                  <a:pt x="0" y="279"/>
                </a:cubicBezTo>
                <a:cubicBezTo>
                  <a:pt x="117" y="383"/>
                  <a:pt x="117" y="383"/>
                  <a:pt x="117" y="383"/>
                </a:cubicBezTo>
                <a:cubicBezTo>
                  <a:pt x="132" y="383"/>
                  <a:pt x="147" y="383"/>
                  <a:pt x="147" y="383"/>
                </a:cubicBezTo>
                <a:cubicBezTo>
                  <a:pt x="162" y="368"/>
                  <a:pt x="162" y="353"/>
                  <a:pt x="147" y="353"/>
                </a:cubicBezTo>
                <a:close/>
                <a:moveTo>
                  <a:pt x="588" y="250"/>
                </a:moveTo>
                <a:lnTo>
                  <a:pt x="588" y="250"/>
                </a:lnTo>
                <a:cubicBezTo>
                  <a:pt x="471" y="162"/>
                  <a:pt x="471" y="162"/>
                  <a:pt x="471" y="162"/>
                </a:cubicBezTo>
                <a:cubicBezTo>
                  <a:pt x="456" y="147"/>
                  <a:pt x="441" y="147"/>
                  <a:pt x="441" y="162"/>
                </a:cubicBezTo>
                <a:cubicBezTo>
                  <a:pt x="426" y="162"/>
                  <a:pt x="426" y="177"/>
                  <a:pt x="441" y="191"/>
                </a:cubicBezTo>
                <a:cubicBezTo>
                  <a:pt x="544" y="265"/>
                  <a:pt x="544" y="265"/>
                  <a:pt x="544" y="265"/>
                </a:cubicBezTo>
                <a:cubicBezTo>
                  <a:pt x="441" y="353"/>
                  <a:pt x="441" y="353"/>
                  <a:pt x="441" y="353"/>
                </a:cubicBezTo>
                <a:cubicBezTo>
                  <a:pt x="426" y="353"/>
                  <a:pt x="426" y="368"/>
                  <a:pt x="441" y="383"/>
                </a:cubicBezTo>
                <a:cubicBezTo>
                  <a:pt x="441" y="383"/>
                  <a:pt x="456" y="383"/>
                  <a:pt x="471" y="383"/>
                </a:cubicBezTo>
                <a:cubicBezTo>
                  <a:pt x="588" y="279"/>
                  <a:pt x="588" y="279"/>
                  <a:pt x="588" y="279"/>
                </a:cubicBezTo>
                <a:cubicBezTo>
                  <a:pt x="588" y="279"/>
                  <a:pt x="588" y="279"/>
                  <a:pt x="588" y="265"/>
                </a:cubicBezTo>
                <a:cubicBezTo>
                  <a:pt x="588" y="265"/>
                  <a:pt x="588" y="265"/>
                  <a:pt x="588" y="2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91424" tIns="45712" rIns="91424" bIns="45712" anchor="ctr"/>
          <a:lstStyle/>
          <a:p>
            <a:pPr>
              <a:defRPr/>
            </a:pPr>
            <a:endParaRPr lang="en-US" sz="506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淘宝网chenying0907出品 108"/>
          <p:cNvSpPr>
            <a:spLocks noChangeArrowheads="1"/>
          </p:cNvSpPr>
          <p:nvPr/>
        </p:nvSpPr>
        <p:spPr bwMode="auto">
          <a:xfrm>
            <a:off x="5680490" y="3441617"/>
            <a:ext cx="212899" cy="219291"/>
          </a:xfrm>
          <a:custGeom>
            <a:avLst/>
            <a:gdLst>
              <a:gd name="T0" fmla="*/ 88 w 619"/>
              <a:gd name="T1" fmla="*/ 89 h 634"/>
              <a:gd name="T2" fmla="*/ 88 w 619"/>
              <a:gd name="T3" fmla="*/ 89 h 634"/>
              <a:gd name="T4" fmla="*/ 73 w 619"/>
              <a:gd name="T5" fmla="*/ 103 h 634"/>
              <a:gd name="T6" fmla="*/ 88 w 619"/>
              <a:gd name="T7" fmla="*/ 118 h 634"/>
              <a:gd name="T8" fmla="*/ 118 w 619"/>
              <a:gd name="T9" fmla="*/ 103 h 634"/>
              <a:gd name="T10" fmla="*/ 88 w 619"/>
              <a:gd name="T11" fmla="*/ 89 h 634"/>
              <a:gd name="T12" fmla="*/ 545 w 619"/>
              <a:gd name="T13" fmla="*/ 0 h 634"/>
              <a:gd name="T14" fmla="*/ 545 w 619"/>
              <a:gd name="T15" fmla="*/ 0 h 634"/>
              <a:gd name="T16" fmla="*/ 73 w 619"/>
              <a:gd name="T17" fmla="*/ 0 h 634"/>
              <a:gd name="T18" fmla="*/ 0 w 619"/>
              <a:gd name="T19" fmla="*/ 89 h 634"/>
              <a:gd name="T20" fmla="*/ 0 w 619"/>
              <a:gd name="T21" fmla="*/ 560 h 634"/>
              <a:gd name="T22" fmla="*/ 73 w 619"/>
              <a:gd name="T23" fmla="*/ 633 h 634"/>
              <a:gd name="T24" fmla="*/ 545 w 619"/>
              <a:gd name="T25" fmla="*/ 633 h 634"/>
              <a:gd name="T26" fmla="*/ 618 w 619"/>
              <a:gd name="T27" fmla="*/ 560 h 634"/>
              <a:gd name="T28" fmla="*/ 618 w 619"/>
              <a:gd name="T29" fmla="*/ 89 h 634"/>
              <a:gd name="T30" fmla="*/ 545 w 619"/>
              <a:gd name="T31" fmla="*/ 0 h 634"/>
              <a:gd name="T32" fmla="*/ 589 w 619"/>
              <a:gd name="T33" fmla="*/ 560 h 634"/>
              <a:gd name="T34" fmla="*/ 589 w 619"/>
              <a:gd name="T35" fmla="*/ 560 h 634"/>
              <a:gd name="T36" fmla="*/ 545 w 619"/>
              <a:gd name="T37" fmla="*/ 589 h 634"/>
              <a:gd name="T38" fmla="*/ 73 w 619"/>
              <a:gd name="T39" fmla="*/ 589 h 634"/>
              <a:gd name="T40" fmla="*/ 29 w 619"/>
              <a:gd name="T41" fmla="*/ 560 h 634"/>
              <a:gd name="T42" fmla="*/ 29 w 619"/>
              <a:gd name="T43" fmla="*/ 206 h 634"/>
              <a:gd name="T44" fmla="*/ 589 w 619"/>
              <a:gd name="T45" fmla="*/ 206 h 634"/>
              <a:gd name="T46" fmla="*/ 589 w 619"/>
              <a:gd name="T47" fmla="*/ 560 h 634"/>
              <a:gd name="T48" fmla="*/ 589 w 619"/>
              <a:gd name="T49" fmla="*/ 162 h 634"/>
              <a:gd name="T50" fmla="*/ 589 w 619"/>
              <a:gd name="T51" fmla="*/ 162 h 634"/>
              <a:gd name="T52" fmla="*/ 29 w 619"/>
              <a:gd name="T53" fmla="*/ 162 h 634"/>
              <a:gd name="T54" fmla="*/ 29 w 619"/>
              <a:gd name="T55" fmla="*/ 89 h 634"/>
              <a:gd name="T56" fmla="*/ 73 w 619"/>
              <a:gd name="T57" fmla="*/ 44 h 634"/>
              <a:gd name="T58" fmla="*/ 545 w 619"/>
              <a:gd name="T59" fmla="*/ 44 h 634"/>
              <a:gd name="T60" fmla="*/ 589 w 619"/>
              <a:gd name="T61" fmla="*/ 89 h 634"/>
              <a:gd name="T62" fmla="*/ 589 w 619"/>
              <a:gd name="T63" fmla="*/ 162 h 634"/>
              <a:gd name="T64" fmla="*/ 250 w 619"/>
              <a:gd name="T65" fmla="*/ 89 h 634"/>
              <a:gd name="T66" fmla="*/ 250 w 619"/>
              <a:gd name="T67" fmla="*/ 89 h 634"/>
              <a:gd name="T68" fmla="*/ 235 w 619"/>
              <a:gd name="T69" fmla="*/ 103 h 634"/>
              <a:gd name="T70" fmla="*/ 250 w 619"/>
              <a:gd name="T71" fmla="*/ 118 h 634"/>
              <a:gd name="T72" fmla="*/ 265 w 619"/>
              <a:gd name="T73" fmla="*/ 103 h 634"/>
              <a:gd name="T74" fmla="*/ 250 w 619"/>
              <a:gd name="T75" fmla="*/ 89 h 634"/>
              <a:gd name="T76" fmla="*/ 177 w 619"/>
              <a:gd name="T77" fmla="*/ 89 h 634"/>
              <a:gd name="T78" fmla="*/ 177 w 619"/>
              <a:gd name="T79" fmla="*/ 89 h 634"/>
              <a:gd name="T80" fmla="*/ 147 w 619"/>
              <a:gd name="T81" fmla="*/ 103 h 634"/>
              <a:gd name="T82" fmla="*/ 177 w 619"/>
              <a:gd name="T83" fmla="*/ 118 h 634"/>
              <a:gd name="T84" fmla="*/ 191 w 619"/>
              <a:gd name="T85" fmla="*/ 103 h 634"/>
              <a:gd name="T86" fmla="*/ 177 w 619"/>
              <a:gd name="T87" fmla="*/ 89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19" h="634">
                <a:moveTo>
                  <a:pt x="88" y="89"/>
                </a:moveTo>
                <a:lnTo>
                  <a:pt x="88" y="89"/>
                </a:lnTo>
                <a:cubicBezTo>
                  <a:pt x="88" y="89"/>
                  <a:pt x="73" y="89"/>
                  <a:pt x="73" y="103"/>
                </a:cubicBezTo>
                <a:cubicBezTo>
                  <a:pt x="73" y="118"/>
                  <a:pt x="88" y="118"/>
                  <a:pt x="88" y="118"/>
                </a:cubicBezTo>
                <a:cubicBezTo>
                  <a:pt x="103" y="118"/>
                  <a:pt x="118" y="118"/>
                  <a:pt x="118" y="103"/>
                </a:cubicBezTo>
                <a:cubicBezTo>
                  <a:pt x="118" y="89"/>
                  <a:pt x="103" y="89"/>
                  <a:pt x="88" y="89"/>
                </a:cubicBezTo>
                <a:close/>
                <a:moveTo>
                  <a:pt x="545" y="0"/>
                </a:moveTo>
                <a:lnTo>
                  <a:pt x="545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44"/>
                  <a:pt x="0" y="89"/>
                </a:cubicBezTo>
                <a:cubicBezTo>
                  <a:pt x="0" y="560"/>
                  <a:pt x="0" y="560"/>
                  <a:pt x="0" y="560"/>
                </a:cubicBezTo>
                <a:cubicBezTo>
                  <a:pt x="0" y="604"/>
                  <a:pt x="29" y="633"/>
                  <a:pt x="73" y="633"/>
                </a:cubicBezTo>
                <a:cubicBezTo>
                  <a:pt x="545" y="633"/>
                  <a:pt x="545" y="633"/>
                  <a:pt x="545" y="633"/>
                </a:cubicBezTo>
                <a:cubicBezTo>
                  <a:pt x="589" y="633"/>
                  <a:pt x="618" y="604"/>
                  <a:pt x="618" y="560"/>
                </a:cubicBezTo>
                <a:cubicBezTo>
                  <a:pt x="618" y="89"/>
                  <a:pt x="618" y="89"/>
                  <a:pt x="618" y="89"/>
                </a:cubicBezTo>
                <a:cubicBezTo>
                  <a:pt x="618" y="44"/>
                  <a:pt x="589" y="0"/>
                  <a:pt x="545" y="0"/>
                </a:cubicBezTo>
                <a:close/>
                <a:moveTo>
                  <a:pt x="589" y="560"/>
                </a:moveTo>
                <a:lnTo>
                  <a:pt x="589" y="560"/>
                </a:lnTo>
                <a:cubicBezTo>
                  <a:pt x="589" y="574"/>
                  <a:pt x="559" y="589"/>
                  <a:pt x="545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29" y="574"/>
                  <a:pt x="29" y="560"/>
                </a:cubicBezTo>
                <a:cubicBezTo>
                  <a:pt x="29" y="206"/>
                  <a:pt x="29" y="206"/>
                  <a:pt x="29" y="206"/>
                </a:cubicBezTo>
                <a:cubicBezTo>
                  <a:pt x="589" y="206"/>
                  <a:pt x="589" y="206"/>
                  <a:pt x="589" y="206"/>
                </a:cubicBezTo>
                <a:lnTo>
                  <a:pt x="589" y="560"/>
                </a:lnTo>
                <a:close/>
                <a:moveTo>
                  <a:pt x="589" y="162"/>
                </a:moveTo>
                <a:lnTo>
                  <a:pt x="589" y="162"/>
                </a:lnTo>
                <a:cubicBezTo>
                  <a:pt x="29" y="162"/>
                  <a:pt x="29" y="162"/>
                  <a:pt x="29" y="162"/>
                </a:cubicBezTo>
                <a:cubicBezTo>
                  <a:pt x="29" y="89"/>
                  <a:pt x="29" y="89"/>
                  <a:pt x="29" y="89"/>
                </a:cubicBezTo>
                <a:cubicBezTo>
                  <a:pt x="29" y="59"/>
                  <a:pt x="59" y="44"/>
                  <a:pt x="73" y="44"/>
                </a:cubicBezTo>
                <a:cubicBezTo>
                  <a:pt x="545" y="44"/>
                  <a:pt x="545" y="44"/>
                  <a:pt x="545" y="44"/>
                </a:cubicBezTo>
                <a:cubicBezTo>
                  <a:pt x="559" y="44"/>
                  <a:pt x="589" y="59"/>
                  <a:pt x="589" y="89"/>
                </a:cubicBezTo>
                <a:lnTo>
                  <a:pt x="589" y="162"/>
                </a:lnTo>
                <a:close/>
                <a:moveTo>
                  <a:pt x="250" y="89"/>
                </a:moveTo>
                <a:lnTo>
                  <a:pt x="250" y="89"/>
                </a:lnTo>
                <a:cubicBezTo>
                  <a:pt x="235" y="89"/>
                  <a:pt x="235" y="89"/>
                  <a:pt x="235" y="103"/>
                </a:cubicBezTo>
                <a:cubicBezTo>
                  <a:pt x="235" y="118"/>
                  <a:pt x="235" y="118"/>
                  <a:pt x="250" y="118"/>
                </a:cubicBezTo>
                <a:cubicBezTo>
                  <a:pt x="265" y="118"/>
                  <a:pt x="265" y="118"/>
                  <a:pt x="265" y="103"/>
                </a:cubicBezTo>
                <a:cubicBezTo>
                  <a:pt x="265" y="89"/>
                  <a:pt x="265" y="89"/>
                  <a:pt x="250" y="89"/>
                </a:cubicBezTo>
                <a:close/>
                <a:moveTo>
                  <a:pt x="177" y="89"/>
                </a:moveTo>
                <a:lnTo>
                  <a:pt x="177" y="89"/>
                </a:lnTo>
                <a:cubicBezTo>
                  <a:pt x="162" y="89"/>
                  <a:pt x="147" y="89"/>
                  <a:pt x="147" y="103"/>
                </a:cubicBezTo>
                <a:cubicBezTo>
                  <a:pt x="147" y="118"/>
                  <a:pt x="162" y="118"/>
                  <a:pt x="177" y="118"/>
                </a:cubicBezTo>
                <a:cubicBezTo>
                  <a:pt x="177" y="118"/>
                  <a:pt x="191" y="118"/>
                  <a:pt x="191" y="103"/>
                </a:cubicBezTo>
                <a:cubicBezTo>
                  <a:pt x="191" y="89"/>
                  <a:pt x="177" y="89"/>
                  <a:pt x="177" y="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91424" tIns="45712" rIns="91424" bIns="45712" anchor="ctr"/>
          <a:lstStyle/>
          <a:p>
            <a:pPr>
              <a:defRPr/>
            </a:pPr>
            <a:endParaRPr lang="en-US" sz="506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淘宝网chenying0907出品 142"/>
          <p:cNvSpPr>
            <a:spLocks noChangeArrowheads="1"/>
          </p:cNvSpPr>
          <p:nvPr/>
        </p:nvSpPr>
        <p:spPr bwMode="auto">
          <a:xfrm>
            <a:off x="6652936" y="1944887"/>
            <a:ext cx="209097" cy="220560"/>
          </a:xfrm>
          <a:custGeom>
            <a:avLst/>
            <a:gdLst>
              <a:gd name="T0" fmla="*/ 530 w 604"/>
              <a:gd name="T1" fmla="*/ 0 h 634"/>
              <a:gd name="T2" fmla="*/ 530 w 604"/>
              <a:gd name="T3" fmla="*/ 0 h 634"/>
              <a:gd name="T4" fmla="*/ 74 w 604"/>
              <a:gd name="T5" fmla="*/ 0 h 634"/>
              <a:gd name="T6" fmla="*/ 0 w 604"/>
              <a:gd name="T7" fmla="*/ 74 h 634"/>
              <a:gd name="T8" fmla="*/ 0 w 604"/>
              <a:gd name="T9" fmla="*/ 427 h 634"/>
              <a:gd name="T10" fmla="*/ 74 w 604"/>
              <a:gd name="T11" fmla="*/ 516 h 634"/>
              <a:gd name="T12" fmla="*/ 236 w 604"/>
              <a:gd name="T13" fmla="*/ 516 h 634"/>
              <a:gd name="T14" fmla="*/ 236 w 604"/>
              <a:gd name="T15" fmla="*/ 589 h 634"/>
              <a:gd name="T16" fmla="*/ 191 w 604"/>
              <a:gd name="T17" fmla="*/ 589 h 634"/>
              <a:gd name="T18" fmla="*/ 177 w 604"/>
              <a:gd name="T19" fmla="*/ 604 h 634"/>
              <a:gd name="T20" fmla="*/ 191 w 604"/>
              <a:gd name="T21" fmla="*/ 633 h 634"/>
              <a:gd name="T22" fmla="*/ 427 w 604"/>
              <a:gd name="T23" fmla="*/ 633 h 634"/>
              <a:gd name="T24" fmla="*/ 441 w 604"/>
              <a:gd name="T25" fmla="*/ 604 h 634"/>
              <a:gd name="T26" fmla="*/ 427 w 604"/>
              <a:gd name="T27" fmla="*/ 589 h 634"/>
              <a:gd name="T28" fmla="*/ 383 w 604"/>
              <a:gd name="T29" fmla="*/ 589 h 634"/>
              <a:gd name="T30" fmla="*/ 383 w 604"/>
              <a:gd name="T31" fmla="*/ 516 h 634"/>
              <a:gd name="T32" fmla="*/ 530 w 604"/>
              <a:gd name="T33" fmla="*/ 516 h 634"/>
              <a:gd name="T34" fmla="*/ 603 w 604"/>
              <a:gd name="T35" fmla="*/ 427 h 634"/>
              <a:gd name="T36" fmla="*/ 603 w 604"/>
              <a:gd name="T37" fmla="*/ 74 h 634"/>
              <a:gd name="T38" fmla="*/ 530 w 604"/>
              <a:gd name="T39" fmla="*/ 0 h 634"/>
              <a:gd name="T40" fmla="*/ 353 w 604"/>
              <a:gd name="T41" fmla="*/ 589 h 634"/>
              <a:gd name="T42" fmla="*/ 353 w 604"/>
              <a:gd name="T43" fmla="*/ 589 h 634"/>
              <a:gd name="T44" fmla="*/ 265 w 604"/>
              <a:gd name="T45" fmla="*/ 589 h 634"/>
              <a:gd name="T46" fmla="*/ 265 w 604"/>
              <a:gd name="T47" fmla="*/ 516 h 634"/>
              <a:gd name="T48" fmla="*/ 353 w 604"/>
              <a:gd name="T49" fmla="*/ 516 h 634"/>
              <a:gd name="T50" fmla="*/ 353 w 604"/>
              <a:gd name="T51" fmla="*/ 589 h 634"/>
              <a:gd name="T52" fmla="*/ 559 w 604"/>
              <a:gd name="T53" fmla="*/ 427 h 634"/>
              <a:gd name="T54" fmla="*/ 559 w 604"/>
              <a:gd name="T55" fmla="*/ 427 h 634"/>
              <a:gd name="T56" fmla="*/ 530 w 604"/>
              <a:gd name="T57" fmla="*/ 471 h 634"/>
              <a:gd name="T58" fmla="*/ 74 w 604"/>
              <a:gd name="T59" fmla="*/ 471 h 634"/>
              <a:gd name="T60" fmla="*/ 29 w 604"/>
              <a:gd name="T61" fmla="*/ 427 h 634"/>
              <a:gd name="T62" fmla="*/ 29 w 604"/>
              <a:gd name="T63" fmla="*/ 398 h 634"/>
              <a:gd name="T64" fmla="*/ 559 w 604"/>
              <a:gd name="T65" fmla="*/ 398 h 634"/>
              <a:gd name="T66" fmla="*/ 559 w 604"/>
              <a:gd name="T67" fmla="*/ 427 h 634"/>
              <a:gd name="T68" fmla="*/ 559 w 604"/>
              <a:gd name="T69" fmla="*/ 354 h 634"/>
              <a:gd name="T70" fmla="*/ 559 w 604"/>
              <a:gd name="T71" fmla="*/ 354 h 634"/>
              <a:gd name="T72" fmla="*/ 29 w 604"/>
              <a:gd name="T73" fmla="*/ 354 h 634"/>
              <a:gd name="T74" fmla="*/ 29 w 604"/>
              <a:gd name="T75" fmla="*/ 74 h 634"/>
              <a:gd name="T76" fmla="*/ 74 w 604"/>
              <a:gd name="T77" fmla="*/ 44 h 634"/>
              <a:gd name="T78" fmla="*/ 530 w 604"/>
              <a:gd name="T79" fmla="*/ 44 h 634"/>
              <a:gd name="T80" fmla="*/ 559 w 604"/>
              <a:gd name="T81" fmla="*/ 74 h 634"/>
              <a:gd name="T82" fmla="*/ 559 w 604"/>
              <a:gd name="T83" fmla="*/ 354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04" h="634">
                <a:moveTo>
                  <a:pt x="530" y="0"/>
                </a:moveTo>
                <a:lnTo>
                  <a:pt x="530" y="0"/>
                </a:lnTo>
                <a:cubicBezTo>
                  <a:pt x="74" y="0"/>
                  <a:pt x="74" y="0"/>
                  <a:pt x="74" y="0"/>
                </a:cubicBezTo>
                <a:cubicBezTo>
                  <a:pt x="29" y="0"/>
                  <a:pt x="0" y="30"/>
                  <a:pt x="0" y="74"/>
                </a:cubicBezTo>
                <a:cubicBezTo>
                  <a:pt x="0" y="427"/>
                  <a:pt x="0" y="427"/>
                  <a:pt x="0" y="427"/>
                </a:cubicBezTo>
                <a:cubicBezTo>
                  <a:pt x="0" y="471"/>
                  <a:pt x="29" y="516"/>
                  <a:pt x="74" y="516"/>
                </a:cubicBezTo>
                <a:cubicBezTo>
                  <a:pt x="236" y="516"/>
                  <a:pt x="236" y="516"/>
                  <a:pt x="236" y="516"/>
                </a:cubicBezTo>
                <a:cubicBezTo>
                  <a:pt x="236" y="589"/>
                  <a:pt x="236" y="589"/>
                  <a:pt x="236" y="589"/>
                </a:cubicBezTo>
                <a:cubicBezTo>
                  <a:pt x="191" y="589"/>
                  <a:pt x="191" y="589"/>
                  <a:pt x="191" y="589"/>
                </a:cubicBezTo>
                <a:cubicBezTo>
                  <a:pt x="177" y="589"/>
                  <a:pt x="177" y="604"/>
                  <a:pt x="177" y="604"/>
                </a:cubicBezTo>
                <a:cubicBezTo>
                  <a:pt x="177" y="619"/>
                  <a:pt x="177" y="633"/>
                  <a:pt x="191" y="633"/>
                </a:cubicBezTo>
                <a:cubicBezTo>
                  <a:pt x="427" y="633"/>
                  <a:pt x="427" y="633"/>
                  <a:pt x="427" y="633"/>
                </a:cubicBezTo>
                <a:cubicBezTo>
                  <a:pt x="441" y="633"/>
                  <a:pt x="441" y="619"/>
                  <a:pt x="441" y="604"/>
                </a:cubicBezTo>
                <a:cubicBezTo>
                  <a:pt x="441" y="604"/>
                  <a:pt x="441" y="589"/>
                  <a:pt x="427" y="589"/>
                </a:cubicBezTo>
                <a:cubicBezTo>
                  <a:pt x="383" y="589"/>
                  <a:pt x="383" y="589"/>
                  <a:pt x="383" y="589"/>
                </a:cubicBezTo>
                <a:cubicBezTo>
                  <a:pt x="383" y="516"/>
                  <a:pt x="383" y="516"/>
                  <a:pt x="383" y="516"/>
                </a:cubicBezTo>
                <a:cubicBezTo>
                  <a:pt x="530" y="516"/>
                  <a:pt x="530" y="516"/>
                  <a:pt x="530" y="516"/>
                </a:cubicBezTo>
                <a:cubicBezTo>
                  <a:pt x="574" y="516"/>
                  <a:pt x="603" y="471"/>
                  <a:pt x="603" y="427"/>
                </a:cubicBezTo>
                <a:cubicBezTo>
                  <a:pt x="603" y="74"/>
                  <a:pt x="603" y="74"/>
                  <a:pt x="603" y="74"/>
                </a:cubicBezTo>
                <a:cubicBezTo>
                  <a:pt x="603" y="30"/>
                  <a:pt x="574" y="0"/>
                  <a:pt x="530" y="0"/>
                </a:cubicBezTo>
                <a:close/>
                <a:moveTo>
                  <a:pt x="353" y="589"/>
                </a:moveTo>
                <a:lnTo>
                  <a:pt x="353" y="589"/>
                </a:lnTo>
                <a:cubicBezTo>
                  <a:pt x="265" y="589"/>
                  <a:pt x="265" y="589"/>
                  <a:pt x="265" y="589"/>
                </a:cubicBezTo>
                <a:cubicBezTo>
                  <a:pt x="265" y="516"/>
                  <a:pt x="265" y="516"/>
                  <a:pt x="265" y="516"/>
                </a:cubicBezTo>
                <a:cubicBezTo>
                  <a:pt x="353" y="516"/>
                  <a:pt x="353" y="516"/>
                  <a:pt x="353" y="516"/>
                </a:cubicBezTo>
                <a:lnTo>
                  <a:pt x="353" y="589"/>
                </a:lnTo>
                <a:close/>
                <a:moveTo>
                  <a:pt x="559" y="427"/>
                </a:moveTo>
                <a:lnTo>
                  <a:pt x="559" y="427"/>
                </a:lnTo>
                <a:cubicBezTo>
                  <a:pt x="559" y="457"/>
                  <a:pt x="545" y="471"/>
                  <a:pt x="530" y="471"/>
                </a:cubicBezTo>
                <a:cubicBezTo>
                  <a:pt x="74" y="471"/>
                  <a:pt x="74" y="471"/>
                  <a:pt x="74" y="471"/>
                </a:cubicBezTo>
                <a:cubicBezTo>
                  <a:pt x="59" y="471"/>
                  <a:pt x="29" y="457"/>
                  <a:pt x="29" y="427"/>
                </a:cubicBezTo>
                <a:cubicBezTo>
                  <a:pt x="29" y="398"/>
                  <a:pt x="29" y="398"/>
                  <a:pt x="29" y="398"/>
                </a:cubicBezTo>
                <a:cubicBezTo>
                  <a:pt x="559" y="398"/>
                  <a:pt x="559" y="398"/>
                  <a:pt x="559" y="398"/>
                </a:cubicBezTo>
                <a:lnTo>
                  <a:pt x="559" y="427"/>
                </a:lnTo>
                <a:close/>
                <a:moveTo>
                  <a:pt x="559" y="354"/>
                </a:moveTo>
                <a:lnTo>
                  <a:pt x="559" y="354"/>
                </a:lnTo>
                <a:cubicBezTo>
                  <a:pt x="29" y="354"/>
                  <a:pt x="29" y="354"/>
                  <a:pt x="29" y="354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44"/>
                  <a:pt x="74" y="44"/>
                </a:cubicBezTo>
                <a:cubicBezTo>
                  <a:pt x="530" y="44"/>
                  <a:pt x="530" y="44"/>
                  <a:pt x="530" y="44"/>
                </a:cubicBezTo>
                <a:cubicBezTo>
                  <a:pt x="545" y="44"/>
                  <a:pt x="559" y="59"/>
                  <a:pt x="559" y="74"/>
                </a:cubicBezTo>
                <a:lnTo>
                  <a:pt x="559" y="3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91424" tIns="45712" rIns="91424" bIns="45712" anchor="ctr"/>
          <a:lstStyle/>
          <a:p>
            <a:pPr>
              <a:defRPr/>
            </a:pPr>
            <a:endParaRPr lang="en-US" sz="506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Group 97"/>
          <p:cNvGrpSpPr/>
          <p:nvPr/>
        </p:nvGrpSpPr>
        <p:grpSpPr>
          <a:xfrm>
            <a:off x="5032775" y="1799640"/>
            <a:ext cx="526846" cy="485347"/>
            <a:chOff x="13296063" y="10607541"/>
            <a:chExt cx="1265763" cy="1166060"/>
          </a:xfrm>
          <a:solidFill>
            <a:schemeClr val="accent5"/>
          </a:solidFill>
        </p:grpSpPr>
        <p:sp>
          <p:nvSpPr>
            <p:cNvPr id="42" name="淘宝网chenying0907出品 269"/>
            <p:cNvSpPr>
              <a:spLocks noChangeArrowheads="1"/>
            </p:cNvSpPr>
            <p:nvPr/>
          </p:nvSpPr>
          <p:spPr bwMode="auto">
            <a:xfrm>
              <a:off x="13349333" y="10670914"/>
              <a:ext cx="1141470" cy="1039314"/>
            </a:xfrm>
            <a:custGeom>
              <a:avLst/>
              <a:gdLst>
                <a:gd name="T0" fmla="*/ 994 w 1989"/>
                <a:gd name="T1" fmla="*/ 0 h 1812"/>
                <a:gd name="T2" fmla="*/ 994 w 1989"/>
                <a:gd name="T3" fmla="*/ 0 h 1812"/>
                <a:gd name="T4" fmla="*/ 354 w 1989"/>
                <a:gd name="T5" fmla="*/ 268 h 1812"/>
                <a:gd name="T6" fmla="*/ 354 w 1989"/>
                <a:gd name="T7" fmla="*/ 1548 h 1812"/>
                <a:gd name="T8" fmla="*/ 994 w 1989"/>
                <a:gd name="T9" fmla="*/ 1811 h 1812"/>
                <a:gd name="T10" fmla="*/ 1634 w 1989"/>
                <a:gd name="T11" fmla="*/ 1548 h 1812"/>
                <a:gd name="T12" fmla="*/ 1634 w 1989"/>
                <a:gd name="T13" fmla="*/ 268 h 1812"/>
                <a:gd name="T14" fmla="*/ 994 w 1989"/>
                <a:gd name="T15" fmla="*/ 0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9" h="1812">
                  <a:moveTo>
                    <a:pt x="994" y="0"/>
                  </a:moveTo>
                  <a:lnTo>
                    <a:pt x="994" y="0"/>
                  </a:lnTo>
                  <a:cubicBezTo>
                    <a:pt x="766" y="0"/>
                    <a:pt x="532" y="91"/>
                    <a:pt x="354" y="268"/>
                  </a:cubicBezTo>
                  <a:cubicBezTo>
                    <a:pt x="0" y="622"/>
                    <a:pt x="0" y="1194"/>
                    <a:pt x="354" y="1548"/>
                  </a:cubicBezTo>
                  <a:cubicBezTo>
                    <a:pt x="532" y="1725"/>
                    <a:pt x="766" y="1811"/>
                    <a:pt x="994" y="1811"/>
                  </a:cubicBezTo>
                  <a:cubicBezTo>
                    <a:pt x="1229" y="1811"/>
                    <a:pt x="1457" y="1725"/>
                    <a:pt x="1634" y="1548"/>
                  </a:cubicBezTo>
                  <a:cubicBezTo>
                    <a:pt x="1988" y="1194"/>
                    <a:pt x="1988" y="622"/>
                    <a:pt x="1634" y="268"/>
                  </a:cubicBezTo>
                  <a:cubicBezTo>
                    <a:pt x="1457" y="91"/>
                    <a:pt x="1229" y="0"/>
                    <a:pt x="994" y="0"/>
                  </a:cubicBezTo>
                </a:path>
              </a:pathLst>
            </a:custGeom>
            <a:grpFill/>
            <a:ln w="9525" cap="flat">
              <a:noFill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506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淘宝网chenying0907出品 270"/>
            <p:cNvSpPr>
              <a:spLocks noChangeArrowheads="1"/>
            </p:cNvSpPr>
            <p:nvPr/>
          </p:nvSpPr>
          <p:spPr bwMode="auto">
            <a:xfrm>
              <a:off x="13296063" y="10607541"/>
              <a:ext cx="1265763" cy="1166060"/>
            </a:xfrm>
            <a:custGeom>
              <a:avLst/>
              <a:gdLst>
                <a:gd name="T0" fmla="*/ 1085 w 2206"/>
                <a:gd name="T1" fmla="*/ 2005 h 2035"/>
                <a:gd name="T2" fmla="*/ 1085 w 2206"/>
                <a:gd name="T3" fmla="*/ 2005 h 2035"/>
                <a:gd name="T4" fmla="*/ 383 w 2206"/>
                <a:gd name="T5" fmla="*/ 1714 h 2035"/>
                <a:gd name="T6" fmla="*/ 383 w 2206"/>
                <a:gd name="T7" fmla="*/ 314 h 2035"/>
                <a:gd name="T8" fmla="*/ 1085 w 2206"/>
                <a:gd name="T9" fmla="*/ 23 h 2035"/>
                <a:gd name="T10" fmla="*/ 1788 w 2206"/>
                <a:gd name="T11" fmla="*/ 314 h 2035"/>
                <a:gd name="T12" fmla="*/ 1788 w 2206"/>
                <a:gd name="T13" fmla="*/ 1714 h 2035"/>
                <a:gd name="T14" fmla="*/ 1085 w 2206"/>
                <a:gd name="T15" fmla="*/ 2005 h 2035"/>
                <a:gd name="T16" fmla="*/ 1085 w 2206"/>
                <a:gd name="T17" fmla="*/ 0 h 2035"/>
                <a:gd name="T18" fmla="*/ 1085 w 2206"/>
                <a:gd name="T19" fmla="*/ 0 h 2035"/>
                <a:gd name="T20" fmla="*/ 366 w 2206"/>
                <a:gd name="T21" fmla="*/ 297 h 2035"/>
                <a:gd name="T22" fmla="*/ 68 w 2206"/>
                <a:gd name="T23" fmla="*/ 1017 h 2035"/>
                <a:gd name="T24" fmla="*/ 366 w 2206"/>
                <a:gd name="T25" fmla="*/ 1737 h 2035"/>
                <a:gd name="T26" fmla="*/ 1085 w 2206"/>
                <a:gd name="T27" fmla="*/ 2034 h 2035"/>
                <a:gd name="T28" fmla="*/ 1085 w 2206"/>
                <a:gd name="T29" fmla="*/ 2034 h 2035"/>
                <a:gd name="T30" fmla="*/ 1805 w 2206"/>
                <a:gd name="T31" fmla="*/ 1737 h 2035"/>
                <a:gd name="T32" fmla="*/ 1805 w 2206"/>
                <a:gd name="T33" fmla="*/ 297 h 2035"/>
                <a:gd name="T34" fmla="*/ 1085 w 2206"/>
                <a:gd name="T35" fmla="*/ 0 h 2035"/>
                <a:gd name="T36" fmla="*/ 1085 w 2206"/>
                <a:gd name="T37" fmla="*/ 2005 h 2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06" h="2035">
                  <a:moveTo>
                    <a:pt x="1085" y="2005"/>
                  </a:moveTo>
                  <a:lnTo>
                    <a:pt x="1085" y="2005"/>
                  </a:lnTo>
                  <a:cubicBezTo>
                    <a:pt x="823" y="2005"/>
                    <a:pt x="571" y="1902"/>
                    <a:pt x="383" y="1714"/>
                  </a:cubicBezTo>
                  <a:cubicBezTo>
                    <a:pt x="0" y="1331"/>
                    <a:pt x="0" y="703"/>
                    <a:pt x="383" y="314"/>
                  </a:cubicBezTo>
                  <a:cubicBezTo>
                    <a:pt x="571" y="126"/>
                    <a:pt x="823" y="23"/>
                    <a:pt x="1085" y="23"/>
                  </a:cubicBezTo>
                  <a:cubicBezTo>
                    <a:pt x="1354" y="23"/>
                    <a:pt x="1600" y="126"/>
                    <a:pt x="1788" y="314"/>
                  </a:cubicBezTo>
                  <a:cubicBezTo>
                    <a:pt x="2177" y="703"/>
                    <a:pt x="2177" y="1331"/>
                    <a:pt x="1788" y="1714"/>
                  </a:cubicBezTo>
                  <a:cubicBezTo>
                    <a:pt x="1600" y="1902"/>
                    <a:pt x="1354" y="2005"/>
                    <a:pt x="1085" y="2005"/>
                  </a:cubicBezTo>
                  <a:lnTo>
                    <a:pt x="1085" y="0"/>
                  </a:lnTo>
                  <a:lnTo>
                    <a:pt x="1085" y="0"/>
                  </a:lnTo>
                  <a:cubicBezTo>
                    <a:pt x="817" y="0"/>
                    <a:pt x="560" y="103"/>
                    <a:pt x="366" y="297"/>
                  </a:cubicBezTo>
                  <a:cubicBezTo>
                    <a:pt x="177" y="486"/>
                    <a:pt x="68" y="743"/>
                    <a:pt x="68" y="1017"/>
                  </a:cubicBezTo>
                  <a:cubicBezTo>
                    <a:pt x="68" y="1285"/>
                    <a:pt x="177" y="1542"/>
                    <a:pt x="366" y="1737"/>
                  </a:cubicBezTo>
                  <a:cubicBezTo>
                    <a:pt x="560" y="1925"/>
                    <a:pt x="817" y="2034"/>
                    <a:pt x="1085" y="2034"/>
                  </a:cubicBezTo>
                  <a:lnTo>
                    <a:pt x="1085" y="2034"/>
                  </a:lnTo>
                  <a:cubicBezTo>
                    <a:pt x="1360" y="2034"/>
                    <a:pt x="1611" y="1925"/>
                    <a:pt x="1805" y="1737"/>
                  </a:cubicBezTo>
                  <a:cubicBezTo>
                    <a:pt x="2205" y="1337"/>
                    <a:pt x="2205" y="691"/>
                    <a:pt x="1805" y="297"/>
                  </a:cubicBezTo>
                  <a:cubicBezTo>
                    <a:pt x="1611" y="103"/>
                    <a:pt x="1360" y="0"/>
                    <a:pt x="1085" y="0"/>
                  </a:cubicBezTo>
                  <a:lnTo>
                    <a:pt x="1085" y="2005"/>
                  </a:lnTo>
                </a:path>
              </a:pathLst>
            </a:custGeom>
            <a:grpFill/>
            <a:ln w="9525" cap="flat">
              <a:noFill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506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淘宝网chenying0907出品 100"/>
          <p:cNvSpPr>
            <a:spLocks noChangeArrowheads="1"/>
          </p:cNvSpPr>
          <p:nvPr/>
        </p:nvSpPr>
        <p:spPr bwMode="auto">
          <a:xfrm>
            <a:off x="5181383" y="1930025"/>
            <a:ext cx="219235" cy="214221"/>
          </a:xfrm>
          <a:custGeom>
            <a:avLst/>
            <a:gdLst>
              <a:gd name="T0" fmla="*/ 118 w 634"/>
              <a:gd name="T1" fmla="*/ 544 h 619"/>
              <a:gd name="T2" fmla="*/ 118 w 634"/>
              <a:gd name="T3" fmla="*/ 544 h 619"/>
              <a:gd name="T4" fmla="*/ 207 w 634"/>
              <a:gd name="T5" fmla="*/ 618 h 619"/>
              <a:gd name="T6" fmla="*/ 280 w 634"/>
              <a:gd name="T7" fmla="*/ 544 h 619"/>
              <a:gd name="T8" fmla="*/ 207 w 634"/>
              <a:gd name="T9" fmla="*/ 471 h 619"/>
              <a:gd name="T10" fmla="*/ 118 w 634"/>
              <a:gd name="T11" fmla="*/ 544 h 619"/>
              <a:gd name="T12" fmla="*/ 207 w 634"/>
              <a:gd name="T13" fmla="*/ 500 h 619"/>
              <a:gd name="T14" fmla="*/ 207 w 634"/>
              <a:gd name="T15" fmla="*/ 500 h 619"/>
              <a:gd name="T16" fmla="*/ 236 w 634"/>
              <a:gd name="T17" fmla="*/ 544 h 619"/>
              <a:gd name="T18" fmla="*/ 207 w 634"/>
              <a:gd name="T19" fmla="*/ 589 h 619"/>
              <a:gd name="T20" fmla="*/ 162 w 634"/>
              <a:gd name="T21" fmla="*/ 544 h 619"/>
              <a:gd name="T22" fmla="*/ 207 w 634"/>
              <a:gd name="T23" fmla="*/ 500 h 619"/>
              <a:gd name="T24" fmla="*/ 162 w 634"/>
              <a:gd name="T25" fmla="*/ 427 h 619"/>
              <a:gd name="T26" fmla="*/ 162 w 634"/>
              <a:gd name="T27" fmla="*/ 427 h 619"/>
              <a:gd name="T28" fmla="*/ 118 w 634"/>
              <a:gd name="T29" fmla="*/ 382 h 619"/>
              <a:gd name="T30" fmla="*/ 575 w 634"/>
              <a:gd name="T31" fmla="*/ 353 h 619"/>
              <a:gd name="T32" fmla="*/ 633 w 634"/>
              <a:gd name="T33" fmla="*/ 88 h 619"/>
              <a:gd name="T34" fmla="*/ 619 w 634"/>
              <a:gd name="T35" fmla="*/ 73 h 619"/>
              <a:gd name="T36" fmla="*/ 118 w 634"/>
              <a:gd name="T37" fmla="*/ 73 h 619"/>
              <a:gd name="T38" fmla="*/ 118 w 634"/>
              <a:gd name="T39" fmla="*/ 29 h 619"/>
              <a:gd name="T40" fmla="*/ 148 w 634"/>
              <a:gd name="T41" fmla="*/ 29 h 619"/>
              <a:gd name="T42" fmla="*/ 162 w 634"/>
              <a:gd name="T43" fmla="*/ 14 h 619"/>
              <a:gd name="T44" fmla="*/ 148 w 634"/>
              <a:gd name="T45" fmla="*/ 0 h 619"/>
              <a:gd name="T46" fmla="*/ 30 w 634"/>
              <a:gd name="T47" fmla="*/ 0 h 619"/>
              <a:gd name="T48" fmla="*/ 0 w 634"/>
              <a:gd name="T49" fmla="*/ 14 h 619"/>
              <a:gd name="T50" fmla="*/ 30 w 634"/>
              <a:gd name="T51" fmla="*/ 29 h 619"/>
              <a:gd name="T52" fmla="*/ 89 w 634"/>
              <a:gd name="T53" fmla="*/ 29 h 619"/>
              <a:gd name="T54" fmla="*/ 89 w 634"/>
              <a:gd name="T55" fmla="*/ 382 h 619"/>
              <a:gd name="T56" fmla="*/ 162 w 634"/>
              <a:gd name="T57" fmla="*/ 471 h 619"/>
              <a:gd name="T58" fmla="*/ 207 w 634"/>
              <a:gd name="T59" fmla="*/ 471 h 619"/>
              <a:gd name="T60" fmla="*/ 442 w 634"/>
              <a:gd name="T61" fmla="*/ 471 h 619"/>
              <a:gd name="T62" fmla="*/ 619 w 634"/>
              <a:gd name="T63" fmla="*/ 471 h 619"/>
              <a:gd name="T64" fmla="*/ 619 w 634"/>
              <a:gd name="T65" fmla="*/ 427 h 619"/>
              <a:gd name="T66" fmla="*/ 162 w 634"/>
              <a:gd name="T67" fmla="*/ 427 h 619"/>
              <a:gd name="T68" fmla="*/ 118 w 634"/>
              <a:gd name="T69" fmla="*/ 118 h 619"/>
              <a:gd name="T70" fmla="*/ 118 w 634"/>
              <a:gd name="T71" fmla="*/ 118 h 619"/>
              <a:gd name="T72" fmla="*/ 589 w 634"/>
              <a:gd name="T73" fmla="*/ 118 h 619"/>
              <a:gd name="T74" fmla="*/ 545 w 634"/>
              <a:gd name="T75" fmla="*/ 309 h 619"/>
              <a:gd name="T76" fmla="*/ 118 w 634"/>
              <a:gd name="T77" fmla="*/ 353 h 619"/>
              <a:gd name="T78" fmla="*/ 118 w 634"/>
              <a:gd name="T79" fmla="*/ 118 h 619"/>
              <a:gd name="T80" fmla="*/ 354 w 634"/>
              <a:gd name="T81" fmla="*/ 544 h 619"/>
              <a:gd name="T82" fmla="*/ 354 w 634"/>
              <a:gd name="T83" fmla="*/ 544 h 619"/>
              <a:gd name="T84" fmla="*/ 442 w 634"/>
              <a:gd name="T85" fmla="*/ 618 h 619"/>
              <a:gd name="T86" fmla="*/ 516 w 634"/>
              <a:gd name="T87" fmla="*/ 544 h 619"/>
              <a:gd name="T88" fmla="*/ 442 w 634"/>
              <a:gd name="T89" fmla="*/ 471 h 619"/>
              <a:gd name="T90" fmla="*/ 354 w 634"/>
              <a:gd name="T91" fmla="*/ 544 h 619"/>
              <a:gd name="T92" fmla="*/ 442 w 634"/>
              <a:gd name="T93" fmla="*/ 500 h 619"/>
              <a:gd name="T94" fmla="*/ 442 w 634"/>
              <a:gd name="T95" fmla="*/ 500 h 619"/>
              <a:gd name="T96" fmla="*/ 471 w 634"/>
              <a:gd name="T97" fmla="*/ 544 h 619"/>
              <a:gd name="T98" fmla="*/ 442 w 634"/>
              <a:gd name="T99" fmla="*/ 589 h 619"/>
              <a:gd name="T100" fmla="*/ 398 w 634"/>
              <a:gd name="T101" fmla="*/ 544 h 619"/>
              <a:gd name="T102" fmla="*/ 442 w 634"/>
              <a:gd name="T103" fmla="*/ 500 h 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34" h="619">
                <a:moveTo>
                  <a:pt x="118" y="544"/>
                </a:moveTo>
                <a:lnTo>
                  <a:pt x="118" y="544"/>
                </a:lnTo>
                <a:cubicBezTo>
                  <a:pt x="118" y="589"/>
                  <a:pt x="162" y="618"/>
                  <a:pt x="207" y="618"/>
                </a:cubicBezTo>
                <a:cubicBezTo>
                  <a:pt x="251" y="618"/>
                  <a:pt x="280" y="589"/>
                  <a:pt x="280" y="544"/>
                </a:cubicBezTo>
                <a:cubicBezTo>
                  <a:pt x="280" y="500"/>
                  <a:pt x="251" y="471"/>
                  <a:pt x="207" y="471"/>
                </a:cubicBezTo>
                <a:cubicBezTo>
                  <a:pt x="162" y="471"/>
                  <a:pt x="118" y="500"/>
                  <a:pt x="118" y="544"/>
                </a:cubicBezTo>
                <a:close/>
                <a:moveTo>
                  <a:pt x="207" y="500"/>
                </a:moveTo>
                <a:lnTo>
                  <a:pt x="207" y="500"/>
                </a:lnTo>
                <a:cubicBezTo>
                  <a:pt x="221" y="500"/>
                  <a:pt x="236" y="530"/>
                  <a:pt x="236" y="544"/>
                </a:cubicBezTo>
                <a:cubicBezTo>
                  <a:pt x="236" y="559"/>
                  <a:pt x="221" y="589"/>
                  <a:pt x="207" y="589"/>
                </a:cubicBezTo>
                <a:cubicBezTo>
                  <a:pt x="177" y="589"/>
                  <a:pt x="162" y="559"/>
                  <a:pt x="162" y="544"/>
                </a:cubicBezTo>
                <a:cubicBezTo>
                  <a:pt x="162" y="530"/>
                  <a:pt x="177" y="500"/>
                  <a:pt x="207" y="500"/>
                </a:cubicBezTo>
                <a:close/>
                <a:moveTo>
                  <a:pt x="162" y="427"/>
                </a:moveTo>
                <a:lnTo>
                  <a:pt x="162" y="427"/>
                </a:lnTo>
                <a:cubicBezTo>
                  <a:pt x="148" y="427"/>
                  <a:pt x="118" y="412"/>
                  <a:pt x="118" y="382"/>
                </a:cubicBezTo>
                <a:cubicBezTo>
                  <a:pt x="575" y="353"/>
                  <a:pt x="575" y="353"/>
                  <a:pt x="575" y="353"/>
                </a:cubicBezTo>
                <a:cubicBezTo>
                  <a:pt x="575" y="353"/>
                  <a:pt x="633" y="103"/>
                  <a:pt x="633" y="88"/>
                </a:cubicBezTo>
                <a:lnTo>
                  <a:pt x="619" y="73"/>
                </a:lnTo>
                <a:cubicBezTo>
                  <a:pt x="118" y="73"/>
                  <a:pt x="118" y="73"/>
                  <a:pt x="118" y="73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48" y="29"/>
                  <a:pt x="162" y="29"/>
                  <a:pt x="162" y="14"/>
                </a:cubicBezTo>
                <a:cubicBezTo>
                  <a:pt x="162" y="0"/>
                  <a:pt x="148" y="0"/>
                  <a:pt x="148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5" y="0"/>
                  <a:pt x="0" y="0"/>
                  <a:pt x="0" y="14"/>
                </a:cubicBezTo>
                <a:cubicBezTo>
                  <a:pt x="0" y="29"/>
                  <a:pt x="15" y="29"/>
                  <a:pt x="30" y="29"/>
                </a:cubicBezTo>
                <a:cubicBezTo>
                  <a:pt x="89" y="29"/>
                  <a:pt x="89" y="29"/>
                  <a:pt x="89" y="29"/>
                </a:cubicBezTo>
                <a:cubicBezTo>
                  <a:pt x="89" y="382"/>
                  <a:pt x="89" y="382"/>
                  <a:pt x="89" y="382"/>
                </a:cubicBezTo>
                <a:cubicBezTo>
                  <a:pt x="89" y="427"/>
                  <a:pt x="118" y="471"/>
                  <a:pt x="162" y="471"/>
                </a:cubicBezTo>
                <a:cubicBezTo>
                  <a:pt x="207" y="471"/>
                  <a:pt x="207" y="471"/>
                  <a:pt x="207" y="471"/>
                </a:cubicBezTo>
                <a:cubicBezTo>
                  <a:pt x="442" y="471"/>
                  <a:pt x="442" y="471"/>
                  <a:pt x="442" y="471"/>
                </a:cubicBezTo>
                <a:cubicBezTo>
                  <a:pt x="619" y="471"/>
                  <a:pt x="619" y="471"/>
                  <a:pt x="619" y="471"/>
                </a:cubicBezTo>
                <a:cubicBezTo>
                  <a:pt x="619" y="471"/>
                  <a:pt x="619" y="441"/>
                  <a:pt x="619" y="427"/>
                </a:cubicBezTo>
                <a:lnTo>
                  <a:pt x="162" y="427"/>
                </a:lnTo>
                <a:close/>
                <a:moveTo>
                  <a:pt x="118" y="118"/>
                </a:moveTo>
                <a:lnTo>
                  <a:pt x="118" y="118"/>
                </a:lnTo>
                <a:cubicBezTo>
                  <a:pt x="589" y="118"/>
                  <a:pt x="589" y="118"/>
                  <a:pt x="589" y="118"/>
                </a:cubicBezTo>
                <a:cubicBezTo>
                  <a:pt x="545" y="309"/>
                  <a:pt x="545" y="309"/>
                  <a:pt x="545" y="309"/>
                </a:cubicBezTo>
                <a:cubicBezTo>
                  <a:pt x="118" y="353"/>
                  <a:pt x="118" y="353"/>
                  <a:pt x="118" y="353"/>
                </a:cubicBezTo>
                <a:lnTo>
                  <a:pt x="118" y="118"/>
                </a:lnTo>
                <a:close/>
                <a:moveTo>
                  <a:pt x="354" y="544"/>
                </a:moveTo>
                <a:lnTo>
                  <a:pt x="354" y="544"/>
                </a:lnTo>
                <a:cubicBezTo>
                  <a:pt x="354" y="589"/>
                  <a:pt x="398" y="618"/>
                  <a:pt x="442" y="618"/>
                </a:cubicBezTo>
                <a:cubicBezTo>
                  <a:pt x="486" y="618"/>
                  <a:pt x="516" y="589"/>
                  <a:pt x="516" y="544"/>
                </a:cubicBezTo>
                <a:cubicBezTo>
                  <a:pt x="516" y="500"/>
                  <a:pt x="486" y="471"/>
                  <a:pt x="442" y="471"/>
                </a:cubicBezTo>
                <a:cubicBezTo>
                  <a:pt x="398" y="471"/>
                  <a:pt x="354" y="500"/>
                  <a:pt x="354" y="544"/>
                </a:cubicBezTo>
                <a:close/>
                <a:moveTo>
                  <a:pt x="442" y="500"/>
                </a:moveTo>
                <a:lnTo>
                  <a:pt x="442" y="500"/>
                </a:lnTo>
                <a:cubicBezTo>
                  <a:pt x="457" y="500"/>
                  <a:pt x="471" y="530"/>
                  <a:pt x="471" y="544"/>
                </a:cubicBezTo>
                <a:cubicBezTo>
                  <a:pt x="471" y="559"/>
                  <a:pt x="457" y="589"/>
                  <a:pt x="442" y="589"/>
                </a:cubicBezTo>
                <a:cubicBezTo>
                  <a:pt x="412" y="589"/>
                  <a:pt x="398" y="559"/>
                  <a:pt x="398" y="544"/>
                </a:cubicBezTo>
                <a:cubicBezTo>
                  <a:pt x="398" y="530"/>
                  <a:pt x="412" y="500"/>
                  <a:pt x="442" y="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91424" tIns="45712" rIns="91424" bIns="45712" anchor="ctr"/>
          <a:lstStyle/>
          <a:p>
            <a:pPr>
              <a:defRPr/>
            </a:pPr>
            <a:endParaRPr lang="en-US" sz="506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Group 101"/>
          <p:cNvGrpSpPr/>
          <p:nvPr/>
        </p:nvGrpSpPr>
        <p:grpSpPr>
          <a:xfrm>
            <a:off x="3983476" y="3313483"/>
            <a:ext cx="526846" cy="485347"/>
            <a:chOff x="13296064" y="10607541"/>
            <a:chExt cx="1265763" cy="1166060"/>
          </a:xfrm>
          <a:solidFill>
            <a:schemeClr val="accent4"/>
          </a:solidFill>
        </p:grpSpPr>
        <p:sp>
          <p:nvSpPr>
            <p:cNvPr id="46" name="淘宝网chenying0907出品 269"/>
            <p:cNvSpPr>
              <a:spLocks noChangeArrowheads="1"/>
            </p:cNvSpPr>
            <p:nvPr/>
          </p:nvSpPr>
          <p:spPr bwMode="auto">
            <a:xfrm>
              <a:off x="13349333" y="10670914"/>
              <a:ext cx="1141470" cy="1039314"/>
            </a:xfrm>
            <a:custGeom>
              <a:avLst/>
              <a:gdLst>
                <a:gd name="T0" fmla="*/ 994 w 1989"/>
                <a:gd name="T1" fmla="*/ 0 h 1812"/>
                <a:gd name="T2" fmla="*/ 994 w 1989"/>
                <a:gd name="T3" fmla="*/ 0 h 1812"/>
                <a:gd name="T4" fmla="*/ 354 w 1989"/>
                <a:gd name="T5" fmla="*/ 268 h 1812"/>
                <a:gd name="T6" fmla="*/ 354 w 1989"/>
                <a:gd name="T7" fmla="*/ 1548 h 1812"/>
                <a:gd name="T8" fmla="*/ 994 w 1989"/>
                <a:gd name="T9" fmla="*/ 1811 h 1812"/>
                <a:gd name="T10" fmla="*/ 1634 w 1989"/>
                <a:gd name="T11" fmla="*/ 1548 h 1812"/>
                <a:gd name="T12" fmla="*/ 1634 w 1989"/>
                <a:gd name="T13" fmla="*/ 268 h 1812"/>
                <a:gd name="T14" fmla="*/ 994 w 1989"/>
                <a:gd name="T15" fmla="*/ 0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9" h="1812">
                  <a:moveTo>
                    <a:pt x="994" y="0"/>
                  </a:moveTo>
                  <a:lnTo>
                    <a:pt x="994" y="0"/>
                  </a:lnTo>
                  <a:cubicBezTo>
                    <a:pt x="766" y="0"/>
                    <a:pt x="532" y="91"/>
                    <a:pt x="354" y="268"/>
                  </a:cubicBezTo>
                  <a:cubicBezTo>
                    <a:pt x="0" y="622"/>
                    <a:pt x="0" y="1194"/>
                    <a:pt x="354" y="1548"/>
                  </a:cubicBezTo>
                  <a:cubicBezTo>
                    <a:pt x="532" y="1725"/>
                    <a:pt x="766" y="1811"/>
                    <a:pt x="994" y="1811"/>
                  </a:cubicBezTo>
                  <a:cubicBezTo>
                    <a:pt x="1229" y="1811"/>
                    <a:pt x="1457" y="1725"/>
                    <a:pt x="1634" y="1548"/>
                  </a:cubicBezTo>
                  <a:cubicBezTo>
                    <a:pt x="1988" y="1194"/>
                    <a:pt x="1988" y="622"/>
                    <a:pt x="1634" y="268"/>
                  </a:cubicBezTo>
                  <a:cubicBezTo>
                    <a:pt x="1457" y="91"/>
                    <a:pt x="1229" y="0"/>
                    <a:pt x="994" y="0"/>
                  </a:cubicBezTo>
                </a:path>
              </a:pathLst>
            </a:custGeom>
            <a:grpFill/>
            <a:ln w="9525" cap="flat">
              <a:noFill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506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淘宝网chenying0907出品 270"/>
            <p:cNvSpPr>
              <a:spLocks noChangeArrowheads="1"/>
            </p:cNvSpPr>
            <p:nvPr/>
          </p:nvSpPr>
          <p:spPr bwMode="auto">
            <a:xfrm>
              <a:off x="13296064" y="10607541"/>
              <a:ext cx="1265763" cy="1166060"/>
            </a:xfrm>
            <a:custGeom>
              <a:avLst/>
              <a:gdLst>
                <a:gd name="T0" fmla="*/ 1085 w 2206"/>
                <a:gd name="T1" fmla="*/ 2005 h 2035"/>
                <a:gd name="T2" fmla="*/ 1085 w 2206"/>
                <a:gd name="T3" fmla="*/ 2005 h 2035"/>
                <a:gd name="T4" fmla="*/ 383 w 2206"/>
                <a:gd name="T5" fmla="*/ 1714 h 2035"/>
                <a:gd name="T6" fmla="*/ 383 w 2206"/>
                <a:gd name="T7" fmla="*/ 314 h 2035"/>
                <a:gd name="T8" fmla="*/ 1085 w 2206"/>
                <a:gd name="T9" fmla="*/ 23 h 2035"/>
                <a:gd name="T10" fmla="*/ 1788 w 2206"/>
                <a:gd name="T11" fmla="*/ 314 h 2035"/>
                <a:gd name="T12" fmla="*/ 1788 w 2206"/>
                <a:gd name="T13" fmla="*/ 1714 h 2035"/>
                <a:gd name="T14" fmla="*/ 1085 w 2206"/>
                <a:gd name="T15" fmla="*/ 2005 h 2035"/>
                <a:gd name="T16" fmla="*/ 1085 w 2206"/>
                <a:gd name="T17" fmla="*/ 0 h 2035"/>
                <a:gd name="T18" fmla="*/ 1085 w 2206"/>
                <a:gd name="T19" fmla="*/ 0 h 2035"/>
                <a:gd name="T20" fmla="*/ 366 w 2206"/>
                <a:gd name="T21" fmla="*/ 297 h 2035"/>
                <a:gd name="T22" fmla="*/ 68 w 2206"/>
                <a:gd name="T23" fmla="*/ 1017 h 2035"/>
                <a:gd name="T24" fmla="*/ 366 w 2206"/>
                <a:gd name="T25" fmla="*/ 1737 h 2035"/>
                <a:gd name="T26" fmla="*/ 1085 w 2206"/>
                <a:gd name="T27" fmla="*/ 2034 h 2035"/>
                <a:gd name="T28" fmla="*/ 1085 w 2206"/>
                <a:gd name="T29" fmla="*/ 2034 h 2035"/>
                <a:gd name="T30" fmla="*/ 1805 w 2206"/>
                <a:gd name="T31" fmla="*/ 1737 h 2035"/>
                <a:gd name="T32" fmla="*/ 1805 w 2206"/>
                <a:gd name="T33" fmla="*/ 297 h 2035"/>
                <a:gd name="T34" fmla="*/ 1085 w 2206"/>
                <a:gd name="T35" fmla="*/ 0 h 2035"/>
                <a:gd name="T36" fmla="*/ 1085 w 2206"/>
                <a:gd name="T37" fmla="*/ 2005 h 2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06" h="2035">
                  <a:moveTo>
                    <a:pt x="1085" y="2005"/>
                  </a:moveTo>
                  <a:lnTo>
                    <a:pt x="1085" y="2005"/>
                  </a:lnTo>
                  <a:cubicBezTo>
                    <a:pt x="823" y="2005"/>
                    <a:pt x="571" y="1902"/>
                    <a:pt x="383" y="1714"/>
                  </a:cubicBezTo>
                  <a:cubicBezTo>
                    <a:pt x="0" y="1331"/>
                    <a:pt x="0" y="703"/>
                    <a:pt x="383" y="314"/>
                  </a:cubicBezTo>
                  <a:cubicBezTo>
                    <a:pt x="571" y="126"/>
                    <a:pt x="823" y="23"/>
                    <a:pt x="1085" y="23"/>
                  </a:cubicBezTo>
                  <a:cubicBezTo>
                    <a:pt x="1354" y="23"/>
                    <a:pt x="1600" y="126"/>
                    <a:pt x="1788" y="314"/>
                  </a:cubicBezTo>
                  <a:cubicBezTo>
                    <a:pt x="2177" y="703"/>
                    <a:pt x="2177" y="1331"/>
                    <a:pt x="1788" y="1714"/>
                  </a:cubicBezTo>
                  <a:cubicBezTo>
                    <a:pt x="1600" y="1902"/>
                    <a:pt x="1354" y="2005"/>
                    <a:pt x="1085" y="2005"/>
                  </a:cubicBezTo>
                  <a:lnTo>
                    <a:pt x="1085" y="0"/>
                  </a:lnTo>
                  <a:lnTo>
                    <a:pt x="1085" y="0"/>
                  </a:lnTo>
                  <a:cubicBezTo>
                    <a:pt x="817" y="0"/>
                    <a:pt x="560" y="103"/>
                    <a:pt x="366" y="297"/>
                  </a:cubicBezTo>
                  <a:cubicBezTo>
                    <a:pt x="177" y="486"/>
                    <a:pt x="68" y="743"/>
                    <a:pt x="68" y="1017"/>
                  </a:cubicBezTo>
                  <a:cubicBezTo>
                    <a:pt x="68" y="1285"/>
                    <a:pt x="177" y="1542"/>
                    <a:pt x="366" y="1737"/>
                  </a:cubicBezTo>
                  <a:cubicBezTo>
                    <a:pt x="560" y="1925"/>
                    <a:pt x="817" y="2034"/>
                    <a:pt x="1085" y="2034"/>
                  </a:cubicBezTo>
                  <a:lnTo>
                    <a:pt x="1085" y="2034"/>
                  </a:lnTo>
                  <a:cubicBezTo>
                    <a:pt x="1360" y="2034"/>
                    <a:pt x="1611" y="1925"/>
                    <a:pt x="1805" y="1737"/>
                  </a:cubicBezTo>
                  <a:cubicBezTo>
                    <a:pt x="2205" y="1337"/>
                    <a:pt x="2205" y="691"/>
                    <a:pt x="1805" y="297"/>
                  </a:cubicBezTo>
                  <a:cubicBezTo>
                    <a:pt x="1611" y="103"/>
                    <a:pt x="1360" y="0"/>
                    <a:pt x="1085" y="0"/>
                  </a:cubicBezTo>
                  <a:lnTo>
                    <a:pt x="1085" y="2005"/>
                  </a:lnTo>
                </a:path>
              </a:pathLst>
            </a:custGeom>
            <a:grpFill/>
            <a:ln w="9525" cap="flat">
              <a:noFill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506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Group 104"/>
          <p:cNvGrpSpPr/>
          <p:nvPr/>
        </p:nvGrpSpPr>
        <p:grpSpPr>
          <a:xfrm>
            <a:off x="2220088" y="3337266"/>
            <a:ext cx="526846" cy="485347"/>
            <a:chOff x="13296064" y="10607541"/>
            <a:chExt cx="1265763" cy="1166060"/>
          </a:xfrm>
          <a:solidFill>
            <a:schemeClr val="accent2"/>
          </a:solidFill>
        </p:grpSpPr>
        <p:sp>
          <p:nvSpPr>
            <p:cNvPr id="49" name="淘宝网chenying0907出品 269"/>
            <p:cNvSpPr>
              <a:spLocks noChangeArrowheads="1"/>
            </p:cNvSpPr>
            <p:nvPr/>
          </p:nvSpPr>
          <p:spPr bwMode="auto">
            <a:xfrm>
              <a:off x="13349333" y="10670914"/>
              <a:ext cx="1141470" cy="1039314"/>
            </a:xfrm>
            <a:custGeom>
              <a:avLst/>
              <a:gdLst>
                <a:gd name="T0" fmla="*/ 994 w 1989"/>
                <a:gd name="T1" fmla="*/ 0 h 1812"/>
                <a:gd name="T2" fmla="*/ 994 w 1989"/>
                <a:gd name="T3" fmla="*/ 0 h 1812"/>
                <a:gd name="T4" fmla="*/ 354 w 1989"/>
                <a:gd name="T5" fmla="*/ 268 h 1812"/>
                <a:gd name="T6" fmla="*/ 354 w 1989"/>
                <a:gd name="T7" fmla="*/ 1548 h 1812"/>
                <a:gd name="T8" fmla="*/ 994 w 1989"/>
                <a:gd name="T9" fmla="*/ 1811 h 1812"/>
                <a:gd name="T10" fmla="*/ 1634 w 1989"/>
                <a:gd name="T11" fmla="*/ 1548 h 1812"/>
                <a:gd name="T12" fmla="*/ 1634 w 1989"/>
                <a:gd name="T13" fmla="*/ 268 h 1812"/>
                <a:gd name="T14" fmla="*/ 994 w 1989"/>
                <a:gd name="T15" fmla="*/ 0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9" h="1812">
                  <a:moveTo>
                    <a:pt x="994" y="0"/>
                  </a:moveTo>
                  <a:lnTo>
                    <a:pt x="994" y="0"/>
                  </a:lnTo>
                  <a:cubicBezTo>
                    <a:pt x="766" y="0"/>
                    <a:pt x="532" y="91"/>
                    <a:pt x="354" y="268"/>
                  </a:cubicBezTo>
                  <a:cubicBezTo>
                    <a:pt x="0" y="622"/>
                    <a:pt x="0" y="1194"/>
                    <a:pt x="354" y="1548"/>
                  </a:cubicBezTo>
                  <a:cubicBezTo>
                    <a:pt x="532" y="1725"/>
                    <a:pt x="766" y="1811"/>
                    <a:pt x="994" y="1811"/>
                  </a:cubicBezTo>
                  <a:cubicBezTo>
                    <a:pt x="1229" y="1811"/>
                    <a:pt x="1457" y="1725"/>
                    <a:pt x="1634" y="1548"/>
                  </a:cubicBezTo>
                  <a:cubicBezTo>
                    <a:pt x="1988" y="1194"/>
                    <a:pt x="1988" y="622"/>
                    <a:pt x="1634" y="268"/>
                  </a:cubicBezTo>
                  <a:cubicBezTo>
                    <a:pt x="1457" y="91"/>
                    <a:pt x="1229" y="0"/>
                    <a:pt x="994" y="0"/>
                  </a:cubicBezTo>
                </a:path>
              </a:pathLst>
            </a:custGeom>
            <a:grpFill/>
            <a:ln w="9525" cap="flat">
              <a:noFill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506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淘宝网chenying0907出品 270"/>
            <p:cNvSpPr>
              <a:spLocks noChangeArrowheads="1"/>
            </p:cNvSpPr>
            <p:nvPr/>
          </p:nvSpPr>
          <p:spPr bwMode="auto">
            <a:xfrm>
              <a:off x="13296064" y="10607541"/>
              <a:ext cx="1265763" cy="1166060"/>
            </a:xfrm>
            <a:custGeom>
              <a:avLst/>
              <a:gdLst>
                <a:gd name="T0" fmla="*/ 1085 w 2206"/>
                <a:gd name="T1" fmla="*/ 2005 h 2035"/>
                <a:gd name="T2" fmla="*/ 1085 w 2206"/>
                <a:gd name="T3" fmla="*/ 2005 h 2035"/>
                <a:gd name="T4" fmla="*/ 383 w 2206"/>
                <a:gd name="T5" fmla="*/ 1714 h 2035"/>
                <a:gd name="T6" fmla="*/ 383 w 2206"/>
                <a:gd name="T7" fmla="*/ 314 h 2035"/>
                <a:gd name="T8" fmla="*/ 1085 w 2206"/>
                <a:gd name="T9" fmla="*/ 23 h 2035"/>
                <a:gd name="T10" fmla="*/ 1788 w 2206"/>
                <a:gd name="T11" fmla="*/ 314 h 2035"/>
                <a:gd name="T12" fmla="*/ 1788 w 2206"/>
                <a:gd name="T13" fmla="*/ 1714 h 2035"/>
                <a:gd name="T14" fmla="*/ 1085 w 2206"/>
                <a:gd name="T15" fmla="*/ 2005 h 2035"/>
                <a:gd name="T16" fmla="*/ 1085 w 2206"/>
                <a:gd name="T17" fmla="*/ 0 h 2035"/>
                <a:gd name="T18" fmla="*/ 1085 w 2206"/>
                <a:gd name="T19" fmla="*/ 0 h 2035"/>
                <a:gd name="T20" fmla="*/ 366 w 2206"/>
                <a:gd name="T21" fmla="*/ 297 h 2035"/>
                <a:gd name="T22" fmla="*/ 68 w 2206"/>
                <a:gd name="T23" fmla="*/ 1017 h 2035"/>
                <a:gd name="T24" fmla="*/ 366 w 2206"/>
                <a:gd name="T25" fmla="*/ 1737 h 2035"/>
                <a:gd name="T26" fmla="*/ 1085 w 2206"/>
                <a:gd name="T27" fmla="*/ 2034 h 2035"/>
                <a:gd name="T28" fmla="*/ 1085 w 2206"/>
                <a:gd name="T29" fmla="*/ 2034 h 2035"/>
                <a:gd name="T30" fmla="*/ 1805 w 2206"/>
                <a:gd name="T31" fmla="*/ 1737 h 2035"/>
                <a:gd name="T32" fmla="*/ 1805 w 2206"/>
                <a:gd name="T33" fmla="*/ 297 h 2035"/>
                <a:gd name="T34" fmla="*/ 1085 w 2206"/>
                <a:gd name="T35" fmla="*/ 0 h 2035"/>
                <a:gd name="T36" fmla="*/ 1085 w 2206"/>
                <a:gd name="T37" fmla="*/ 2005 h 2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06" h="2035">
                  <a:moveTo>
                    <a:pt x="1085" y="2005"/>
                  </a:moveTo>
                  <a:lnTo>
                    <a:pt x="1085" y="2005"/>
                  </a:lnTo>
                  <a:cubicBezTo>
                    <a:pt x="823" y="2005"/>
                    <a:pt x="571" y="1902"/>
                    <a:pt x="383" y="1714"/>
                  </a:cubicBezTo>
                  <a:cubicBezTo>
                    <a:pt x="0" y="1331"/>
                    <a:pt x="0" y="703"/>
                    <a:pt x="383" y="314"/>
                  </a:cubicBezTo>
                  <a:cubicBezTo>
                    <a:pt x="571" y="126"/>
                    <a:pt x="823" y="23"/>
                    <a:pt x="1085" y="23"/>
                  </a:cubicBezTo>
                  <a:cubicBezTo>
                    <a:pt x="1354" y="23"/>
                    <a:pt x="1600" y="126"/>
                    <a:pt x="1788" y="314"/>
                  </a:cubicBezTo>
                  <a:cubicBezTo>
                    <a:pt x="2177" y="703"/>
                    <a:pt x="2177" y="1331"/>
                    <a:pt x="1788" y="1714"/>
                  </a:cubicBezTo>
                  <a:cubicBezTo>
                    <a:pt x="1600" y="1902"/>
                    <a:pt x="1354" y="2005"/>
                    <a:pt x="1085" y="2005"/>
                  </a:cubicBezTo>
                  <a:lnTo>
                    <a:pt x="1085" y="0"/>
                  </a:lnTo>
                  <a:lnTo>
                    <a:pt x="1085" y="0"/>
                  </a:lnTo>
                  <a:cubicBezTo>
                    <a:pt x="817" y="0"/>
                    <a:pt x="560" y="103"/>
                    <a:pt x="366" y="297"/>
                  </a:cubicBezTo>
                  <a:cubicBezTo>
                    <a:pt x="177" y="486"/>
                    <a:pt x="68" y="743"/>
                    <a:pt x="68" y="1017"/>
                  </a:cubicBezTo>
                  <a:cubicBezTo>
                    <a:pt x="68" y="1285"/>
                    <a:pt x="177" y="1542"/>
                    <a:pt x="366" y="1737"/>
                  </a:cubicBezTo>
                  <a:cubicBezTo>
                    <a:pt x="560" y="1925"/>
                    <a:pt x="817" y="2034"/>
                    <a:pt x="1085" y="2034"/>
                  </a:cubicBezTo>
                  <a:lnTo>
                    <a:pt x="1085" y="2034"/>
                  </a:lnTo>
                  <a:cubicBezTo>
                    <a:pt x="1360" y="2034"/>
                    <a:pt x="1611" y="1925"/>
                    <a:pt x="1805" y="1737"/>
                  </a:cubicBezTo>
                  <a:cubicBezTo>
                    <a:pt x="2205" y="1337"/>
                    <a:pt x="2205" y="691"/>
                    <a:pt x="1805" y="297"/>
                  </a:cubicBezTo>
                  <a:cubicBezTo>
                    <a:pt x="1611" y="103"/>
                    <a:pt x="1360" y="0"/>
                    <a:pt x="1085" y="0"/>
                  </a:cubicBezTo>
                  <a:lnTo>
                    <a:pt x="1085" y="2005"/>
                  </a:lnTo>
                </a:path>
              </a:pathLst>
            </a:custGeom>
            <a:grpFill/>
            <a:ln w="9525" cap="flat">
              <a:noFill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506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淘宝网chenying0907出品 98"/>
          <p:cNvSpPr>
            <a:spLocks noChangeArrowheads="1"/>
          </p:cNvSpPr>
          <p:nvPr/>
        </p:nvSpPr>
        <p:spPr bwMode="auto">
          <a:xfrm>
            <a:off x="4141023" y="3467167"/>
            <a:ext cx="204028" cy="178730"/>
          </a:xfrm>
          <a:custGeom>
            <a:avLst/>
            <a:gdLst>
              <a:gd name="T0" fmla="*/ 426 w 589"/>
              <a:gd name="T1" fmla="*/ 15 h 516"/>
              <a:gd name="T2" fmla="*/ 426 w 589"/>
              <a:gd name="T3" fmla="*/ 15 h 516"/>
              <a:gd name="T4" fmla="*/ 397 w 589"/>
              <a:gd name="T5" fmla="*/ 15 h 516"/>
              <a:gd name="T6" fmla="*/ 162 w 589"/>
              <a:gd name="T7" fmla="*/ 486 h 516"/>
              <a:gd name="T8" fmla="*/ 162 w 589"/>
              <a:gd name="T9" fmla="*/ 515 h 516"/>
              <a:gd name="T10" fmla="*/ 191 w 589"/>
              <a:gd name="T11" fmla="*/ 515 h 516"/>
              <a:gd name="T12" fmla="*/ 441 w 589"/>
              <a:gd name="T13" fmla="*/ 44 h 516"/>
              <a:gd name="T14" fmla="*/ 426 w 589"/>
              <a:gd name="T15" fmla="*/ 15 h 516"/>
              <a:gd name="T16" fmla="*/ 147 w 589"/>
              <a:gd name="T17" fmla="*/ 353 h 516"/>
              <a:gd name="T18" fmla="*/ 147 w 589"/>
              <a:gd name="T19" fmla="*/ 353 h 516"/>
              <a:gd name="T20" fmla="*/ 44 w 589"/>
              <a:gd name="T21" fmla="*/ 265 h 516"/>
              <a:gd name="T22" fmla="*/ 147 w 589"/>
              <a:gd name="T23" fmla="*/ 191 h 516"/>
              <a:gd name="T24" fmla="*/ 147 w 589"/>
              <a:gd name="T25" fmla="*/ 162 h 516"/>
              <a:gd name="T26" fmla="*/ 117 w 589"/>
              <a:gd name="T27" fmla="*/ 162 h 516"/>
              <a:gd name="T28" fmla="*/ 0 w 589"/>
              <a:gd name="T29" fmla="*/ 250 h 516"/>
              <a:gd name="T30" fmla="*/ 0 w 589"/>
              <a:gd name="T31" fmla="*/ 265 h 516"/>
              <a:gd name="T32" fmla="*/ 0 w 589"/>
              <a:gd name="T33" fmla="*/ 279 h 516"/>
              <a:gd name="T34" fmla="*/ 117 w 589"/>
              <a:gd name="T35" fmla="*/ 383 h 516"/>
              <a:gd name="T36" fmla="*/ 147 w 589"/>
              <a:gd name="T37" fmla="*/ 383 h 516"/>
              <a:gd name="T38" fmla="*/ 147 w 589"/>
              <a:gd name="T39" fmla="*/ 353 h 516"/>
              <a:gd name="T40" fmla="*/ 588 w 589"/>
              <a:gd name="T41" fmla="*/ 250 h 516"/>
              <a:gd name="T42" fmla="*/ 588 w 589"/>
              <a:gd name="T43" fmla="*/ 250 h 516"/>
              <a:gd name="T44" fmla="*/ 471 w 589"/>
              <a:gd name="T45" fmla="*/ 162 h 516"/>
              <a:gd name="T46" fmla="*/ 441 w 589"/>
              <a:gd name="T47" fmla="*/ 162 h 516"/>
              <a:gd name="T48" fmla="*/ 441 w 589"/>
              <a:gd name="T49" fmla="*/ 191 h 516"/>
              <a:gd name="T50" fmla="*/ 544 w 589"/>
              <a:gd name="T51" fmla="*/ 265 h 516"/>
              <a:gd name="T52" fmla="*/ 441 w 589"/>
              <a:gd name="T53" fmla="*/ 353 h 516"/>
              <a:gd name="T54" fmla="*/ 441 w 589"/>
              <a:gd name="T55" fmla="*/ 383 h 516"/>
              <a:gd name="T56" fmla="*/ 471 w 589"/>
              <a:gd name="T57" fmla="*/ 383 h 516"/>
              <a:gd name="T58" fmla="*/ 588 w 589"/>
              <a:gd name="T59" fmla="*/ 279 h 516"/>
              <a:gd name="T60" fmla="*/ 588 w 589"/>
              <a:gd name="T61" fmla="*/ 265 h 516"/>
              <a:gd name="T62" fmla="*/ 588 w 589"/>
              <a:gd name="T63" fmla="*/ 250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89" h="516">
                <a:moveTo>
                  <a:pt x="426" y="15"/>
                </a:moveTo>
                <a:lnTo>
                  <a:pt x="426" y="15"/>
                </a:lnTo>
                <a:cubicBezTo>
                  <a:pt x="426" y="0"/>
                  <a:pt x="412" y="15"/>
                  <a:pt x="397" y="15"/>
                </a:cubicBezTo>
                <a:cubicBezTo>
                  <a:pt x="162" y="486"/>
                  <a:pt x="162" y="486"/>
                  <a:pt x="162" y="486"/>
                </a:cubicBezTo>
                <a:cubicBezTo>
                  <a:pt x="147" y="500"/>
                  <a:pt x="162" y="515"/>
                  <a:pt x="162" y="515"/>
                </a:cubicBezTo>
                <a:cubicBezTo>
                  <a:pt x="176" y="515"/>
                  <a:pt x="191" y="515"/>
                  <a:pt x="191" y="515"/>
                </a:cubicBezTo>
                <a:cubicBezTo>
                  <a:pt x="441" y="44"/>
                  <a:pt x="441" y="44"/>
                  <a:pt x="441" y="44"/>
                </a:cubicBezTo>
                <a:cubicBezTo>
                  <a:pt x="441" y="29"/>
                  <a:pt x="441" y="15"/>
                  <a:pt x="426" y="15"/>
                </a:cubicBezTo>
                <a:close/>
                <a:moveTo>
                  <a:pt x="147" y="353"/>
                </a:moveTo>
                <a:lnTo>
                  <a:pt x="147" y="353"/>
                </a:lnTo>
                <a:cubicBezTo>
                  <a:pt x="44" y="265"/>
                  <a:pt x="44" y="265"/>
                  <a:pt x="44" y="265"/>
                </a:cubicBezTo>
                <a:cubicBezTo>
                  <a:pt x="147" y="191"/>
                  <a:pt x="147" y="191"/>
                  <a:pt x="147" y="191"/>
                </a:cubicBezTo>
                <a:cubicBezTo>
                  <a:pt x="162" y="177"/>
                  <a:pt x="162" y="162"/>
                  <a:pt x="147" y="162"/>
                </a:cubicBezTo>
                <a:cubicBezTo>
                  <a:pt x="147" y="147"/>
                  <a:pt x="132" y="147"/>
                  <a:pt x="117" y="162"/>
                </a:cubicBezTo>
                <a:cubicBezTo>
                  <a:pt x="0" y="250"/>
                  <a:pt x="0" y="250"/>
                  <a:pt x="0" y="250"/>
                </a:cubicBezTo>
                <a:cubicBezTo>
                  <a:pt x="0" y="265"/>
                  <a:pt x="0" y="265"/>
                  <a:pt x="0" y="265"/>
                </a:cubicBezTo>
                <a:cubicBezTo>
                  <a:pt x="0" y="279"/>
                  <a:pt x="0" y="279"/>
                  <a:pt x="0" y="279"/>
                </a:cubicBezTo>
                <a:cubicBezTo>
                  <a:pt x="117" y="383"/>
                  <a:pt x="117" y="383"/>
                  <a:pt x="117" y="383"/>
                </a:cubicBezTo>
                <a:cubicBezTo>
                  <a:pt x="132" y="383"/>
                  <a:pt x="147" y="383"/>
                  <a:pt x="147" y="383"/>
                </a:cubicBezTo>
                <a:cubicBezTo>
                  <a:pt x="162" y="368"/>
                  <a:pt x="162" y="353"/>
                  <a:pt x="147" y="353"/>
                </a:cubicBezTo>
                <a:close/>
                <a:moveTo>
                  <a:pt x="588" y="250"/>
                </a:moveTo>
                <a:lnTo>
                  <a:pt x="588" y="250"/>
                </a:lnTo>
                <a:cubicBezTo>
                  <a:pt x="471" y="162"/>
                  <a:pt x="471" y="162"/>
                  <a:pt x="471" y="162"/>
                </a:cubicBezTo>
                <a:cubicBezTo>
                  <a:pt x="456" y="147"/>
                  <a:pt x="441" y="147"/>
                  <a:pt x="441" y="162"/>
                </a:cubicBezTo>
                <a:cubicBezTo>
                  <a:pt x="426" y="162"/>
                  <a:pt x="426" y="177"/>
                  <a:pt x="441" y="191"/>
                </a:cubicBezTo>
                <a:cubicBezTo>
                  <a:pt x="544" y="265"/>
                  <a:pt x="544" y="265"/>
                  <a:pt x="544" y="265"/>
                </a:cubicBezTo>
                <a:cubicBezTo>
                  <a:pt x="441" y="353"/>
                  <a:pt x="441" y="353"/>
                  <a:pt x="441" y="353"/>
                </a:cubicBezTo>
                <a:cubicBezTo>
                  <a:pt x="426" y="353"/>
                  <a:pt x="426" y="368"/>
                  <a:pt x="441" y="383"/>
                </a:cubicBezTo>
                <a:cubicBezTo>
                  <a:pt x="441" y="383"/>
                  <a:pt x="456" y="383"/>
                  <a:pt x="471" y="383"/>
                </a:cubicBezTo>
                <a:cubicBezTo>
                  <a:pt x="588" y="279"/>
                  <a:pt x="588" y="279"/>
                  <a:pt x="588" y="279"/>
                </a:cubicBezTo>
                <a:cubicBezTo>
                  <a:pt x="588" y="279"/>
                  <a:pt x="588" y="279"/>
                  <a:pt x="588" y="265"/>
                </a:cubicBezTo>
                <a:cubicBezTo>
                  <a:pt x="588" y="265"/>
                  <a:pt x="588" y="265"/>
                  <a:pt x="588" y="2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91424" tIns="45712" rIns="91424" bIns="45712" anchor="ctr"/>
          <a:lstStyle/>
          <a:p>
            <a:pPr>
              <a:defRPr/>
            </a:pPr>
            <a:endParaRPr lang="en-US" sz="506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淘宝网chenying0907出品 108"/>
          <p:cNvSpPr>
            <a:spLocks noChangeArrowheads="1"/>
          </p:cNvSpPr>
          <p:nvPr/>
        </p:nvSpPr>
        <p:spPr bwMode="auto">
          <a:xfrm>
            <a:off x="2377120" y="3475037"/>
            <a:ext cx="212899" cy="219291"/>
          </a:xfrm>
          <a:custGeom>
            <a:avLst/>
            <a:gdLst>
              <a:gd name="T0" fmla="*/ 88 w 619"/>
              <a:gd name="T1" fmla="*/ 89 h 634"/>
              <a:gd name="T2" fmla="*/ 88 w 619"/>
              <a:gd name="T3" fmla="*/ 89 h 634"/>
              <a:gd name="T4" fmla="*/ 73 w 619"/>
              <a:gd name="T5" fmla="*/ 103 h 634"/>
              <a:gd name="T6" fmla="*/ 88 w 619"/>
              <a:gd name="T7" fmla="*/ 118 h 634"/>
              <a:gd name="T8" fmla="*/ 118 w 619"/>
              <a:gd name="T9" fmla="*/ 103 h 634"/>
              <a:gd name="T10" fmla="*/ 88 w 619"/>
              <a:gd name="T11" fmla="*/ 89 h 634"/>
              <a:gd name="T12" fmla="*/ 545 w 619"/>
              <a:gd name="T13" fmla="*/ 0 h 634"/>
              <a:gd name="T14" fmla="*/ 545 w 619"/>
              <a:gd name="T15" fmla="*/ 0 h 634"/>
              <a:gd name="T16" fmla="*/ 73 w 619"/>
              <a:gd name="T17" fmla="*/ 0 h 634"/>
              <a:gd name="T18" fmla="*/ 0 w 619"/>
              <a:gd name="T19" fmla="*/ 89 h 634"/>
              <a:gd name="T20" fmla="*/ 0 w 619"/>
              <a:gd name="T21" fmla="*/ 560 h 634"/>
              <a:gd name="T22" fmla="*/ 73 w 619"/>
              <a:gd name="T23" fmla="*/ 633 h 634"/>
              <a:gd name="T24" fmla="*/ 545 w 619"/>
              <a:gd name="T25" fmla="*/ 633 h 634"/>
              <a:gd name="T26" fmla="*/ 618 w 619"/>
              <a:gd name="T27" fmla="*/ 560 h 634"/>
              <a:gd name="T28" fmla="*/ 618 w 619"/>
              <a:gd name="T29" fmla="*/ 89 h 634"/>
              <a:gd name="T30" fmla="*/ 545 w 619"/>
              <a:gd name="T31" fmla="*/ 0 h 634"/>
              <a:gd name="T32" fmla="*/ 589 w 619"/>
              <a:gd name="T33" fmla="*/ 560 h 634"/>
              <a:gd name="T34" fmla="*/ 589 w 619"/>
              <a:gd name="T35" fmla="*/ 560 h 634"/>
              <a:gd name="T36" fmla="*/ 545 w 619"/>
              <a:gd name="T37" fmla="*/ 589 h 634"/>
              <a:gd name="T38" fmla="*/ 73 w 619"/>
              <a:gd name="T39" fmla="*/ 589 h 634"/>
              <a:gd name="T40" fmla="*/ 29 w 619"/>
              <a:gd name="T41" fmla="*/ 560 h 634"/>
              <a:gd name="T42" fmla="*/ 29 w 619"/>
              <a:gd name="T43" fmla="*/ 206 h 634"/>
              <a:gd name="T44" fmla="*/ 589 w 619"/>
              <a:gd name="T45" fmla="*/ 206 h 634"/>
              <a:gd name="T46" fmla="*/ 589 w 619"/>
              <a:gd name="T47" fmla="*/ 560 h 634"/>
              <a:gd name="T48" fmla="*/ 589 w 619"/>
              <a:gd name="T49" fmla="*/ 162 h 634"/>
              <a:gd name="T50" fmla="*/ 589 w 619"/>
              <a:gd name="T51" fmla="*/ 162 h 634"/>
              <a:gd name="T52" fmla="*/ 29 w 619"/>
              <a:gd name="T53" fmla="*/ 162 h 634"/>
              <a:gd name="T54" fmla="*/ 29 w 619"/>
              <a:gd name="T55" fmla="*/ 89 h 634"/>
              <a:gd name="T56" fmla="*/ 73 w 619"/>
              <a:gd name="T57" fmla="*/ 44 h 634"/>
              <a:gd name="T58" fmla="*/ 545 w 619"/>
              <a:gd name="T59" fmla="*/ 44 h 634"/>
              <a:gd name="T60" fmla="*/ 589 w 619"/>
              <a:gd name="T61" fmla="*/ 89 h 634"/>
              <a:gd name="T62" fmla="*/ 589 w 619"/>
              <a:gd name="T63" fmla="*/ 162 h 634"/>
              <a:gd name="T64" fmla="*/ 250 w 619"/>
              <a:gd name="T65" fmla="*/ 89 h 634"/>
              <a:gd name="T66" fmla="*/ 250 w 619"/>
              <a:gd name="T67" fmla="*/ 89 h 634"/>
              <a:gd name="T68" fmla="*/ 235 w 619"/>
              <a:gd name="T69" fmla="*/ 103 h 634"/>
              <a:gd name="T70" fmla="*/ 250 w 619"/>
              <a:gd name="T71" fmla="*/ 118 h 634"/>
              <a:gd name="T72" fmla="*/ 265 w 619"/>
              <a:gd name="T73" fmla="*/ 103 h 634"/>
              <a:gd name="T74" fmla="*/ 250 w 619"/>
              <a:gd name="T75" fmla="*/ 89 h 634"/>
              <a:gd name="T76" fmla="*/ 177 w 619"/>
              <a:gd name="T77" fmla="*/ 89 h 634"/>
              <a:gd name="T78" fmla="*/ 177 w 619"/>
              <a:gd name="T79" fmla="*/ 89 h 634"/>
              <a:gd name="T80" fmla="*/ 147 w 619"/>
              <a:gd name="T81" fmla="*/ 103 h 634"/>
              <a:gd name="T82" fmla="*/ 177 w 619"/>
              <a:gd name="T83" fmla="*/ 118 h 634"/>
              <a:gd name="T84" fmla="*/ 191 w 619"/>
              <a:gd name="T85" fmla="*/ 103 h 634"/>
              <a:gd name="T86" fmla="*/ 177 w 619"/>
              <a:gd name="T87" fmla="*/ 89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19" h="634">
                <a:moveTo>
                  <a:pt x="88" y="89"/>
                </a:moveTo>
                <a:lnTo>
                  <a:pt x="88" y="89"/>
                </a:lnTo>
                <a:cubicBezTo>
                  <a:pt x="88" y="89"/>
                  <a:pt x="73" y="89"/>
                  <a:pt x="73" y="103"/>
                </a:cubicBezTo>
                <a:cubicBezTo>
                  <a:pt x="73" y="118"/>
                  <a:pt x="88" y="118"/>
                  <a:pt x="88" y="118"/>
                </a:cubicBezTo>
                <a:cubicBezTo>
                  <a:pt x="103" y="118"/>
                  <a:pt x="118" y="118"/>
                  <a:pt x="118" y="103"/>
                </a:cubicBezTo>
                <a:cubicBezTo>
                  <a:pt x="118" y="89"/>
                  <a:pt x="103" y="89"/>
                  <a:pt x="88" y="89"/>
                </a:cubicBezTo>
                <a:close/>
                <a:moveTo>
                  <a:pt x="545" y="0"/>
                </a:moveTo>
                <a:lnTo>
                  <a:pt x="545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44"/>
                  <a:pt x="0" y="89"/>
                </a:cubicBezTo>
                <a:cubicBezTo>
                  <a:pt x="0" y="560"/>
                  <a:pt x="0" y="560"/>
                  <a:pt x="0" y="560"/>
                </a:cubicBezTo>
                <a:cubicBezTo>
                  <a:pt x="0" y="604"/>
                  <a:pt x="29" y="633"/>
                  <a:pt x="73" y="633"/>
                </a:cubicBezTo>
                <a:cubicBezTo>
                  <a:pt x="545" y="633"/>
                  <a:pt x="545" y="633"/>
                  <a:pt x="545" y="633"/>
                </a:cubicBezTo>
                <a:cubicBezTo>
                  <a:pt x="589" y="633"/>
                  <a:pt x="618" y="604"/>
                  <a:pt x="618" y="560"/>
                </a:cubicBezTo>
                <a:cubicBezTo>
                  <a:pt x="618" y="89"/>
                  <a:pt x="618" y="89"/>
                  <a:pt x="618" y="89"/>
                </a:cubicBezTo>
                <a:cubicBezTo>
                  <a:pt x="618" y="44"/>
                  <a:pt x="589" y="0"/>
                  <a:pt x="545" y="0"/>
                </a:cubicBezTo>
                <a:close/>
                <a:moveTo>
                  <a:pt x="589" y="560"/>
                </a:moveTo>
                <a:lnTo>
                  <a:pt x="589" y="560"/>
                </a:lnTo>
                <a:cubicBezTo>
                  <a:pt x="589" y="574"/>
                  <a:pt x="559" y="589"/>
                  <a:pt x="545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29" y="574"/>
                  <a:pt x="29" y="560"/>
                </a:cubicBezTo>
                <a:cubicBezTo>
                  <a:pt x="29" y="206"/>
                  <a:pt x="29" y="206"/>
                  <a:pt x="29" y="206"/>
                </a:cubicBezTo>
                <a:cubicBezTo>
                  <a:pt x="589" y="206"/>
                  <a:pt x="589" y="206"/>
                  <a:pt x="589" y="206"/>
                </a:cubicBezTo>
                <a:lnTo>
                  <a:pt x="589" y="560"/>
                </a:lnTo>
                <a:close/>
                <a:moveTo>
                  <a:pt x="589" y="162"/>
                </a:moveTo>
                <a:lnTo>
                  <a:pt x="589" y="162"/>
                </a:lnTo>
                <a:cubicBezTo>
                  <a:pt x="29" y="162"/>
                  <a:pt x="29" y="162"/>
                  <a:pt x="29" y="162"/>
                </a:cubicBezTo>
                <a:cubicBezTo>
                  <a:pt x="29" y="89"/>
                  <a:pt x="29" y="89"/>
                  <a:pt x="29" y="89"/>
                </a:cubicBezTo>
                <a:cubicBezTo>
                  <a:pt x="29" y="59"/>
                  <a:pt x="59" y="44"/>
                  <a:pt x="73" y="44"/>
                </a:cubicBezTo>
                <a:cubicBezTo>
                  <a:pt x="545" y="44"/>
                  <a:pt x="545" y="44"/>
                  <a:pt x="545" y="44"/>
                </a:cubicBezTo>
                <a:cubicBezTo>
                  <a:pt x="559" y="44"/>
                  <a:pt x="589" y="59"/>
                  <a:pt x="589" y="89"/>
                </a:cubicBezTo>
                <a:lnTo>
                  <a:pt x="589" y="162"/>
                </a:lnTo>
                <a:close/>
                <a:moveTo>
                  <a:pt x="250" y="89"/>
                </a:moveTo>
                <a:lnTo>
                  <a:pt x="250" y="89"/>
                </a:lnTo>
                <a:cubicBezTo>
                  <a:pt x="235" y="89"/>
                  <a:pt x="235" y="89"/>
                  <a:pt x="235" y="103"/>
                </a:cubicBezTo>
                <a:cubicBezTo>
                  <a:pt x="235" y="118"/>
                  <a:pt x="235" y="118"/>
                  <a:pt x="250" y="118"/>
                </a:cubicBezTo>
                <a:cubicBezTo>
                  <a:pt x="265" y="118"/>
                  <a:pt x="265" y="118"/>
                  <a:pt x="265" y="103"/>
                </a:cubicBezTo>
                <a:cubicBezTo>
                  <a:pt x="265" y="89"/>
                  <a:pt x="265" y="89"/>
                  <a:pt x="250" y="89"/>
                </a:cubicBezTo>
                <a:close/>
                <a:moveTo>
                  <a:pt x="177" y="89"/>
                </a:moveTo>
                <a:lnTo>
                  <a:pt x="177" y="89"/>
                </a:lnTo>
                <a:cubicBezTo>
                  <a:pt x="162" y="89"/>
                  <a:pt x="147" y="89"/>
                  <a:pt x="147" y="103"/>
                </a:cubicBezTo>
                <a:cubicBezTo>
                  <a:pt x="147" y="118"/>
                  <a:pt x="162" y="118"/>
                  <a:pt x="177" y="118"/>
                </a:cubicBezTo>
                <a:cubicBezTo>
                  <a:pt x="177" y="118"/>
                  <a:pt x="191" y="118"/>
                  <a:pt x="191" y="103"/>
                </a:cubicBezTo>
                <a:cubicBezTo>
                  <a:pt x="191" y="89"/>
                  <a:pt x="177" y="89"/>
                  <a:pt x="177" y="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91424" tIns="45712" rIns="91424" bIns="45712" anchor="ctr"/>
          <a:lstStyle/>
          <a:p>
            <a:pPr>
              <a:defRPr/>
            </a:pPr>
            <a:endParaRPr lang="en-US" sz="506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Group 109"/>
          <p:cNvGrpSpPr/>
          <p:nvPr/>
        </p:nvGrpSpPr>
        <p:grpSpPr>
          <a:xfrm>
            <a:off x="3404676" y="1739842"/>
            <a:ext cx="526846" cy="485347"/>
            <a:chOff x="13296063" y="10607541"/>
            <a:chExt cx="1265763" cy="1166060"/>
          </a:xfrm>
          <a:solidFill>
            <a:schemeClr val="accent3"/>
          </a:solidFill>
        </p:grpSpPr>
        <p:sp>
          <p:nvSpPr>
            <p:cNvPr id="54" name="淘宝网chenying0907出品 269"/>
            <p:cNvSpPr>
              <a:spLocks noChangeArrowheads="1"/>
            </p:cNvSpPr>
            <p:nvPr/>
          </p:nvSpPr>
          <p:spPr bwMode="auto">
            <a:xfrm>
              <a:off x="13349333" y="10670914"/>
              <a:ext cx="1141470" cy="1039314"/>
            </a:xfrm>
            <a:custGeom>
              <a:avLst/>
              <a:gdLst>
                <a:gd name="T0" fmla="*/ 994 w 1989"/>
                <a:gd name="T1" fmla="*/ 0 h 1812"/>
                <a:gd name="T2" fmla="*/ 994 w 1989"/>
                <a:gd name="T3" fmla="*/ 0 h 1812"/>
                <a:gd name="T4" fmla="*/ 354 w 1989"/>
                <a:gd name="T5" fmla="*/ 268 h 1812"/>
                <a:gd name="T6" fmla="*/ 354 w 1989"/>
                <a:gd name="T7" fmla="*/ 1548 h 1812"/>
                <a:gd name="T8" fmla="*/ 994 w 1989"/>
                <a:gd name="T9" fmla="*/ 1811 h 1812"/>
                <a:gd name="T10" fmla="*/ 1634 w 1989"/>
                <a:gd name="T11" fmla="*/ 1548 h 1812"/>
                <a:gd name="T12" fmla="*/ 1634 w 1989"/>
                <a:gd name="T13" fmla="*/ 268 h 1812"/>
                <a:gd name="T14" fmla="*/ 994 w 1989"/>
                <a:gd name="T15" fmla="*/ 0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9" h="1812">
                  <a:moveTo>
                    <a:pt x="994" y="0"/>
                  </a:moveTo>
                  <a:lnTo>
                    <a:pt x="994" y="0"/>
                  </a:lnTo>
                  <a:cubicBezTo>
                    <a:pt x="766" y="0"/>
                    <a:pt x="532" y="91"/>
                    <a:pt x="354" y="268"/>
                  </a:cubicBezTo>
                  <a:cubicBezTo>
                    <a:pt x="0" y="622"/>
                    <a:pt x="0" y="1194"/>
                    <a:pt x="354" y="1548"/>
                  </a:cubicBezTo>
                  <a:cubicBezTo>
                    <a:pt x="532" y="1725"/>
                    <a:pt x="766" y="1811"/>
                    <a:pt x="994" y="1811"/>
                  </a:cubicBezTo>
                  <a:cubicBezTo>
                    <a:pt x="1229" y="1811"/>
                    <a:pt x="1457" y="1725"/>
                    <a:pt x="1634" y="1548"/>
                  </a:cubicBezTo>
                  <a:cubicBezTo>
                    <a:pt x="1988" y="1194"/>
                    <a:pt x="1988" y="622"/>
                    <a:pt x="1634" y="268"/>
                  </a:cubicBezTo>
                  <a:cubicBezTo>
                    <a:pt x="1457" y="91"/>
                    <a:pt x="1229" y="0"/>
                    <a:pt x="994" y="0"/>
                  </a:cubicBezTo>
                </a:path>
              </a:pathLst>
            </a:custGeom>
            <a:grpFill/>
            <a:ln w="9525" cap="flat">
              <a:noFill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506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淘宝网chenying0907出品 270"/>
            <p:cNvSpPr>
              <a:spLocks noChangeArrowheads="1"/>
            </p:cNvSpPr>
            <p:nvPr/>
          </p:nvSpPr>
          <p:spPr bwMode="auto">
            <a:xfrm>
              <a:off x="13296063" y="10607541"/>
              <a:ext cx="1265763" cy="1166060"/>
            </a:xfrm>
            <a:custGeom>
              <a:avLst/>
              <a:gdLst>
                <a:gd name="T0" fmla="*/ 1085 w 2206"/>
                <a:gd name="T1" fmla="*/ 2005 h 2035"/>
                <a:gd name="T2" fmla="*/ 1085 w 2206"/>
                <a:gd name="T3" fmla="*/ 2005 h 2035"/>
                <a:gd name="T4" fmla="*/ 383 w 2206"/>
                <a:gd name="T5" fmla="*/ 1714 h 2035"/>
                <a:gd name="T6" fmla="*/ 383 w 2206"/>
                <a:gd name="T7" fmla="*/ 314 h 2035"/>
                <a:gd name="T8" fmla="*/ 1085 w 2206"/>
                <a:gd name="T9" fmla="*/ 23 h 2035"/>
                <a:gd name="T10" fmla="*/ 1788 w 2206"/>
                <a:gd name="T11" fmla="*/ 314 h 2035"/>
                <a:gd name="T12" fmla="*/ 1788 w 2206"/>
                <a:gd name="T13" fmla="*/ 1714 h 2035"/>
                <a:gd name="T14" fmla="*/ 1085 w 2206"/>
                <a:gd name="T15" fmla="*/ 2005 h 2035"/>
                <a:gd name="T16" fmla="*/ 1085 w 2206"/>
                <a:gd name="T17" fmla="*/ 0 h 2035"/>
                <a:gd name="T18" fmla="*/ 1085 w 2206"/>
                <a:gd name="T19" fmla="*/ 0 h 2035"/>
                <a:gd name="T20" fmla="*/ 366 w 2206"/>
                <a:gd name="T21" fmla="*/ 297 h 2035"/>
                <a:gd name="T22" fmla="*/ 68 w 2206"/>
                <a:gd name="T23" fmla="*/ 1017 h 2035"/>
                <a:gd name="T24" fmla="*/ 366 w 2206"/>
                <a:gd name="T25" fmla="*/ 1737 h 2035"/>
                <a:gd name="T26" fmla="*/ 1085 w 2206"/>
                <a:gd name="T27" fmla="*/ 2034 h 2035"/>
                <a:gd name="T28" fmla="*/ 1085 w 2206"/>
                <a:gd name="T29" fmla="*/ 2034 h 2035"/>
                <a:gd name="T30" fmla="*/ 1805 w 2206"/>
                <a:gd name="T31" fmla="*/ 1737 h 2035"/>
                <a:gd name="T32" fmla="*/ 1805 w 2206"/>
                <a:gd name="T33" fmla="*/ 297 h 2035"/>
                <a:gd name="T34" fmla="*/ 1085 w 2206"/>
                <a:gd name="T35" fmla="*/ 0 h 2035"/>
                <a:gd name="T36" fmla="*/ 1085 w 2206"/>
                <a:gd name="T37" fmla="*/ 2005 h 2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06" h="2035">
                  <a:moveTo>
                    <a:pt x="1085" y="2005"/>
                  </a:moveTo>
                  <a:lnTo>
                    <a:pt x="1085" y="2005"/>
                  </a:lnTo>
                  <a:cubicBezTo>
                    <a:pt x="823" y="2005"/>
                    <a:pt x="571" y="1902"/>
                    <a:pt x="383" y="1714"/>
                  </a:cubicBezTo>
                  <a:cubicBezTo>
                    <a:pt x="0" y="1331"/>
                    <a:pt x="0" y="703"/>
                    <a:pt x="383" y="314"/>
                  </a:cubicBezTo>
                  <a:cubicBezTo>
                    <a:pt x="571" y="126"/>
                    <a:pt x="823" y="23"/>
                    <a:pt x="1085" y="23"/>
                  </a:cubicBezTo>
                  <a:cubicBezTo>
                    <a:pt x="1354" y="23"/>
                    <a:pt x="1600" y="126"/>
                    <a:pt x="1788" y="314"/>
                  </a:cubicBezTo>
                  <a:cubicBezTo>
                    <a:pt x="2177" y="703"/>
                    <a:pt x="2177" y="1331"/>
                    <a:pt x="1788" y="1714"/>
                  </a:cubicBezTo>
                  <a:cubicBezTo>
                    <a:pt x="1600" y="1902"/>
                    <a:pt x="1354" y="2005"/>
                    <a:pt x="1085" y="2005"/>
                  </a:cubicBezTo>
                  <a:lnTo>
                    <a:pt x="1085" y="0"/>
                  </a:lnTo>
                  <a:lnTo>
                    <a:pt x="1085" y="0"/>
                  </a:lnTo>
                  <a:cubicBezTo>
                    <a:pt x="817" y="0"/>
                    <a:pt x="560" y="103"/>
                    <a:pt x="366" y="297"/>
                  </a:cubicBezTo>
                  <a:cubicBezTo>
                    <a:pt x="177" y="486"/>
                    <a:pt x="68" y="743"/>
                    <a:pt x="68" y="1017"/>
                  </a:cubicBezTo>
                  <a:cubicBezTo>
                    <a:pt x="68" y="1285"/>
                    <a:pt x="177" y="1542"/>
                    <a:pt x="366" y="1737"/>
                  </a:cubicBezTo>
                  <a:cubicBezTo>
                    <a:pt x="560" y="1925"/>
                    <a:pt x="817" y="2034"/>
                    <a:pt x="1085" y="2034"/>
                  </a:cubicBezTo>
                  <a:lnTo>
                    <a:pt x="1085" y="2034"/>
                  </a:lnTo>
                  <a:cubicBezTo>
                    <a:pt x="1360" y="2034"/>
                    <a:pt x="1611" y="1925"/>
                    <a:pt x="1805" y="1737"/>
                  </a:cubicBezTo>
                  <a:cubicBezTo>
                    <a:pt x="2205" y="1337"/>
                    <a:pt x="2205" y="691"/>
                    <a:pt x="1805" y="297"/>
                  </a:cubicBezTo>
                  <a:cubicBezTo>
                    <a:pt x="1611" y="103"/>
                    <a:pt x="1360" y="0"/>
                    <a:pt x="1085" y="0"/>
                  </a:cubicBezTo>
                  <a:lnTo>
                    <a:pt x="1085" y="2005"/>
                  </a:lnTo>
                </a:path>
              </a:pathLst>
            </a:custGeom>
            <a:grpFill/>
            <a:ln w="9525" cap="flat">
              <a:noFill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506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淘宝网chenying0907出品 142"/>
          <p:cNvSpPr>
            <a:spLocks noChangeArrowheads="1"/>
          </p:cNvSpPr>
          <p:nvPr/>
        </p:nvSpPr>
        <p:spPr bwMode="auto">
          <a:xfrm>
            <a:off x="3561639" y="1886402"/>
            <a:ext cx="209097" cy="220560"/>
          </a:xfrm>
          <a:custGeom>
            <a:avLst/>
            <a:gdLst>
              <a:gd name="T0" fmla="*/ 530 w 604"/>
              <a:gd name="T1" fmla="*/ 0 h 634"/>
              <a:gd name="T2" fmla="*/ 530 w 604"/>
              <a:gd name="T3" fmla="*/ 0 h 634"/>
              <a:gd name="T4" fmla="*/ 74 w 604"/>
              <a:gd name="T5" fmla="*/ 0 h 634"/>
              <a:gd name="T6" fmla="*/ 0 w 604"/>
              <a:gd name="T7" fmla="*/ 74 h 634"/>
              <a:gd name="T8" fmla="*/ 0 w 604"/>
              <a:gd name="T9" fmla="*/ 427 h 634"/>
              <a:gd name="T10" fmla="*/ 74 w 604"/>
              <a:gd name="T11" fmla="*/ 516 h 634"/>
              <a:gd name="T12" fmla="*/ 236 w 604"/>
              <a:gd name="T13" fmla="*/ 516 h 634"/>
              <a:gd name="T14" fmla="*/ 236 w 604"/>
              <a:gd name="T15" fmla="*/ 589 h 634"/>
              <a:gd name="T16" fmla="*/ 191 w 604"/>
              <a:gd name="T17" fmla="*/ 589 h 634"/>
              <a:gd name="T18" fmla="*/ 177 w 604"/>
              <a:gd name="T19" fmla="*/ 604 h 634"/>
              <a:gd name="T20" fmla="*/ 191 w 604"/>
              <a:gd name="T21" fmla="*/ 633 h 634"/>
              <a:gd name="T22" fmla="*/ 427 w 604"/>
              <a:gd name="T23" fmla="*/ 633 h 634"/>
              <a:gd name="T24" fmla="*/ 441 w 604"/>
              <a:gd name="T25" fmla="*/ 604 h 634"/>
              <a:gd name="T26" fmla="*/ 427 w 604"/>
              <a:gd name="T27" fmla="*/ 589 h 634"/>
              <a:gd name="T28" fmla="*/ 383 w 604"/>
              <a:gd name="T29" fmla="*/ 589 h 634"/>
              <a:gd name="T30" fmla="*/ 383 w 604"/>
              <a:gd name="T31" fmla="*/ 516 h 634"/>
              <a:gd name="T32" fmla="*/ 530 w 604"/>
              <a:gd name="T33" fmla="*/ 516 h 634"/>
              <a:gd name="T34" fmla="*/ 603 w 604"/>
              <a:gd name="T35" fmla="*/ 427 h 634"/>
              <a:gd name="T36" fmla="*/ 603 w 604"/>
              <a:gd name="T37" fmla="*/ 74 h 634"/>
              <a:gd name="T38" fmla="*/ 530 w 604"/>
              <a:gd name="T39" fmla="*/ 0 h 634"/>
              <a:gd name="T40" fmla="*/ 353 w 604"/>
              <a:gd name="T41" fmla="*/ 589 h 634"/>
              <a:gd name="T42" fmla="*/ 353 w 604"/>
              <a:gd name="T43" fmla="*/ 589 h 634"/>
              <a:gd name="T44" fmla="*/ 265 w 604"/>
              <a:gd name="T45" fmla="*/ 589 h 634"/>
              <a:gd name="T46" fmla="*/ 265 w 604"/>
              <a:gd name="T47" fmla="*/ 516 h 634"/>
              <a:gd name="T48" fmla="*/ 353 w 604"/>
              <a:gd name="T49" fmla="*/ 516 h 634"/>
              <a:gd name="T50" fmla="*/ 353 w 604"/>
              <a:gd name="T51" fmla="*/ 589 h 634"/>
              <a:gd name="T52" fmla="*/ 559 w 604"/>
              <a:gd name="T53" fmla="*/ 427 h 634"/>
              <a:gd name="T54" fmla="*/ 559 w 604"/>
              <a:gd name="T55" fmla="*/ 427 h 634"/>
              <a:gd name="T56" fmla="*/ 530 w 604"/>
              <a:gd name="T57" fmla="*/ 471 h 634"/>
              <a:gd name="T58" fmla="*/ 74 w 604"/>
              <a:gd name="T59" fmla="*/ 471 h 634"/>
              <a:gd name="T60" fmla="*/ 29 w 604"/>
              <a:gd name="T61" fmla="*/ 427 h 634"/>
              <a:gd name="T62" fmla="*/ 29 w 604"/>
              <a:gd name="T63" fmla="*/ 398 h 634"/>
              <a:gd name="T64" fmla="*/ 559 w 604"/>
              <a:gd name="T65" fmla="*/ 398 h 634"/>
              <a:gd name="T66" fmla="*/ 559 w 604"/>
              <a:gd name="T67" fmla="*/ 427 h 634"/>
              <a:gd name="T68" fmla="*/ 559 w 604"/>
              <a:gd name="T69" fmla="*/ 354 h 634"/>
              <a:gd name="T70" fmla="*/ 559 w 604"/>
              <a:gd name="T71" fmla="*/ 354 h 634"/>
              <a:gd name="T72" fmla="*/ 29 w 604"/>
              <a:gd name="T73" fmla="*/ 354 h 634"/>
              <a:gd name="T74" fmla="*/ 29 w 604"/>
              <a:gd name="T75" fmla="*/ 74 h 634"/>
              <a:gd name="T76" fmla="*/ 74 w 604"/>
              <a:gd name="T77" fmla="*/ 44 h 634"/>
              <a:gd name="T78" fmla="*/ 530 w 604"/>
              <a:gd name="T79" fmla="*/ 44 h 634"/>
              <a:gd name="T80" fmla="*/ 559 w 604"/>
              <a:gd name="T81" fmla="*/ 74 h 634"/>
              <a:gd name="T82" fmla="*/ 559 w 604"/>
              <a:gd name="T83" fmla="*/ 354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04" h="634">
                <a:moveTo>
                  <a:pt x="530" y="0"/>
                </a:moveTo>
                <a:lnTo>
                  <a:pt x="530" y="0"/>
                </a:lnTo>
                <a:cubicBezTo>
                  <a:pt x="74" y="0"/>
                  <a:pt x="74" y="0"/>
                  <a:pt x="74" y="0"/>
                </a:cubicBezTo>
                <a:cubicBezTo>
                  <a:pt x="29" y="0"/>
                  <a:pt x="0" y="30"/>
                  <a:pt x="0" y="74"/>
                </a:cubicBezTo>
                <a:cubicBezTo>
                  <a:pt x="0" y="427"/>
                  <a:pt x="0" y="427"/>
                  <a:pt x="0" y="427"/>
                </a:cubicBezTo>
                <a:cubicBezTo>
                  <a:pt x="0" y="471"/>
                  <a:pt x="29" y="516"/>
                  <a:pt x="74" y="516"/>
                </a:cubicBezTo>
                <a:cubicBezTo>
                  <a:pt x="236" y="516"/>
                  <a:pt x="236" y="516"/>
                  <a:pt x="236" y="516"/>
                </a:cubicBezTo>
                <a:cubicBezTo>
                  <a:pt x="236" y="589"/>
                  <a:pt x="236" y="589"/>
                  <a:pt x="236" y="589"/>
                </a:cubicBezTo>
                <a:cubicBezTo>
                  <a:pt x="191" y="589"/>
                  <a:pt x="191" y="589"/>
                  <a:pt x="191" y="589"/>
                </a:cubicBezTo>
                <a:cubicBezTo>
                  <a:pt x="177" y="589"/>
                  <a:pt x="177" y="604"/>
                  <a:pt x="177" y="604"/>
                </a:cubicBezTo>
                <a:cubicBezTo>
                  <a:pt x="177" y="619"/>
                  <a:pt x="177" y="633"/>
                  <a:pt x="191" y="633"/>
                </a:cubicBezTo>
                <a:cubicBezTo>
                  <a:pt x="427" y="633"/>
                  <a:pt x="427" y="633"/>
                  <a:pt x="427" y="633"/>
                </a:cubicBezTo>
                <a:cubicBezTo>
                  <a:pt x="441" y="633"/>
                  <a:pt x="441" y="619"/>
                  <a:pt x="441" y="604"/>
                </a:cubicBezTo>
                <a:cubicBezTo>
                  <a:pt x="441" y="604"/>
                  <a:pt x="441" y="589"/>
                  <a:pt x="427" y="589"/>
                </a:cubicBezTo>
                <a:cubicBezTo>
                  <a:pt x="383" y="589"/>
                  <a:pt x="383" y="589"/>
                  <a:pt x="383" y="589"/>
                </a:cubicBezTo>
                <a:cubicBezTo>
                  <a:pt x="383" y="516"/>
                  <a:pt x="383" y="516"/>
                  <a:pt x="383" y="516"/>
                </a:cubicBezTo>
                <a:cubicBezTo>
                  <a:pt x="530" y="516"/>
                  <a:pt x="530" y="516"/>
                  <a:pt x="530" y="516"/>
                </a:cubicBezTo>
                <a:cubicBezTo>
                  <a:pt x="574" y="516"/>
                  <a:pt x="603" y="471"/>
                  <a:pt x="603" y="427"/>
                </a:cubicBezTo>
                <a:cubicBezTo>
                  <a:pt x="603" y="74"/>
                  <a:pt x="603" y="74"/>
                  <a:pt x="603" y="74"/>
                </a:cubicBezTo>
                <a:cubicBezTo>
                  <a:pt x="603" y="30"/>
                  <a:pt x="574" y="0"/>
                  <a:pt x="530" y="0"/>
                </a:cubicBezTo>
                <a:close/>
                <a:moveTo>
                  <a:pt x="353" y="589"/>
                </a:moveTo>
                <a:lnTo>
                  <a:pt x="353" y="589"/>
                </a:lnTo>
                <a:cubicBezTo>
                  <a:pt x="265" y="589"/>
                  <a:pt x="265" y="589"/>
                  <a:pt x="265" y="589"/>
                </a:cubicBezTo>
                <a:cubicBezTo>
                  <a:pt x="265" y="516"/>
                  <a:pt x="265" y="516"/>
                  <a:pt x="265" y="516"/>
                </a:cubicBezTo>
                <a:cubicBezTo>
                  <a:pt x="353" y="516"/>
                  <a:pt x="353" y="516"/>
                  <a:pt x="353" y="516"/>
                </a:cubicBezTo>
                <a:lnTo>
                  <a:pt x="353" y="589"/>
                </a:lnTo>
                <a:close/>
                <a:moveTo>
                  <a:pt x="559" y="427"/>
                </a:moveTo>
                <a:lnTo>
                  <a:pt x="559" y="427"/>
                </a:lnTo>
                <a:cubicBezTo>
                  <a:pt x="559" y="457"/>
                  <a:pt x="545" y="471"/>
                  <a:pt x="530" y="471"/>
                </a:cubicBezTo>
                <a:cubicBezTo>
                  <a:pt x="74" y="471"/>
                  <a:pt x="74" y="471"/>
                  <a:pt x="74" y="471"/>
                </a:cubicBezTo>
                <a:cubicBezTo>
                  <a:pt x="59" y="471"/>
                  <a:pt x="29" y="457"/>
                  <a:pt x="29" y="427"/>
                </a:cubicBezTo>
                <a:cubicBezTo>
                  <a:pt x="29" y="398"/>
                  <a:pt x="29" y="398"/>
                  <a:pt x="29" y="398"/>
                </a:cubicBezTo>
                <a:cubicBezTo>
                  <a:pt x="559" y="398"/>
                  <a:pt x="559" y="398"/>
                  <a:pt x="559" y="398"/>
                </a:cubicBezTo>
                <a:lnTo>
                  <a:pt x="559" y="427"/>
                </a:lnTo>
                <a:close/>
                <a:moveTo>
                  <a:pt x="559" y="354"/>
                </a:moveTo>
                <a:lnTo>
                  <a:pt x="559" y="354"/>
                </a:lnTo>
                <a:cubicBezTo>
                  <a:pt x="29" y="354"/>
                  <a:pt x="29" y="354"/>
                  <a:pt x="29" y="354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44"/>
                  <a:pt x="74" y="44"/>
                </a:cubicBezTo>
                <a:cubicBezTo>
                  <a:pt x="530" y="44"/>
                  <a:pt x="530" y="44"/>
                  <a:pt x="530" y="44"/>
                </a:cubicBezTo>
                <a:cubicBezTo>
                  <a:pt x="545" y="44"/>
                  <a:pt x="559" y="59"/>
                  <a:pt x="559" y="74"/>
                </a:cubicBezTo>
                <a:lnTo>
                  <a:pt x="559" y="3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91424" tIns="45712" rIns="91424" bIns="45712" anchor="ctr"/>
          <a:lstStyle/>
          <a:p>
            <a:pPr>
              <a:defRPr/>
            </a:pPr>
            <a:endParaRPr lang="en-US" sz="506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Group 113"/>
          <p:cNvGrpSpPr/>
          <p:nvPr/>
        </p:nvGrpSpPr>
        <p:grpSpPr>
          <a:xfrm>
            <a:off x="1894068" y="1791285"/>
            <a:ext cx="526846" cy="485347"/>
            <a:chOff x="13296063" y="10607541"/>
            <a:chExt cx="1265763" cy="1166060"/>
          </a:xfrm>
          <a:solidFill>
            <a:schemeClr val="accent1"/>
          </a:solidFill>
        </p:grpSpPr>
        <p:sp>
          <p:nvSpPr>
            <p:cNvPr id="58" name="淘宝网chenying0907出品 269"/>
            <p:cNvSpPr>
              <a:spLocks noChangeArrowheads="1"/>
            </p:cNvSpPr>
            <p:nvPr/>
          </p:nvSpPr>
          <p:spPr bwMode="auto">
            <a:xfrm>
              <a:off x="13349333" y="10670914"/>
              <a:ext cx="1141470" cy="1039314"/>
            </a:xfrm>
            <a:custGeom>
              <a:avLst/>
              <a:gdLst>
                <a:gd name="T0" fmla="*/ 994 w 1989"/>
                <a:gd name="T1" fmla="*/ 0 h 1812"/>
                <a:gd name="T2" fmla="*/ 994 w 1989"/>
                <a:gd name="T3" fmla="*/ 0 h 1812"/>
                <a:gd name="T4" fmla="*/ 354 w 1989"/>
                <a:gd name="T5" fmla="*/ 268 h 1812"/>
                <a:gd name="T6" fmla="*/ 354 w 1989"/>
                <a:gd name="T7" fmla="*/ 1548 h 1812"/>
                <a:gd name="T8" fmla="*/ 994 w 1989"/>
                <a:gd name="T9" fmla="*/ 1811 h 1812"/>
                <a:gd name="T10" fmla="*/ 1634 w 1989"/>
                <a:gd name="T11" fmla="*/ 1548 h 1812"/>
                <a:gd name="T12" fmla="*/ 1634 w 1989"/>
                <a:gd name="T13" fmla="*/ 268 h 1812"/>
                <a:gd name="T14" fmla="*/ 994 w 1989"/>
                <a:gd name="T15" fmla="*/ 0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9" h="1812">
                  <a:moveTo>
                    <a:pt x="994" y="0"/>
                  </a:moveTo>
                  <a:lnTo>
                    <a:pt x="994" y="0"/>
                  </a:lnTo>
                  <a:cubicBezTo>
                    <a:pt x="766" y="0"/>
                    <a:pt x="532" y="91"/>
                    <a:pt x="354" y="268"/>
                  </a:cubicBezTo>
                  <a:cubicBezTo>
                    <a:pt x="0" y="622"/>
                    <a:pt x="0" y="1194"/>
                    <a:pt x="354" y="1548"/>
                  </a:cubicBezTo>
                  <a:cubicBezTo>
                    <a:pt x="532" y="1725"/>
                    <a:pt x="766" y="1811"/>
                    <a:pt x="994" y="1811"/>
                  </a:cubicBezTo>
                  <a:cubicBezTo>
                    <a:pt x="1229" y="1811"/>
                    <a:pt x="1457" y="1725"/>
                    <a:pt x="1634" y="1548"/>
                  </a:cubicBezTo>
                  <a:cubicBezTo>
                    <a:pt x="1988" y="1194"/>
                    <a:pt x="1988" y="622"/>
                    <a:pt x="1634" y="268"/>
                  </a:cubicBezTo>
                  <a:cubicBezTo>
                    <a:pt x="1457" y="91"/>
                    <a:pt x="1229" y="0"/>
                    <a:pt x="994" y="0"/>
                  </a:cubicBezTo>
                </a:path>
              </a:pathLst>
            </a:custGeom>
            <a:grpFill/>
            <a:ln w="9525" cap="flat">
              <a:noFill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506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淘宝网chenying0907出品 270"/>
            <p:cNvSpPr>
              <a:spLocks noChangeArrowheads="1"/>
            </p:cNvSpPr>
            <p:nvPr/>
          </p:nvSpPr>
          <p:spPr bwMode="auto">
            <a:xfrm>
              <a:off x="13296063" y="10607541"/>
              <a:ext cx="1265763" cy="1166060"/>
            </a:xfrm>
            <a:custGeom>
              <a:avLst/>
              <a:gdLst>
                <a:gd name="T0" fmla="*/ 1085 w 2206"/>
                <a:gd name="T1" fmla="*/ 2005 h 2035"/>
                <a:gd name="T2" fmla="*/ 1085 w 2206"/>
                <a:gd name="T3" fmla="*/ 2005 h 2035"/>
                <a:gd name="T4" fmla="*/ 383 w 2206"/>
                <a:gd name="T5" fmla="*/ 1714 h 2035"/>
                <a:gd name="T6" fmla="*/ 383 w 2206"/>
                <a:gd name="T7" fmla="*/ 314 h 2035"/>
                <a:gd name="T8" fmla="*/ 1085 w 2206"/>
                <a:gd name="T9" fmla="*/ 23 h 2035"/>
                <a:gd name="T10" fmla="*/ 1788 w 2206"/>
                <a:gd name="T11" fmla="*/ 314 h 2035"/>
                <a:gd name="T12" fmla="*/ 1788 w 2206"/>
                <a:gd name="T13" fmla="*/ 1714 h 2035"/>
                <a:gd name="T14" fmla="*/ 1085 w 2206"/>
                <a:gd name="T15" fmla="*/ 2005 h 2035"/>
                <a:gd name="T16" fmla="*/ 1085 w 2206"/>
                <a:gd name="T17" fmla="*/ 0 h 2035"/>
                <a:gd name="T18" fmla="*/ 1085 w 2206"/>
                <a:gd name="T19" fmla="*/ 0 h 2035"/>
                <a:gd name="T20" fmla="*/ 366 w 2206"/>
                <a:gd name="T21" fmla="*/ 297 h 2035"/>
                <a:gd name="T22" fmla="*/ 68 w 2206"/>
                <a:gd name="T23" fmla="*/ 1017 h 2035"/>
                <a:gd name="T24" fmla="*/ 366 w 2206"/>
                <a:gd name="T25" fmla="*/ 1737 h 2035"/>
                <a:gd name="T26" fmla="*/ 1085 w 2206"/>
                <a:gd name="T27" fmla="*/ 2034 h 2035"/>
                <a:gd name="T28" fmla="*/ 1085 w 2206"/>
                <a:gd name="T29" fmla="*/ 2034 h 2035"/>
                <a:gd name="T30" fmla="*/ 1805 w 2206"/>
                <a:gd name="T31" fmla="*/ 1737 h 2035"/>
                <a:gd name="T32" fmla="*/ 1805 w 2206"/>
                <a:gd name="T33" fmla="*/ 297 h 2035"/>
                <a:gd name="T34" fmla="*/ 1085 w 2206"/>
                <a:gd name="T35" fmla="*/ 0 h 2035"/>
                <a:gd name="T36" fmla="*/ 1085 w 2206"/>
                <a:gd name="T37" fmla="*/ 2005 h 2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06" h="2035">
                  <a:moveTo>
                    <a:pt x="1085" y="2005"/>
                  </a:moveTo>
                  <a:lnTo>
                    <a:pt x="1085" y="2005"/>
                  </a:lnTo>
                  <a:cubicBezTo>
                    <a:pt x="823" y="2005"/>
                    <a:pt x="571" y="1902"/>
                    <a:pt x="383" y="1714"/>
                  </a:cubicBezTo>
                  <a:cubicBezTo>
                    <a:pt x="0" y="1331"/>
                    <a:pt x="0" y="703"/>
                    <a:pt x="383" y="314"/>
                  </a:cubicBezTo>
                  <a:cubicBezTo>
                    <a:pt x="571" y="126"/>
                    <a:pt x="823" y="23"/>
                    <a:pt x="1085" y="23"/>
                  </a:cubicBezTo>
                  <a:cubicBezTo>
                    <a:pt x="1354" y="23"/>
                    <a:pt x="1600" y="126"/>
                    <a:pt x="1788" y="314"/>
                  </a:cubicBezTo>
                  <a:cubicBezTo>
                    <a:pt x="2177" y="703"/>
                    <a:pt x="2177" y="1331"/>
                    <a:pt x="1788" y="1714"/>
                  </a:cubicBezTo>
                  <a:cubicBezTo>
                    <a:pt x="1600" y="1902"/>
                    <a:pt x="1354" y="2005"/>
                    <a:pt x="1085" y="2005"/>
                  </a:cubicBezTo>
                  <a:lnTo>
                    <a:pt x="1085" y="0"/>
                  </a:lnTo>
                  <a:lnTo>
                    <a:pt x="1085" y="0"/>
                  </a:lnTo>
                  <a:cubicBezTo>
                    <a:pt x="817" y="0"/>
                    <a:pt x="560" y="103"/>
                    <a:pt x="366" y="297"/>
                  </a:cubicBezTo>
                  <a:cubicBezTo>
                    <a:pt x="177" y="486"/>
                    <a:pt x="68" y="743"/>
                    <a:pt x="68" y="1017"/>
                  </a:cubicBezTo>
                  <a:cubicBezTo>
                    <a:pt x="68" y="1285"/>
                    <a:pt x="177" y="1542"/>
                    <a:pt x="366" y="1737"/>
                  </a:cubicBezTo>
                  <a:cubicBezTo>
                    <a:pt x="560" y="1925"/>
                    <a:pt x="817" y="2034"/>
                    <a:pt x="1085" y="2034"/>
                  </a:cubicBezTo>
                  <a:lnTo>
                    <a:pt x="1085" y="2034"/>
                  </a:lnTo>
                  <a:cubicBezTo>
                    <a:pt x="1360" y="2034"/>
                    <a:pt x="1611" y="1925"/>
                    <a:pt x="1805" y="1737"/>
                  </a:cubicBezTo>
                  <a:cubicBezTo>
                    <a:pt x="2205" y="1337"/>
                    <a:pt x="2205" y="691"/>
                    <a:pt x="1805" y="297"/>
                  </a:cubicBezTo>
                  <a:cubicBezTo>
                    <a:pt x="1611" y="103"/>
                    <a:pt x="1360" y="0"/>
                    <a:pt x="1085" y="0"/>
                  </a:cubicBezTo>
                  <a:lnTo>
                    <a:pt x="1085" y="2005"/>
                  </a:lnTo>
                </a:path>
              </a:pathLst>
            </a:custGeom>
            <a:grpFill/>
            <a:ln w="9525" cap="flat">
              <a:noFill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506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0" name="淘宝网chenying0907出品 116"/>
          <p:cNvSpPr>
            <a:spLocks noChangeArrowheads="1"/>
          </p:cNvSpPr>
          <p:nvPr/>
        </p:nvSpPr>
        <p:spPr bwMode="auto">
          <a:xfrm>
            <a:off x="2042676" y="1921670"/>
            <a:ext cx="219235" cy="214221"/>
          </a:xfrm>
          <a:custGeom>
            <a:avLst/>
            <a:gdLst>
              <a:gd name="T0" fmla="*/ 118 w 634"/>
              <a:gd name="T1" fmla="*/ 544 h 619"/>
              <a:gd name="T2" fmla="*/ 118 w 634"/>
              <a:gd name="T3" fmla="*/ 544 h 619"/>
              <a:gd name="T4" fmla="*/ 207 w 634"/>
              <a:gd name="T5" fmla="*/ 618 h 619"/>
              <a:gd name="T6" fmla="*/ 280 w 634"/>
              <a:gd name="T7" fmla="*/ 544 h 619"/>
              <a:gd name="T8" fmla="*/ 207 w 634"/>
              <a:gd name="T9" fmla="*/ 471 h 619"/>
              <a:gd name="T10" fmla="*/ 118 w 634"/>
              <a:gd name="T11" fmla="*/ 544 h 619"/>
              <a:gd name="T12" fmla="*/ 207 w 634"/>
              <a:gd name="T13" fmla="*/ 500 h 619"/>
              <a:gd name="T14" fmla="*/ 207 w 634"/>
              <a:gd name="T15" fmla="*/ 500 h 619"/>
              <a:gd name="T16" fmla="*/ 236 w 634"/>
              <a:gd name="T17" fmla="*/ 544 h 619"/>
              <a:gd name="T18" fmla="*/ 207 w 634"/>
              <a:gd name="T19" fmla="*/ 589 h 619"/>
              <a:gd name="T20" fmla="*/ 162 w 634"/>
              <a:gd name="T21" fmla="*/ 544 h 619"/>
              <a:gd name="T22" fmla="*/ 207 w 634"/>
              <a:gd name="T23" fmla="*/ 500 h 619"/>
              <a:gd name="T24" fmla="*/ 162 w 634"/>
              <a:gd name="T25" fmla="*/ 427 h 619"/>
              <a:gd name="T26" fmla="*/ 162 w 634"/>
              <a:gd name="T27" fmla="*/ 427 h 619"/>
              <a:gd name="T28" fmla="*/ 118 w 634"/>
              <a:gd name="T29" fmla="*/ 382 h 619"/>
              <a:gd name="T30" fmla="*/ 575 w 634"/>
              <a:gd name="T31" fmla="*/ 353 h 619"/>
              <a:gd name="T32" fmla="*/ 633 w 634"/>
              <a:gd name="T33" fmla="*/ 88 h 619"/>
              <a:gd name="T34" fmla="*/ 619 w 634"/>
              <a:gd name="T35" fmla="*/ 73 h 619"/>
              <a:gd name="T36" fmla="*/ 118 w 634"/>
              <a:gd name="T37" fmla="*/ 73 h 619"/>
              <a:gd name="T38" fmla="*/ 118 w 634"/>
              <a:gd name="T39" fmla="*/ 29 h 619"/>
              <a:gd name="T40" fmla="*/ 148 w 634"/>
              <a:gd name="T41" fmla="*/ 29 h 619"/>
              <a:gd name="T42" fmla="*/ 162 w 634"/>
              <a:gd name="T43" fmla="*/ 14 h 619"/>
              <a:gd name="T44" fmla="*/ 148 w 634"/>
              <a:gd name="T45" fmla="*/ 0 h 619"/>
              <a:gd name="T46" fmla="*/ 30 w 634"/>
              <a:gd name="T47" fmla="*/ 0 h 619"/>
              <a:gd name="T48" fmla="*/ 0 w 634"/>
              <a:gd name="T49" fmla="*/ 14 h 619"/>
              <a:gd name="T50" fmla="*/ 30 w 634"/>
              <a:gd name="T51" fmla="*/ 29 h 619"/>
              <a:gd name="T52" fmla="*/ 89 w 634"/>
              <a:gd name="T53" fmla="*/ 29 h 619"/>
              <a:gd name="T54" fmla="*/ 89 w 634"/>
              <a:gd name="T55" fmla="*/ 382 h 619"/>
              <a:gd name="T56" fmla="*/ 162 w 634"/>
              <a:gd name="T57" fmla="*/ 471 h 619"/>
              <a:gd name="T58" fmla="*/ 207 w 634"/>
              <a:gd name="T59" fmla="*/ 471 h 619"/>
              <a:gd name="T60" fmla="*/ 442 w 634"/>
              <a:gd name="T61" fmla="*/ 471 h 619"/>
              <a:gd name="T62" fmla="*/ 619 w 634"/>
              <a:gd name="T63" fmla="*/ 471 h 619"/>
              <a:gd name="T64" fmla="*/ 619 w 634"/>
              <a:gd name="T65" fmla="*/ 427 h 619"/>
              <a:gd name="T66" fmla="*/ 162 w 634"/>
              <a:gd name="T67" fmla="*/ 427 h 619"/>
              <a:gd name="T68" fmla="*/ 118 w 634"/>
              <a:gd name="T69" fmla="*/ 118 h 619"/>
              <a:gd name="T70" fmla="*/ 118 w 634"/>
              <a:gd name="T71" fmla="*/ 118 h 619"/>
              <a:gd name="T72" fmla="*/ 589 w 634"/>
              <a:gd name="T73" fmla="*/ 118 h 619"/>
              <a:gd name="T74" fmla="*/ 545 w 634"/>
              <a:gd name="T75" fmla="*/ 309 h 619"/>
              <a:gd name="T76" fmla="*/ 118 w 634"/>
              <a:gd name="T77" fmla="*/ 353 h 619"/>
              <a:gd name="T78" fmla="*/ 118 w 634"/>
              <a:gd name="T79" fmla="*/ 118 h 619"/>
              <a:gd name="T80" fmla="*/ 354 w 634"/>
              <a:gd name="T81" fmla="*/ 544 h 619"/>
              <a:gd name="T82" fmla="*/ 354 w 634"/>
              <a:gd name="T83" fmla="*/ 544 h 619"/>
              <a:gd name="T84" fmla="*/ 442 w 634"/>
              <a:gd name="T85" fmla="*/ 618 h 619"/>
              <a:gd name="T86" fmla="*/ 516 w 634"/>
              <a:gd name="T87" fmla="*/ 544 h 619"/>
              <a:gd name="T88" fmla="*/ 442 w 634"/>
              <a:gd name="T89" fmla="*/ 471 h 619"/>
              <a:gd name="T90" fmla="*/ 354 w 634"/>
              <a:gd name="T91" fmla="*/ 544 h 619"/>
              <a:gd name="T92" fmla="*/ 442 w 634"/>
              <a:gd name="T93" fmla="*/ 500 h 619"/>
              <a:gd name="T94" fmla="*/ 442 w 634"/>
              <a:gd name="T95" fmla="*/ 500 h 619"/>
              <a:gd name="T96" fmla="*/ 471 w 634"/>
              <a:gd name="T97" fmla="*/ 544 h 619"/>
              <a:gd name="T98" fmla="*/ 442 w 634"/>
              <a:gd name="T99" fmla="*/ 589 h 619"/>
              <a:gd name="T100" fmla="*/ 398 w 634"/>
              <a:gd name="T101" fmla="*/ 544 h 619"/>
              <a:gd name="T102" fmla="*/ 442 w 634"/>
              <a:gd name="T103" fmla="*/ 500 h 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34" h="619">
                <a:moveTo>
                  <a:pt x="118" y="544"/>
                </a:moveTo>
                <a:lnTo>
                  <a:pt x="118" y="544"/>
                </a:lnTo>
                <a:cubicBezTo>
                  <a:pt x="118" y="589"/>
                  <a:pt x="162" y="618"/>
                  <a:pt x="207" y="618"/>
                </a:cubicBezTo>
                <a:cubicBezTo>
                  <a:pt x="251" y="618"/>
                  <a:pt x="280" y="589"/>
                  <a:pt x="280" y="544"/>
                </a:cubicBezTo>
                <a:cubicBezTo>
                  <a:pt x="280" y="500"/>
                  <a:pt x="251" y="471"/>
                  <a:pt x="207" y="471"/>
                </a:cubicBezTo>
                <a:cubicBezTo>
                  <a:pt x="162" y="471"/>
                  <a:pt x="118" y="500"/>
                  <a:pt x="118" y="544"/>
                </a:cubicBezTo>
                <a:close/>
                <a:moveTo>
                  <a:pt x="207" y="500"/>
                </a:moveTo>
                <a:lnTo>
                  <a:pt x="207" y="500"/>
                </a:lnTo>
                <a:cubicBezTo>
                  <a:pt x="221" y="500"/>
                  <a:pt x="236" y="530"/>
                  <a:pt x="236" y="544"/>
                </a:cubicBezTo>
                <a:cubicBezTo>
                  <a:pt x="236" y="559"/>
                  <a:pt x="221" y="589"/>
                  <a:pt x="207" y="589"/>
                </a:cubicBezTo>
                <a:cubicBezTo>
                  <a:pt x="177" y="589"/>
                  <a:pt x="162" y="559"/>
                  <a:pt x="162" y="544"/>
                </a:cubicBezTo>
                <a:cubicBezTo>
                  <a:pt x="162" y="530"/>
                  <a:pt x="177" y="500"/>
                  <a:pt x="207" y="500"/>
                </a:cubicBezTo>
                <a:close/>
                <a:moveTo>
                  <a:pt x="162" y="427"/>
                </a:moveTo>
                <a:lnTo>
                  <a:pt x="162" y="427"/>
                </a:lnTo>
                <a:cubicBezTo>
                  <a:pt x="148" y="427"/>
                  <a:pt x="118" y="412"/>
                  <a:pt x="118" y="382"/>
                </a:cubicBezTo>
                <a:cubicBezTo>
                  <a:pt x="575" y="353"/>
                  <a:pt x="575" y="353"/>
                  <a:pt x="575" y="353"/>
                </a:cubicBezTo>
                <a:cubicBezTo>
                  <a:pt x="575" y="353"/>
                  <a:pt x="633" y="103"/>
                  <a:pt x="633" y="88"/>
                </a:cubicBezTo>
                <a:lnTo>
                  <a:pt x="619" y="73"/>
                </a:lnTo>
                <a:cubicBezTo>
                  <a:pt x="118" y="73"/>
                  <a:pt x="118" y="73"/>
                  <a:pt x="118" y="73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48" y="29"/>
                  <a:pt x="162" y="29"/>
                  <a:pt x="162" y="14"/>
                </a:cubicBezTo>
                <a:cubicBezTo>
                  <a:pt x="162" y="0"/>
                  <a:pt x="148" y="0"/>
                  <a:pt x="148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5" y="0"/>
                  <a:pt x="0" y="0"/>
                  <a:pt x="0" y="14"/>
                </a:cubicBezTo>
                <a:cubicBezTo>
                  <a:pt x="0" y="29"/>
                  <a:pt x="15" y="29"/>
                  <a:pt x="30" y="29"/>
                </a:cubicBezTo>
                <a:cubicBezTo>
                  <a:pt x="89" y="29"/>
                  <a:pt x="89" y="29"/>
                  <a:pt x="89" y="29"/>
                </a:cubicBezTo>
                <a:cubicBezTo>
                  <a:pt x="89" y="382"/>
                  <a:pt x="89" y="382"/>
                  <a:pt x="89" y="382"/>
                </a:cubicBezTo>
                <a:cubicBezTo>
                  <a:pt x="89" y="427"/>
                  <a:pt x="118" y="471"/>
                  <a:pt x="162" y="471"/>
                </a:cubicBezTo>
                <a:cubicBezTo>
                  <a:pt x="207" y="471"/>
                  <a:pt x="207" y="471"/>
                  <a:pt x="207" y="471"/>
                </a:cubicBezTo>
                <a:cubicBezTo>
                  <a:pt x="442" y="471"/>
                  <a:pt x="442" y="471"/>
                  <a:pt x="442" y="471"/>
                </a:cubicBezTo>
                <a:cubicBezTo>
                  <a:pt x="619" y="471"/>
                  <a:pt x="619" y="471"/>
                  <a:pt x="619" y="471"/>
                </a:cubicBezTo>
                <a:cubicBezTo>
                  <a:pt x="619" y="471"/>
                  <a:pt x="619" y="441"/>
                  <a:pt x="619" y="427"/>
                </a:cubicBezTo>
                <a:lnTo>
                  <a:pt x="162" y="427"/>
                </a:lnTo>
                <a:close/>
                <a:moveTo>
                  <a:pt x="118" y="118"/>
                </a:moveTo>
                <a:lnTo>
                  <a:pt x="118" y="118"/>
                </a:lnTo>
                <a:cubicBezTo>
                  <a:pt x="589" y="118"/>
                  <a:pt x="589" y="118"/>
                  <a:pt x="589" y="118"/>
                </a:cubicBezTo>
                <a:cubicBezTo>
                  <a:pt x="545" y="309"/>
                  <a:pt x="545" y="309"/>
                  <a:pt x="545" y="309"/>
                </a:cubicBezTo>
                <a:cubicBezTo>
                  <a:pt x="118" y="353"/>
                  <a:pt x="118" y="353"/>
                  <a:pt x="118" y="353"/>
                </a:cubicBezTo>
                <a:lnTo>
                  <a:pt x="118" y="118"/>
                </a:lnTo>
                <a:close/>
                <a:moveTo>
                  <a:pt x="354" y="544"/>
                </a:moveTo>
                <a:lnTo>
                  <a:pt x="354" y="544"/>
                </a:lnTo>
                <a:cubicBezTo>
                  <a:pt x="354" y="589"/>
                  <a:pt x="398" y="618"/>
                  <a:pt x="442" y="618"/>
                </a:cubicBezTo>
                <a:cubicBezTo>
                  <a:pt x="486" y="618"/>
                  <a:pt x="516" y="589"/>
                  <a:pt x="516" y="544"/>
                </a:cubicBezTo>
                <a:cubicBezTo>
                  <a:pt x="516" y="500"/>
                  <a:pt x="486" y="471"/>
                  <a:pt x="442" y="471"/>
                </a:cubicBezTo>
                <a:cubicBezTo>
                  <a:pt x="398" y="471"/>
                  <a:pt x="354" y="500"/>
                  <a:pt x="354" y="544"/>
                </a:cubicBezTo>
                <a:close/>
                <a:moveTo>
                  <a:pt x="442" y="500"/>
                </a:moveTo>
                <a:lnTo>
                  <a:pt x="442" y="500"/>
                </a:lnTo>
                <a:cubicBezTo>
                  <a:pt x="457" y="500"/>
                  <a:pt x="471" y="530"/>
                  <a:pt x="471" y="544"/>
                </a:cubicBezTo>
                <a:cubicBezTo>
                  <a:pt x="471" y="559"/>
                  <a:pt x="457" y="589"/>
                  <a:pt x="442" y="589"/>
                </a:cubicBezTo>
                <a:cubicBezTo>
                  <a:pt x="412" y="589"/>
                  <a:pt x="398" y="559"/>
                  <a:pt x="398" y="544"/>
                </a:cubicBezTo>
                <a:cubicBezTo>
                  <a:pt x="398" y="530"/>
                  <a:pt x="412" y="500"/>
                  <a:pt x="442" y="5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lIns="91424" tIns="45712" rIns="91424" bIns="45712" anchor="ctr"/>
          <a:lstStyle/>
          <a:p>
            <a:pPr>
              <a:defRPr/>
            </a:pPr>
            <a:endParaRPr lang="en-US" sz="506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淘宝网chenying0907出品 110"/>
          <p:cNvSpPr>
            <a:spLocks noChangeArrowheads="1"/>
          </p:cNvSpPr>
          <p:nvPr/>
        </p:nvSpPr>
        <p:spPr bwMode="auto">
          <a:xfrm>
            <a:off x="7172081" y="2702457"/>
            <a:ext cx="152500" cy="153256"/>
          </a:xfrm>
          <a:custGeom>
            <a:avLst/>
            <a:gdLst>
              <a:gd name="T0" fmla="*/ 260 w 522"/>
              <a:gd name="T1" fmla="*/ 531 h 532"/>
              <a:gd name="T2" fmla="*/ 260 w 522"/>
              <a:gd name="T3" fmla="*/ 531 h 532"/>
              <a:gd name="T4" fmla="*/ 0 w 522"/>
              <a:gd name="T5" fmla="*/ 271 h 532"/>
              <a:gd name="T6" fmla="*/ 260 w 522"/>
              <a:gd name="T7" fmla="*/ 0 h 532"/>
              <a:gd name="T8" fmla="*/ 521 w 522"/>
              <a:gd name="T9" fmla="*/ 271 h 532"/>
              <a:gd name="T10" fmla="*/ 260 w 522"/>
              <a:gd name="T11" fmla="*/ 531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2" h="532">
                <a:moveTo>
                  <a:pt x="260" y="531"/>
                </a:moveTo>
                <a:lnTo>
                  <a:pt x="260" y="531"/>
                </a:lnTo>
                <a:cubicBezTo>
                  <a:pt x="111" y="531"/>
                  <a:pt x="0" y="411"/>
                  <a:pt x="0" y="271"/>
                </a:cubicBezTo>
                <a:cubicBezTo>
                  <a:pt x="0" y="122"/>
                  <a:pt x="111" y="0"/>
                  <a:pt x="260" y="0"/>
                </a:cubicBezTo>
                <a:cubicBezTo>
                  <a:pt x="409" y="0"/>
                  <a:pt x="521" y="122"/>
                  <a:pt x="521" y="271"/>
                </a:cubicBezTo>
                <a:cubicBezTo>
                  <a:pt x="521" y="411"/>
                  <a:pt x="409" y="531"/>
                  <a:pt x="260" y="531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506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淘宝网chenying0907出品 104"/>
          <p:cNvSpPr>
            <a:spLocks noChangeArrowheads="1"/>
          </p:cNvSpPr>
          <p:nvPr/>
        </p:nvSpPr>
        <p:spPr bwMode="auto">
          <a:xfrm>
            <a:off x="5152434" y="2702457"/>
            <a:ext cx="153246" cy="153256"/>
          </a:xfrm>
          <a:custGeom>
            <a:avLst/>
            <a:gdLst>
              <a:gd name="T0" fmla="*/ 260 w 532"/>
              <a:gd name="T1" fmla="*/ 531 h 532"/>
              <a:gd name="T2" fmla="*/ 260 w 532"/>
              <a:gd name="T3" fmla="*/ 531 h 532"/>
              <a:gd name="T4" fmla="*/ 0 w 532"/>
              <a:gd name="T5" fmla="*/ 271 h 532"/>
              <a:gd name="T6" fmla="*/ 260 w 532"/>
              <a:gd name="T7" fmla="*/ 0 h 532"/>
              <a:gd name="T8" fmla="*/ 531 w 532"/>
              <a:gd name="T9" fmla="*/ 271 h 532"/>
              <a:gd name="T10" fmla="*/ 260 w 532"/>
              <a:gd name="T11" fmla="*/ 531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2" h="532">
                <a:moveTo>
                  <a:pt x="260" y="531"/>
                </a:moveTo>
                <a:lnTo>
                  <a:pt x="260" y="531"/>
                </a:lnTo>
                <a:cubicBezTo>
                  <a:pt x="120" y="531"/>
                  <a:pt x="0" y="411"/>
                  <a:pt x="0" y="271"/>
                </a:cubicBezTo>
                <a:cubicBezTo>
                  <a:pt x="0" y="122"/>
                  <a:pt x="120" y="0"/>
                  <a:pt x="260" y="0"/>
                </a:cubicBezTo>
                <a:cubicBezTo>
                  <a:pt x="409" y="0"/>
                  <a:pt x="531" y="122"/>
                  <a:pt x="531" y="271"/>
                </a:cubicBezTo>
                <a:cubicBezTo>
                  <a:pt x="531" y="411"/>
                  <a:pt x="409" y="531"/>
                  <a:pt x="260" y="531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506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淘宝网chenying0907出品 106"/>
          <p:cNvSpPr>
            <a:spLocks noChangeArrowheads="1"/>
          </p:cNvSpPr>
          <p:nvPr/>
        </p:nvSpPr>
        <p:spPr bwMode="auto">
          <a:xfrm>
            <a:off x="5466879" y="2702457"/>
            <a:ext cx="151854" cy="153256"/>
          </a:xfrm>
          <a:custGeom>
            <a:avLst/>
            <a:gdLst>
              <a:gd name="T0" fmla="*/ 269 w 531"/>
              <a:gd name="T1" fmla="*/ 531 h 532"/>
              <a:gd name="T2" fmla="*/ 269 w 531"/>
              <a:gd name="T3" fmla="*/ 531 h 532"/>
              <a:gd name="T4" fmla="*/ 0 w 531"/>
              <a:gd name="T5" fmla="*/ 271 h 532"/>
              <a:gd name="T6" fmla="*/ 269 w 531"/>
              <a:gd name="T7" fmla="*/ 0 h 532"/>
              <a:gd name="T8" fmla="*/ 530 w 531"/>
              <a:gd name="T9" fmla="*/ 271 h 532"/>
              <a:gd name="T10" fmla="*/ 269 w 531"/>
              <a:gd name="T11" fmla="*/ 531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1" h="532">
                <a:moveTo>
                  <a:pt x="269" y="531"/>
                </a:moveTo>
                <a:lnTo>
                  <a:pt x="269" y="531"/>
                </a:lnTo>
                <a:cubicBezTo>
                  <a:pt x="119" y="531"/>
                  <a:pt x="0" y="411"/>
                  <a:pt x="0" y="271"/>
                </a:cubicBezTo>
                <a:cubicBezTo>
                  <a:pt x="0" y="122"/>
                  <a:pt x="119" y="0"/>
                  <a:pt x="269" y="0"/>
                </a:cubicBezTo>
                <a:cubicBezTo>
                  <a:pt x="409" y="0"/>
                  <a:pt x="530" y="122"/>
                  <a:pt x="530" y="271"/>
                </a:cubicBezTo>
                <a:cubicBezTo>
                  <a:pt x="530" y="411"/>
                  <a:pt x="409" y="531"/>
                  <a:pt x="269" y="531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506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淘宝网chenying0907出品 108"/>
          <p:cNvSpPr>
            <a:spLocks noChangeArrowheads="1"/>
          </p:cNvSpPr>
          <p:nvPr/>
        </p:nvSpPr>
        <p:spPr bwMode="auto">
          <a:xfrm>
            <a:off x="6854854" y="2694102"/>
            <a:ext cx="153246" cy="153256"/>
          </a:xfrm>
          <a:custGeom>
            <a:avLst/>
            <a:gdLst>
              <a:gd name="T0" fmla="*/ 260 w 532"/>
              <a:gd name="T1" fmla="*/ 531 h 532"/>
              <a:gd name="T2" fmla="*/ 260 w 532"/>
              <a:gd name="T3" fmla="*/ 531 h 532"/>
              <a:gd name="T4" fmla="*/ 0 w 532"/>
              <a:gd name="T5" fmla="*/ 271 h 532"/>
              <a:gd name="T6" fmla="*/ 260 w 532"/>
              <a:gd name="T7" fmla="*/ 0 h 532"/>
              <a:gd name="T8" fmla="*/ 531 w 532"/>
              <a:gd name="T9" fmla="*/ 271 h 532"/>
              <a:gd name="T10" fmla="*/ 260 w 532"/>
              <a:gd name="T11" fmla="*/ 531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2" h="532">
                <a:moveTo>
                  <a:pt x="260" y="531"/>
                </a:moveTo>
                <a:lnTo>
                  <a:pt x="260" y="531"/>
                </a:lnTo>
                <a:cubicBezTo>
                  <a:pt x="120" y="531"/>
                  <a:pt x="0" y="411"/>
                  <a:pt x="0" y="271"/>
                </a:cubicBezTo>
                <a:cubicBezTo>
                  <a:pt x="0" y="122"/>
                  <a:pt x="120" y="0"/>
                  <a:pt x="260" y="0"/>
                </a:cubicBezTo>
                <a:cubicBezTo>
                  <a:pt x="409" y="0"/>
                  <a:pt x="531" y="122"/>
                  <a:pt x="531" y="271"/>
                </a:cubicBezTo>
                <a:cubicBezTo>
                  <a:pt x="531" y="411"/>
                  <a:pt x="409" y="531"/>
                  <a:pt x="260" y="531"/>
                </a:cubicBez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506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79"/>
          <p:cNvSpPr txBox="1"/>
          <p:nvPr/>
        </p:nvSpPr>
        <p:spPr>
          <a:xfrm>
            <a:off x="3066879" y="1397091"/>
            <a:ext cx="1408731" cy="474155"/>
          </a:xfrm>
          <a:prstGeom prst="rect">
            <a:avLst/>
          </a:prstGeom>
          <a:noFill/>
        </p:spPr>
        <p:txBody>
          <a:bodyPr wrap="square" lIns="82282" tIns="41141" rIns="82282" bIns="4114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</a:t>
            </a:r>
            <a:endParaRPr lang="zh-CN" altLang="en-US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90"/>
          <p:cNvSpPr txBox="1"/>
          <p:nvPr/>
        </p:nvSpPr>
        <p:spPr>
          <a:xfrm>
            <a:off x="3261000" y="1219686"/>
            <a:ext cx="782879" cy="253902"/>
          </a:xfrm>
          <a:prstGeom prst="rect">
            <a:avLst/>
          </a:prstGeom>
          <a:noFill/>
        </p:spPr>
        <p:txBody>
          <a:bodyPr wrap="none" lIns="68566" tIns="34283" rIns="68566" bIns="34283" rtlCol="0">
            <a:spAutoFit/>
          </a:bodyPr>
          <a:lstStyle/>
          <a:p>
            <a:pPr algn="ctr" defTabSz="685783">
              <a:buNone/>
              <a:defRPr/>
            </a:pPr>
            <a:r>
              <a:rPr lang="zh-CN" altLang="en-US" sz="12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91"/>
          <p:cNvSpPr txBox="1"/>
          <p:nvPr/>
        </p:nvSpPr>
        <p:spPr>
          <a:xfrm>
            <a:off x="3601314" y="4011703"/>
            <a:ext cx="1408731" cy="474155"/>
          </a:xfrm>
          <a:prstGeom prst="rect">
            <a:avLst/>
          </a:prstGeom>
          <a:noFill/>
        </p:spPr>
        <p:txBody>
          <a:bodyPr wrap="square" lIns="82282" tIns="41141" rIns="82282" bIns="4114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</a:t>
            </a:r>
            <a:endParaRPr lang="zh-CN" altLang="en-US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Box 92"/>
          <p:cNvSpPr txBox="1"/>
          <p:nvPr/>
        </p:nvSpPr>
        <p:spPr>
          <a:xfrm>
            <a:off x="3858943" y="3834298"/>
            <a:ext cx="754025" cy="253902"/>
          </a:xfrm>
          <a:prstGeom prst="rect">
            <a:avLst/>
          </a:prstGeom>
          <a:noFill/>
        </p:spPr>
        <p:txBody>
          <a:bodyPr wrap="none" lIns="68566" tIns="34283" rIns="68566" bIns="34283" rtlCol="0">
            <a:spAutoFit/>
          </a:bodyPr>
          <a:lstStyle/>
          <a:p>
            <a:pPr algn="ctr" defTabSz="685783">
              <a:buNone/>
              <a:defRPr/>
            </a:pPr>
            <a:r>
              <a:rPr lang="zh-CN" altLang="en-US" sz="12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TextBox 93"/>
          <p:cNvSpPr txBox="1"/>
          <p:nvPr/>
        </p:nvSpPr>
        <p:spPr>
          <a:xfrm>
            <a:off x="5141297" y="4011703"/>
            <a:ext cx="1408731" cy="474155"/>
          </a:xfrm>
          <a:prstGeom prst="rect">
            <a:avLst/>
          </a:prstGeom>
          <a:noFill/>
        </p:spPr>
        <p:txBody>
          <a:bodyPr wrap="square" lIns="82282" tIns="41141" rIns="82282" bIns="4114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</a:t>
            </a:r>
            <a:endParaRPr lang="zh-CN" altLang="en-US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117"/>
          <p:cNvSpPr txBox="1"/>
          <p:nvPr/>
        </p:nvSpPr>
        <p:spPr>
          <a:xfrm>
            <a:off x="5395078" y="3834298"/>
            <a:ext cx="761719" cy="253902"/>
          </a:xfrm>
          <a:prstGeom prst="rect">
            <a:avLst/>
          </a:prstGeom>
          <a:noFill/>
        </p:spPr>
        <p:txBody>
          <a:bodyPr wrap="none" lIns="68566" tIns="34283" rIns="68566" bIns="34283" rtlCol="0">
            <a:spAutoFit/>
          </a:bodyPr>
          <a:lstStyle/>
          <a:p>
            <a:pPr algn="ctr" defTabSz="685783">
              <a:buNone/>
              <a:defRPr/>
            </a:pPr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118"/>
          <p:cNvSpPr txBox="1"/>
          <p:nvPr/>
        </p:nvSpPr>
        <p:spPr>
          <a:xfrm>
            <a:off x="6693107" y="4011703"/>
            <a:ext cx="1408731" cy="474155"/>
          </a:xfrm>
          <a:prstGeom prst="rect">
            <a:avLst/>
          </a:prstGeom>
          <a:noFill/>
        </p:spPr>
        <p:txBody>
          <a:bodyPr wrap="square" lIns="82282" tIns="41141" rIns="82282" bIns="4114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</a:t>
            </a:r>
            <a:endParaRPr lang="zh-CN" altLang="en-US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119"/>
          <p:cNvSpPr txBox="1"/>
          <p:nvPr/>
        </p:nvSpPr>
        <p:spPr>
          <a:xfrm>
            <a:off x="7009516" y="3834298"/>
            <a:ext cx="754024" cy="253902"/>
          </a:xfrm>
          <a:prstGeom prst="rect">
            <a:avLst/>
          </a:prstGeom>
          <a:noFill/>
        </p:spPr>
        <p:txBody>
          <a:bodyPr wrap="none" lIns="68566" tIns="34283" rIns="68566" bIns="34283" rtlCol="0">
            <a:spAutoFit/>
          </a:bodyPr>
          <a:lstStyle/>
          <a:p>
            <a:pPr algn="ctr" defTabSz="685783">
              <a:buNone/>
              <a:defRPr/>
            </a:pPr>
            <a:r>
              <a:rPr lang="zh-CN" altLang="en-US" sz="12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TextBox 120"/>
          <p:cNvSpPr txBox="1"/>
          <p:nvPr/>
        </p:nvSpPr>
        <p:spPr>
          <a:xfrm>
            <a:off x="1891250" y="4011703"/>
            <a:ext cx="1408731" cy="474155"/>
          </a:xfrm>
          <a:prstGeom prst="rect">
            <a:avLst/>
          </a:prstGeom>
          <a:noFill/>
        </p:spPr>
        <p:txBody>
          <a:bodyPr wrap="square" lIns="82282" tIns="41141" rIns="82282" bIns="4114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</a:t>
            </a:r>
            <a:endParaRPr lang="zh-CN" altLang="en-US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TextBox 121"/>
          <p:cNvSpPr txBox="1"/>
          <p:nvPr/>
        </p:nvSpPr>
        <p:spPr>
          <a:xfrm>
            <a:off x="2099798" y="3834298"/>
            <a:ext cx="754024" cy="253902"/>
          </a:xfrm>
          <a:prstGeom prst="rect">
            <a:avLst/>
          </a:prstGeom>
          <a:noFill/>
        </p:spPr>
        <p:txBody>
          <a:bodyPr wrap="none" lIns="68566" tIns="34283" rIns="68566" bIns="34283" rtlCol="0">
            <a:spAutoFit/>
          </a:bodyPr>
          <a:lstStyle/>
          <a:p>
            <a:pPr algn="ctr" defTabSz="685783">
              <a:buNone/>
              <a:defRPr/>
            </a:pPr>
            <a:r>
              <a:rPr lang="zh-CN" altLang="en-US" sz="12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122"/>
          <p:cNvSpPr txBox="1"/>
          <p:nvPr/>
        </p:nvSpPr>
        <p:spPr>
          <a:xfrm>
            <a:off x="4693385" y="1397091"/>
            <a:ext cx="1408731" cy="474155"/>
          </a:xfrm>
          <a:prstGeom prst="rect">
            <a:avLst/>
          </a:prstGeom>
          <a:noFill/>
        </p:spPr>
        <p:txBody>
          <a:bodyPr wrap="square" lIns="82282" tIns="41141" rIns="82282" bIns="4114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</a:t>
            </a:r>
            <a:endParaRPr lang="zh-CN" altLang="en-US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Box 123"/>
          <p:cNvSpPr txBox="1"/>
          <p:nvPr/>
        </p:nvSpPr>
        <p:spPr>
          <a:xfrm>
            <a:off x="4901934" y="1219686"/>
            <a:ext cx="754025" cy="253902"/>
          </a:xfrm>
          <a:prstGeom prst="rect">
            <a:avLst/>
          </a:prstGeom>
          <a:noFill/>
        </p:spPr>
        <p:txBody>
          <a:bodyPr wrap="none" lIns="68566" tIns="34283" rIns="68566" bIns="34283" rtlCol="0">
            <a:spAutoFit/>
          </a:bodyPr>
          <a:lstStyle/>
          <a:p>
            <a:pPr algn="ctr" defTabSz="685783">
              <a:buNone/>
              <a:defRPr/>
            </a:pPr>
            <a:r>
              <a:rPr lang="zh-CN" altLang="en-US" sz="12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124"/>
          <p:cNvSpPr txBox="1"/>
          <p:nvPr/>
        </p:nvSpPr>
        <p:spPr>
          <a:xfrm>
            <a:off x="6158165" y="1397091"/>
            <a:ext cx="1408731" cy="474155"/>
          </a:xfrm>
          <a:prstGeom prst="rect">
            <a:avLst/>
          </a:prstGeom>
          <a:noFill/>
        </p:spPr>
        <p:txBody>
          <a:bodyPr wrap="square" lIns="82282" tIns="41141" rIns="82282" bIns="4114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</a:t>
            </a:r>
            <a:endParaRPr lang="zh-CN" altLang="en-US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125"/>
          <p:cNvSpPr txBox="1"/>
          <p:nvPr/>
        </p:nvSpPr>
        <p:spPr>
          <a:xfrm>
            <a:off x="6366713" y="1219686"/>
            <a:ext cx="754025" cy="253902"/>
          </a:xfrm>
          <a:prstGeom prst="rect">
            <a:avLst/>
          </a:prstGeom>
          <a:noFill/>
        </p:spPr>
        <p:txBody>
          <a:bodyPr wrap="none" lIns="68566" tIns="34283" rIns="68566" bIns="34283" rtlCol="0">
            <a:spAutoFit/>
          </a:bodyPr>
          <a:lstStyle/>
          <a:p>
            <a:pPr algn="ctr" defTabSz="685783">
              <a:buNone/>
              <a:defRPr/>
            </a:pPr>
            <a:r>
              <a:rPr lang="zh-CN" altLang="en-US" sz="12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126"/>
          <p:cNvSpPr txBox="1"/>
          <p:nvPr/>
        </p:nvSpPr>
        <p:spPr>
          <a:xfrm>
            <a:off x="1574263" y="1397091"/>
            <a:ext cx="1408731" cy="474090"/>
          </a:xfrm>
          <a:prstGeom prst="rect">
            <a:avLst/>
          </a:prstGeom>
          <a:noFill/>
        </p:spPr>
        <p:txBody>
          <a:bodyPr wrap="square" lIns="82282" tIns="41141" rIns="82282" bIns="4114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</a:t>
            </a:r>
            <a:endParaRPr lang="zh-CN" altLang="en-US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TextBox 127"/>
          <p:cNvSpPr txBox="1"/>
          <p:nvPr/>
        </p:nvSpPr>
        <p:spPr>
          <a:xfrm>
            <a:off x="1782811" y="1219686"/>
            <a:ext cx="754024" cy="253902"/>
          </a:xfrm>
          <a:prstGeom prst="rect">
            <a:avLst/>
          </a:prstGeom>
          <a:noFill/>
        </p:spPr>
        <p:txBody>
          <a:bodyPr wrap="none" lIns="68566" tIns="34283" rIns="68566" bIns="34283" rtlCol="0">
            <a:spAutoFit/>
          </a:bodyPr>
          <a:lstStyle/>
          <a:p>
            <a:pPr algn="ctr" defTabSz="685783">
              <a:buNone/>
              <a:defRPr/>
            </a:pPr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999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8" grpId="0" animBg="1"/>
      <p:bldP spid="39" grpId="0" animBg="1"/>
      <p:bldP spid="40" grpId="0" animBg="1"/>
      <p:bldP spid="44" grpId="0" animBg="1"/>
      <p:bldP spid="51" grpId="0" animBg="1"/>
      <p:bldP spid="52" grpId="0" animBg="1"/>
      <p:bldP spid="56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210"/>
          <a:stretch/>
        </p:blipFill>
        <p:spPr>
          <a:xfrm>
            <a:off x="3907950" y="4147418"/>
            <a:ext cx="3645441" cy="99730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90"/>
          <a:stretch/>
        </p:blipFill>
        <p:spPr>
          <a:xfrm>
            <a:off x="3768003" y="3416596"/>
            <a:ext cx="1640221" cy="172819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31"/>
          <a:stretch/>
        </p:blipFill>
        <p:spPr>
          <a:xfrm>
            <a:off x="6908499" y="4258947"/>
            <a:ext cx="2563487" cy="87606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3"/>
          <a:stretch/>
        </p:blipFill>
        <p:spPr>
          <a:xfrm>
            <a:off x="7030" y="3963284"/>
            <a:ext cx="719731" cy="118082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324"/>
          <a:stretch/>
        </p:blipFill>
        <p:spPr>
          <a:xfrm>
            <a:off x="795782" y="4678722"/>
            <a:ext cx="2137918" cy="45628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53"/>
          <a:stretch/>
        </p:blipFill>
        <p:spPr>
          <a:xfrm rot="10800000">
            <a:off x="2582193" y="17645"/>
            <a:ext cx="3849816" cy="911764"/>
          </a:xfrm>
          <a:prstGeom prst="rect">
            <a:avLst/>
          </a:prstGeom>
        </p:spPr>
      </p:pic>
      <p:sp>
        <p:nvSpPr>
          <p:cNvPr id="18" name="淘宝网chenying0907出品 2"/>
          <p:cNvSpPr/>
          <p:nvPr/>
        </p:nvSpPr>
        <p:spPr>
          <a:xfrm>
            <a:off x="3699065" y="2457409"/>
            <a:ext cx="1616075" cy="708025"/>
          </a:xfrm>
          <a:custGeom>
            <a:avLst/>
            <a:gdLst>
              <a:gd name="connsiteX0" fmla="*/ 0 w 1616075"/>
              <a:gd name="connsiteY0" fmla="*/ 0 h 708025"/>
              <a:gd name="connsiteX1" fmla="*/ 1616075 w 1616075"/>
              <a:gd name="connsiteY1" fmla="*/ 0 h 708025"/>
              <a:gd name="connsiteX2" fmla="*/ 1616075 w 1616075"/>
              <a:gd name="connsiteY2" fmla="*/ 708025 h 708025"/>
              <a:gd name="connsiteX3" fmla="*/ 0 w 1616075"/>
              <a:gd name="connsiteY3" fmla="*/ 708025 h 708025"/>
              <a:gd name="connsiteX4" fmla="*/ 0 w 1616075"/>
              <a:gd name="connsiteY4" fmla="*/ 0 h 708025"/>
              <a:gd name="connsiteX0" fmla="*/ 1616075 w 1707515"/>
              <a:gd name="connsiteY0" fmla="*/ 0 h 708025"/>
              <a:gd name="connsiteX1" fmla="*/ 1616075 w 1707515"/>
              <a:gd name="connsiteY1" fmla="*/ 708025 h 708025"/>
              <a:gd name="connsiteX2" fmla="*/ 0 w 1707515"/>
              <a:gd name="connsiteY2" fmla="*/ 708025 h 708025"/>
              <a:gd name="connsiteX3" fmla="*/ 0 w 1707515"/>
              <a:gd name="connsiteY3" fmla="*/ 0 h 708025"/>
              <a:gd name="connsiteX4" fmla="*/ 1707515 w 1707515"/>
              <a:gd name="connsiteY4" fmla="*/ 91440 h 708025"/>
              <a:gd name="connsiteX0" fmla="*/ 1616075 w 1616075"/>
              <a:gd name="connsiteY0" fmla="*/ 0 h 708025"/>
              <a:gd name="connsiteX1" fmla="*/ 1616075 w 1616075"/>
              <a:gd name="connsiteY1" fmla="*/ 708025 h 708025"/>
              <a:gd name="connsiteX2" fmla="*/ 0 w 1616075"/>
              <a:gd name="connsiteY2" fmla="*/ 708025 h 708025"/>
              <a:gd name="connsiteX3" fmla="*/ 0 w 1616075"/>
              <a:gd name="connsiteY3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6075" h="708025">
                <a:moveTo>
                  <a:pt x="1616075" y="0"/>
                </a:moveTo>
                <a:lnTo>
                  <a:pt x="1616075" y="708025"/>
                </a:lnTo>
                <a:lnTo>
                  <a:pt x="0" y="708025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rgbClr val="7167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40000"/>
              </a:solidFill>
            </a:endParaRPr>
          </a:p>
        </p:txBody>
      </p:sp>
      <p:sp>
        <p:nvSpPr>
          <p:cNvPr id="19" name="淘宝网chenying0907出品 2"/>
          <p:cNvSpPr/>
          <p:nvPr/>
        </p:nvSpPr>
        <p:spPr>
          <a:xfrm rot="10800000">
            <a:off x="3699064" y="1565233"/>
            <a:ext cx="1616075" cy="307975"/>
          </a:xfrm>
          <a:custGeom>
            <a:avLst/>
            <a:gdLst>
              <a:gd name="connsiteX0" fmla="*/ 0 w 1616075"/>
              <a:gd name="connsiteY0" fmla="*/ 0 h 708025"/>
              <a:gd name="connsiteX1" fmla="*/ 1616075 w 1616075"/>
              <a:gd name="connsiteY1" fmla="*/ 0 h 708025"/>
              <a:gd name="connsiteX2" fmla="*/ 1616075 w 1616075"/>
              <a:gd name="connsiteY2" fmla="*/ 708025 h 708025"/>
              <a:gd name="connsiteX3" fmla="*/ 0 w 1616075"/>
              <a:gd name="connsiteY3" fmla="*/ 708025 h 708025"/>
              <a:gd name="connsiteX4" fmla="*/ 0 w 1616075"/>
              <a:gd name="connsiteY4" fmla="*/ 0 h 708025"/>
              <a:gd name="connsiteX0" fmla="*/ 1616075 w 1707515"/>
              <a:gd name="connsiteY0" fmla="*/ 0 h 708025"/>
              <a:gd name="connsiteX1" fmla="*/ 1616075 w 1707515"/>
              <a:gd name="connsiteY1" fmla="*/ 708025 h 708025"/>
              <a:gd name="connsiteX2" fmla="*/ 0 w 1707515"/>
              <a:gd name="connsiteY2" fmla="*/ 708025 h 708025"/>
              <a:gd name="connsiteX3" fmla="*/ 0 w 1707515"/>
              <a:gd name="connsiteY3" fmla="*/ 0 h 708025"/>
              <a:gd name="connsiteX4" fmla="*/ 1707515 w 1707515"/>
              <a:gd name="connsiteY4" fmla="*/ 91440 h 708025"/>
              <a:gd name="connsiteX0" fmla="*/ 1616075 w 1616075"/>
              <a:gd name="connsiteY0" fmla="*/ 0 h 708025"/>
              <a:gd name="connsiteX1" fmla="*/ 1616075 w 1616075"/>
              <a:gd name="connsiteY1" fmla="*/ 708025 h 708025"/>
              <a:gd name="connsiteX2" fmla="*/ 0 w 1616075"/>
              <a:gd name="connsiteY2" fmla="*/ 708025 h 708025"/>
              <a:gd name="connsiteX3" fmla="*/ 0 w 1616075"/>
              <a:gd name="connsiteY3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6075" h="708025">
                <a:moveTo>
                  <a:pt x="1616075" y="0"/>
                </a:moveTo>
                <a:lnTo>
                  <a:pt x="1616075" y="708025"/>
                </a:lnTo>
                <a:lnTo>
                  <a:pt x="0" y="708025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rgbClr val="7167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40000"/>
              </a:solidFill>
            </a:endParaRPr>
          </a:p>
        </p:txBody>
      </p:sp>
      <p:sp>
        <p:nvSpPr>
          <p:cNvPr id="20" name="淘宝网chenying0907出品 19"/>
          <p:cNvSpPr txBox="1"/>
          <p:nvPr/>
        </p:nvSpPr>
        <p:spPr>
          <a:xfrm>
            <a:off x="3527503" y="1911393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71676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章节标题页</a:t>
            </a:r>
          </a:p>
        </p:txBody>
      </p:sp>
      <p:sp>
        <p:nvSpPr>
          <p:cNvPr id="21" name="淘宝网chenying0907出品 20"/>
          <p:cNvSpPr txBox="1"/>
          <p:nvPr/>
        </p:nvSpPr>
        <p:spPr>
          <a:xfrm>
            <a:off x="4393361" y="2324466"/>
            <a:ext cx="7152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solidFill>
                  <a:srgbClr val="71676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OF FACFS</a:t>
            </a:r>
            <a:endParaRPr lang="zh-CN" altLang="en-US" sz="800" dirty="0">
              <a:solidFill>
                <a:srgbClr val="716763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2" name="淘宝网chenying0907出品 21"/>
          <p:cNvSpPr txBox="1"/>
          <p:nvPr/>
        </p:nvSpPr>
        <p:spPr>
          <a:xfrm>
            <a:off x="3683633" y="2471262"/>
            <a:ext cx="173957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71676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Inner</a:t>
            </a:r>
            <a:r>
              <a:rPr lang="zh-CN" altLang="en-US" sz="2600" dirty="0">
                <a:solidFill>
                  <a:srgbClr val="FBB1AF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推</a:t>
            </a:r>
            <a:r>
              <a:rPr lang="zh-CN" altLang="en-US" sz="2600" dirty="0">
                <a:solidFill>
                  <a:srgbClr val="9BC79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荐</a:t>
            </a:r>
          </a:p>
        </p:txBody>
      </p:sp>
    </p:spTree>
    <p:extLst>
      <p:ext uri="{BB962C8B-B14F-4D97-AF65-F5344CB8AC3E}">
        <p14:creationId xmlns:p14="http://schemas.microsoft.com/office/powerpoint/2010/main" val="2637179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00"/>
                            </p:stCondLst>
                            <p:childTnLst>
                              <p:par>
                                <p:cTn id="30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1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  <p:animClr clrSpc="rgb" dir="cw">
                                      <p:cBhvr>
                                        <p:cTn id="32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/>
      <p:bldP spid="20" grpId="1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淘宝网chenying0907出品 5"/>
          <p:cNvSpPr>
            <a:spLocks/>
          </p:cNvSpPr>
          <p:nvPr/>
        </p:nvSpPr>
        <p:spPr bwMode="auto">
          <a:xfrm>
            <a:off x="3341577" y="1558507"/>
            <a:ext cx="1983617" cy="1972237"/>
          </a:xfrm>
          <a:custGeom>
            <a:avLst/>
            <a:gdLst>
              <a:gd name="T0" fmla="*/ 2100 w 2100"/>
              <a:gd name="T1" fmla="*/ 630 h 2147"/>
              <a:gd name="T2" fmla="*/ 634 w 2100"/>
              <a:gd name="T3" fmla="*/ 510 h 2147"/>
              <a:gd name="T4" fmla="*/ 1574 w 2100"/>
              <a:gd name="T5" fmla="*/ 1621 h 2147"/>
              <a:gd name="T6" fmla="*/ 991 w 2100"/>
              <a:gd name="T7" fmla="*/ 1572 h 2147"/>
              <a:gd name="T8" fmla="*/ 2100 w 2100"/>
              <a:gd name="T9" fmla="*/ 630 h 2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0" h="2147">
                <a:moveTo>
                  <a:pt x="2100" y="630"/>
                </a:moveTo>
                <a:cubicBezTo>
                  <a:pt x="1728" y="193"/>
                  <a:pt x="1072" y="139"/>
                  <a:pt x="634" y="510"/>
                </a:cubicBezTo>
                <a:cubicBezTo>
                  <a:pt x="0" y="1047"/>
                  <a:pt x="953" y="2147"/>
                  <a:pt x="1574" y="1621"/>
                </a:cubicBezTo>
                <a:cubicBezTo>
                  <a:pt x="1400" y="1768"/>
                  <a:pt x="1139" y="1747"/>
                  <a:pt x="991" y="1572"/>
                </a:cubicBezTo>
                <a:cubicBezTo>
                  <a:pt x="466" y="952"/>
                  <a:pt x="1563" y="0"/>
                  <a:pt x="2100" y="63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淘宝网chenying0907出品 6"/>
          <p:cNvSpPr>
            <a:spLocks/>
          </p:cNvSpPr>
          <p:nvPr/>
        </p:nvSpPr>
        <p:spPr bwMode="auto">
          <a:xfrm>
            <a:off x="3824840" y="1604079"/>
            <a:ext cx="2023047" cy="1926665"/>
          </a:xfrm>
          <a:custGeom>
            <a:avLst/>
            <a:gdLst>
              <a:gd name="T0" fmla="*/ 1521 w 2142"/>
              <a:gd name="T1" fmla="*/ 2097 h 2097"/>
              <a:gd name="T2" fmla="*/ 1637 w 2142"/>
              <a:gd name="T3" fmla="*/ 634 h 2097"/>
              <a:gd name="T4" fmla="*/ 526 w 2142"/>
              <a:gd name="T5" fmla="*/ 1574 h 2097"/>
              <a:gd name="T6" fmla="*/ 575 w 2142"/>
              <a:gd name="T7" fmla="*/ 991 h 2097"/>
              <a:gd name="T8" fmla="*/ 1521 w 2142"/>
              <a:gd name="T9" fmla="*/ 2097 h 2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42" h="2097">
                <a:moveTo>
                  <a:pt x="1521" y="2097"/>
                </a:moveTo>
                <a:cubicBezTo>
                  <a:pt x="1954" y="1724"/>
                  <a:pt x="2007" y="1071"/>
                  <a:pt x="1637" y="634"/>
                </a:cubicBezTo>
                <a:cubicBezTo>
                  <a:pt x="1100" y="0"/>
                  <a:pt x="0" y="953"/>
                  <a:pt x="526" y="1574"/>
                </a:cubicBezTo>
                <a:cubicBezTo>
                  <a:pt x="379" y="1400"/>
                  <a:pt x="400" y="1139"/>
                  <a:pt x="575" y="991"/>
                </a:cubicBezTo>
                <a:cubicBezTo>
                  <a:pt x="1194" y="467"/>
                  <a:pt x="2142" y="1558"/>
                  <a:pt x="1521" y="209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淘宝网chenying0907出品 7"/>
          <p:cNvSpPr>
            <a:spLocks/>
          </p:cNvSpPr>
          <p:nvPr/>
        </p:nvSpPr>
        <p:spPr bwMode="auto">
          <a:xfrm>
            <a:off x="3296114" y="2092402"/>
            <a:ext cx="2029079" cy="1930274"/>
          </a:xfrm>
          <a:custGeom>
            <a:avLst/>
            <a:gdLst>
              <a:gd name="T0" fmla="*/ 633 w 2148"/>
              <a:gd name="T1" fmla="*/ 0 h 2101"/>
              <a:gd name="T2" fmla="*/ 512 w 2148"/>
              <a:gd name="T3" fmla="*/ 1467 h 2101"/>
              <a:gd name="T4" fmla="*/ 1623 w 2148"/>
              <a:gd name="T5" fmla="*/ 527 h 2101"/>
              <a:gd name="T6" fmla="*/ 1574 w 2148"/>
              <a:gd name="T7" fmla="*/ 1110 h 2101"/>
              <a:gd name="T8" fmla="*/ 633 w 2148"/>
              <a:gd name="T9" fmla="*/ 0 h 2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48" h="2101">
                <a:moveTo>
                  <a:pt x="633" y="0"/>
                </a:moveTo>
                <a:cubicBezTo>
                  <a:pt x="195" y="371"/>
                  <a:pt x="140" y="1028"/>
                  <a:pt x="512" y="1467"/>
                </a:cubicBezTo>
                <a:cubicBezTo>
                  <a:pt x="1048" y="2101"/>
                  <a:pt x="2148" y="1148"/>
                  <a:pt x="1623" y="527"/>
                </a:cubicBezTo>
                <a:cubicBezTo>
                  <a:pt x="1770" y="701"/>
                  <a:pt x="1748" y="962"/>
                  <a:pt x="1574" y="1110"/>
                </a:cubicBezTo>
                <a:cubicBezTo>
                  <a:pt x="953" y="1636"/>
                  <a:pt x="0" y="536"/>
                  <a:pt x="63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淘宝网chenying0907出品 8"/>
          <p:cNvSpPr>
            <a:spLocks/>
          </p:cNvSpPr>
          <p:nvPr/>
        </p:nvSpPr>
        <p:spPr bwMode="auto">
          <a:xfrm>
            <a:off x="3818809" y="2081346"/>
            <a:ext cx="1980833" cy="1968176"/>
          </a:xfrm>
          <a:custGeom>
            <a:avLst/>
            <a:gdLst>
              <a:gd name="T0" fmla="*/ 0 w 2097"/>
              <a:gd name="T1" fmla="*/ 1520 h 2142"/>
              <a:gd name="T2" fmla="*/ 1463 w 2097"/>
              <a:gd name="T3" fmla="*/ 1636 h 2142"/>
              <a:gd name="T4" fmla="*/ 523 w 2097"/>
              <a:gd name="T5" fmla="*/ 525 h 2142"/>
              <a:gd name="T6" fmla="*/ 1106 w 2097"/>
              <a:gd name="T7" fmla="*/ 574 h 2142"/>
              <a:gd name="T8" fmla="*/ 0 w 2097"/>
              <a:gd name="T9" fmla="*/ 1520 h 2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7" h="2142">
                <a:moveTo>
                  <a:pt x="0" y="1520"/>
                </a:moveTo>
                <a:cubicBezTo>
                  <a:pt x="373" y="1954"/>
                  <a:pt x="1026" y="2006"/>
                  <a:pt x="1463" y="1636"/>
                </a:cubicBezTo>
                <a:cubicBezTo>
                  <a:pt x="2097" y="1100"/>
                  <a:pt x="1144" y="0"/>
                  <a:pt x="523" y="525"/>
                </a:cubicBezTo>
                <a:cubicBezTo>
                  <a:pt x="697" y="378"/>
                  <a:pt x="958" y="400"/>
                  <a:pt x="1106" y="574"/>
                </a:cubicBezTo>
                <a:cubicBezTo>
                  <a:pt x="1630" y="1193"/>
                  <a:pt x="539" y="2142"/>
                  <a:pt x="0" y="152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10"/>
          <p:cNvSpPr/>
          <p:nvPr/>
        </p:nvSpPr>
        <p:spPr>
          <a:xfrm>
            <a:off x="6213401" y="1456824"/>
            <a:ext cx="247339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在此处添加详细文本描述，建议与标题相关并符合整体语言风格</a:t>
            </a:r>
            <a:endParaRPr lang="zh-CN" altLang="en-US" sz="1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3"/>
          <p:cNvSpPr/>
          <p:nvPr/>
        </p:nvSpPr>
        <p:spPr>
          <a:xfrm>
            <a:off x="6276873" y="2326583"/>
            <a:ext cx="89154" cy="8915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439707" y="2326583"/>
            <a:ext cx="89154" cy="8915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6602541" y="2326583"/>
            <a:ext cx="89154" cy="8915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6765375" y="2326583"/>
            <a:ext cx="89154" cy="8915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6928209" y="2326583"/>
            <a:ext cx="89154" cy="8915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7091043" y="2326583"/>
            <a:ext cx="89154" cy="8915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7253877" y="2326583"/>
            <a:ext cx="89154" cy="8915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7416713" y="2326583"/>
            <a:ext cx="89154" cy="8915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582616" y="2261514"/>
            <a:ext cx="5004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80%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213402" y="3127223"/>
            <a:ext cx="247339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在此处添加详细文本描述，建议与标题相关并符合整体语言风格</a:t>
            </a:r>
            <a:endParaRPr lang="zh-CN" altLang="en-US" sz="1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6276874" y="3996981"/>
            <a:ext cx="89154" cy="8915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6439708" y="3996981"/>
            <a:ext cx="89154" cy="8915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6602542" y="3996981"/>
            <a:ext cx="89154" cy="8915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6765376" y="3996981"/>
            <a:ext cx="89154" cy="8915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6928210" y="3996981"/>
            <a:ext cx="89154" cy="8915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7091044" y="3996981"/>
            <a:ext cx="89154" cy="8915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7253878" y="3996981"/>
            <a:ext cx="89154" cy="8915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7416713" y="3996981"/>
            <a:ext cx="89154" cy="8915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582617" y="3931912"/>
            <a:ext cx="5004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90%</a:t>
            </a:r>
          </a:p>
        </p:txBody>
      </p:sp>
      <p:sp>
        <p:nvSpPr>
          <p:cNvPr id="30" name="Rectangle 29"/>
          <p:cNvSpPr/>
          <p:nvPr/>
        </p:nvSpPr>
        <p:spPr>
          <a:xfrm>
            <a:off x="460790" y="1456824"/>
            <a:ext cx="247339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在此处添加详细文本描述，建议与标题相关并符合整体语言风格</a:t>
            </a:r>
            <a:endParaRPr lang="zh-CN" altLang="en-US" sz="1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1635350" y="2326583"/>
            <a:ext cx="89154" cy="8915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1798184" y="2326583"/>
            <a:ext cx="89154" cy="8915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1961018" y="2326583"/>
            <a:ext cx="89154" cy="8915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2123852" y="2326583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2286686" y="2326583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2449520" y="2326583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2612354" y="2326583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2775190" y="2326583"/>
            <a:ext cx="89154" cy="891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182124" y="2261514"/>
            <a:ext cx="5004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70%</a:t>
            </a:r>
          </a:p>
        </p:txBody>
      </p:sp>
      <p:sp>
        <p:nvSpPr>
          <p:cNvPr id="40" name="Rectangle 39"/>
          <p:cNvSpPr/>
          <p:nvPr/>
        </p:nvSpPr>
        <p:spPr>
          <a:xfrm>
            <a:off x="460790" y="3127223"/>
            <a:ext cx="247339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在此处添加详细文本描述，建议与标题相关并符合整体语言风格</a:t>
            </a:r>
            <a:endParaRPr lang="zh-CN" altLang="en-US" sz="1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1635350" y="3996981"/>
            <a:ext cx="89154" cy="8915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1798184" y="3996981"/>
            <a:ext cx="89154" cy="8915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1961018" y="3996981"/>
            <a:ext cx="89154" cy="8915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2123852" y="3996981"/>
            <a:ext cx="89154" cy="8915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2286686" y="3996981"/>
            <a:ext cx="89154" cy="8915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2449520" y="3996981"/>
            <a:ext cx="89154" cy="891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Oval 46"/>
          <p:cNvSpPr/>
          <p:nvPr/>
        </p:nvSpPr>
        <p:spPr>
          <a:xfrm>
            <a:off x="2612354" y="3996981"/>
            <a:ext cx="89154" cy="891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2775190" y="3996981"/>
            <a:ext cx="89154" cy="8915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182124" y="3931912"/>
            <a:ext cx="5004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30%</a:t>
            </a:r>
          </a:p>
        </p:txBody>
      </p:sp>
    </p:spTree>
    <p:extLst>
      <p:ext uri="{BB962C8B-B14F-4D97-AF65-F5344CB8AC3E}">
        <p14:creationId xmlns:p14="http://schemas.microsoft.com/office/powerpoint/2010/main" val="143746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/>
      <p:bldP spid="40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淘宝网chenying0907出品 11"/>
          <p:cNvSpPr/>
          <p:nvPr/>
        </p:nvSpPr>
        <p:spPr>
          <a:xfrm>
            <a:off x="4170153" y="1583689"/>
            <a:ext cx="803694" cy="717274"/>
          </a:xfrm>
          <a:custGeom>
            <a:avLst/>
            <a:gdLst>
              <a:gd name="connsiteX0" fmla="*/ 535796 w 1071592"/>
              <a:gd name="connsiteY0" fmla="*/ 0 h 956365"/>
              <a:gd name="connsiteX1" fmla="*/ 643060 w 1071592"/>
              <a:gd name="connsiteY1" fmla="*/ 89762 h 956365"/>
              <a:gd name="connsiteX2" fmla="*/ 1071592 w 1071592"/>
              <a:gd name="connsiteY2" fmla="*/ 956365 h 956365"/>
              <a:gd name="connsiteX3" fmla="*/ 0 w 1071592"/>
              <a:gd name="connsiteY3" fmla="*/ 956365 h 956365"/>
              <a:gd name="connsiteX4" fmla="*/ 428531 w 1071592"/>
              <a:gd name="connsiteY4" fmla="*/ 89762 h 956365"/>
              <a:gd name="connsiteX5" fmla="*/ 535796 w 1071592"/>
              <a:gd name="connsiteY5" fmla="*/ 0 h 956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71592" h="956365">
                <a:moveTo>
                  <a:pt x="535796" y="0"/>
                </a:moveTo>
                <a:cubicBezTo>
                  <a:pt x="579570" y="0"/>
                  <a:pt x="615330" y="29926"/>
                  <a:pt x="643060" y="89762"/>
                </a:cubicBezTo>
                <a:lnTo>
                  <a:pt x="1071592" y="956365"/>
                </a:lnTo>
                <a:lnTo>
                  <a:pt x="0" y="956365"/>
                </a:lnTo>
                <a:lnTo>
                  <a:pt x="428531" y="89762"/>
                </a:lnTo>
                <a:cubicBezTo>
                  <a:pt x="456261" y="29926"/>
                  <a:pt x="492022" y="0"/>
                  <a:pt x="53579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淘宝网chenying0907出品 12"/>
          <p:cNvSpPr/>
          <p:nvPr/>
        </p:nvSpPr>
        <p:spPr>
          <a:xfrm>
            <a:off x="5124299" y="2412903"/>
            <a:ext cx="813633" cy="755059"/>
          </a:xfrm>
          <a:custGeom>
            <a:avLst/>
            <a:gdLst>
              <a:gd name="connsiteX0" fmla="*/ 0 w 1084844"/>
              <a:gd name="connsiteY0" fmla="*/ 0 h 1006745"/>
              <a:gd name="connsiteX1" fmla="*/ 962256 w 1084844"/>
              <a:gd name="connsiteY1" fmla="*/ 139923 h 1006745"/>
              <a:gd name="connsiteX2" fmla="*/ 1084844 w 1084844"/>
              <a:gd name="connsiteY2" fmla="*/ 240615 h 1006745"/>
              <a:gd name="connsiteX3" fmla="*/ 1027926 w 1084844"/>
              <a:gd name="connsiteY3" fmla="*/ 345682 h 1006745"/>
              <a:gd name="connsiteX4" fmla="*/ 350058 w 1084844"/>
              <a:gd name="connsiteY4" fmla="*/ 1006745 h 1006745"/>
              <a:gd name="connsiteX5" fmla="*/ 426715 w 1084844"/>
              <a:gd name="connsiteY5" fmla="*/ 853431 h 1006745"/>
              <a:gd name="connsiteX6" fmla="*/ 0 w 1084844"/>
              <a:gd name="connsiteY6" fmla="*/ 0 h 1006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4844" h="1006745">
                <a:moveTo>
                  <a:pt x="0" y="0"/>
                </a:moveTo>
                <a:lnTo>
                  <a:pt x="962256" y="139923"/>
                </a:lnTo>
                <a:cubicBezTo>
                  <a:pt x="1043970" y="153050"/>
                  <a:pt x="1084844" y="186614"/>
                  <a:pt x="1084844" y="240615"/>
                </a:cubicBezTo>
                <a:cubicBezTo>
                  <a:pt x="1084844" y="272720"/>
                  <a:pt x="1065866" y="307743"/>
                  <a:pt x="1027926" y="345682"/>
                </a:cubicBezTo>
                <a:lnTo>
                  <a:pt x="350058" y="1006745"/>
                </a:lnTo>
                <a:lnTo>
                  <a:pt x="426715" y="8534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淘宝网chenying0907出品 13"/>
          <p:cNvSpPr/>
          <p:nvPr/>
        </p:nvSpPr>
        <p:spPr>
          <a:xfrm>
            <a:off x="3206067" y="2412903"/>
            <a:ext cx="813634" cy="755516"/>
          </a:xfrm>
          <a:custGeom>
            <a:avLst/>
            <a:gdLst>
              <a:gd name="connsiteX0" fmla="*/ 1084845 w 1084845"/>
              <a:gd name="connsiteY0" fmla="*/ 0 h 1007354"/>
              <a:gd name="connsiteX1" fmla="*/ 658129 w 1084845"/>
              <a:gd name="connsiteY1" fmla="*/ 853431 h 1007354"/>
              <a:gd name="connsiteX2" fmla="*/ 735091 w 1084845"/>
              <a:gd name="connsiteY2" fmla="*/ 1007354 h 1007354"/>
              <a:gd name="connsiteX3" fmla="*/ 54722 w 1084845"/>
              <a:gd name="connsiteY3" fmla="*/ 345682 h 1007354"/>
              <a:gd name="connsiteX4" fmla="*/ 0 w 1084845"/>
              <a:gd name="connsiteY4" fmla="*/ 240615 h 1007354"/>
              <a:gd name="connsiteX5" fmla="*/ 122588 w 1084845"/>
              <a:gd name="connsiteY5" fmla="*/ 139923 h 1007354"/>
              <a:gd name="connsiteX6" fmla="*/ 1084845 w 1084845"/>
              <a:gd name="connsiteY6" fmla="*/ 0 h 1007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4845" h="1007354">
                <a:moveTo>
                  <a:pt x="1084845" y="0"/>
                </a:moveTo>
                <a:lnTo>
                  <a:pt x="658129" y="853431"/>
                </a:lnTo>
                <a:lnTo>
                  <a:pt x="735091" y="1007354"/>
                </a:lnTo>
                <a:lnTo>
                  <a:pt x="54722" y="345682"/>
                </a:lnTo>
                <a:cubicBezTo>
                  <a:pt x="18241" y="306284"/>
                  <a:pt x="0" y="271262"/>
                  <a:pt x="0" y="240615"/>
                </a:cubicBezTo>
                <a:cubicBezTo>
                  <a:pt x="0" y="186614"/>
                  <a:pt x="40857" y="153050"/>
                  <a:pt x="122588" y="139923"/>
                </a:cubicBezTo>
                <a:lnTo>
                  <a:pt x="1084845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淘宝网chenying0907出品 14"/>
          <p:cNvSpPr/>
          <p:nvPr/>
        </p:nvSpPr>
        <p:spPr>
          <a:xfrm>
            <a:off x="4615756" y="3320104"/>
            <a:ext cx="826361" cy="869032"/>
          </a:xfrm>
          <a:custGeom>
            <a:avLst/>
            <a:gdLst>
              <a:gd name="connsiteX0" fmla="*/ 926688 w 1101814"/>
              <a:gd name="connsiteY0" fmla="*/ 0 h 1158709"/>
              <a:gd name="connsiteX1" fmla="*/ 1099635 w 1101814"/>
              <a:gd name="connsiteY1" fmla="*/ 1005492 h 1158709"/>
              <a:gd name="connsiteX2" fmla="*/ 1101814 w 1101814"/>
              <a:gd name="connsiteY2" fmla="*/ 1049266 h 1158709"/>
              <a:gd name="connsiteX3" fmla="*/ 1078838 w 1101814"/>
              <a:gd name="connsiteY3" fmla="*/ 1126964 h 1158709"/>
              <a:gd name="connsiteX4" fmla="*/ 1012070 w 1101814"/>
              <a:gd name="connsiteY4" fmla="*/ 1158709 h 1158709"/>
              <a:gd name="connsiteX5" fmla="*/ 924505 w 1101814"/>
              <a:gd name="connsiteY5" fmla="*/ 1132438 h 1158709"/>
              <a:gd name="connsiteX6" fmla="*/ 0 w 1101814"/>
              <a:gd name="connsiteY6" fmla="*/ 646514 h 1158709"/>
              <a:gd name="connsiteX7" fmla="*/ 603431 w 1101814"/>
              <a:gd name="connsiteY7" fmla="*/ 646514 h 1158709"/>
              <a:gd name="connsiteX8" fmla="*/ 926688 w 1101814"/>
              <a:gd name="connsiteY8" fmla="*/ 0 h 1158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1814" h="1158709">
                <a:moveTo>
                  <a:pt x="926688" y="0"/>
                </a:moveTo>
                <a:lnTo>
                  <a:pt x="1099635" y="1005492"/>
                </a:lnTo>
                <a:cubicBezTo>
                  <a:pt x="1101094" y="1015702"/>
                  <a:pt x="1101814" y="1030287"/>
                  <a:pt x="1101814" y="1049266"/>
                </a:cubicBezTo>
                <a:cubicBezTo>
                  <a:pt x="1101814" y="1079913"/>
                  <a:pt x="1094161" y="1105806"/>
                  <a:pt x="1078838" y="1126964"/>
                </a:cubicBezTo>
                <a:cubicBezTo>
                  <a:pt x="1063514" y="1148139"/>
                  <a:pt x="1041258" y="1158709"/>
                  <a:pt x="1012070" y="1158709"/>
                </a:cubicBezTo>
                <a:cubicBezTo>
                  <a:pt x="984340" y="1158709"/>
                  <a:pt x="955152" y="1149958"/>
                  <a:pt x="924505" y="1132438"/>
                </a:cubicBezTo>
                <a:lnTo>
                  <a:pt x="0" y="646514"/>
                </a:lnTo>
                <a:lnTo>
                  <a:pt x="603431" y="646514"/>
                </a:lnTo>
                <a:lnTo>
                  <a:pt x="926688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淘宝网chenying0907出品 15"/>
          <p:cNvSpPr/>
          <p:nvPr/>
        </p:nvSpPr>
        <p:spPr>
          <a:xfrm>
            <a:off x="3700237" y="3320105"/>
            <a:ext cx="828008" cy="869031"/>
          </a:xfrm>
          <a:custGeom>
            <a:avLst/>
            <a:gdLst>
              <a:gd name="connsiteX0" fmla="*/ 177323 w 1104011"/>
              <a:gd name="connsiteY0" fmla="*/ 0 h 1158708"/>
              <a:gd name="connsiteX1" fmla="*/ 500579 w 1104011"/>
              <a:gd name="connsiteY1" fmla="*/ 646513 h 1158708"/>
              <a:gd name="connsiteX2" fmla="*/ 1104011 w 1104011"/>
              <a:gd name="connsiteY2" fmla="*/ 646513 h 1158708"/>
              <a:gd name="connsiteX3" fmla="*/ 179488 w 1104011"/>
              <a:gd name="connsiteY3" fmla="*/ 1132437 h 1158708"/>
              <a:gd name="connsiteX4" fmla="*/ 91940 w 1104011"/>
              <a:gd name="connsiteY4" fmla="*/ 1158708 h 1158708"/>
              <a:gd name="connsiteX5" fmla="*/ 22976 w 1104011"/>
              <a:gd name="connsiteY5" fmla="*/ 1126963 h 1158708"/>
              <a:gd name="connsiteX6" fmla="*/ 0 w 1104011"/>
              <a:gd name="connsiteY6" fmla="*/ 1049265 h 1158708"/>
              <a:gd name="connsiteX7" fmla="*/ 4375 w 1104011"/>
              <a:gd name="connsiteY7" fmla="*/ 1005491 h 1158708"/>
              <a:gd name="connsiteX8" fmla="*/ 177323 w 1104011"/>
              <a:gd name="connsiteY8" fmla="*/ 0 h 1158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4011" h="1158708">
                <a:moveTo>
                  <a:pt x="177323" y="0"/>
                </a:moveTo>
                <a:lnTo>
                  <a:pt x="500579" y="646513"/>
                </a:lnTo>
                <a:lnTo>
                  <a:pt x="1104011" y="646513"/>
                </a:lnTo>
                <a:lnTo>
                  <a:pt x="179488" y="1132437"/>
                </a:lnTo>
                <a:cubicBezTo>
                  <a:pt x="147383" y="1149957"/>
                  <a:pt x="118195" y="1158708"/>
                  <a:pt x="91940" y="1158708"/>
                </a:cubicBezTo>
                <a:cubicBezTo>
                  <a:pt x="61294" y="1158708"/>
                  <a:pt x="38300" y="1148138"/>
                  <a:pt x="22976" y="1126963"/>
                </a:cubicBezTo>
                <a:cubicBezTo>
                  <a:pt x="7653" y="1105805"/>
                  <a:pt x="0" y="1079912"/>
                  <a:pt x="0" y="1049265"/>
                </a:cubicBezTo>
                <a:cubicBezTo>
                  <a:pt x="0" y="1040513"/>
                  <a:pt x="1458" y="1025911"/>
                  <a:pt x="4375" y="1005491"/>
                </a:cubicBezTo>
                <a:lnTo>
                  <a:pt x="177323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6"/>
          <p:cNvSpPr/>
          <p:nvPr/>
        </p:nvSpPr>
        <p:spPr>
          <a:xfrm>
            <a:off x="4416187" y="1880421"/>
            <a:ext cx="338554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12" name="Rectangle 17"/>
          <p:cNvSpPr/>
          <p:nvPr/>
        </p:nvSpPr>
        <p:spPr>
          <a:xfrm>
            <a:off x="5412574" y="2568555"/>
            <a:ext cx="338554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13" name="Rectangle 18"/>
          <p:cNvSpPr/>
          <p:nvPr/>
        </p:nvSpPr>
        <p:spPr>
          <a:xfrm>
            <a:off x="5086411" y="3753049"/>
            <a:ext cx="338554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14" name="Rectangle 19"/>
          <p:cNvSpPr/>
          <p:nvPr/>
        </p:nvSpPr>
        <p:spPr>
          <a:xfrm>
            <a:off x="3766486" y="3753049"/>
            <a:ext cx="338554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</a:p>
        </p:txBody>
      </p:sp>
      <p:sp>
        <p:nvSpPr>
          <p:cNvPr id="15" name="Rectangle 20"/>
          <p:cNvSpPr/>
          <p:nvPr/>
        </p:nvSpPr>
        <p:spPr>
          <a:xfrm>
            <a:off x="3442840" y="2568555"/>
            <a:ext cx="338554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13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16" name="Oval 21"/>
          <p:cNvSpPr/>
          <p:nvPr/>
        </p:nvSpPr>
        <p:spPr>
          <a:xfrm>
            <a:off x="4972049" y="1504954"/>
            <a:ext cx="135674" cy="135674"/>
          </a:xfrm>
          <a:prstGeom prst="ellipse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Oval 22"/>
          <p:cNvSpPr/>
          <p:nvPr/>
        </p:nvSpPr>
        <p:spPr>
          <a:xfrm>
            <a:off x="5382329" y="1421292"/>
            <a:ext cx="391616" cy="3916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Oval 23"/>
          <p:cNvSpPr/>
          <p:nvPr/>
        </p:nvSpPr>
        <p:spPr>
          <a:xfrm>
            <a:off x="5243734" y="1306347"/>
            <a:ext cx="135674" cy="135674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Oval 24"/>
          <p:cNvSpPr/>
          <p:nvPr/>
        </p:nvSpPr>
        <p:spPr>
          <a:xfrm>
            <a:off x="5773945" y="1376767"/>
            <a:ext cx="206921" cy="206921"/>
          </a:xfrm>
          <a:prstGeom prst="ellipse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Oval 25"/>
          <p:cNvSpPr/>
          <p:nvPr/>
        </p:nvSpPr>
        <p:spPr>
          <a:xfrm>
            <a:off x="5786423" y="2038461"/>
            <a:ext cx="415491" cy="415491"/>
          </a:xfrm>
          <a:prstGeom prst="ellipse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Oval 26"/>
          <p:cNvSpPr/>
          <p:nvPr/>
        </p:nvSpPr>
        <p:spPr>
          <a:xfrm>
            <a:off x="6288383" y="2386114"/>
            <a:ext cx="135674" cy="135674"/>
          </a:xfrm>
          <a:prstGeom prst="ellips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Oval 27"/>
          <p:cNvSpPr/>
          <p:nvPr/>
        </p:nvSpPr>
        <p:spPr>
          <a:xfrm>
            <a:off x="6356220" y="2018921"/>
            <a:ext cx="282042" cy="2820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Oval 28"/>
          <p:cNvSpPr/>
          <p:nvPr/>
        </p:nvSpPr>
        <p:spPr>
          <a:xfrm>
            <a:off x="6167994" y="2568555"/>
            <a:ext cx="67837" cy="678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Oval 29"/>
          <p:cNvSpPr/>
          <p:nvPr/>
        </p:nvSpPr>
        <p:spPr>
          <a:xfrm>
            <a:off x="5982843" y="3907094"/>
            <a:ext cx="231751" cy="23175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Oval 30"/>
          <p:cNvSpPr/>
          <p:nvPr/>
        </p:nvSpPr>
        <p:spPr>
          <a:xfrm>
            <a:off x="5937933" y="4117701"/>
            <a:ext cx="115876" cy="115876"/>
          </a:xfrm>
          <a:prstGeom prst="ellipse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Oval 31"/>
          <p:cNvSpPr/>
          <p:nvPr/>
        </p:nvSpPr>
        <p:spPr>
          <a:xfrm>
            <a:off x="5632087" y="4233577"/>
            <a:ext cx="208880" cy="208880"/>
          </a:xfrm>
          <a:prstGeom prst="ellipse">
            <a:avLst/>
          </a:prstGeom>
          <a:solidFill>
            <a:schemeClr val="accent6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Oval 32"/>
          <p:cNvSpPr/>
          <p:nvPr/>
        </p:nvSpPr>
        <p:spPr>
          <a:xfrm>
            <a:off x="5993032" y="4354393"/>
            <a:ext cx="91346" cy="91346"/>
          </a:xfrm>
          <a:prstGeom prst="ellipse">
            <a:avLst/>
          </a:prstGeom>
          <a:solidFill>
            <a:schemeClr val="accent6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Oval 33"/>
          <p:cNvSpPr/>
          <p:nvPr/>
        </p:nvSpPr>
        <p:spPr>
          <a:xfrm>
            <a:off x="3182866" y="3835658"/>
            <a:ext cx="194390" cy="19439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Oval 34"/>
          <p:cNvSpPr/>
          <p:nvPr/>
        </p:nvSpPr>
        <p:spPr>
          <a:xfrm>
            <a:off x="3450977" y="4138845"/>
            <a:ext cx="97195" cy="97195"/>
          </a:xfrm>
          <a:prstGeom prst="ellipse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Oval 35"/>
          <p:cNvSpPr/>
          <p:nvPr/>
        </p:nvSpPr>
        <p:spPr>
          <a:xfrm>
            <a:off x="3332243" y="3528244"/>
            <a:ext cx="363305" cy="36330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Oval 36"/>
          <p:cNvSpPr/>
          <p:nvPr/>
        </p:nvSpPr>
        <p:spPr>
          <a:xfrm>
            <a:off x="3120291" y="4264205"/>
            <a:ext cx="171552" cy="171552"/>
          </a:xfrm>
          <a:prstGeom prst="ellips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Oval 37"/>
          <p:cNvSpPr/>
          <p:nvPr/>
        </p:nvSpPr>
        <p:spPr>
          <a:xfrm>
            <a:off x="2942087" y="2157421"/>
            <a:ext cx="302996" cy="30299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Oval 38"/>
          <p:cNvSpPr/>
          <p:nvPr/>
        </p:nvSpPr>
        <p:spPr>
          <a:xfrm>
            <a:off x="2753199" y="1942326"/>
            <a:ext cx="96136" cy="9613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Oval 39"/>
          <p:cNvSpPr/>
          <p:nvPr/>
        </p:nvSpPr>
        <p:spPr>
          <a:xfrm>
            <a:off x="2796132" y="2107601"/>
            <a:ext cx="145955" cy="145955"/>
          </a:xfrm>
          <a:prstGeom prst="ellipse">
            <a:avLst/>
          </a:prstGeom>
          <a:solidFill>
            <a:schemeClr val="accent5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Oval 40"/>
          <p:cNvSpPr/>
          <p:nvPr/>
        </p:nvSpPr>
        <p:spPr>
          <a:xfrm>
            <a:off x="2455410" y="2336940"/>
            <a:ext cx="184849" cy="184849"/>
          </a:xfrm>
          <a:prstGeom prst="ellipse">
            <a:avLst/>
          </a:prstGeom>
          <a:solidFill>
            <a:schemeClr val="accent5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Oval 41"/>
          <p:cNvSpPr/>
          <p:nvPr/>
        </p:nvSpPr>
        <p:spPr>
          <a:xfrm>
            <a:off x="5503950" y="3642831"/>
            <a:ext cx="337017" cy="337017"/>
          </a:xfrm>
          <a:prstGeom prst="ellipse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42"/>
          <p:cNvSpPr/>
          <p:nvPr/>
        </p:nvSpPr>
        <p:spPr>
          <a:xfrm>
            <a:off x="6294666" y="1243046"/>
            <a:ext cx="180434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在此处添加详细文本描述，建议与标题相关并符合整体语言</a:t>
            </a:r>
            <a:endParaRPr lang="zh-CN" altLang="en-US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43"/>
          <p:cNvSpPr/>
          <p:nvPr/>
        </p:nvSpPr>
        <p:spPr>
          <a:xfrm>
            <a:off x="6938914" y="1920239"/>
            <a:ext cx="180434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在此处添加详细文本描述，建议与标题相关并符合整体语言</a:t>
            </a:r>
            <a:endParaRPr lang="zh-CN" altLang="en-US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44"/>
          <p:cNvSpPr/>
          <p:nvPr/>
        </p:nvSpPr>
        <p:spPr>
          <a:xfrm>
            <a:off x="6497242" y="3785788"/>
            <a:ext cx="180434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在此处添加详细文本描述，建议与标题相关并符合整体语言</a:t>
            </a:r>
            <a:endParaRPr lang="zh-CN" altLang="en-US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Rectangle 45"/>
          <p:cNvSpPr/>
          <p:nvPr/>
        </p:nvSpPr>
        <p:spPr>
          <a:xfrm>
            <a:off x="439818" y="2216771"/>
            <a:ext cx="180434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在此处添加详细文本描述，建议与标题相关并符合整体语言</a:t>
            </a:r>
            <a:endParaRPr lang="zh-CN" altLang="en-US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Rectangle 46"/>
          <p:cNvSpPr/>
          <p:nvPr/>
        </p:nvSpPr>
        <p:spPr>
          <a:xfrm>
            <a:off x="1077769" y="3695672"/>
            <a:ext cx="180434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在此处添加详细文本描述，建议与标题相关并符合整体语言</a:t>
            </a:r>
            <a:endParaRPr lang="zh-CN" altLang="en-US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3"/>
          <p:cNvSpPr txBox="1"/>
          <p:nvPr/>
        </p:nvSpPr>
        <p:spPr>
          <a:xfrm>
            <a:off x="4107212" y="2890384"/>
            <a:ext cx="1066318" cy="4181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8716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62"/>
          <p:cNvGrpSpPr/>
          <p:nvPr/>
        </p:nvGrpSpPr>
        <p:grpSpPr>
          <a:xfrm rot="2871305">
            <a:off x="2927043" y="1229640"/>
            <a:ext cx="3577499" cy="2822506"/>
            <a:chOff x="4184836" y="1447800"/>
            <a:chExt cx="4970644" cy="3921642"/>
          </a:xfrm>
        </p:grpSpPr>
        <p:sp>
          <p:nvSpPr>
            <p:cNvPr id="7" name="Rectangle 21"/>
            <p:cNvSpPr/>
            <p:nvPr/>
          </p:nvSpPr>
          <p:spPr>
            <a:xfrm>
              <a:off x="5213550" y="4455042"/>
              <a:ext cx="914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1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</a:t>
              </a:r>
            </a:p>
          </p:txBody>
        </p:sp>
        <p:sp>
          <p:nvSpPr>
            <p:cNvPr id="8" name="淘宝网chenying0907出品 26"/>
            <p:cNvSpPr/>
            <p:nvPr/>
          </p:nvSpPr>
          <p:spPr>
            <a:xfrm flipH="1">
              <a:off x="6242264" y="4455042"/>
              <a:ext cx="914400" cy="914400"/>
            </a:xfrm>
            <a:custGeom>
              <a:avLst/>
              <a:gdLst>
                <a:gd name="connsiteX0" fmla="*/ 0 w 914400"/>
                <a:gd name="connsiteY0" fmla="*/ 0 h 914400"/>
                <a:gd name="connsiteX1" fmla="*/ 457200 w 914400"/>
                <a:gd name="connsiteY1" fmla="*/ 0 h 914400"/>
                <a:gd name="connsiteX2" fmla="*/ 914400 w 914400"/>
                <a:gd name="connsiteY2" fmla="*/ 0 h 914400"/>
                <a:gd name="connsiteX3" fmla="*/ 914400 w 914400"/>
                <a:gd name="connsiteY3" fmla="*/ 457200 h 914400"/>
                <a:gd name="connsiteX4" fmla="*/ 914400 w 914400"/>
                <a:gd name="connsiteY4" fmla="*/ 914400 h 914400"/>
                <a:gd name="connsiteX5" fmla="*/ 457200 w 914400"/>
                <a:gd name="connsiteY5" fmla="*/ 914400 h 914400"/>
                <a:gd name="connsiteX6" fmla="*/ 0 w 914400"/>
                <a:gd name="connsiteY6" fmla="*/ 4572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" h="914400">
                  <a:moveTo>
                    <a:pt x="0" y="0"/>
                  </a:moveTo>
                  <a:lnTo>
                    <a:pt x="457200" y="0"/>
                  </a:lnTo>
                  <a:lnTo>
                    <a:pt x="914400" y="0"/>
                  </a:lnTo>
                  <a:lnTo>
                    <a:pt x="914400" y="457200"/>
                  </a:lnTo>
                  <a:lnTo>
                    <a:pt x="914400" y="914400"/>
                  </a:lnTo>
                  <a:lnTo>
                    <a:pt x="457200" y="914400"/>
                  </a:lnTo>
                  <a:cubicBezTo>
                    <a:pt x="204695" y="914400"/>
                    <a:pt x="0" y="709705"/>
                    <a:pt x="0" y="45720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1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</a:t>
              </a:r>
            </a:p>
          </p:txBody>
        </p:sp>
        <p:sp>
          <p:nvSpPr>
            <p:cNvPr id="9" name="淘宝网chenying0907出品 32"/>
            <p:cNvSpPr/>
            <p:nvPr/>
          </p:nvSpPr>
          <p:spPr>
            <a:xfrm>
              <a:off x="4184836" y="4455042"/>
              <a:ext cx="914400" cy="914400"/>
            </a:xfrm>
            <a:custGeom>
              <a:avLst/>
              <a:gdLst>
                <a:gd name="connsiteX0" fmla="*/ 152403 w 914400"/>
                <a:gd name="connsiteY0" fmla="*/ 0 h 914400"/>
                <a:gd name="connsiteX1" fmla="*/ 457200 w 914400"/>
                <a:gd name="connsiteY1" fmla="*/ 0 h 914400"/>
                <a:gd name="connsiteX2" fmla="*/ 761997 w 914400"/>
                <a:gd name="connsiteY2" fmla="*/ 0 h 914400"/>
                <a:gd name="connsiteX3" fmla="*/ 914400 w 914400"/>
                <a:gd name="connsiteY3" fmla="*/ 0 h 914400"/>
                <a:gd name="connsiteX4" fmla="*/ 914400 w 914400"/>
                <a:gd name="connsiteY4" fmla="*/ 152403 h 914400"/>
                <a:gd name="connsiteX5" fmla="*/ 914400 w 914400"/>
                <a:gd name="connsiteY5" fmla="*/ 761997 h 914400"/>
                <a:gd name="connsiteX6" fmla="*/ 914400 w 914400"/>
                <a:gd name="connsiteY6" fmla="*/ 914400 h 914400"/>
                <a:gd name="connsiteX7" fmla="*/ 761997 w 914400"/>
                <a:gd name="connsiteY7" fmla="*/ 914400 h 914400"/>
                <a:gd name="connsiteX8" fmla="*/ 457200 w 914400"/>
                <a:gd name="connsiteY8" fmla="*/ 914400 h 914400"/>
                <a:gd name="connsiteX9" fmla="*/ 152403 w 914400"/>
                <a:gd name="connsiteY9" fmla="*/ 914400 h 914400"/>
                <a:gd name="connsiteX10" fmla="*/ 0 w 914400"/>
                <a:gd name="connsiteY10" fmla="*/ 761997 h 914400"/>
                <a:gd name="connsiteX11" fmla="*/ 0 w 914400"/>
                <a:gd name="connsiteY11" fmla="*/ 152403 h 914400"/>
                <a:gd name="connsiteX12" fmla="*/ 152403 w 914400"/>
                <a:gd name="connsiteY12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14400" h="914400">
                  <a:moveTo>
                    <a:pt x="152403" y="0"/>
                  </a:moveTo>
                  <a:lnTo>
                    <a:pt x="457200" y="0"/>
                  </a:lnTo>
                  <a:lnTo>
                    <a:pt x="761997" y="0"/>
                  </a:lnTo>
                  <a:lnTo>
                    <a:pt x="914400" y="0"/>
                  </a:lnTo>
                  <a:lnTo>
                    <a:pt x="914400" y="152403"/>
                  </a:lnTo>
                  <a:lnTo>
                    <a:pt x="914400" y="761997"/>
                  </a:lnTo>
                  <a:lnTo>
                    <a:pt x="914400" y="914400"/>
                  </a:lnTo>
                  <a:lnTo>
                    <a:pt x="761997" y="914400"/>
                  </a:lnTo>
                  <a:lnTo>
                    <a:pt x="457200" y="914400"/>
                  </a:lnTo>
                  <a:lnTo>
                    <a:pt x="152403" y="914400"/>
                  </a:lnTo>
                  <a:cubicBezTo>
                    <a:pt x="68233" y="914400"/>
                    <a:pt x="0" y="846167"/>
                    <a:pt x="0" y="761997"/>
                  </a:cubicBezTo>
                  <a:lnTo>
                    <a:pt x="0" y="152403"/>
                  </a:lnTo>
                  <a:cubicBezTo>
                    <a:pt x="0" y="68233"/>
                    <a:pt x="68233" y="0"/>
                    <a:pt x="152403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1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</a:t>
              </a:r>
            </a:p>
          </p:txBody>
        </p:sp>
        <p:sp>
          <p:nvSpPr>
            <p:cNvPr id="10" name="淘宝网chenying0907出品 33"/>
            <p:cNvSpPr/>
            <p:nvPr/>
          </p:nvSpPr>
          <p:spPr>
            <a:xfrm rot="16200000" flipH="1" flipV="1">
              <a:off x="6242264" y="3446720"/>
              <a:ext cx="914400" cy="914400"/>
            </a:xfrm>
            <a:custGeom>
              <a:avLst/>
              <a:gdLst>
                <a:gd name="connsiteX0" fmla="*/ 0 w 914400"/>
                <a:gd name="connsiteY0" fmla="*/ 0 h 914400"/>
                <a:gd name="connsiteX1" fmla="*/ 457200 w 914400"/>
                <a:gd name="connsiteY1" fmla="*/ 0 h 914400"/>
                <a:gd name="connsiteX2" fmla="*/ 914400 w 914400"/>
                <a:gd name="connsiteY2" fmla="*/ 0 h 914400"/>
                <a:gd name="connsiteX3" fmla="*/ 914400 w 914400"/>
                <a:gd name="connsiteY3" fmla="*/ 457200 h 914400"/>
                <a:gd name="connsiteX4" fmla="*/ 914400 w 914400"/>
                <a:gd name="connsiteY4" fmla="*/ 914400 h 914400"/>
                <a:gd name="connsiteX5" fmla="*/ 457200 w 914400"/>
                <a:gd name="connsiteY5" fmla="*/ 914400 h 914400"/>
                <a:gd name="connsiteX6" fmla="*/ 0 w 914400"/>
                <a:gd name="connsiteY6" fmla="*/ 4572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" h="914400">
                  <a:moveTo>
                    <a:pt x="0" y="0"/>
                  </a:moveTo>
                  <a:lnTo>
                    <a:pt x="457200" y="0"/>
                  </a:lnTo>
                  <a:lnTo>
                    <a:pt x="914400" y="0"/>
                  </a:lnTo>
                  <a:lnTo>
                    <a:pt x="914400" y="457200"/>
                  </a:lnTo>
                  <a:lnTo>
                    <a:pt x="914400" y="914400"/>
                  </a:lnTo>
                  <a:lnTo>
                    <a:pt x="457200" y="914400"/>
                  </a:lnTo>
                  <a:cubicBezTo>
                    <a:pt x="204695" y="914400"/>
                    <a:pt x="0" y="709705"/>
                    <a:pt x="0" y="4572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1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</a:t>
              </a:r>
            </a:p>
          </p:txBody>
        </p:sp>
        <p:sp>
          <p:nvSpPr>
            <p:cNvPr id="11" name="淘宝网chenying0907出品 34"/>
            <p:cNvSpPr/>
            <p:nvPr/>
          </p:nvSpPr>
          <p:spPr>
            <a:xfrm rot="16200000">
              <a:off x="8241080" y="3446721"/>
              <a:ext cx="914400" cy="914400"/>
            </a:xfrm>
            <a:custGeom>
              <a:avLst/>
              <a:gdLst>
                <a:gd name="connsiteX0" fmla="*/ 0 w 914400"/>
                <a:gd name="connsiteY0" fmla="*/ 0 h 914400"/>
                <a:gd name="connsiteX1" fmla="*/ 457200 w 914400"/>
                <a:gd name="connsiteY1" fmla="*/ 0 h 914400"/>
                <a:gd name="connsiteX2" fmla="*/ 914400 w 914400"/>
                <a:gd name="connsiteY2" fmla="*/ 0 h 914400"/>
                <a:gd name="connsiteX3" fmla="*/ 914400 w 914400"/>
                <a:gd name="connsiteY3" fmla="*/ 457200 h 914400"/>
                <a:gd name="connsiteX4" fmla="*/ 914400 w 914400"/>
                <a:gd name="connsiteY4" fmla="*/ 914400 h 914400"/>
                <a:gd name="connsiteX5" fmla="*/ 457200 w 914400"/>
                <a:gd name="connsiteY5" fmla="*/ 914400 h 914400"/>
                <a:gd name="connsiteX6" fmla="*/ 0 w 914400"/>
                <a:gd name="connsiteY6" fmla="*/ 4572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" h="914400">
                  <a:moveTo>
                    <a:pt x="0" y="0"/>
                  </a:moveTo>
                  <a:lnTo>
                    <a:pt x="457200" y="0"/>
                  </a:lnTo>
                  <a:lnTo>
                    <a:pt x="914400" y="0"/>
                  </a:lnTo>
                  <a:lnTo>
                    <a:pt x="914400" y="457200"/>
                  </a:lnTo>
                  <a:lnTo>
                    <a:pt x="914400" y="914400"/>
                  </a:lnTo>
                  <a:lnTo>
                    <a:pt x="457200" y="914400"/>
                  </a:lnTo>
                  <a:cubicBezTo>
                    <a:pt x="204695" y="914400"/>
                    <a:pt x="0" y="709705"/>
                    <a:pt x="0" y="45720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1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</a:t>
              </a:r>
            </a:p>
          </p:txBody>
        </p:sp>
        <p:sp>
          <p:nvSpPr>
            <p:cNvPr id="12" name="淘宝网chenying0907出品 36"/>
            <p:cNvSpPr/>
            <p:nvPr/>
          </p:nvSpPr>
          <p:spPr>
            <a:xfrm rot="5400000">
              <a:off x="8241080" y="1447800"/>
              <a:ext cx="914400" cy="914400"/>
            </a:xfrm>
            <a:custGeom>
              <a:avLst/>
              <a:gdLst>
                <a:gd name="connsiteX0" fmla="*/ 152403 w 914400"/>
                <a:gd name="connsiteY0" fmla="*/ 0 h 914400"/>
                <a:gd name="connsiteX1" fmla="*/ 457200 w 914400"/>
                <a:gd name="connsiteY1" fmla="*/ 0 h 914400"/>
                <a:gd name="connsiteX2" fmla="*/ 761997 w 914400"/>
                <a:gd name="connsiteY2" fmla="*/ 0 h 914400"/>
                <a:gd name="connsiteX3" fmla="*/ 914400 w 914400"/>
                <a:gd name="connsiteY3" fmla="*/ 0 h 914400"/>
                <a:gd name="connsiteX4" fmla="*/ 914400 w 914400"/>
                <a:gd name="connsiteY4" fmla="*/ 152403 h 914400"/>
                <a:gd name="connsiteX5" fmla="*/ 914400 w 914400"/>
                <a:gd name="connsiteY5" fmla="*/ 761997 h 914400"/>
                <a:gd name="connsiteX6" fmla="*/ 914400 w 914400"/>
                <a:gd name="connsiteY6" fmla="*/ 914400 h 914400"/>
                <a:gd name="connsiteX7" fmla="*/ 761997 w 914400"/>
                <a:gd name="connsiteY7" fmla="*/ 914400 h 914400"/>
                <a:gd name="connsiteX8" fmla="*/ 457200 w 914400"/>
                <a:gd name="connsiteY8" fmla="*/ 914400 h 914400"/>
                <a:gd name="connsiteX9" fmla="*/ 152403 w 914400"/>
                <a:gd name="connsiteY9" fmla="*/ 914400 h 914400"/>
                <a:gd name="connsiteX10" fmla="*/ 0 w 914400"/>
                <a:gd name="connsiteY10" fmla="*/ 761997 h 914400"/>
                <a:gd name="connsiteX11" fmla="*/ 0 w 914400"/>
                <a:gd name="connsiteY11" fmla="*/ 152403 h 914400"/>
                <a:gd name="connsiteX12" fmla="*/ 152403 w 914400"/>
                <a:gd name="connsiteY12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14400" h="914400">
                  <a:moveTo>
                    <a:pt x="152403" y="0"/>
                  </a:moveTo>
                  <a:lnTo>
                    <a:pt x="457200" y="0"/>
                  </a:lnTo>
                  <a:lnTo>
                    <a:pt x="761997" y="0"/>
                  </a:lnTo>
                  <a:lnTo>
                    <a:pt x="914400" y="0"/>
                  </a:lnTo>
                  <a:lnTo>
                    <a:pt x="914400" y="152403"/>
                  </a:lnTo>
                  <a:lnTo>
                    <a:pt x="914400" y="761997"/>
                  </a:lnTo>
                  <a:lnTo>
                    <a:pt x="914400" y="914400"/>
                  </a:lnTo>
                  <a:lnTo>
                    <a:pt x="761997" y="914400"/>
                  </a:lnTo>
                  <a:lnTo>
                    <a:pt x="457200" y="914400"/>
                  </a:lnTo>
                  <a:lnTo>
                    <a:pt x="152403" y="914400"/>
                  </a:lnTo>
                  <a:cubicBezTo>
                    <a:pt x="68233" y="914400"/>
                    <a:pt x="0" y="846167"/>
                    <a:pt x="0" y="761997"/>
                  </a:cubicBezTo>
                  <a:lnTo>
                    <a:pt x="0" y="152403"/>
                  </a:lnTo>
                  <a:cubicBezTo>
                    <a:pt x="0" y="68233"/>
                    <a:pt x="68233" y="0"/>
                    <a:pt x="1524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1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</a:t>
              </a:r>
            </a:p>
          </p:txBody>
        </p:sp>
        <p:sp>
          <p:nvSpPr>
            <p:cNvPr id="13" name="Rectangle 37"/>
            <p:cNvSpPr/>
            <p:nvPr/>
          </p:nvSpPr>
          <p:spPr>
            <a:xfrm>
              <a:off x="8241080" y="2447260"/>
              <a:ext cx="914400" cy="914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1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</a:t>
              </a:r>
            </a:p>
          </p:txBody>
        </p:sp>
        <p:sp>
          <p:nvSpPr>
            <p:cNvPr id="14" name="Rectangle 39"/>
            <p:cNvSpPr/>
            <p:nvPr/>
          </p:nvSpPr>
          <p:spPr>
            <a:xfrm>
              <a:off x="7241672" y="3446721"/>
              <a:ext cx="914400" cy="9144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1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</a:t>
              </a:r>
            </a:p>
          </p:txBody>
        </p:sp>
      </p:grpSp>
      <p:sp>
        <p:nvSpPr>
          <p:cNvPr id="15" name="Rectangle 63"/>
          <p:cNvSpPr/>
          <p:nvPr/>
        </p:nvSpPr>
        <p:spPr>
          <a:xfrm>
            <a:off x="457200" y="1428750"/>
            <a:ext cx="167294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</a:t>
            </a:r>
            <a:endParaRPr lang="zh-CN" altLang="en-US" sz="1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64"/>
          <p:cNvSpPr/>
          <p:nvPr/>
        </p:nvSpPr>
        <p:spPr>
          <a:xfrm>
            <a:off x="457200" y="2180972"/>
            <a:ext cx="167294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</a:t>
            </a:r>
            <a:endParaRPr lang="zh-CN" altLang="en-US" sz="1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65"/>
          <p:cNvSpPr/>
          <p:nvPr/>
        </p:nvSpPr>
        <p:spPr>
          <a:xfrm>
            <a:off x="457200" y="2933194"/>
            <a:ext cx="167294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</a:t>
            </a:r>
            <a:endParaRPr lang="zh-CN" altLang="en-US" sz="1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66"/>
          <p:cNvSpPr/>
          <p:nvPr/>
        </p:nvSpPr>
        <p:spPr>
          <a:xfrm>
            <a:off x="457199" y="3685416"/>
            <a:ext cx="167294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</a:t>
            </a:r>
            <a:endParaRPr lang="zh-CN" altLang="en-US" sz="1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67"/>
          <p:cNvSpPr/>
          <p:nvPr/>
        </p:nvSpPr>
        <p:spPr>
          <a:xfrm>
            <a:off x="5895726" y="1428750"/>
            <a:ext cx="2791075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在此处添加详细文本描述，建议与标题相关并符合整体语言风格，语言描述尽量简洁生动。尽量将每页版面的文字数控制在</a:t>
            </a:r>
            <a:r>
              <a:rPr lang="en-US" altLang="zh-CN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200</a:t>
            </a: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字以内。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 </a:t>
            </a:r>
            <a:endParaRPr lang="zh-CN" altLang="en-US" sz="1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淘宝网chenying0907出品 68"/>
          <p:cNvSpPr/>
          <p:nvPr/>
        </p:nvSpPr>
        <p:spPr>
          <a:xfrm>
            <a:off x="7606892" y="3851244"/>
            <a:ext cx="97971" cy="168389"/>
          </a:xfrm>
          <a:custGeom>
            <a:avLst/>
            <a:gdLst/>
            <a:ahLst/>
            <a:cxnLst/>
            <a:rect l="l" t="t" r="r" b="b"/>
            <a:pathLst>
              <a:path w="130628" h="224518">
                <a:moveTo>
                  <a:pt x="24492" y="61233"/>
                </a:moveTo>
                <a:lnTo>
                  <a:pt x="106135" y="61233"/>
                </a:lnTo>
                <a:cubicBezTo>
                  <a:pt x="112939" y="61233"/>
                  <a:pt x="118722" y="63614"/>
                  <a:pt x="123484" y="68376"/>
                </a:cubicBezTo>
                <a:cubicBezTo>
                  <a:pt x="128247" y="73139"/>
                  <a:pt x="130628" y="78922"/>
                  <a:pt x="130628" y="85725"/>
                </a:cubicBezTo>
                <a:lnTo>
                  <a:pt x="130628" y="138793"/>
                </a:lnTo>
                <a:cubicBezTo>
                  <a:pt x="130628" y="142195"/>
                  <a:pt x="129438" y="145087"/>
                  <a:pt x="127056" y="147468"/>
                </a:cubicBezTo>
                <a:cubicBezTo>
                  <a:pt x="124675" y="149849"/>
                  <a:pt x="121784" y="151040"/>
                  <a:pt x="118382" y="151040"/>
                </a:cubicBezTo>
                <a:cubicBezTo>
                  <a:pt x="114980" y="151040"/>
                  <a:pt x="112088" y="149849"/>
                  <a:pt x="109707" y="147468"/>
                </a:cubicBezTo>
                <a:cubicBezTo>
                  <a:pt x="107326" y="145087"/>
                  <a:pt x="106135" y="142195"/>
                  <a:pt x="106135" y="138793"/>
                </a:cubicBezTo>
                <a:lnTo>
                  <a:pt x="106135" y="93890"/>
                </a:lnTo>
                <a:lnTo>
                  <a:pt x="97971" y="93890"/>
                </a:lnTo>
                <a:lnTo>
                  <a:pt x="97971" y="210231"/>
                </a:lnTo>
                <a:cubicBezTo>
                  <a:pt x="97971" y="214143"/>
                  <a:pt x="96568" y="217502"/>
                  <a:pt x="93761" y="220309"/>
                </a:cubicBezTo>
                <a:cubicBezTo>
                  <a:pt x="90955" y="223115"/>
                  <a:pt x="87596" y="224518"/>
                  <a:pt x="83684" y="224518"/>
                </a:cubicBezTo>
                <a:cubicBezTo>
                  <a:pt x="79772" y="224518"/>
                  <a:pt x="76412" y="223115"/>
                  <a:pt x="73606" y="220309"/>
                </a:cubicBezTo>
                <a:cubicBezTo>
                  <a:pt x="70799" y="217502"/>
                  <a:pt x="69396" y="214143"/>
                  <a:pt x="69396" y="210231"/>
                </a:cubicBezTo>
                <a:lnTo>
                  <a:pt x="69396" y="151040"/>
                </a:lnTo>
                <a:lnTo>
                  <a:pt x="61232" y="151040"/>
                </a:lnTo>
                <a:lnTo>
                  <a:pt x="61232" y="210231"/>
                </a:lnTo>
                <a:cubicBezTo>
                  <a:pt x="61232" y="214143"/>
                  <a:pt x="59829" y="217502"/>
                  <a:pt x="57022" y="220309"/>
                </a:cubicBezTo>
                <a:cubicBezTo>
                  <a:pt x="54216" y="223115"/>
                  <a:pt x="50856" y="224518"/>
                  <a:pt x="46944" y="224518"/>
                </a:cubicBezTo>
                <a:cubicBezTo>
                  <a:pt x="43032" y="224518"/>
                  <a:pt x="39673" y="223115"/>
                  <a:pt x="36866" y="220309"/>
                </a:cubicBezTo>
                <a:cubicBezTo>
                  <a:pt x="34060" y="217502"/>
                  <a:pt x="32657" y="214143"/>
                  <a:pt x="32657" y="210231"/>
                </a:cubicBezTo>
                <a:lnTo>
                  <a:pt x="32657" y="93890"/>
                </a:lnTo>
                <a:lnTo>
                  <a:pt x="24492" y="93890"/>
                </a:lnTo>
                <a:lnTo>
                  <a:pt x="24492" y="138793"/>
                </a:lnTo>
                <a:cubicBezTo>
                  <a:pt x="24492" y="142195"/>
                  <a:pt x="23302" y="145087"/>
                  <a:pt x="20921" y="147468"/>
                </a:cubicBezTo>
                <a:cubicBezTo>
                  <a:pt x="18539" y="149849"/>
                  <a:pt x="15648" y="151040"/>
                  <a:pt x="12246" y="151040"/>
                </a:cubicBezTo>
                <a:cubicBezTo>
                  <a:pt x="8844" y="151040"/>
                  <a:pt x="5953" y="149849"/>
                  <a:pt x="3572" y="147468"/>
                </a:cubicBezTo>
                <a:cubicBezTo>
                  <a:pt x="1190" y="145087"/>
                  <a:pt x="0" y="142195"/>
                  <a:pt x="0" y="138793"/>
                </a:cubicBezTo>
                <a:lnTo>
                  <a:pt x="0" y="85725"/>
                </a:lnTo>
                <a:cubicBezTo>
                  <a:pt x="0" y="78922"/>
                  <a:pt x="2381" y="73139"/>
                  <a:pt x="7143" y="68376"/>
                </a:cubicBezTo>
                <a:cubicBezTo>
                  <a:pt x="11906" y="63614"/>
                  <a:pt x="17689" y="61233"/>
                  <a:pt x="24492" y="61233"/>
                </a:cubicBezTo>
                <a:close/>
                <a:moveTo>
                  <a:pt x="65314" y="0"/>
                </a:moveTo>
                <a:cubicBezTo>
                  <a:pt x="73223" y="0"/>
                  <a:pt x="79963" y="2786"/>
                  <a:pt x="85533" y="8356"/>
                </a:cubicBezTo>
                <a:cubicBezTo>
                  <a:pt x="91104" y="13926"/>
                  <a:pt x="93889" y="20666"/>
                  <a:pt x="93889" y="28575"/>
                </a:cubicBezTo>
                <a:cubicBezTo>
                  <a:pt x="93889" y="36485"/>
                  <a:pt x="91104" y="43224"/>
                  <a:pt x="85533" y="48795"/>
                </a:cubicBezTo>
                <a:cubicBezTo>
                  <a:pt x="79963" y="54365"/>
                  <a:pt x="73223" y="57150"/>
                  <a:pt x="65314" y="57150"/>
                </a:cubicBezTo>
                <a:cubicBezTo>
                  <a:pt x="57405" y="57150"/>
                  <a:pt x="50665" y="54365"/>
                  <a:pt x="45095" y="48795"/>
                </a:cubicBezTo>
                <a:cubicBezTo>
                  <a:pt x="39524" y="43224"/>
                  <a:pt x="36739" y="36485"/>
                  <a:pt x="36739" y="28575"/>
                </a:cubicBezTo>
                <a:cubicBezTo>
                  <a:pt x="36739" y="20666"/>
                  <a:pt x="39524" y="13926"/>
                  <a:pt x="45095" y="8356"/>
                </a:cubicBezTo>
                <a:cubicBezTo>
                  <a:pt x="50665" y="2786"/>
                  <a:pt x="57405" y="0"/>
                  <a:pt x="6531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淘宝网chenying0907出品 69"/>
          <p:cNvSpPr/>
          <p:nvPr/>
        </p:nvSpPr>
        <p:spPr>
          <a:xfrm>
            <a:off x="7594645" y="4116397"/>
            <a:ext cx="122465" cy="168389"/>
          </a:xfrm>
          <a:custGeom>
            <a:avLst/>
            <a:gdLst/>
            <a:ahLst/>
            <a:cxnLst/>
            <a:rect l="l" t="t" r="r" b="b"/>
            <a:pathLst>
              <a:path w="163286" h="224518">
                <a:moveTo>
                  <a:pt x="57150" y="61233"/>
                </a:moveTo>
                <a:lnTo>
                  <a:pt x="106136" y="61233"/>
                </a:lnTo>
                <a:cubicBezTo>
                  <a:pt x="114896" y="61233"/>
                  <a:pt x="122379" y="65782"/>
                  <a:pt x="128588" y="74882"/>
                </a:cubicBezTo>
                <a:lnTo>
                  <a:pt x="161245" y="123868"/>
                </a:lnTo>
                <a:cubicBezTo>
                  <a:pt x="162606" y="125909"/>
                  <a:pt x="163286" y="128163"/>
                  <a:pt x="163286" y="130629"/>
                </a:cubicBezTo>
                <a:cubicBezTo>
                  <a:pt x="163286" y="134031"/>
                  <a:pt x="162095" y="136922"/>
                  <a:pt x="159714" y="139304"/>
                </a:cubicBezTo>
                <a:cubicBezTo>
                  <a:pt x="157333" y="141685"/>
                  <a:pt x="154441" y="142875"/>
                  <a:pt x="151040" y="142875"/>
                </a:cubicBezTo>
                <a:cubicBezTo>
                  <a:pt x="146702" y="142875"/>
                  <a:pt x="143300" y="141047"/>
                  <a:pt x="140834" y="137390"/>
                </a:cubicBezTo>
                <a:lnTo>
                  <a:pt x="111876" y="93890"/>
                </a:lnTo>
                <a:lnTo>
                  <a:pt x="106136" y="93890"/>
                </a:lnTo>
                <a:lnTo>
                  <a:pt x="106136" y="110729"/>
                </a:lnTo>
                <a:lnTo>
                  <a:pt x="137645" y="163159"/>
                </a:lnTo>
                <a:cubicBezTo>
                  <a:pt x="138410" y="164434"/>
                  <a:pt x="138793" y="165837"/>
                  <a:pt x="138793" y="167368"/>
                </a:cubicBezTo>
                <a:cubicBezTo>
                  <a:pt x="138793" y="169579"/>
                  <a:pt x="137985" y="171493"/>
                  <a:pt x="136369" y="173109"/>
                </a:cubicBezTo>
                <a:cubicBezTo>
                  <a:pt x="134753" y="174725"/>
                  <a:pt x="132840" y="175533"/>
                  <a:pt x="130629" y="175533"/>
                </a:cubicBezTo>
                <a:lnTo>
                  <a:pt x="106136" y="175533"/>
                </a:lnTo>
                <a:lnTo>
                  <a:pt x="106136" y="210231"/>
                </a:lnTo>
                <a:cubicBezTo>
                  <a:pt x="106136" y="214143"/>
                  <a:pt x="104733" y="217502"/>
                  <a:pt x="101926" y="220309"/>
                </a:cubicBezTo>
                <a:cubicBezTo>
                  <a:pt x="99120" y="223115"/>
                  <a:pt x="95761" y="224518"/>
                  <a:pt x="91848" y="224518"/>
                </a:cubicBezTo>
                <a:lnTo>
                  <a:pt x="71438" y="224518"/>
                </a:lnTo>
                <a:cubicBezTo>
                  <a:pt x="67526" y="224518"/>
                  <a:pt x="64166" y="223115"/>
                  <a:pt x="61360" y="220309"/>
                </a:cubicBezTo>
                <a:cubicBezTo>
                  <a:pt x="58553" y="217502"/>
                  <a:pt x="57150" y="214143"/>
                  <a:pt x="57150" y="210231"/>
                </a:cubicBezTo>
                <a:lnTo>
                  <a:pt x="57150" y="175533"/>
                </a:lnTo>
                <a:lnTo>
                  <a:pt x="32657" y="175533"/>
                </a:lnTo>
                <a:cubicBezTo>
                  <a:pt x="30446" y="175533"/>
                  <a:pt x="28533" y="174725"/>
                  <a:pt x="26917" y="173109"/>
                </a:cubicBezTo>
                <a:cubicBezTo>
                  <a:pt x="25301" y="171493"/>
                  <a:pt x="24493" y="169579"/>
                  <a:pt x="24493" y="167368"/>
                </a:cubicBezTo>
                <a:cubicBezTo>
                  <a:pt x="24493" y="165837"/>
                  <a:pt x="24876" y="164434"/>
                  <a:pt x="25641" y="163159"/>
                </a:cubicBezTo>
                <a:lnTo>
                  <a:pt x="57150" y="110729"/>
                </a:lnTo>
                <a:lnTo>
                  <a:pt x="57150" y="93890"/>
                </a:lnTo>
                <a:lnTo>
                  <a:pt x="51410" y="93890"/>
                </a:lnTo>
                <a:lnTo>
                  <a:pt x="22452" y="137390"/>
                </a:lnTo>
                <a:cubicBezTo>
                  <a:pt x="19986" y="141047"/>
                  <a:pt x="16584" y="142875"/>
                  <a:pt x="12247" y="142875"/>
                </a:cubicBezTo>
                <a:cubicBezTo>
                  <a:pt x="8845" y="142875"/>
                  <a:pt x="5953" y="141685"/>
                  <a:pt x="3572" y="139304"/>
                </a:cubicBezTo>
                <a:cubicBezTo>
                  <a:pt x="1191" y="136922"/>
                  <a:pt x="0" y="134031"/>
                  <a:pt x="0" y="130629"/>
                </a:cubicBezTo>
                <a:cubicBezTo>
                  <a:pt x="0" y="128163"/>
                  <a:pt x="681" y="125909"/>
                  <a:pt x="2041" y="123868"/>
                </a:cubicBezTo>
                <a:lnTo>
                  <a:pt x="34698" y="74882"/>
                </a:lnTo>
                <a:cubicBezTo>
                  <a:pt x="40907" y="65782"/>
                  <a:pt x="48391" y="61233"/>
                  <a:pt x="57150" y="61233"/>
                </a:cubicBezTo>
                <a:close/>
                <a:moveTo>
                  <a:pt x="81643" y="0"/>
                </a:moveTo>
                <a:cubicBezTo>
                  <a:pt x="89552" y="0"/>
                  <a:pt x="96292" y="2786"/>
                  <a:pt x="101862" y="8356"/>
                </a:cubicBezTo>
                <a:cubicBezTo>
                  <a:pt x="107433" y="13926"/>
                  <a:pt x="110218" y="20666"/>
                  <a:pt x="110218" y="28575"/>
                </a:cubicBezTo>
                <a:cubicBezTo>
                  <a:pt x="110218" y="36485"/>
                  <a:pt x="107433" y="43224"/>
                  <a:pt x="101862" y="48795"/>
                </a:cubicBezTo>
                <a:cubicBezTo>
                  <a:pt x="96292" y="54365"/>
                  <a:pt x="89552" y="57150"/>
                  <a:pt x="81643" y="57150"/>
                </a:cubicBezTo>
                <a:cubicBezTo>
                  <a:pt x="73734" y="57150"/>
                  <a:pt x="66994" y="54365"/>
                  <a:pt x="61424" y="48795"/>
                </a:cubicBezTo>
                <a:cubicBezTo>
                  <a:pt x="55853" y="43224"/>
                  <a:pt x="53068" y="36485"/>
                  <a:pt x="53068" y="28575"/>
                </a:cubicBezTo>
                <a:cubicBezTo>
                  <a:pt x="53068" y="20666"/>
                  <a:pt x="55853" y="13926"/>
                  <a:pt x="61424" y="8356"/>
                </a:cubicBezTo>
                <a:cubicBezTo>
                  <a:pt x="66994" y="2786"/>
                  <a:pt x="73734" y="0"/>
                  <a:pt x="8164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AU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70"/>
          <p:cNvSpPr txBox="1"/>
          <p:nvPr/>
        </p:nvSpPr>
        <p:spPr>
          <a:xfrm>
            <a:off x="7749744" y="3758373"/>
            <a:ext cx="1085554" cy="2959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55% </a:t>
            </a:r>
            <a:r>
              <a:rPr lang="en-US" sz="10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|</a:t>
            </a:r>
            <a:r>
              <a:rPr lang="zh-CN" altLang="en-US" sz="10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10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sz="1000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3" name="TextBox 71"/>
          <p:cNvSpPr txBox="1"/>
          <p:nvPr/>
        </p:nvSpPr>
        <p:spPr>
          <a:xfrm>
            <a:off x="7749744" y="4025894"/>
            <a:ext cx="1085554" cy="2959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45% </a:t>
            </a:r>
            <a:r>
              <a:rPr 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|</a:t>
            </a:r>
            <a:r>
              <a:rPr lang="zh-CN" altLang="en-US" sz="1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1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sz="1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052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7"/>
          <p:cNvSpPr/>
          <p:nvPr/>
        </p:nvSpPr>
        <p:spPr>
          <a:xfrm>
            <a:off x="4718179" y="1671271"/>
            <a:ext cx="1241681" cy="1148916"/>
          </a:xfrm>
          <a:custGeom>
            <a:avLst/>
            <a:gdLst>
              <a:gd name="connsiteX0" fmla="*/ 0 w 1689100"/>
              <a:gd name="connsiteY0" fmla="*/ 844550 h 1689100"/>
              <a:gd name="connsiteX1" fmla="*/ 844550 w 1689100"/>
              <a:gd name="connsiteY1" fmla="*/ 0 h 1689100"/>
              <a:gd name="connsiteX2" fmla="*/ 1689100 w 1689100"/>
              <a:gd name="connsiteY2" fmla="*/ 844550 h 1689100"/>
              <a:gd name="connsiteX3" fmla="*/ 844550 w 1689100"/>
              <a:gd name="connsiteY3" fmla="*/ 1689100 h 1689100"/>
              <a:gd name="connsiteX4" fmla="*/ 0 w 1689100"/>
              <a:gd name="connsiteY4" fmla="*/ 844550 h 1689100"/>
              <a:gd name="connsiteX0" fmla="*/ 0 w 1435100"/>
              <a:gd name="connsiteY0" fmla="*/ 1062633 h 1695414"/>
              <a:gd name="connsiteX1" fmla="*/ 590550 w 1435100"/>
              <a:gd name="connsiteY1" fmla="*/ 2183 h 1695414"/>
              <a:gd name="connsiteX2" fmla="*/ 1435100 w 1435100"/>
              <a:gd name="connsiteY2" fmla="*/ 846733 h 1695414"/>
              <a:gd name="connsiteX3" fmla="*/ 590550 w 1435100"/>
              <a:gd name="connsiteY3" fmla="*/ 1691283 h 1695414"/>
              <a:gd name="connsiteX4" fmla="*/ 0 w 1435100"/>
              <a:gd name="connsiteY4" fmla="*/ 1062633 h 1695414"/>
              <a:gd name="connsiteX0" fmla="*/ 243226 w 1678326"/>
              <a:gd name="connsiteY0" fmla="*/ 1062633 h 1592646"/>
              <a:gd name="connsiteX1" fmla="*/ 833776 w 1678326"/>
              <a:gd name="connsiteY1" fmla="*/ 2183 h 1592646"/>
              <a:gd name="connsiteX2" fmla="*/ 1678326 w 1678326"/>
              <a:gd name="connsiteY2" fmla="*/ 846733 h 1592646"/>
              <a:gd name="connsiteX3" fmla="*/ 97176 w 1678326"/>
              <a:gd name="connsiteY3" fmla="*/ 1589683 h 1592646"/>
              <a:gd name="connsiteX4" fmla="*/ 243226 w 1678326"/>
              <a:gd name="connsiteY4" fmla="*/ 1062633 h 1592646"/>
              <a:gd name="connsiteX0" fmla="*/ 259992 w 1923692"/>
              <a:gd name="connsiteY0" fmla="*/ 1219559 h 1779324"/>
              <a:gd name="connsiteX1" fmla="*/ 850542 w 1923692"/>
              <a:gd name="connsiteY1" fmla="*/ 159109 h 1779324"/>
              <a:gd name="connsiteX2" fmla="*/ 1923692 w 1923692"/>
              <a:gd name="connsiteY2" fmla="*/ 305159 h 1779324"/>
              <a:gd name="connsiteX3" fmla="*/ 113942 w 1923692"/>
              <a:gd name="connsiteY3" fmla="*/ 1746609 h 1779324"/>
              <a:gd name="connsiteX4" fmla="*/ 259992 w 1923692"/>
              <a:gd name="connsiteY4" fmla="*/ 1219559 h 1779324"/>
              <a:gd name="connsiteX0" fmla="*/ 252123 w 1915823"/>
              <a:gd name="connsiteY0" fmla="*/ 1393561 h 1956003"/>
              <a:gd name="connsiteX1" fmla="*/ 575973 w 1915823"/>
              <a:gd name="connsiteY1" fmla="*/ 66411 h 1956003"/>
              <a:gd name="connsiteX2" fmla="*/ 1915823 w 1915823"/>
              <a:gd name="connsiteY2" fmla="*/ 479161 h 1956003"/>
              <a:gd name="connsiteX3" fmla="*/ 106073 w 1915823"/>
              <a:gd name="connsiteY3" fmla="*/ 1920611 h 1956003"/>
              <a:gd name="connsiteX4" fmla="*/ 252123 w 1915823"/>
              <a:gd name="connsiteY4" fmla="*/ 1393561 h 1956003"/>
              <a:gd name="connsiteX0" fmla="*/ 839211 w 1829811"/>
              <a:gd name="connsiteY0" fmla="*/ 876094 h 1890449"/>
              <a:gd name="connsiteX1" fmla="*/ 489961 w 1829811"/>
              <a:gd name="connsiteY1" fmla="*/ 31544 h 1890449"/>
              <a:gd name="connsiteX2" fmla="*/ 1829811 w 1829811"/>
              <a:gd name="connsiteY2" fmla="*/ 444294 h 1890449"/>
              <a:gd name="connsiteX3" fmla="*/ 20061 w 1829811"/>
              <a:gd name="connsiteY3" fmla="*/ 1885744 h 1890449"/>
              <a:gd name="connsiteX4" fmla="*/ 839211 w 1829811"/>
              <a:gd name="connsiteY4" fmla="*/ 876094 h 1890449"/>
              <a:gd name="connsiteX0" fmla="*/ 838738 w 1829338"/>
              <a:gd name="connsiteY0" fmla="*/ 678614 h 1692670"/>
              <a:gd name="connsiteX1" fmla="*/ 337088 w 1829338"/>
              <a:gd name="connsiteY1" fmla="*/ 176964 h 1692670"/>
              <a:gd name="connsiteX2" fmla="*/ 1829338 w 1829338"/>
              <a:gd name="connsiteY2" fmla="*/ 246814 h 1692670"/>
              <a:gd name="connsiteX3" fmla="*/ 19588 w 1829338"/>
              <a:gd name="connsiteY3" fmla="*/ 1688264 h 1692670"/>
              <a:gd name="connsiteX4" fmla="*/ 838738 w 1829338"/>
              <a:gd name="connsiteY4" fmla="*/ 678614 h 169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338" h="1692670">
                <a:moveTo>
                  <a:pt x="838738" y="678614"/>
                </a:moveTo>
                <a:cubicBezTo>
                  <a:pt x="891655" y="426731"/>
                  <a:pt x="171988" y="248931"/>
                  <a:pt x="337088" y="176964"/>
                </a:cubicBezTo>
                <a:cubicBezTo>
                  <a:pt x="502188" y="104997"/>
                  <a:pt x="1829338" y="-219618"/>
                  <a:pt x="1829338" y="246814"/>
                </a:cubicBezTo>
                <a:cubicBezTo>
                  <a:pt x="1829338" y="713246"/>
                  <a:pt x="184688" y="1616297"/>
                  <a:pt x="19588" y="1688264"/>
                </a:cubicBezTo>
                <a:cubicBezTo>
                  <a:pt x="-145512" y="1760231"/>
                  <a:pt x="785821" y="930497"/>
                  <a:pt x="838738" y="67861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7"/>
          <p:cNvSpPr/>
          <p:nvPr/>
        </p:nvSpPr>
        <p:spPr>
          <a:xfrm flipH="1">
            <a:off x="3192577" y="1671271"/>
            <a:ext cx="1241681" cy="1148916"/>
          </a:xfrm>
          <a:custGeom>
            <a:avLst/>
            <a:gdLst>
              <a:gd name="connsiteX0" fmla="*/ 0 w 1689100"/>
              <a:gd name="connsiteY0" fmla="*/ 844550 h 1689100"/>
              <a:gd name="connsiteX1" fmla="*/ 844550 w 1689100"/>
              <a:gd name="connsiteY1" fmla="*/ 0 h 1689100"/>
              <a:gd name="connsiteX2" fmla="*/ 1689100 w 1689100"/>
              <a:gd name="connsiteY2" fmla="*/ 844550 h 1689100"/>
              <a:gd name="connsiteX3" fmla="*/ 844550 w 1689100"/>
              <a:gd name="connsiteY3" fmla="*/ 1689100 h 1689100"/>
              <a:gd name="connsiteX4" fmla="*/ 0 w 1689100"/>
              <a:gd name="connsiteY4" fmla="*/ 844550 h 1689100"/>
              <a:gd name="connsiteX0" fmla="*/ 0 w 1435100"/>
              <a:gd name="connsiteY0" fmla="*/ 1062633 h 1695414"/>
              <a:gd name="connsiteX1" fmla="*/ 590550 w 1435100"/>
              <a:gd name="connsiteY1" fmla="*/ 2183 h 1695414"/>
              <a:gd name="connsiteX2" fmla="*/ 1435100 w 1435100"/>
              <a:gd name="connsiteY2" fmla="*/ 846733 h 1695414"/>
              <a:gd name="connsiteX3" fmla="*/ 590550 w 1435100"/>
              <a:gd name="connsiteY3" fmla="*/ 1691283 h 1695414"/>
              <a:gd name="connsiteX4" fmla="*/ 0 w 1435100"/>
              <a:gd name="connsiteY4" fmla="*/ 1062633 h 1695414"/>
              <a:gd name="connsiteX0" fmla="*/ 243226 w 1678326"/>
              <a:gd name="connsiteY0" fmla="*/ 1062633 h 1592646"/>
              <a:gd name="connsiteX1" fmla="*/ 833776 w 1678326"/>
              <a:gd name="connsiteY1" fmla="*/ 2183 h 1592646"/>
              <a:gd name="connsiteX2" fmla="*/ 1678326 w 1678326"/>
              <a:gd name="connsiteY2" fmla="*/ 846733 h 1592646"/>
              <a:gd name="connsiteX3" fmla="*/ 97176 w 1678326"/>
              <a:gd name="connsiteY3" fmla="*/ 1589683 h 1592646"/>
              <a:gd name="connsiteX4" fmla="*/ 243226 w 1678326"/>
              <a:gd name="connsiteY4" fmla="*/ 1062633 h 1592646"/>
              <a:gd name="connsiteX0" fmla="*/ 259992 w 1923692"/>
              <a:gd name="connsiteY0" fmla="*/ 1219559 h 1779324"/>
              <a:gd name="connsiteX1" fmla="*/ 850542 w 1923692"/>
              <a:gd name="connsiteY1" fmla="*/ 159109 h 1779324"/>
              <a:gd name="connsiteX2" fmla="*/ 1923692 w 1923692"/>
              <a:gd name="connsiteY2" fmla="*/ 305159 h 1779324"/>
              <a:gd name="connsiteX3" fmla="*/ 113942 w 1923692"/>
              <a:gd name="connsiteY3" fmla="*/ 1746609 h 1779324"/>
              <a:gd name="connsiteX4" fmla="*/ 259992 w 1923692"/>
              <a:gd name="connsiteY4" fmla="*/ 1219559 h 1779324"/>
              <a:gd name="connsiteX0" fmla="*/ 252123 w 1915823"/>
              <a:gd name="connsiteY0" fmla="*/ 1393561 h 1956003"/>
              <a:gd name="connsiteX1" fmla="*/ 575973 w 1915823"/>
              <a:gd name="connsiteY1" fmla="*/ 66411 h 1956003"/>
              <a:gd name="connsiteX2" fmla="*/ 1915823 w 1915823"/>
              <a:gd name="connsiteY2" fmla="*/ 479161 h 1956003"/>
              <a:gd name="connsiteX3" fmla="*/ 106073 w 1915823"/>
              <a:gd name="connsiteY3" fmla="*/ 1920611 h 1956003"/>
              <a:gd name="connsiteX4" fmla="*/ 252123 w 1915823"/>
              <a:gd name="connsiteY4" fmla="*/ 1393561 h 1956003"/>
              <a:gd name="connsiteX0" fmla="*/ 839211 w 1829811"/>
              <a:gd name="connsiteY0" fmla="*/ 876094 h 1890449"/>
              <a:gd name="connsiteX1" fmla="*/ 489961 w 1829811"/>
              <a:gd name="connsiteY1" fmla="*/ 31544 h 1890449"/>
              <a:gd name="connsiteX2" fmla="*/ 1829811 w 1829811"/>
              <a:gd name="connsiteY2" fmla="*/ 444294 h 1890449"/>
              <a:gd name="connsiteX3" fmla="*/ 20061 w 1829811"/>
              <a:gd name="connsiteY3" fmla="*/ 1885744 h 1890449"/>
              <a:gd name="connsiteX4" fmla="*/ 839211 w 1829811"/>
              <a:gd name="connsiteY4" fmla="*/ 876094 h 1890449"/>
              <a:gd name="connsiteX0" fmla="*/ 838738 w 1829338"/>
              <a:gd name="connsiteY0" fmla="*/ 678614 h 1692670"/>
              <a:gd name="connsiteX1" fmla="*/ 337088 w 1829338"/>
              <a:gd name="connsiteY1" fmla="*/ 176964 h 1692670"/>
              <a:gd name="connsiteX2" fmla="*/ 1829338 w 1829338"/>
              <a:gd name="connsiteY2" fmla="*/ 246814 h 1692670"/>
              <a:gd name="connsiteX3" fmla="*/ 19588 w 1829338"/>
              <a:gd name="connsiteY3" fmla="*/ 1688264 h 1692670"/>
              <a:gd name="connsiteX4" fmla="*/ 838738 w 1829338"/>
              <a:gd name="connsiteY4" fmla="*/ 678614 h 169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338" h="1692670">
                <a:moveTo>
                  <a:pt x="838738" y="678614"/>
                </a:moveTo>
                <a:cubicBezTo>
                  <a:pt x="891655" y="426731"/>
                  <a:pt x="171988" y="248931"/>
                  <a:pt x="337088" y="176964"/>
                </a:cubicBezTo>
                <a:cubicBezTo>
                  <a:pt x="502188" y="104997"/>
                  <a:pt x="1829338" y="-219618"/>
                  <a:pt x="1829338" y="246814"/>
                </a:cubicBezTo>
                <a:cubicBezTo>
                  <a:pt x="1829338" y="713246"/>
                  <a:pt x="184688" y="1616297"/>
                  <a:pt x="19588" y="1688264"/>
                </a:cubicBezTo>
                <a:cubicBezTo>
                  <a:pt x="-145512" y="1760231"/>
                  <a:pt x="785821" y="930497"/>
                  <a:pt x="838738" y="67861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7"/>
          <p:cNvSpPr/>
          <p:nvPr/>
        </p:nvSpPr>
        <p:spPr>
          <a:xfrm flipV="1">
            <a:off x="4718179" y="3246353"/>
            <a:ext cx="1241681" cy="1148916"/>
          </a:xfrm>
          <a:custGeom>
            <a:avLst/>
            <a:gdLst>
              <a:gd name="connsiteX0" fmla="*/ 0 w 1689100"/>
              <a:gd name="connsiteY0" fmla="*/ 844550 h 1689100"/>
              <a:gd name="connsiteX1" fmla="*/ 844550 w 1689100"/>
              <a:gd name="connsiteY1" fmla="*/ 0 h 1689100"/>
              <a:gd name="connsiteX2" fmla="*/ 1689100 w 1689100"/>
              <a:gd name="connsiteY2" fmla="*/ 844550 h 1689100"/>
              <a:gd name="connsiteX3" fmla="*/ 844550 w 1689100"/>
              <a:gd name="connsiteY3" fmla="*/ 1689100 h 1689100"/>
              <a:gd name="connsiteX4" fmla="*/ 0 w 1689100"/>
              <a:gd name="connsiteY4" fmla="*/ 844550 h 1689100"/>
              <a:gd name="connsiteX0" fmla="*/ 0 w 1435100"/>
              <a:gd name="connsiteY0" fmla="*/ 1062633 h 1695414"/>
              <a:gd name="connsiteX1" fmla="*/ 590550 w 1435100"/>
              <a:gd name="connsiteY1" fmla="*/ 2183 h 1695414"/>
              <a:gd name="connsiteX2" fmla="*/ 1435100 w 1435100"/>
              <a:gd name="connsiteY2" fmla="*/ 846733 h 1695414"/>
              <a:gd name="connsiteX3" fmla="*/ 590550 w 1435100"/>
              <a:gd name="connsiteY3" fmla="*/ 1691283 h 1695414"/>
              <a:gd name="connsiteX4" fmla="*/ 0 w 1435100"/>
              <a:gd name="connsiteY4" fmla="*/ 1062633 h 1695414"/>
              <a:gd name="connsiteX0" fmla="*/ 243226 w 1678326"/>
              <a:gd name="connsiteY0" fmla="*/ 1062633 h 1592646"/>
              <a:gd name="connsiteX1" fmla="*/ 833776 w 1678326"/>
              <a:gd name="connsiteY1" fmla="*/ 2183 h 1592646"/>
              <a:gd name="connsiteX2" fmla="*/ 1678326 w 1678326"/>
              <a:gd name="connsiteY2" fmla="*/ 846733 h 1592646"/>
              <a:gd name="connsiteX3" fmla="*/ 97176 w 1678326"/>
              <a:gd name="connsiteY3" fmla="*/ 1589683 h 1592646"/>
              <a:gd name="connsiteX4" fmla="*/ 243226 w 1678326"/>
              <a:gd name="connsiteY4" fmla="*/ 1062633 h 1592646"/>
              <a:gd name="connsiteX0" fmla="*/ 259992 w 1923692"/>
              <a:gd name="connsiteY0" fmla="*/ 1219559 h 1779324"/>
              <a:gd name="connsiteX1" fmla="*/ 850542 w 1923692"/>
              <a:gd name="connsiteY1" fmla="*/ 159109 h 1779324"/>
              <a:gd name="connsiteX2" fmla="*/ 1923692 w 1923692"/>
              <a:gd name="connsiteY2" fmla="*/ 305159 h 1779324"/>
              <a:gd name="connsiteX3" fmla="*/ 113942 w 1923692"/>
              <a:gd name="connsiteY3" fmla="*/ 1746609 h 1779324"/>
              <a:gd name="connsiteX4" fmla="*/ 259992 w 1923692"/>
              <a:gd name="connsiteY4" fmla="*/ 1219559 h 1779324"/>
              <a:gd name="connsiteX0" fmla="*/ 252123 w 1915823"/>
              <a:gd name="connsiteY0" fmla="*/ 1393561 h 1956003"/>
              <a:gd name="connsiteX1" fmla="*/ 575973 w 1915823"/>
              <a:gd name="connsiteY1" fmla="*/ 66411 h 1956003"/>
              <a:gd name="connsiteX2" fmla="*/ 1915823 w 1915823"/>
              <a:gd name="connsiteY2" fmla="*/ 479161 h 1956003"/>
              <a:gd name="connsiteX3" fmla="*/ 106073 w 1915823"/>
              <a:gd name="connsiteY3" fmla="*/ 1920611 h 1956003"/>
              <a:gd name="connsiteX4" fmla="*/ 252123 w 1915823"/>
              <a:gd name="connsiteY4" fmla="*/ 1393561 h 1956003"/>
              <a:gd name="connsiteX0" fmla="*/ 839211 w 1829811"/>
              <a:gd name="connsiteY0" fmla="*/ 876094 h 1890449"/>
              <a:gd name="connsiteX1" fmla="*/ 489961 w 1829811"/>
              <a:gd name="connsiteY1" fmla="*/ 31544 h 1890449"/>
              <a:gd name="connsiteX2" fmla="*/ 1829811 w 1829811"/>
              <a:gd name="connsiteY2" fmla="*/ 444294 h 1890449"/>
              <a:gd name="connsiteX3" fmla="*/ 20061 w 1829811"/>
              <a:gd name="connsiteY3" fmla="*/ 1885744 h 1890449"/>
              <a:gd name="connsiteX4" fmla="*/ 839211 w 1829811"/>
              <a:gd name="connsiteY4" fmla="*/ 876094 h 1890449"/>
              <a:gd name="connsiteX0" fmla="*/ 838738 w 1829338"/>
              <a:gd name="connsiteY0" fmla="*/ 678614 h 1692670"/>
              <a:gd name="connsiteX1" fmla="*/ 337088 w 1829338"/>
              <a:gd name="connsiteY1" fmla="*/ 176964 h 1692670"/>
              <a:gd name="connsiteX2" fmla="*/ 1829338 w 1829338"/>
              <a:gd name="connsiteY2" fmla="*/ 246814 h 1692670"/>
              <a:gd name="connsiteX3" fmla="*/ 19588 w 1829338"/>
              <a:gd name="connsiteY3" fmla="*/ 1688264 h 1692670"/>
              <a:gd name="connsiteX4" fmla="*/ 838738 w 1829338"/>
              <a:gd name="connsiteY4" fmla="*/ 678614 h 169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338" h="1692670">
                <a:moveTo>
                  <a:pt x="838738" y="678614"/>
                </a:moveTo>
                <a:cubicBezTo>
                  <a:pt x="891655" y="426731"/>
                  <a:pt x="171988" y="248931"/>
                  <a:pt x="337088" y="176964"/>
                </a:cubicBezTo>
                <a:cubicBezTo>
                  <a:pt x="502188" y="104997"/>
                  <a:pt x="1829338" y="-219618"/>
                  <a:pt x="1829338" y="246814"/>
                </a:cubicBezTo>
                <a:cubicBezTo>
                  <a:pt x="1829338" y="713246"/>
                  <a:pt x="184688" y="1616297"/>
                  <a:pt x="19588" y="1688264"/>
                </a:cubicBezTo>
                <a:cubicBezTo>
                  <a:pt x="-145512" y="1760231"/>
                  <a:pt x="785821" y="930497"/>
                  <a:pt x="838738" y="67861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7"/>
          <p:cNvSpPr/>
          <p:nvPr/>
        </p:nvSpPr>
        <p:spPr>
          <a:xfrm flipH="1" flipV="1">
            <a:off x="3192577" y="3246353"/>
            <a:ext cx="1241681" cy="1148916"/>
          </a:xfrm>
          <a:custGeom>
            <a:avLst/>
            <a:gdLst>
              <a:gd name="connsiteX0" fmla="*/ 0 w 1689100"/>
              <a:gd name="connsiteY0" fmla="*/ 844550 h 1689100"/>
              <a:gd name="connsiteX1" fmla="*/ 844550 w 1689100"/>
              <a:gd name="connsiteY1" fmla="*/ 0 h 1689100"/>
              <a:gd name="connsiteX2" fmla="*/ 1689100 w 1689100"/>
              <a:gd name="connsiteY2" fmla="*/ 844550 h 1689100"/>
              <a:gd name="connsiteX3" fmla="*/ 844550 w 1689100"/>
              <a:gd name="connsiteY3" fmla="*/ 1689100 h 1689100"/>
              <a:gd name="connsiteX4" fmla="*/ 0 w 1689100"/>
              <a:gd name="connsiteY4" fmla="*/ 844550 h 1689100"/>
              <a:gd name="connsiteX0" fmla="*/ 0 w 1435100"/>
              <a:gd name="connsiteY0" fmla="*/ 1062633 h 1695414"/>
              <a:gd name="connsiteX1" fmla="*/ 590550 w 1435100"/>
              <a:gd name="connsiteY1" fmla="*/ 2183 h 1695414"/>
              <a:gd name="connsiteX2" fmla="*/ 1435100 w 1435100"/>
              <a:gd name="connsiteY2" fmla="*/ 846733 h 1695414"/>
              <a:gd name="connsiteX3" fmla="*/ 590550 w 1435100"/>
              <a:gd name="connsiteY3" fmla="*/ 1691283 h 1695414"/>
              <a:gd name="connsiteX4" fmla="*/ 0 w 1435100"/>
              <a:gd name="connsiteY4" fmla="*/ 1062633 h 1695414"/>
              <a:gd name="connsiteX0" fmla="*/ 243226 w 1678326"/>
              <a:gd name="connsiteY0" fmla="*/ 1062633 h 1592646"/>
              <a:gd name="connsiteX1" fmla="*/ 833776 w 1678326"/>
              <a:gd name="connsiteY1" fmla="*/ 2183 h 1592646"/>
              <a:gd name="connsiteX2" fmla="*/ 1678326 w 1678326"/>
              <a:gd name="connsiteY2" fmla="*/ 846733 h 1592646"/>
              <a:gd name="connsiteX3" fmla="*/ 97176 w 1678326"/>
              <a:gd name="connsiteY3" fmla="*/ 1589683 h 1592646"/>
              <a:gd name="connsiteX4" fmla="*/ 243226 w 1678326"/>
              <a:gd name="connsiteY4" fmla="*/ 1062633 h 1592646"/>
              <a:gd name="connsiteX0" fmla="*/ 259992 w 1923692"/>
              <a:gd name="connsiteY0" fmla="*/ 1219559 h 1779324"/>
              <a:gd name="connsiteX1" fmla="*/ 850542 w 1923692"/>
              <a:gd name="connsiteY1" fmla="*/ 159109 h 1779324"/>
              <a:gd name="connsiteX2" fmla="*/ 1923692 w 1923692"/>
              <a:gd name="connsiteY2" fmla="*/ 305159 h 1779324"/>
              <a:gd name="connsiteX3" fmla="*/ 113942 w 1923692"/>
              <a:gd name="connsiteY3" fmla="*/ 1746609 h 1779324"/>
              <a:gd name="connsiteX4" fmla="*/ 259992 w 1923692"/>
              <a:gd name="connsiteY4" fmla="*/ 1219559 h 1779324"/>
              <a:gd name="connsiteX0" fmla="*/ 252123 w 1915823"/>
              <a:gd name="connsiteY0" fmla="*/ 1393561 h 1956003"/>
              <a:gd name="connsiteX1" fmla="*/ 575973 w 1915823"/>
              <a:gd name="connsiteY1" fmla="*/ 66411 h 1956003"/>
              <a:gd name="connsiteX2" fmla="*/ 1915823 w 1915823"/>
              <a:gd name="connsiteY2" fmla="*/ 479161 h 1956003"/>
              <a:gd name="connsiteX3" fmla="*/ 106073 w 1915823"/>
              <a:gd name="connsiteY3" fmla="*/ 1920611 h 1956003"/>
              <a:gd name="connsiteX4" fmla="*/ 252123 w 1915823"/>
              <a:gd name="connsiteY4" fmla="*/ 1393561 h 1956003"/>
              <a:gd name="connsiteX0" fmla="*/ 839211 w 1829811"/>
              <a:gd name="connsiteY0" fmla="*/ 876094 h 1890449"/>
              <a:gd name="connsiteX1" fmla="*/ 489961 w 1829811"/>
              <a:gd name="connsiteY1" fmla="*/ 31544 h 1890449"/>
              <a:gd name="connsiteX2" fmla="*/ 1829811 w 1829811"/>
              <a:gd name="connsiteY2" fmla="*/ 444294 h 1890449"/>
              <a:gd name="connsiteX3" fmla="*/ 20061 w 1829811"/>
              <a:gd name="connsiteY3" fmla="*/ 1885744 h 1890449"/>
              <a:gd name="connsiteX4" fmla="*/ 839211 w 1829811"/>
              <a:gd name="connsiteY4" fmla="*/ 876094 h 1890449"/>
              <a:gd name="connsiteX0" fmla="*/ 838738 w 1829338"/>
              <a:gd name="connsiteY0" fmla="*/ 678614 h 1692670"/>
              <a:gd name="connsiteX1" fmla="*/ 337088 w 1829338"/>
              <a:gd name="connsiteY1" fmla="*/ 176964 h 1692670"/>
              <a:gd name="connsiteX2" fmla="*/ 1829338 w 1829338"/>
              <a:gd name="connsiteY2" fmla="*/ 246814 h 1692670"/>
              <a:gd name="connsiteX3" fmla="*/ 19588 w 1829338"/>
              <a:gd name="connsiteY3" fmla="*/ 1688264 h 1692670"/>
              <a:gd name="connsiteX4" fmla="*/ 838738 w 1829338"/>
              <a:gd name="connsiteY4" fmla="*/ 678614 h 1692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338" h="1692670">
                <a:moveTo>
                  <a:pt x="838738" y="678614"/>
                </a:moveTo>
                <a:cubicBezTo>
                  <a:pt x="891655" y="426731"/>
                  <a:pt x="171988" y="248931"/>
                  <a:pt x="337088" y="176964"/>
                </a:cubicBezTo>
                <a:cubicBezTo>
                  <a:pt x="502188" y="104997"/>
                  <a:pt x="1829338" y="-219618"/>
                  <a:pt x="1829338" y="246814"/>
                </a:cubicBezTo>
                <a:cubicBezTo>
                  <a:pt x="1829338" y="713246"/>
                  <a:pt x="184688" y="1616297"/>
                  <a:pt x="19588" y="1688264"/>
                </a:cubicBezTo>
                <a:cubicBezTo>
                  <a:pt x="-145512" y="1760231"/>
                  <a:pt x="785821" y="930497"/>
                  <a:pt x="838738" y="67861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11"/>
          <p:cNvSpPr/>
          <p:nvPr/>
        </p:nvSpPr>
        <p:spPr>
          <a:xfrm>
            <a:off x="2772365" y="1476907"/>
            <a:ext cx="556505" cy="55650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12"/>
          <p:cNvSpPr/>
          <p:nvPr/>
        </p:nvSpPr>
        <p:spPr>
          <a:xfrm>
            <a:off x="2772365" y="3959538"/>
            <a:ext cx="556505" cy="556503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Oval 13"/>
          <p:cNvSpPr/>
          <p:nvPr/>
        </p:nvSpPr>
        <p:spPr>
          <a:xfrm>
            <a:off x="5815130" y="1476907"/>
            <a:ext cx="556505" cy="556503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Oval 14"/>
          <p:cNvSpPr/>
          <p:nvPr/>
        </p:nvSpPr>
        <p:spPr>
          <a:xfrm>
            <a:off x="5815130" y="3959538"/>
            <a:ext cx="556505" cy="556503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Group 17"/>
          <p:cNvGrpSpPr/>
          <p:nvPr/>
        </p:nvGrpSpPr>
        <p:grpSpPr>
          <a:xfrm>
            <a:off x="6716345" y="1476907"/>
            <a:ext cx="1959740" cy="906937"/>
            <a:chOff x="623888" y="2079353"/>
            <a:chExt cx="2612987" cy="1209249"/>
          </a:xfrm>
        </p:grpSpPr>
        <p:sp>
          <p:nvSpPr>
            <p:cNvPr id="15" name="Content Placeholder 2"/>
            <p:cNvSpPr txBox="1">
              <a:spLocks/>
            </p:cNvSpPr>
            <p:nvPr/>
          </p:nvSpPr>
          <p:spPr>
            <a:xfrm>
              <a:off x="623889" y="2079353"/>
              <a:ext cx="2612986" cy="376993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标题内容</a:t>
              </a:r>
              <a:r>
                <a:rPr lang="id-ID" altLang="zh-CN" sz="14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</a:t>
              </a:r>
              <a:endParaRPr lang="en-US" altLang="zh-CN" sz="1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6" name="Content Placeholder 2"/>
            <p:cNvSpPr txBox="1">
              <a:spLocks/>
            </p:cNvSpPr>
            <p:nvPr/>
          </p:nvSpPr>
          <p:spPr>
            <a:xfrm>
              <a:off x="623888" y="2465692"/>
              <a:ext cx="2612987" cy="822910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在此处添加详细文本描述，建议与标题相关并符合整体语言风格，语言描述尽量简洁生动。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Group 19"/>
          <p:cNvGrpSpPr/>
          <p:nvPr/>
        </p:nvGrpSpPr>
        <p:grpSpPr>
          <a:xfrm>
            <a:off x="467917" y="3509746"/>
            <a:ext cx="1959740" cy="906937"/>
            <a:chOff x="623888" y="2079353"/>
            <a:chExt cx="2612987" cy="1209249"/>
          </a:xfrm>
        </p:grpSpPr>
        <p:sp>
          <p:nvSpPr>
            <p:cNvPr id="18" name="Content Placeholder 2"/>
            <p:cNvSpPr txBox="1">
              <a:spLocks/>
            </p:cNvSpPr>
            <p:nvPr/>
          </p:nvSpPr>
          <p:spPr>
            <a:xfrm>
              <a:off x="623889" y="2079353"/>
              <a:ext cx="2612986" cy="376993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标题内容</a:t>
              </a:r>
              <a:r>
                <a:rPr lang="id-ID" altLang="zh-CN" sz="14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</a:t>
              </a:r>
              <a:endParaRPr lang="en-US" altLang="zh-CN" sz="14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9" name="Content Placeholder 2"/>
            <p:cNvSpPr txBox="1">
              <a:spLocks/>
            </p:cNvSpPr>
            <p:nvPr/>
          </p:nvSpPr>
          <p:spPr>
            <a:xfrm>
              <a:off x="623888" y="2465692"/>
              <a:ext cx="2612987" cy="822910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在此处添加详细文本描述，建议与标题相关并符合整体语言风格，语言描述尽量简洁生动。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Group 22"/>
          <p:cNvGrpSpPr/>
          <p:nvPr/>
        </p:nvGrpSpPr>
        <p:grpSpPr>
          <a:xfrm>
            <a:off x="467916" y="1476907"/>
            <a:ext cx="1959740" cy="906937"/>
            <a:chOff x="623888" y="2079353"/>
            <a:chExt cx="2612987" cy="1209249"/>
          </a:xfrm>
        </p:grpSpPr>
        <p:sp>
          <p:nvSpPr>
            <p:cNvPr id="21" name="Content Placeholder 2"/>
            <p:cNvSpPr txBox="1">
              <a:spLocks/>
            </p:cNvSpPr>
            <p:nvPr/>
          </p:nvSpPr>
          <p:spPr>
            <a:xfrm>
              <a:off x="623889" y="2079353"/>
              <a:ext cx="2612986" cy="376993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标题内容</a:t>
              </a:r>
              <a:r>
                <a:rPr lang="id-ID" altLang="zh-CN" sz="14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</a:t>
              </a:r>
              <a:endParaRPr lang="en-US" altLang="zh-CN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2" name="Content Placeholder 2"/>
            <p:cNvSpPr txBox="1">
              <a:spLocks/>
            </p:cNvSpPr>
            <p:nvPr/>
          </p:nvSpPr>
          <p:spPr>
            <a:xfrm>
              <a:off x="623888" y="2465692"/>
              <a:ext cx="2612987" cy="822910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在此处添加详细文本描述，建议与标题相关并符合整体语言风格，语言描述尽量简洁生动。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Group 25"/>
          <p:cNvGrpSpPr/>
          <p:nvPr/>
        </p:nvGrpSpPr>
        <p:grpSpPr>
          <a:xfrm>
            <a:off x="6716345" y="3509746"/>
            <a:ext cx="1959740" cy="906937"/>
            <a:chOff x="623888" y="2079353"/>
            <a:chExt cx="2612987" cy="1209249"/>
          </a:xfrm>
        </p:grpSpPr>
        <p:sp>
          <p:nvSpPr>
            <p:cNvPr id="24" name="Content Placeholder 2"/>
            <p:cNvSpPr txBox="1">
              <a:spLocks/>
            </p:cNvSpPr>
            <p:nvPr/>
          </p:nvSpPr>
          <p:spPr>
            <a:xfrm>
              <a:off x="623889" y="2079353"/>
              <a:ext cx="2612986" cy="376993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标题内容</a:t>
              </a:r>
              <a:r>
                <a:rPr lang="id-ID" altLang="zh-CN" sz="14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</a:t>
              </a:r>
              <a:endParaRPr lang="en-US" altLang="zh-CN" sz="14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25" name="Content Placeholder 2"/>
            <p:cNvSpPr txBox="1">
              <a:spLocks/>
            </p:cNvSpPr>
            <p:nvPr/>
          </p:nvSpPr>
          <p:spPr>
            <a:xfrm>
              <a:off x="623888" y="2465692"/>
              <a:ext cx="2612987" cy="822910"/>
            </a:xfrm>
            <a:prstGeom prst="rect">
              <a:avLst/>
            </a:prstGeom>
          </p:spPr>
          <p:txBody>
            <a:bodyPr vert="horz" lIns="68580" tIns="34290" rIns="68580" bIns="3429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在此处添加详细文本描述，建议与标题相关并符合整体语言风格，语言描述尽量简洁生动。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6620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2"/>
          <p:cNvSpPr txBox="1">
            <a:spLocks/>
          </p:cNvSpPr>
          <p:nvPr/>
        </p:nvSpPr>
        <p:spPr>
          <a:xfrm rot="5400000">
            <a:off x="1235074" y="2864056"/>
            <a:ext cx="1394369" cy="4570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en-US" altLang="zh-CN" sz="1500" dirty="0">
                <a:solidFill>
                  <a:schemeClr val="tx2"/>
                </a:solidFill>
              </a:rPr>
              <a:t>CONTENTS</a:t>
            </a:r>
            <a:endParaRPr lang="en-US" sz="1500" dirty="0">
              <a:solidFill>
                <a:schemeClr val="tx2"/>
              </a:solidFill>
            </a:endParaRPr>
          </a:p>
        </p:txBody>
      </p:sp>
      <p:sp>
        <p:nvSpPr>
          <p:cNvPr id="23" name="Rectangle 57"/>
          <p:cNvSpPr/>
          <p:nvPr/>
        </p:nvSpPr>
        <p:spPr>
          <a:xfrm>
            <a:off x="4890012" y="1405918"/>
            <a:ext cx="95410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 noProof="1">
                <a:solidFill>
                  <a:schemeClr val="tx2"/>
                </a:solidFill>
                <a:latin typeface="+mn-ea"/>
                <a:cs typeface="Arial" charset="0"/>
              </a:rPr>
              <a:t>标题内容</a:t>
            </a:r>
            <a:endParaRPr lang="en-US" sz="1500" noProof="1">
              <a:solidFill>
                <a:schemeClr val="tx2"/>
              </a:solidFill>
              <a:latin typeface="+mn-ea"/>
              <a:cs typeface="Arial" charset="0"/>
            </a:endParaRPr>
          </a:p>
        </p:txBody>
      </p:sp>
      <p:sp>
        <p:nvSpPr>
          <p:cNvPr id="24" name="Rectangle 58"/>
          <p:cNvSpPr/>
          <p:nvPr/>
        </p:nvSpPr>
        <p:spPr>
          <a:xfrm>
            <a:off x="4890012" y="1736286"/>
            <a:ext cx="2921095" cy="3155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buClr>
                <a:srgbClr val="E24848"/>
              </a:buClr>
              <a:defRPr/>
            </a:pPr>
            <a:r>
              <a:rPr lang="zh-CN" altLang="en-US" sz="900" noProof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charset="0"/>
              </a:rPr>
              <a:t>单击此处添加副标题或详细文本描述</a:t>
            </a:r>
            <a:endParaRPr lang="en-US" sz="900" noProof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charset="0"/>
            </a:endParaRPr>
          </a:p>
        </p:txBody>
      </p:sp>
      <p:sp>
        <p:nvSpPr>
          <p:cNvPr id="25" name="Rectangle 52"/>
          <p:cNvSpPr/>
          <p:nvPr/>
        </p:nvSpPr>
        <p:spPr>
          <a:xfrm>
            <a:off x="4890012" y="2053607"/>
            <a:ext cx="95410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 noProof="1">
                <a:solidFill>
                  <a:schemeClr val="tx2"/>
                </a:solidFill>
                <a:latin typeface="+mn-ea"/>
                <a:cs typeface="Arial" charset="0"/>
              </a:rPr>
              <a:t>标题内容</a:t>
            </a:r>
            <a:endParaRPr lang="en-US" altLang="zh-CN" sz="1500" noProof="1">
              <a:solidFill>
                <a:schemeClr val="tx2"/>
              </a:solidFill>
              <a:latin typeface="+mn-ea"/>
              <a:cs typeface="Arial" charset="0"/>
            </a:endParaRPr>
          </a:p>
        </p:txBody>
      </p:sp>
      <p:sp>
        <p:nvSpPr>
          <p:cNvPr id="26" name="Rectangle 53"/>
          <p:cNvSpPr/>
          <p:nvPr/>
        </p:nvSpPr>
        <p:spPr>
          <a:xfrm>
            <a:off x="4890012" y="2383974"/>
            <a:ext cx="2921095" cy="3155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buClr>
                <a:srgbClr val="E24848"/>
              </a:buClr>
              <a:defRPr/>
            </a:pPr>
            <a:r>
              <a:rPr lang="zh-CN" altLang="en-US" sz="900" noProof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charset="0"/>
              </a:rPr>
              <a:t>单击此处添加副标题或详细文本描述</a:t>
            </a:r>
            <a:endParaRPr lang="en-US" sz="900" noProof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charset="0"/>
            </a:endParaRPr>
          </a:p>
        </p:txBody>
      </p:sp>
      <p:sp>
        <p:nvSpPr>
          <p:cNvPr id="28" name="Rectangle 47"/>
          <p:cNvSpPr/>
          <p:nvPr/>
        </p:nvSpPr>
        <p:spPr>
          <a:xfrm>
            <a:off x="4890012" y="2733878"/>
            <a:ext cx="95410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 noProof="1">
                <a:solidFill>
                  <a:schemeClr val="tx2"/>
                </a:solidFill>
                <a:latin typeface="+mn-ea"/>
                <a:cs typeface="Arial" charset="0"/>
              </a:rPr>
              <a:t>标题内容</a:t>
            </a:r>
            <a:endParaRPr lang="en-US" altLang="zh-CN" sz="1500" noProof="1">
              <a:solidFill>
                <a:schemeClr val="tx2"/>
              </a:solidFill>
              <a:latin typeface="+mn-ea"/>
              <a:cs typeface="Arial" charset="0"/>
            </a:endParaRPr>
          </a:p>
        </p:txBody>
      </p:sp>
      <p:sp>
        <p:nvSpPr>
          <p:cNvPr id="29" name="Rectangle 48"/>
          <p:cNvSpPr/>
          <p:nvPr/>
        </p:nvSpPr>
        <p:spPr>
          <a:xfrm>
            <a:off x="4890012" y="3064246"/>
            <a:ext cx="2921095" cy="3155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buClr>
                <a:srgbClr val="E24848"/>
              </a:buClr>
              <a:defRPr/>
            </a:pPr>
            <a:r>
              <a:rPr lang="zh-CN" altLang="en-US" sz="900" noProof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charset="0"/>
              </a:rPr>
              <a:t>单击此处添加副标题或详细文本描述</a:t>
            </a:r>
            <a:endParaRPr lang="en-US" sz="900" noProof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charset="0"/>
            </a:endParaRPr>
          </a:p>
        </p:txBody>
      </p:sp>
      <p:sp>
        <p:nvSpPr>
          <p:cNvPr id="30" name="Rectangle 42"/>
          <p:cNvSpPr/>
          <p:nvPr/>
        </p:nvSpPr>
        <p:spPr>
          <a:xfrm>
            <a:off x="4890012" y="3459397"/>
            <a:ext cx="95410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500" noProof="1">
                <a:solidFill>
                  <a:schemeClr val="tx2"/>
                </a:solidFill>
                <a:latin typeface="+mn-ea"/>
                <a:cs typeface="Arial" charset="0"/>
              </a:rPr>
              <a:t>标题内容</a:t>
            </a:r>
            <a:endParaRPr lang="en-US" altLang="zh-CN" sz="1500" noProof="1">
              <a:solidFill>
                <a:schemeClr val="tx2"/>
              </a:solidFill>
              <a:latin typeface="+mn-ea"/>
              <a:cs typeface="Arial" charset="0"/>
            </a:endParaRPr>
          </a:p>
        </p:txBody>
      </p:sp>
      <p:sp>
        <p:nvSpPr>
          <p:cNvPr id="31" name="Rectangle 43"/>
          <p:cNvSpPr/>
          <p:nvPr/>
        </p:nvSpPr>
        <p:spPr>
          <a:xfrm>
            <a:off x="4890012" y="3789765"/>
            <a:ext cx="2921095" cy="31551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buClr>
                <a:srgbClr val="E24848"/>
              </a:buClr>
              <a:defRPr/>
            </a:pPr>
            <a:r>
              <a:rPr lang="zh-CN" altLang="en-US" sz="900" noProof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rial" charset="0"/>
              </a:rPr>
              <a:t>单击此处添加副标题或详细文本描述</a:t>
            </a:r>
            <a:endParaRPr lang="en-US" sz="900" noProof="1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charset="0"/>
            </a:endParaRPr>
          </a:p>
        </p:txBody>
      </p:sp>
      <p:grpSp>
        <p:nvGrpSpPr>
          <p:cNvPr id="32" name="Group 3"/>
          <p:cNvGrpSpPr/>
          <p:nvPr/>
        </p:nvGrpSpPr>
        <p:grpSpPr>
          <a:xfrm>
            <a:off x="4084660" y="1487179"/>
            <a:ext cx="600670" cy="457321"/>
            <a:chOff x="1749703" y="2330672"/>
            <a:chExt cx="585945" cy="446111"/>
          </a:xfrm>
          <a:solidFill>
            <a:schemeClr val="accent1"/>
          </a:solidFill>
        </p:grpSpPr>
        <p:sp>
          <p:nvSpPr>
            <p:cNvPr id="33" name="Right Triangle 62"/>
            <p:cNvSpPr/>
            <p:nvPr/>
          </p:nvSpPr>
          <p:spPr>
            <a:xfrm flipV="1">
              <a:off x="1976024" y="2330672"/>
              <a:ext cx="359624" cy="377968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4" name="Rectangle 56"/>
            <p:cNvSpPr/>
            <p:nvPr/>
          </p:nvSpPr>
          <p:spPr>
            <a:xfrm>
              <a:off x="1749703" y="2330672"/>
              <a:ext cx="446111" cy="4461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+mn-ea"/>
                </a:rPr>
                <a:t>1</a:t>
              </a:r>
            </a:p>
          </p:txBody>
        </p:sp>
      </p:grpSp>
      <p:grpSp>
        <p:nvGrpSpPr>
          <p:cNvPr id="35" name="Group 4"/>
          <p:cNvGrpSpPr/>
          <p:nvPr/>
        </p:nvGrpSpPr>
        <p:grpSpPr>
          <a:xfrm>
            <a:off x="4084660" y="2134867"/>
            <a:ext cx="600670" cy="457321"/>
            <a:chOff x="1749703" y="3176187"/>
            <a:chExt cx="585945" cy="446111"/>
          </a:xfrm>
          <a:solidFill>
            <a:schemeClr val="accent1"/>
          </a:solidFill>
        </p:grpSpPr>
        <p:sp>
          <p:nvSpPr>
            <p:cNvPr id="36" name="Right Triangle 61"/>
            <p:cNvSpPr/>
            <p:nvPr/>
          </p:nvSpPr>
          <p:spPr>
            <a:xfrm flipV="1">
              <a:off x="1976024" y="3176187"/>
              <a:ext cx="359624" cy="377968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7" name="Rectangle 51"/>
            <p:cNvSpPr/>
            <p:nvPr/>
          </p:nvSpPr>
          <p:spPr>
            <a:xfrm>
              <a:off x="1749703" y="3176187"/>
              <a:ext cx="446111" cy="4461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+mn-ea"/>
                </a:rPr>
                <a:t>2</a:t>
              </a:r>
            </a:p>
          </p:txBody>
        </p:sp>
      </p:grpSp>
      <p:grpSp>
        <p:nvGrpSpPr>
          <p:cNvPr id="38" name="Group 5"/>
          <p:cNvGrpSpPr/>
          <p:nvPr/>
        </p:nvGrpSpPr>
        <p:grpSpPr>
          <a:xfrm>
            <a:off x="4084660" y="2815138"/>
            <a:ext cx="600670" cy="457321"/>
            <a:chOff x="1749703" y="4016321"/>
            <a:chExt cx="585945" cy="446111"/>
          </a:xfrm>
          <a:solidFill>
            <a:schemeClr val="accent1"/>
          </a:solidFill>
        </p:grpSpPr>
        <p:sp>
          <p:nvSpPr>
            <p:cNvPr id="39" name="Right Triangle 60"/>
            <p:cNvSpPr/>
            <p:nvPr/>
          </p:nvSpPr>
          <p:spPr>
            <a:xfrm flipV="1">
              <a:off x="1976024" y="4016321"/>
              <a:ext cx="359624" cy="377968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0" name="Rectangle 46"/>
            <p:cNvSpPr/>
            <p:nvPr/>
          </p:nvSpPr>
          <p:spPr>
            <a:xfrm>
              <a:off x="1749703" y="4016321"/>
              <a:ext cx="446111" cy="4461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+mn-ea"/>
                </a:rPr>
                <a:t>3</a:t>
              </a:r>
            </a:p>
          </p:txBody>
        </p:sp>
      </p:grpSp>
      <p:grpSp>
        <p:nvGrpSpPr>
          <p:cNvPr id="41" name="Group 6"/>
          <p:cNvGrpSpPr/>
          <p:nvPr/>
        </p:nvGrpSpPr>
        <p:grpSpPr>
          <a:xfrm>
            <a:off x="4084660" y="3540536"/>
            <a:ext cx="600670" cy="457442"/>
            <a:chOff x="1749703" y="4844727"/>
            <a:chExt cx="585945" cy="446228"/>
          </a:xfrm>
          <a:solidFill>
            <a:schemeClr val="accent1"/>
          </a:solidFill>
        </p:grpSpPr>
        <p:sp>
          <p:nvSpPr>
            <p:cNvPr id="42" name="Right Triangle 59"/>
            <p:cNvSpPr/>
            <p:nvPr/>
          </p:nvSpPr>
          <p:spPr>
            <a:xfrm flipV="1">
              <a:off x="1976024" y="4844727"/>
              <a:ext cx="359624" cy="377968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3" name="Rectangle 41"/>
            <p:cNvSpPr/>
            <p:nvPr/>
          </p:nvSpPr>
          <p:spPr>
            <a:xfrm>
              <a:off x="1749703" y="4844844"/>
              <a:ext cx="446111" cy="44611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+mn-ea"/>
                </a:rPr>
                <a:t>4</a:t>
              </a:r>
            </a:p>
          </p:txBody>
        </p:sp>
      </p:grpSp>
      <p:sp>
        <p:nvSpPr>
          <p:cNvPr id="44" name="Title 2"/>
          <p:cNvSpPr txBox="1">
            <a:spLocks/>
          </p:cNvSpPr>
          <p:nvPr/>
        </p:nvSpPr>
        <p:spPr>
          <a:xfrm>
            <a:off x="2051764" y="1721933"/>
            <a:ext cx="595833" cy="13245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3000" dirty="0">
                <a:solidFill>
                  <a:schemeClr val="tx2"/>
                </a:solidFill>
              </a:rPr>
              <a:t>目录</a:t>
            </a:r>
            <a:endParaRPr lang="en-US" sz="3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282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3" grpId="0"/>
      <p:bldP spid="24" grpId="0"/>
      <p:bldP spid="25" grpId="0"/>
      <p:bldP spid="26" grpId="0"/>
      <p:bldP spid="28" grpId="0"/>
      <p:bldP spid="29" grpId="0"/>
      <p:bldP spid="30" grpId="0"/>
      <p:bldP spid="31" grpId="0"/>
      <p:bldP spid="4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Shape 17"/>
          <p:cNvCxnSpPr/>
          <p:nvPr/>
        </p:nvCxnSpPr>
        <p:spPr>
          <a:xfrm rot="16200000" flipH="1">
            <a:off x="6010022" y="-105029"/>
            <a:ext cx="342900" cy="5010657"/>
          </a:xfrm>
          <a:prstGeom prst="bentConnector2">
            <a:avLst/>
          </a:prstGeom>
          <a:ln w="6350">
            <a:solidFill>
              <a:schemeClr val="tx2">
                <a:lumMod val="75000"/>
              </a:schemeClr>
            </a:solidFill>
            <a:prstDash val="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9"/>
          <p:cNvSpPr/>
          <p:nvPr/>
        </p:nvSpPr>
        <p:spPr>
          <a:xfrm>
            <a:off x="5884539" y="2954489"/>
            <a:ext cx="538984" cy="53898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8" name="Oval 10"/>
          <p:cNvSpPr/>
          <p:nvPr/>
        </p:nvSpPr>
        <p:spPr>
          <a:xfrm>
            <a:off x="5840727" y="2910676"/>
            <a:ext cx="626609" cy="626609"/>
          </a:xfrm>
          <a:prstGeom prst="ellipse">
            <a:avLst/>
          </a:prstGeom>
          <a:noFill/>
          <a:ln w="6350">
            <a:solidFill>
              <a:schemeClr val="accent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14"/>
          <p:cNvSpPr/>
          <p:nvPr/>
        </p:nvSpPr>
        <p:spPr>
          <a:xfrm>
            <a:off x="3779828" y="2954489"/>
            <a:ext cx="538984" cy="53898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10" name="Oval 15"/>
          <p:cNvSpPr/>
          <p:nvPr/>
        </p:nvSpPr>
        <p:spPr>
          <a:xfrm>
            <a:off x="3736015" y="2910676"/>
            <a:ext cx="626609" cy="626609"/>
          </a:xfrm>
          <a:prstGeom prst="ellipse">
            <a:avLst/>
          </a:prstGeom>
          <a:noFill/>
          <a:ln w="635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19"/>
          <p:cNvSpPr/>
          <p:nvPr/>
        </p:nvSpPr>
        <p:spPr>
          <a:xfrm>
            <a:off x="6945461" y="2954489"/>
            <a:ext cx="538984" cy="53898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sp>
        <p:nvSpPr>
          <p:cNvPr id="12" name="Oval 20"/>
          <p:cNvSpPr/>
          <p:nvPr/>
        </p:nvSpPr>
        <p:spPr>
          <a:xfrm>
            <a:off x="6901648" y="2910676"/>
            <a:ext cx="626609" cy="626609"/>
          </a:xfrm>
          <a:prstGeom prst="ellipse">
            <a:avLst/>
          </a:prstGeom>
          <a:noFill/>
          <a:ln w="63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Oval 24"/>
          <p:cNvSpPr/>
          <p:nvPr/>
        </p:nvSpPr>
        <p:spPr>
          <a:xfrm>
            <a:off x="4806488" y="2954489"/>
            <a:ext cx="538984" cy="53898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14" name="Oval 25"/>
          <p:cNvSpPr/>
          <p:nvPr/>
        </p:nvSpPr>
        <p:spPr>
          <a:xfrm>
            <a:off x="4762675" y="2910676"/>
            <a:ext cx="626609" cy="626609"/>
          </a:xfrm>
          <a:prstGeom prst="ellipse">
            <a:avLst/>
          </a:prstGeom>
          <a:noFill/>
          <a:ln w="6350"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Oval 29"/>
          <p:cNvSpPr/>
          <p:nvPr/>
        </p:nvSpPr>
        <p:spPr>
          <a:xfrm>
            <a:off x="7989252" y="2954489"/>
            <a:ext cx="538984" cy="53898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</a:p>
        </p:txBody>
      </p:sp>
      <p:sp>
        <p:nvSpPr>
          <p:cNvPr id="16" name="Oval 30"/>
          <p:cNvSpPr/>
          <p:nvPr/>
        </p:nvSpPr>
        <p:spPr>
          <a:xfrm>
            <a:off x="7945439" y="2910676"/>
            <a:ext cx="626609" cy="626609"/>
          </a:xfrm>
          <a:prstGeom prst="ellipse">
            <a:avLst/>
          </a:prstGeom>
          <a:noFill/>
          <a:ln w="6350">
            <a:solidFill>
              <a:schemeClr val="accent5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Oval 31"/>
          <p:cNvSpPr/>
          <p:nvPr/>
        </p:nvSpPr>
        <p:spPr>
          <a:xfrm>
            <a:off x="3993755" y="2516768"/>
            <a:ext cx="127323" cy="127323"/>
          </a:xfrm>
          <a:prstGeom prst="ellipse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Oval 32"/>
          <p:cNvSpPr/>
          <p:nvPr/>
        </p:nvSpPr>
        <p:spPr>
          <a:xfrm>
            <a:off x="6088526" y="2516768"/>
            <a:ext cx="127323" cy="127323"/>
          </a:xfrm>
          <a:prstGeom prst="ellipse">
            <a:avLst/>
          </a:pr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Oval 33"/>
          <p:cNvSpPr/>
          <p:nvPr/>
        </p:nvSpPr>
        <p:spPr>
          <a:xfrm>
            <a:off x="5015444" y="2516768"/>
            <a:ext cx="127323" cy="127323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Oval 34"/>
          <p:cNvSpPr/>
          <p:nvPr/>
        </p:nvSpPr>
        <p:spPr>
          <a:xfrm>
            <a:off x="7144475" y="2516768"/>
            <a:ext cx="127323" cy="127323"/>
          </a:xfrm>
          <a:prstGeom prst="ellipse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Oval 35"/>
          <p:cNvSpPr/>
          <p:nvPr/>
        </p:nvSpPr>
        <p:spPr>
          <a:xfrm>
            <a:off x="8183295" y="2516768"/>
            <a:ext cx="127323" cy="127323"/>
          </a:xfrm>
          <a:prstGeom prst="ellipse">
            <a:avLst/>
          </a:prstGeom>
          <a:solidFill>
            <a:schemeClr val="accent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Straight Connector 22"/>
          <p:cNvCxnSpPr/>
          <p:nvPr/>
        </p:nvCxnSpPr>
        <p:spPr>
          <a:xfrm rot="16200000" flipH="1">
            <a:off x="3919582" y="2727918"/>
            <a:ext cx="274073" cy="3"/>
          </a:xfrm>
          <a:prstGeom prst="line">
            <a:avLst/>
          </a:prstGeom>
          <a:ln w="9525">
            <a:solidFill>
              <a:schemeClr val="accent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37"/>
          <p:cNvCxnSpPr/>
          <p:nvPr/>
        </p:nvCxnSpPr>
        <p:spPr>
          <a:xfrm rot="16200000" flipH="1">
            <a:off x="6016572" y="2727921"/>
            <a:ext cx="274076" cy="1"/>
          </a:xfrm>
          <a:prstGeom prst="line">
            <a:avLst/>
          </a:prstGeom>
          <a:ln w="9525">
            <a:solidFill>
              <a:schemeClr val="accent3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38"/>
          <p:cNvCxnSpPr/>
          <p:nvPr/>
        </p:nvCxnSpPr>
        <p:spPr>
          <a:xfrm rot="16200000" flipH="1">
            <a:off x="7073634" y="2727920"/>
            <a:ext cx="274077" cy="3"/>
          </a:xfrm>
          <a:prstGeom prst="line">
            <a:avLst/>
          </a:prstGeom>
          <a:ln w="9525">
            <a:solidFill>
              <a:schemeClr val="accent4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39"/>
          <p:cNvCxnSpPr/>
          <p:nvPr/>
        </p:nvCxnSpPr>
        <p:spPr>
          <a:xfrm rot="16200000" flipH="1">
            <a:off x="8113567" y="2727919"/>
            <a:ext cx="274074" cy="3"/>
          </a:xfrm>
          <a:prstGeom prst="line">
            <a:avLst/>
          </a:prstGeom>
          <a:ln w="9525">
            <a:solidFill>
              <a:schemeClr val="accent5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40"/>
          <p:cNvCxnSpPr/>
          <p:nvPr/>
        </p:nvCxnSpPr>
        <p:spPr>
          <a:xfrm rot="16200000" flipH="1">
            <a:off x="4931382" y="2727921"/>
            <a:ext cx="274076" cy="1"/>
          </a:xfrm>
          <a:prstGeom prst="line">
            <a:avLst/>
          </a:prstGeom>
          <a:ln w="9525">
            <a:solidFill>
              <a:schemeClr val="accent2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42"/>
          <p:cNvSpPr/>
          <p:nvPr/>
        </p:nvSpPr>
        <p:spPr>
          <a:xfrm>
            <a:off x="3318924" y="1400176"/>
            <a:ext cx="730388" cy="7303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28" name="Rectangle 44"/>
          <p:cNvSpPr/>
          <p:nvPr/>
        </p:nvSpPr>
        <p:spPr>
          <a:xfrm>
            <a:off x="427988" y="1335498"/>
            <a:ext cx="26874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在此处添加详细文本描述，建议与标题相关并符合整体语言风格，语言描述尽量简洁生动。</a:t>
            </a:r>
          </a:p>
        </p:txBody>
      </p:sp>
      <p:sp>
        <p:nvSpPr>
          <p:cNvPr id="29" name="Rectangle 45"/>
          <p:cNvSpPr/>
          <p:nvPr/>
        </p:nvSpPr>
        <p:spPr>
          <a:xfrm>
            <a:off x="3608590" y="3589453"/>
            <a:ext cx="964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在此处添加详细文本描述</a:t>
            </a:r>
          </a:p>
        </p:txBody>
      </p:sp>
      <p:sp>
        <p:nvSpPr>
          <p:cNvPr id="30" name="Rectangle 47"/>
          <p:cNvSpPr/>
          <p:nvPr/>
        </p:nvSpPr>
        <p:spPr>
          <a:xfrm>
            <a:off x="4660567" y="3589453"/>
            <a:ext cx="964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在此处添加详细文本描述</a:t>
            </a:r>
          </a:p>
        </p:txBody>
      </p:sp>
      <p:sp>
        <p:nvSpPr>
          <p:cNvPr id="31" name="Rectangle 48"/>
          <p:cNvSpPr/>
          <p:nvPr/>
        </p:nvSpPr>
        <p:spPr>
          <a:xfrm>
            <a:off x="5669987" y="3578436"/>
            <a:ext cx="964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在此处添加详细文本描述</a:t>
            </a:r>
          </a:p>
        </p:txBody>
      </p:sp>
      <p:sp>
        <p:nvSpPr>
          <p:cNvPr id="32" name="Rectangle 49"/>
          <p:cNvSpPr/>
          <p:nvPr/>
        </p:nvSpPr>
        <p:spPr>
          <a:xfrm>
            <a:off x="6721965" y="3578436"/>
            <a:ext cx="964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在此处添加详细文本描述</a:t>
            </a:r>
          </a:p>
        </p:txBody>
      </p:sp>
      <p:sp>
        <p:nvSpPr>
          <p:cNvPr id="33" name="Rectangle 50"/>
          <p:cNvSpPr/>
          <p:nvPr/>
        </p:nvSpPr>
        <p:spPr>
          <a:xfrm>
            <a:off x="7764757" y="3578436"/>
            <a:ext cx="964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在此处添加详细文本描述</a:t>
            </a:r>
          </a:p>
        </p:txBody>
      </p:sp>
      <p:sp>
        <p:nvSpPr>
          <p:cNvPr id="34" name="Rounded Rectangle 57"/>
          <p:cNvSpPr/>
          <p:nvPr/>
        </p:nvSpPr>
        <p:spPr>
          <a:xfrm>
            <a:off x="502712" y="3290910"/>
            <a:ext cx="216993" cy="88117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ounded Rectangle 58"/>
          <p:cNvSpPr/>
          <p:nvPr/>
        </p:nvSpPr>
        <p:spPr>
          <a:xfrm>
            <a:off x="919219" y="3855671"/>
            <a:ext cx="216993" cy="31641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ounded Rectangle 59"/>
          <p:cNvSpPr/>
          <p:nvPr/>
        </p:nvSpPr>
        <p:spPr>
          <a:xfrm>
            <a:off x="1335725" y="3641785"/>
            <a:ext cx="216993" cy="53029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ounded Rectangle 60"/>
          <p:cNvSpPr/>
          <p:nvPr/>
        </p:nvSpPr>
        <p:spPr>
          <a:xfrm>
            <a:off x="1744221" y="3482297"/>
            <a:ext cx="216993" cy="68978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ounded Rectangle 61"/>
          <p:cNvSpPr/>
          <p:nvPr/>
        </p:nvSpPr>
        <p:spPr>
          <a:xfrm>
            <a:off x="2159765" y="3968736"/>
            <a:ext cx="216993" cy="203348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63"/>
          <p:cNvSpPr txBox="1"/>
          <p:nvPr/>
        </p:nvSpPr>
        <p:spPr>
          <a:xfrm>
            <a:off x="411047" y="4228964"/>
            <a:ext cx="36099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AU</a:t>
            </a:r>
          </a:p>
        </p:txBody>
      </p:sp>
      <p:sp>
        <p:nvSpPr>
          <p:cNvPr id="40" name="TextBox 64"/>
          <p:cNvSpPr txBox="1"/>
          <p:nvPr/>
        </p:nvSpPr>
        <p:spPr>
          <a:xfrm>
            <a:off x="850770" y="4228964"/>
            <a:ext cx="3177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KL</a:t>
            </a:r>
          </a:p>
        </p:txBody>
      </p:sp>
      <p:sp>
        <p:nvSpPr>
          <p:cNvPr id="41" name="TextBox 65"/>
          <p:cNvSpPr txBox="1"/>
          <p:nvPr/>
        </p:nvSpPr>
        <p:spPr>
          <a:xfrm>
            <a:off x="1231982" y="4228964"/>
            <a:ext cx="39145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MN</a:t>
            </a:r>
          </a:p>
        </p:txBody>
      </p:sp>
      <p:sp>
        <p:nvSpPr>
          <p:cNvPr id="42" name="TextBox 66"/>
          <p:cNvSpPr txBox="1"/>
          <p:nvPr/>
        </p:nvSpPr>
        <p:spPr>
          <a:xfrm>
            <a:off x="1676514" y="4228964"/>
            <a:ext cx="33855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US</a:t>
            </a:r>
          </a:p>
        </p:txBody>
      </p:sp>
      <p:sp>
        <p:nvSpPr>
          <p:cNvPr id="43" name="TextBox 67"/>
          <p:cNvSpPr txBox="1"/>
          <p:nvPr/>
        </p:nvSpPr>
        <p:spPr>
          <a:xfrm>
            <a:off x="2113029" y="4228964"/>
            <a:ext cx="3016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JP</a:t>
            </a:r>
          </a:p>
        </p:txBody>
      </p:sp>
      <p:sp>
        <p:nvSpPr>
          <p:cNvPr id="44" name="TextBox 69"/>
          <p:cNvSpPr txBox="1"/>
          <p:nvPr/>
        </p:nvSpPr>
        <p:spPr>
          <a:xfrm>
            <a:off x="400256" y="3085521"/>
            <a:ext cx="42191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85%</a:t>
            </a:r>
          </a:p>
        </p:txBody>
      </p:sp>
      <p:sp>
        <p:nvSpPr>
          <p:cNvPr id="45" name="TextBox 70"/>
          <p:cNvSpPr txBox="1"/>
          <p:nvPr/>
        </p:nvSpPr>
        <p:spPr>
          <a:xfrm>
            <a:off x="790658" y="3650553"/>
            <a:ext cx="43794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30%</a:t>
            </a:r>
          </a:p>
        </p:txBody>
      </p:sp>
      <p:sp>
        <p:nvSpPr>
          <p:cNvPr id="46" name="TextBox 71"/>
          <p:cNvSpPr txBox="1"/>
          <p:nvPr/>
        </p:nvSpPr>
        <p:spPr>
          <a:xfrm>
            <a:off x="1219231" y="3430664"/>
            <a:ext cx="42191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68%</a:t>
            </a:r>
          </a:p>
        </p:txBody>
      </p:sp>
      <p:sp>
        <p:nvSpPr>
          <p:cNvPr id="47" name="TextBox 72"/>
          <p:cNvSpPr txBox="1"/>
          <p:nvPr/>
        </p:nvSpPr>
        <p:spPr>
          <a:xfrm>
            <a:off x="1633749" y="3273122"/>
            <a:ext cx="43794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75%</a:t>
            </a:r>
          </a:p>
        </p:txBody>
      </p:sp>
      <p:sp>
        <p:nvSpPr>
          <p:cNvPr id="48" name="TextBox 73"/>
          <p:cNvSpPr txBox="1"/>
          <p:nvPr/>
        </p:nvSpPr>
        <p:spPr>
          <a:xfrm>
            <a:off x="2048882" y="3761507"/>
            <a:ext cx="43794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30%</a:t>
            </a:r>
          </a:p>
        </p:txBody>
      </p:sp>
    </p:spTree>
    <p:extLst>
      <p:ext uri="{BB962C8B-B14F-4D97-AF65-F5344CB8AC3E}">
        <p14:creationId xmlns:p14="http://schemas.microsoft.com/office/powerpoint/2010/main" val="1815705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7" grpId="0" animBg="1"/>
      <p:bldP spid="28" grpId="0"/>
      <p:bldP spid="29" grpId="0"/>
      <p:bldP spid="30" grpId="0"/>
      <p:bldP spid="31" grpId="0"/>
      <p:bldP spid="32" grpId="0"/>
      <p:bldP spid="33" grpId="0"/>
      <p:bldP spid="34" grpId="0" animBg="1"/>
      <p:bldP spid="35" grpId="0" animBg="1"/>
      <p:bldP spid="36" grpId="0" animBg="1"/>
      <p:bldP spid="37" grpId="0" animBg="1"/>
      <p:bldP spid="38" grpId="0" animBg="1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210"/>
          <a:stretch/>
        </p:blipFill>
        <p:spPr>
          <a:xfrm>
            <a:off x="3907950" y="4147418"/>
            <a:ext cx="3645441" cy="99730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90"/>
          <a:stretch/>
        </p:blipFill>
        <p:spPr>
          <a:xfrm>
            <a:off x="3768003" y="3416596"/>
            <a:ext cx="1640221" cy="172819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31"/>
          <a:stretch/>
        </p:blipFill>
        <p:spPr>
          <a:xfrm>
            <a:off x="6908499" y="4258947"/>
            <a:ext cx="2563487" cy="87606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3"/>
          <a:stretch/>
        </p:blipFill>
        <p:spPr>
          <a:xfrm>
            <a:off x="7030" y="3963284"/>
            <a:ext cx="719731" cy="118082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324"/>
          <a:stretch/>
        </p:blipFill>
        <p:spPr>
          <a:xfrm>
            <a:off x="795782" y="4678722"/>
            <a:ext cx="2137918" cy="45628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53"/>
          <a:stretch/>
        </p:blipFill>
        <p:spPr>
          <a:xfrm rot="10800000">
            <a:off x="2582193" y="17645"/>
            <a:ext cx="3849816" cy="911764"/>
          </a:xfrm>
          <a:prstGeom prst="rect">
            <a:avLst/>
          </a:prstGeom>
        </p:spPr>
      </p:pic>
      <p:sp>
        <p:nvSpPr>
          <p:cNvPr id="18" name="淘宝网chenying0907出品 2"/>
          <p:cNvSpPr/>
          <p:nvPr/>
        </p:nvSpPr>
        <p:spPr>
          <a:xfrm>
            <a:off x="3699065" y="2457409"/>
            <a:ext cx="1616075" cy="708025"/>
          </a:xfrm>
          <a:custGeom>
            <a:avLst/>
            <a:gdLst>
              <a:gd name="connsiteX0" fmla="*/ 0 w 1616075"/>
              <a:gd name="connsiteY0" fmla="*/ 0 h 708025"/>
              <a:gd name="connsiteX1" fmla="*/ 1616075 w 1616075"/>
              <a:gd name="connsiteY1" fmla="*/ 0 h 708025"/>
              <a:gd name="connsiteX2" fmla="*/ 1616075 w 1616075"/>
              <a:gd name="connsiteY2" fmla="*/ 708025 h 708025"/>
              <a:gd name="connsiteX3" fmla="*/ 0 w 1616075"/>
              <a:gd name="connsiteY3" fmla="*/ 708025 h 708025"/>
              <a:gd name="connsiteX4" fmla="*/ 0 w 1616075"/>
              <a:gd name="connsiteY4" fmla="*/ 0 h 708025"/>
              <a:gd name="connsiteX0" fmla="*/ 1616075 w 1707515"/>
              <a:gd name="connsiteY0" fmla="*/ 0 h 708025"/>
              <a:gd name="connsiteX1" fmla="*/ 1616075 w 1707515"/>
              <a:gd name="connsiteY1" fmla="*/ 708025 h 708025"/>
              <a:gd name="connsiteX2" fmla="*/ 0 w 1707515"/>
              <a:gd name="connsiteY2" fmla="*/ 708025 h 708025"/>
              <a:gd name="connsiteX3" fmla="*/ 0 w 1707515"/>
              <a:gd name="connsiteY3" fmla="*/ 0 h 708025"/>
              <a:gd name="connsiteX4" fmla="*/ 1707515 w 1707515"/>
              <a:gd name="connsiteY4" fmla="*/ 91440 h 708025"/>
              <a:gd name="connsiteX0" fmla="*/ 1616075 w 1616075"/>
              <a:gd name="connsiteY0" fmla="*/ 0 h 708025"/>
              <a:gd name="connsiteX1" fmla="*/ 1616075 w 1616075"/>
              <a:gd name="connsiteY1" fmla="*/ 708025 h 708025"/>
              <a:gd name="connsiteX2" fmla="*/ 0 w 1616075"/>
              <a:gd name="connsiteY2" fmla="*/ 708025 h 708025"/>
              <a:gd name="connsiteX3" fmla="*/ 0 w 1616075"/>
              <a:gd name="connsiteY3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6075" h="708025">
                <a:moveTo>
                  <a:pt x="1616075" y="0"/>
                </a:moveTo>
                <a:lnTo>
                  <a:pt x="1616075" y="708025"/>
                </a:lnTo>
                <a:lnTo>
                  <a:pt x="0" y="708025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rgbClr val="7167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40000"/>
              </a:solidFill>
            </a:endParaRPr>
          </a:p>
        </p:txBody>
      </p:sp>
      <p:sp>
        <p:nvSpPr>
          <p:cNvPr id="19" name="淘宝网chenying0907出品 2"/>
          <p:cNvSpPr/>
          <p:nvPr/>
        </p:nvSpPr>
        <p:spPr>
          <a:xfrm rot="10800000">
            <a:off x="3699064" y="1565233"/>
            <a:ext cx="1616075" cy="307975"/>
          </a:xfrm>
          <a:custGeom>
            <a:avLst/>
            <a:gdLst>
              <a:gd name="connsiteX0" fmla="*/ 0 w 1616075"/>
              <a:gd name="connsiteY0" fmla="*/ 0 h 708025"/>
              <a:gd name="connsiteX1" fmla="*/ 1616075 w 1616075"/>
              <a:gd name="connsiteY1" fmla="*/ 0 h 708025"/>
              <a:gd name="connsiteX2" fmla="*/ 1616075 w 1616075"/>
              <a:gd name="connsiteY2" fmla="*/ 708025 h 708025"/>
              <a:gd name="connsiteX3" fmla="*/ 0 w 1616075"/>
              <a:gd name="connsiteY3" fmla="*/ 708025 h 708025"/>
              <a:gd name="connsiteX4" fmla="*/ 0 w 1616075"/>
              <a:gd name="connsiteY4" fmla="*/ 0 h 708025"/>
              <a:gd name="connsiteX0" fmla="*/ 1616075 w 1707515"/>
              <a:gd name="connsiteY0" fmla="*/ 0 h 708025"/>
              <a:gd name="connsiteX1" fmla="*/ 1616075 w 1707515"/>
              <a:gd name="connsiteY1" fmla="*/ 708025 h 708025"/>
              <a:gd name="connsiteX2" fmla="*/ 0 w 1707515"/>
              <a:gd name="connsiteY2" fmla="*/ 708025 h 708025"/>
              <a:gd name="connsiteX3" fmla="*/ 0 w 1707515"/>
              <a:gd name="connsiteY3" fmla="*/ 0 h 708025"/>
              <a:gd name="connsiteX4" fmla="*/ 1707515 w 1707515"/>
              <a:gd name="connsiteY4" fmla="*/ 91440 h 708025"/>
              <a:gd name="connsiteX0" fmla="*/ 1616075 w 1616075"/>
              <a:gd name="connsiteY0" fmla="*/ 0 h 708025"/>
              <a:gd name="connsiteX1" fmla="*/ 1616075 w 1616075"/>
              <a:gd name="connsiteY1" fmla="*/ 708025 h 708025"/>
              <a:gd name="connsiteX2" fmla="*/ 0 w 1616075"/>
              <a:gd name="connsiteY2" fmla="*/ 708025 h 708025"/>
              <a:gd name="connsiteX3" fmla="*/ 0 w 1616075"/>
              <a:gd name="connsiteY3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6075" h="708025">
                <a:moveTo>
                  <a:pt x="1616075" y="0"/>
                </a:moveTo>
                <a:lnTo>
                  <a:pt x="1616075" y="708025"/>
                </a:lnTo>
                <a:lnTo>
                  <a:pt x="0" y="708025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rgbClr val="7167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40000"/>
              </a:solidFill>
            </a:endParaRPr>
          </a:p>
        </p:txBody>
      </p:sp>
      <p:sp>
        <p:nvSpPr>
          <p:cNvPr id="20" name="淘宝网chenying0907出品 19"/>
          <p:cNvSpPr txBox="1"/>
          <p:nvPr/>
        </p:nvSpPr>
        <p:spPr>
          <a:xfrm>
            <a:off x="3527503" y="1911393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71676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章节标题页</a:t>
            </a:r>
          </a:p>
        </p:txBody>
      </p:sp>
      <p:sp>
        <p:nvSpPr>
          <p:cNvPr id="21" name="淘宝网chenying0907出品 20"/>
          <p:cNvSpPr txBox="1"/>
          <p:nvPr/>
        </p:nvSpPr>
        <p:spPr>
          <a:xfrm>
            <a:off x="4393361" y="2324466"/>
            <a:ext cx="7152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solidFill>
                  <a:srgbClr val="71676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OF FACFS</a:t>
            </a:r>
            <a:endParaRPr lang="zh-CN" altLang="en-US" sz="800" dirty="0">
              <a:solidFill>
                <a:srgbClr val="716763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2" name="淘宝网chenying0907出品 21"/>
          <p:cNvSpPr txBox="1"/>
          <p:nvPr/>
        </p:nvSpPr>
        <p:spPr>
          <a:xfrm>
            <a:off x="3683633" y="2471262"/>
            <a:ext cx="173957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71676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Inner</a:t>
            </a:r>
            <a:r>
              <a:rPr lang="zh-CN" altLang="en-US" sz="2600" dirty="0">
                <a:solidFill>
                  <a:srgbClr val="FBB1AF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推</a:t>
            </a:r>
            <a:r>
              <a:rPr lang="zh-CN" altLang="en-US" sz="2600" dirty="0">
                <a:solidFill>
                  <a:srgbClr val="9BC79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荐</a:t>
            </a:r>
          </a:p>
        </p:txBody>
      </p:sp>
    </p:spTree>
    <p:extLst>
      <p:ext uri="{BB962C8B-B14F-4D97-AF65-F5344CB8AC3E}">
        <p14:creationId xmlns:p14="http://schemas.microsoft.com/office/powerpoint/2010/main" val="25725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00"/>
                            </p:stCondLst>
                            <p:childTnLst>
                              <p:par>
                                <p:cTn id="30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1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  <p:animClr clrSpc="rgb" dir="cw">
                                      <p:cBhvr>
                                        <p:cTn id="32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/>
      <p:bldP spid="20" grpId="1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淘宝网chenying0907出品 6"/>
          <p:cNvSpPr>
            <a:spLocks/>
          </p:cNvSpPr>
          <p:nvPr/>
        </p:nvSpPr>
        <p:spPr bwMode="auto">
          <a:xfrm>
            <a:off x="2628184" y="2106636"/>
            <a:ext cx="1261199" cy="1267553"/>
          </a:xfrm>
          <a:custGeom>
            <a:avLst/>
            <a:gdLst>
              <a:gd name="T0" fmla="*/ 84 w 168"/>
              <a:gd name="T1" fmla="*/ 0 h 169"/>
              <a:gd name="T2" fmla="*/ 143 w 168"/>
              <a:gd name="T3" fmla="*/ 24 h 169"/>
              <a:gd name="T4" fmla="*/ 132 w 168"/>
              <a:gd name="T5" fmla="*/ 37 h 169"/>
              <a:gd name="T6" fmla="*/ 84 w 168"/>
              <a:gd name="T7" fmla="*/ 17 h 169"/>
              <a:gd name="T8" fmla="*/ 17 w 168"/>
              <a:gd name="T9" fmla="*/ 84 h 169"/>
              <a:gd name="T10" fmla="*/ 84 w 168"/>
              <a:gd name="T11" fmla="*/ 152 h 169"/>
              <a:gd name="T12" fmla="*/ 152 w 168"/>
              <a:gd name="T13" fmla="*/ 84 h 169"/>
              <a:gd name="T14" fmla="*/ 143 w 168"/>
              <a:gd name="T15" fmla="*/ 51 h 169"/>
              <a:gd name="T16" fmla="*/ 154 w 168"/>
              <a:gd name="T17" fmla="*/ 37 h 169"/>
              <a:gd name="T18" fmla="*/ 168 w 168"/>
              <a:gd name="T19" fmla="*/ 84 h 169"/>
              <a:gd name="T20" fmla="*/ 84 w 168"/>
              <a:gd name="T21" fmla="*/ 169 h 169"/>
              <a:gd name="T22" fmla="*/ 0 w 168"/>
              <a:gd name="T23" fmla="*/ 84 h 169"/>
              <a:gd name="T24" fmla="*/ 84 w 168"/>
              <a:gd name="T2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8" h="169">
                <a:moveTo>
                  <a:pt x="84" y="0"/>
                </a:moveTo>
                <a:cubicBezTo>
                  <a:pt x="107" y="0"/>
                  <a:pt x="128" y="9"/>
                  <a:pt x="143" y="24"/>
                </a:cubicBezTo>
                <a:cubicBezTo>
                  <a:pt x="139" y="28"/>
                  <a:pt x="135" y="32"/>
                  <a:pt x="132" y="37"/>
                </a:cubicBezTo>
                <a:cubicBezTo>
                  <a:pt x="120" y="24"/>
                  <a:pt x="103" y="17"/>
                  <a:pt x="84" y="17"/>
                </a:cubicBezTo>
                <a:cubicBezTo>
                  <a:pt x="47" y="17"/>
                  <a:pt x="17" y="47"/>
                  <a:pt x="17" y="84"/>
                </a:cubicBezTo>
                <a:cubicBezTo>
                  <a:pt x="17" y="122"/>
                  <a:pt x="47" y="152"/>
                  <a:pt x="84" y="152"/>
                </a:cubicBezTo>
                <a:cubicBezTo>
                  <a:pt x="121" y="152"/>
                  <a:pt x="152" y="122"/>
                  <a:pt x="152" y="84"/>
                </a:cubicBezTo>
                <a:cubicBezTo>
                  <a:pt x="152" y="72"/>
                  <a:pt x="148" y="61"/>
                  <a:pt x="143" y="51"/>
                </a:cubicBezTo>
                <a:cubicBezTo>
                  <a:pt x="146" y="46"/>
                  <a:pt x="149" y="41"/>
                  <a:pt x="154" y="37"/>
                </a:cubicBezTo>
                <a:cubicBezTo>
                  <a:pt x="163" y="50"/>
                  <a:pt x="168" y="67"/>
                  <a:pt x="168" y="84"/>
                </a:cubicBezTo>
                <a:cubicBezTo>
                  <a:pt x="168" y="131"/>
                  <a:pt x="131" y="169"/>
                  <a:pt x="84" y="169"/>
                </a:cubicBezTo>
                <a:cubicBezTo>
                  <a:pt x="38" y="169"/>
                  <a:pt x="0" y="131"/>
                  <a:pt x="0" y="84"/>
                </a:cubicBezTo>
                <a:cubicBezTo>
                  <a:pt x="0" y="38"/>
                  <a:pt x="38" y="0"/>
                  <a:pt x="84" y="0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淘宝网chenying0907出品 7"/>
          <p:cNvSpPr>
            <a:spLocks noEditPoints="1"/>
          </p:cNvSpPr>
          <p:nvPr/>
        </p:nvSpPr>
        <p:spPr bwMode="auto">
          <a:xfrm>
            <a:off x="3504987" y="2106636"/>
            <a:ext cx="1267553" cy="1267553"/>
          </a:xfrm>
          <a:custGeom>
            <a:avLst/>
            <a:gdLst>
              <a:gd name="T0" fmla="*/ 84 w 169"/>
              <a:gd name="T1" fmla="*/ 0 h 169"/>
              <a:gd name="T2" fmla="*/ 169 w 169"/>
              <a:gd name="T3" fmla="*/ 84 h 169"/>
              <a:gd name="T4" fmla="*/ 154 w 169"/>
              <a:gd name="T5" fmla="*/ 132 h 169"/>
              <a:gd name="T6" fmla="*/ 143 w 169"/>
              <a:gd name="T7" fmla="*/ 118 h 169"/>
              <a:gd name="T8" fmla="*/ 152 w 169"/>
              <a:gd name="T9" fmla="*/ 84 h 169"/>
              <a:gd name="T10" fmla="*/ 84 w 169"/>
              <a:gd name="T11" fmla="*/ 17 h 169"/>
              <a:gd name="T12" fmla="*/ 17 w 169"/>
              <a:gd name="T13" fmla="*/ 84 h 169"/>
              <a:gd name="T14" fmla="*/ 26 w 169"/>
              <a:gd name="T15" fmla="*/ 118 h 169"/>
              <a:gd name="T16" fmla="*/ 15 w 169"/>
              <a:gd name="T17" fmla="*/ 132 h 169"/>
              <a:gd name="T18" fmla="*/ 0 w 169"/>
              <a:gd name="T19" fmla="*/ 84 h 169"/>
              <a:gd name="T20" fmla="*/ 84 w 169"/>
              <a:gd name="T21" fmla="*/ 0 h 169"/>
              <a:gd name="T22" fmla="*/ 143 w 169"/>
              <a:gd name="T23" fmla="*/ 145 h 169"/>
              <a:gd name="T24" fmla="*/ 84 w 169"/>
              <a:gd name="T25" fmla="*/ 169 h 169"/>
              <a:gd name="T26" fmla="*/ 26 w 169"/>
              <a:gd name="T27" fmla="*/ 145 h 169"/>
              <a:gd name="T28" fmla="*/ 37 w 169"/>
              <a:gd name="T29" fmla="*/ 132 h 169"/>
              <a:gd name="T30" fmla="*/ 84 w 169"/>
              <a:gd name="T31" fmla="*/ 152 h 169"/>
              <a:gd name="T32" fmla="*/ 132 w 169"/>
              <a:gd name="T33" fmla="*/ 132 h 169"/>
              <a:gd name="T34" fmla="*/ 143 w 169"/>
              <a:gd name="T35" fmla="*/ 145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9" h="169">
                <a:moveTo>
                  <a:pt x="84" y="0"/>
                </a:moveTo>
                <a:cubicBezTo>
                  <a:pt x="131" y="0"/>
                  <a:pt x="169" y="38"/>
                  <a:pt x="169" y="84"/>
                </a:cubicBezTo>
                <a:cubicBezTo>
                  <a:pt x="169" y="102"/>
                  <a:pt x="163" y="119"/>
                  <a:pt x="154" y="132"/>
                </a:cubicBezTo>
                <a:cubicBezTo>
                  <a:pt x="150" y="128"/>
                  <a:pt x="146" y="123"/>
                  <a:pt x="143" y="118"/>
                </a:cubicBezTo>
                <a:cubicBezTo>
                  <a:pt x="149" y="108"/>
                  <a:pt x="152" y="97"/>
                  <a:pt x="152" y="84"/>
                </a:cubicBezTo>
                <a:cubicBezTo>
                  <a:pt x="152" y="47"/>
                  <a:pt x="122" y="17"/>
                  <a:pt x="84" y="17"/>
                </a:cubicBezTo>
                <a:cubicBezTo>
                  <a:pt x="47" y="17"/>
                  <a:pt x="17" y="47"/>
                  <a:pt x="17" y="84"/>
                </a:cubicBezTo>
                <a:cubicBezTo>
                  <a:pt x="17" y="97"/>
                  <a:pt x="20" y="108"/>
                  <a:pt x="26" y="118"/>
                </a:cubicBezTo>
                <a:cubicBezTo>
                  <a:pt x="23" y="123"/>
                  <a:pt x="19" y="128"/>
                  <a:pt x="15" y="132"/>
                </a:cubicBezTo>
                <a:cubicBezTo>
                  <a:pt x="5" y="119"/>
                  <a:pt x="0" y="102"/>
                  <a:pt x="0" y="84"/>
                </a:cubicBezTo>
                <a:cubicBezTo>
                  <a:pt x="0" y="38"/>
                  <a:pt x="38" y="0"/>
                  <a:pt x="84" y="0"/>
                </a:cubicBezTo>
                <a:close/>
                <a:moveTo>
                  <a:pt x="143" y="145"/>
                </a:moveTo>
                <a:cubicBezTo>
                  <a:pt x="128" y="160"/>
                  <a:pt x="107" y="169"/>
                  <a:pt x="84" y="169"/>
                </a:cubicBezTo>
                <a:cubicBezTo>
                  <a:pt x="62" y="169"/>
                  <a:pt x="41" y="160"/>
                  <a:pt x="26" y="145"/>
                </a:cubicBezTo>
                <a:cubicBezTo>
                  <a:pt x="30" y="141"/>
                  <a:pt x="33" y="137"/>
                  <a:pt x="37" y="132"/>
                </a:cubicBezTo>
                <a:cubicBezTo>
                  <a:pt x="49" y="144"/>
                  <a:pt x="66" y="152"/>
                  <a:pt x="84" y="152"/>
                </a:cubicBezTo>
                <a:cubicBezTo>
                  <a:pt x="103" y="152"/>
                  <a:pt x="120" y="144"/>
                  <a:pt x="132" y="132"/>
                </a:cubicBezTo>
                <a:cubicBezTo>
                  <a:pt x="135" y="137"/>
                  <a:pt x="139" y="141"/>
                  <a:pt x="143" y="145"/>
                </a:cubicBezTo>
                <a:close/>
              </a:path>
            </a:pathLst>
          </a:custGeom>
          <a:solidFill>
            <a:schemeClr val="accent2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淘宝网chenying0907出品 8"/>
          <p:cNvSpPr>
            <a:spLocks noEditPoints="1"/>
          </p:cNvSpPr>
          <p:nvPr/>
        </p:nvSpPr>
        <p:spPr bwMode="auto">
          <a:xfrm>
            <a:off x="4381789" y="2106636"/>
            <a:ext cx="1267553" cy="1267553"/>
          </a:xfrm>
          <a:custGeom>
            <a:avLst/>
            <a:gdLst>
              <a:gd name="T0" fmla="*/ 85 w 169"/>
              <a:gd name="T1" fmla="*/ 0 h 169"/>
              <a:gd name="T2" fmla="*/ 143 w 169"/>
              <a:gd name="T3" fmla="*/ 24 h 169"/>
              <a:gd name="T4" fmla="*/ 132 w 169"/>
              <a:gd name="T5" fmla="*/ 37 h 169"/>
              <a:gd name="T6" fmla="*/ 85 w 169"/>
              <a:gd name="T7" fmla="*/ 17 h 169"/>
              <a:gd name="T8" fmla="*/ 37 w 169"/>
              <a:gd name="T9" fmla="*/ 37 h 169"/>
              <a:gd name="T10" fmla="*/ 26 w 169"/>
              <a:gd name="T11" fmla="*/ 24 h 169"/>
              <a:gd name="T12" fmla="*/ 85 w 169"/>
              <a:gd name="T13" fmla="*/ 0 h 169"/>
              <a:gd name="T14" fmla="*/ 154 w 169"/>
              <a:gd name="T15" fmla="*/ 37 h 169"/>
              <a:gd name="T16" fmla="*/ 169 w 169"/>
              <a:gd name="T17" fmla="*/ 84 h 169"/>
              <a:gd name="T18" fmla="*/ 85 w 169"/>
              <a:gd name="T19" fmla="*/ 169 h 169"/>
              <a:gd name="T20" fmla="*/ 0 w 169"/>
              <a:gd name="T21" fmla="*/ 84 h 169"/>
              <a:gd name="T22" fmla="*/ 15 w 169"/>
              <a:gd name="T23" fmla="*/ 37 h 169"/>
              <a:gd name="T24" fmla="*/ 26 w 169"/>
              <a:gd name="T25" fmla="*/ 51 h 169"/>
              <a:gd name="T26" fmla="*/ 17 w 169"/>
              <a:gd name="T27" fmla="*/ 84 h 169"/>
              <a:gd name="T28" fmla="*/ 85 w 169"/>
              <a:gd name="T29" fmla="*/ 152 h 169"/>
              <a:gd name="T30" fmla="*/ 152 w 169"/>
              <a:gd name="T31" fmla="*/ 84 h 169"/>
              <a:gd name="T32" fmla="*/ 143 w 169"/>
              <a:gd name="T33" fmla="*/ 51 h 169"/>
              <a:gd name="T34" fmla="*/ 154 w 169"/>
              <a:gd name="T35" fmla="*/ 37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9" h="169">
                <a:moveTo>
                  <a:pt x="85" y="0"/>
                </a:moveTo>
                <a:cubicBezTo>
                  <a:pt x="107" y="0"/>
                  <a:pt x="128" y="9"/>
                  <a:pt x="143" y="24"/>
                </a:cubicBezTo>
                <a:cubicBezTo>
                  <a:pt x="139" y="28"/>
                  <a:pt x="135" y="32"/>
                  <a:pt x="132" y="37"/>
                </a:cubicBezTo>
                <a:cubicBezTo>
                  <a:pt x="120" y="24"/>
                  <a:pt x="103" y="17"/>
                  <a:pt x="85" y="17"/>
                </a:cubicBezTo>
                <a:cubicBezTo>
                  <a:pt x="66" y="17"/>
                  <a:pt x="49" y="24"/>
                  <a:pt x="37" y="37"/>
                </a:cubicBezTo>
                <a:cubicBezTo>
                  <a:pt x="34" y="32"/>
                  <a:pt x="30" y="28"/>
                  <a:pt x="26" y="24"/>
                </a:cubicBezTo>
                <a:cubicBezTo>
                  <a:pt x="41" y="9"/>
                  <a:pt x="62" y="0"/>
                  <a:pt x="85" y="0"/>
                </a:cubicBezTo>
                <a:close/>
                <a:moveTo>
                  <a:pt x="154" y="37"/>
                </a:moveTo>
                <a:cubicBezTo>
                  <a:pt x="164" y="50"/>
                  <a:pt x="169" y="67"/>
                  <a:pt x="169" y="84"/>
                </a:cubicBezTo>
                <a:cubicBezTo>
                  <a:pt x="169" y="131"/>
                  <a:pt x="131" y="169"/>
                  <a:pt x="85" y="169"/>
                </a:cubicBezTo>
                <a:cubicBezTo>
                  <a:pt x="38" y="169"/>
                  <a:pt x="0" y="131"/>
                  <a:pt x="0" y="84"/>
                </a:cubicBezTo>
                <a:cubicBezTo>
                  <a:pt x="0" y="67"/>
                  <a:pt x="6" y="50"/>
                  <a:pt x="15" y="37"/>
                </a:cubicBezTo>
                <a:cubicBezTo>
                  <a:pt x="19" y="41"/>
                  <a:pt x="23" y="46"/>
                  <a:pt x="26" y="51"/>
                </a:cubicBezTo>
                <a:cubicBezTo>
                  <a:pt x="20" y="61"/>
                  <a:pt x="17" y="72"/>
                  <a:pt x="17" y="84"/>
                </a:cubicBezTo>
                <a:cubicBezTo>
                  <a:pt x="17" y="122"/>
                  <a:pt x="47" y="152"/>
                  <a:pt x="85" y="152"/>
                </a:cubicBezTo>
                <a:cubicBezTo>
                  <a:pt x="122" y="152"/>
                  <a:pt x="152" y="122"/>
                  <a:pt x="152" y="84"/>
                </a:cubicBezTo>
                <a:cubicBezTo>
                  <a:pt x="152" y="72"/>
                  <a:pt x="149" y="61"/>
                  <a:pt x="143" y="51"/>
                </a:cubicBezTo>
                <a:cubicBezTo>
                  <a:pt x="146" y="46"/>
                  <a:pt x="150" y="41"/>
                  <a:pt x="154" y="37"/>
                </a:cubicBezTo>
                <a:close/>
              </a:path>
            </a:pathLst>
          </a:custGeom>
          <a:solidFill>
            <a:schemeClr val="accent3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淘宝网chenying0907出品 9"/>
          <p:cNvSpPr>
            <a:spLocks/>
          </p:cNvSpPr>
          <p:nvPr/>
        </p:nvSpPr>
        <p:spPr bwMode="auto">
          <a:xfrm>
            <a:off x="5261767" y="2106636"/>
            <a:ext cx="1267553" cy="1267553"/>
          </a:xfrm>
          <a:custGeom>
            <a:avLst/>
            <a:gdLst>
              <a:gd name="T0" fmla="*/ 85 w 169"/>
              <a:gd name="T1" fmla="*/ 0 h 169"/>
              <a:gd name="T2" fmla="*/ 169 w 169"/>
              <a:gd name="T3" fmla="*/ 84 h 169"/>
              <a:gd name="T4" fmla="*/ 85 w 169"/>
              <a:gd name="T5" fmla="*/ 169 h 169"/>
              <a:gd name="T6" fmla="*/ 26 w 169"/>
              <a:gd name="T7" fmla="*/ 145 h 169"/>
              <a:gd name="T8" fmla="*/ 37 w 169"/>
              <a:gd name="T9" fmla="*/ 132 h 169"/>
              <a:gd name="T10" fmla="*/ 85 w 169"/>
              <a:gd name="T11" fmla="*/ 152 h 169"/>
              <a:gd name="T12" fmla="*/ 152 w 169"/>
              <a:gd name="T13" fmla="*/ 84 h 169"/>
              <a:gd name="T14" fmla="*/ 85 w 169"/>
              <a:gd name="T15" fmla="*/ 17 h 169"/>
              <a:gd name="T16" fmla="*/ 17 w 169"/>
              <a:gd name="T17" fmla="*/ 84 h 169"/>
              <a:gd name="T18" fmla="*/ 26 w 169"/>
              <a:gd name="T19" fmla="*/ 118 h 169"/>
              <a:gd name="T20" fmla="*/ 15 w 169"/>
              <a:gd name="T21" fmla="*/ 132 h 169"/>
              <a:gd name="T22" fmla="*/ 0 w 169"/>
              <a:gd name="T23" fmla="*/ 84 h 169"/>
              <a:gd name="T24" fmla="*/ 85 w 169"/>
              <a:gd name="T25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9" h="169">
                <a:moveTo>
                  <a:pt x="85" y="0"/>
                </a:moveTo>
                <a:cubicBezTo>
                  <a:pt x="131" y="0"/>
                  <a:pt x="169" y="38"/>
                  <a:pt x="169" y="84"/>
                </a:cubicBezTo>
                <a:cubicBezTo>
                  <a:pt x="169" y="131"/>
                  <a:pt x="131" y="169"/>
                  <a:pt x="85" y="169"/>
                </a:cubicBezTo>
                <a:cubicBezTo>
                  <a:pt x="62" y="169"/>
                  <a:pt x="41" y="160"/>
                  <a:pt x="26" y="145"/>
                </a:cubicBezTo>
                <a:cubicBezTo>
                  <a:pt x="30" y="141"/>
                  <a:pt x="34" y="137"/>
                  <a:pt x="37" y="132"/>
                </a:cubicBezTo>
                <a:cubicBezTo>
                  <a:pt x="49" y="144"/>
                  <a:pt x="66" y="152"/>
                  <a:pt x="85" y="152"/>
                </a:cubicBezTo>
                <a:cubicBezTo>
                  <a:pt x="122" y="152"/>
                  <a:pt x="152" y="122"/>
                  <a:pt x="152" y="84"/>
                </a:cubicBezTo>
                <a:cubicBezTo>
                  <a:pt x="152" y="47"/>
                  <a:pt x="122" y="17"/>
                  <a:pt x="85" y="17"/>
                </a:cubicBezTo>
                <a:cubicBezTo>
                  <a:pt x="48" y="17"/>
                  <a:pt x="17" y="47"/>
                  <a:pt x="17" y="84"/>
                </a:cubicBezTo>
                <a:cubicBezTo>
                  <a:pt x="17" y="97"/>
                  <a:pt x="21" y="108"/>
                  <a:pt x="26" y="118"/>
                </a:cubicBezTo>
                <a:cubicBezTo>
                  <a:pt x="23" y="123"/>
                  <a:pt x="19" y="128"/>
                  <a:pt x="15" y="132"/>
                </a:cubicBezTo>
                <a:cubicBezTo>
                  <a:pt x="6" y="119"/>
                  <a:pt x="0" y="102"/>
                  <a:pt x="0" y="84"/>
                </a:cubicBezTo>
                <a:cubicBezTo>
                  <a:pt x="0" y="38"/>
                  <a:pt x="38" y="0"/>
                  <a:pt x="85" y="0"/>
                </a:cubicBezTo>
                <a:close/>
              </a:path>
            </a:pathLst>
          </a:custGeom>
          <a:solidFill>
            <a:schemeClr val="accent4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淘宝网chenying0907出品 10"/>
          <p:cNvSpPr>
            <a:spLocks/>
          </p:cNvSpPr>
          <p:nvPr/>
        </p:nvSpPr>
        <p:spPr bwMode="auto">
          <a:xfrm>
            <a:off x="2618653" y="1684118"/>
            <a:ext cx="638542" cy="279560"/>
          </a:xfrm>
          <a:custGeom>
            <a:avLst/>
            <a:gdLst>
              <a:gd name="T0" fmla="*/ 201 w 201"/>
              <a:gd name="T1" fmla="*/ 88 h 88"/>
              <a:gd name="T2" fmla="*/ 201 w 201"/>
              <a:gd name="T3" fmla="*/ 0 h 88"/>
              <a:gd name="T4" fmla="*/ 0 w 201"/>
              <a:gd name="T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1" h="88">
                <a:moveTo>
                  <a:pt x="201" y="88"/>
                </a:moveTo>
                <a:lnTo>
                  <a:pt x="201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淘宝网chenying0907出品 11"/>
          <p:cNvSpPr>
            <a:spLocks/>
          </p:cNvSpPr>
          <p:nvPr/>
        </p:nvSpPr>
        <p:spPr bwMode="auto">
          <a:xfrm>
            <a:off x="2154838" y="1528454"/>
            <a:ext cx="336743" cy="298622"/>
          </a:xfrm>
          <a:custGeom>
            <a:avLst/>
            <a:gdLst>
              <a:gd name="T0" fmla="*/ 7 w 45"/>
              <a:gd name="T1" fmla="*/ 0 h 40"/>
              <a:gd name="T2" fmla="*/ 39 w 45"/>
              <a:gd name="T3" fmla="*/ 0 h 40"/>
              <a:gd name="T4" fmla="*/ 45 w 45"/>
              <a:gd name="T5" fmla="*/ 7 h 40"/>
              <a:gd name="T6" fmla="*/ 45 w 45"/>
              <a:gd name="T7" fmla="*/ 33 h 40"/>
              <a:gd name="T8" fmla="*/ 39 w 45"/>
              <a:gd name="T9" fmla="*/ 40 h 40"/>
              <a:gd name="T10" fmla="*/ 7 w 45"/>
              <a:gd name="T11" fmla="*/ 40 h 40"/>
              <a:gd name="T12" fmla="*/ 0 w 45"/>
              <a:gd name="T13" fmla="*/ 33 h 40"/>
              <a:gd name="T14" fmla="*/ 0 w 45"/>
              <a:gd name="T15" fmla="*/ 7 h 40"/>
              <a:gd name="T16" fmla="*/ 7 w 45"/>
              <a:gd name="T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40">
                <a:moveTo>
                  <a:pt x="7" y="0"/>
                </a:moveTo>
                <a:cubicBezTo>
                  <a:pt x="39" y="0"/>
                  <a:pt x="39" y="0"/>
                  <a:pt x="39" y="0"/>
                </a:cubicBezTo>
                <a:cubicBezTo>
                  <a:pt x="42" y="0"/>
                  <a:pt x="45" y="3"/>
                  <a:pt x="45" y="7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7"/>
                  <a:pt x="42" y="40"/>
                  <a:pt x="39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3" y="40"/>
                  <a:pt x="0" y="37"/>
                  <a:pt x="0" y="33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lose/>
              </a:path>
            </a:pathLst>
          </a:custGeom>
          <a:solidFill>
            <a:schemeClr val="accent1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淘宝网chenying0907出品 12"/>
          <p:cNvSpPr>
            <a:spLocks/>
          </p:cNvSpPr>
          <p:nvPr/>
        </p:nvSpPr>
        <p:spPr bwMode="auto">
          <a:xfrm>
            <a:off x="5884425" y="1684118"/>
            <a:ext cx="635364" cy="279560"/>
          </a:xfrm>
          <a:custGeom>
            <a:avLst/>
            <a:gdLst>
              <a:gd name="T0" fmla="*/ 0 w 200"/>
              <a:gd name="T1" fmla="*/ 88 h 88"/>
              <a:gd name="T2" fmla="*/ 0 w 200"/>
              <a:gd name="T3" fmla="*/ 0 h 88"/>
              <a:gd name="T4" fmla="*/ 200 w 200"/>
              <a:gd name="T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0" h="88">
                <a:moveTo>
                  <a:pt x="0" y="88"/>
                </a:moveTo>
                <a:lnTo>
                  <a:pt x="0" y="0"/>
                </a:lnTo>
                <a:lnTo>
                  <a:pt x="200" y="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淘宝网chenying0907出品 13"/>
          <p:cNvSpPr>
            <a:spLocks/>
          </p:cNvSpPr>
          <p:nvPr/>
        </p:nvSpPr>
        <p:spPr bwMode="auto">
          <a:xfrm>
            <a:off x="6640509" y="1528454"/>
            <a:ext cx="346274" cy="298622"/>
          </a:xfrm>
          <a:custGeom>
            <a:avLst/>
            <a:gdLst>
              <a:gd name="T0" fmla="*/ 39 w 46"/>
              <a:gd name="T1" fmla="*/ 0 h 40"/>
              <a:gd name="T2" fmla="*/ 7 w 46"/>
              <a:gd name="T3" fmla="*/ 0 h 40"/>
              <a:gd name="T4" fmla="*/ 0 w 46"/>
              <a:gd name="T5" fmla="*/ 7 h 40"/>
              <a:gd name="T6" fmla="*/ 0 w 46"/>
              <a:gd name="T7" fmla="*/ 33 h 40"/>
              <a:gd name="T8" fmla="*/ 7 w 46"/>
              <a:gd name="T9" fmla="*/ 40 h 40"/>
              <a:gd name="T10" fmla="*/ 39 w 46"/>
              <a:gd name="T11" fmla="*/ 40 h 40"/>
              <a:gd name="T12" fmla="*/ 46 w 46"/>
              <a:gd name="T13" fmla="*/ 33 h 40"/>
              <a:gd name="T14" fmla="*/ 46 w 46"/>
              <a:gd name="T15" fmla="*/ 7 h 40"/>
              <a:gd name="T16" fmla="*/ 39 w 46"/>
              <a:gd name="T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40">
                <a:moveTo>
                  <a:pt x="39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7"/>
                  <a:pt x="3" y="40"/>
                  <a:pt x="7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43" y="40"/>
                  <a:pt x="46" y="37"/>
                  <a:pt x="46" y="33"/>
                </a:cubicBezTo>
                <a:cubicBezTo>
                  <a:pt x="46" y="7"/>
                  <a:pt x="46" y="7"/>
                  <a:pt x="46" y="7"/>
                </a:cubicBezTo>
                <a:cubicBezTo>
                  <a:pt x="46" y="3"/>
                  <a:pt x="43" y="0"/>
                  <a:pt x="39" y="0"/>
                </a:cubicBezTo>
                <a:close/>
              </a:path>
            </a:pathLst>
          </a:custGeom>
          <a:solidFill>
            <a:schemeClr val="accent4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淘宝网chenying0907出品 14"/>
          <p:cNvSpPr>
            <a:spLocks/>
          </p:cNvSpPr>
          <p:nvPr/>
        </p:nvSpPr>
        <p:spPr bwMode="auto">
          <a:xfrm>
            <a:off x="3511341" y="3469492"/>
            <a:ext cx="638542" cy="285914"/>
          </a:xfrm>
          <a:custGeom>
            <a:avLst/>
            <a:gdLst>
              <a:gd name="T0" fmla="*/ 201 w 201"/>
              <a:gd name="T1" fmla="*/ 0 h 90"/>
              <a:gd name="T2" fmla="*/ 201 w 201"/>
              <a:gd name="T3" fmla="*/ 90 h 90"/>
              <a:gd name="T4" fmla="*/ 0 w 201"/>
              <a:gd name="T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1" h="90">
                <a:moveTo>
                  <a:pt x="201" y="0"/>
                </a:moveTo>
                <a:lnTo>
                  <a:pt x="201" y="90"/>
                </a:lnTo>
                <a:lnTo>
                  <a:pt x="0" y="9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淘宝网chenying0907出品 15"/>
          <p:cNvSpPr>
            <a:spLocks/>
          </p:cNvSpPr>
          <p:nvPr/>
        </p:nvSpPr>
        <p:spPr bwMode="auto">
          <a:xfrm>
            <a:off x="3041171" y="3612449"/>
            <a:ext cx="343097" cy="292268"/>
          </a:xfrm>
          <a:custGeom>
            <a:avLst/>
            <a:gdLst>
              <a:gd name="T0" fmla="*/ 7 w 46"/>
              <a:gd name="T1" fmla="*/ 39 h 39"/>
              <a:gd name="T2" fmla="*/ 39 w 46"/>
              <a:gd name="T3" fmla="*/ 39 h 39"/>
              <a:gd name="T4" fmla="*/ 46 w 46"/>
              <a:gd name="T5" fmla="*/ 32 h 39"/>
              <a:gd name="T6" fmla="*/ 46 w 46"/>
              <a:gd name="T7" fmla="*/ 7 h 39"/>
              <a:gd name="T8" fmla="*/ 39 w 46"/>
              <a:gd name="T9" fmla="*/ 0 h 39"/>
              <a:gd name="T10" fmla="*/ 7 w 46"/>
              <a:gd name="T11" fmla="*/ 0 h 39"/>
              <a:gd name="T12" fmla="*/ 0 w 46"/>
              <a:gd name="T13" fmla="*/ 7 h 39"/>
              <a:gd name="T14" fmla="*/ 0 w 46"/>
              <a:gd name="T15" fmla="*/ 32 h 39"/>
              <a:gd name="T16" fmla="*/ 7 w 46"/>
              <a:gd name="T1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39">
                <a:moveTo>
                  <a:pt x="7" y="39"/>
                </a:moveTo>
                <a:cubicBezTo>
                  <a:pt x="39" y="39"/>
                  <a:pt x="39" y="39"/>
                  <a:pt x="39" y="39"/>
                </a:cubicBezTo>
                <a:cubicBezTo>
                  <a:pt x="43" y="39"/>
                  <a:pt x="46" y="36"/>
                  <a:pt x="46" y="32"/>
                </a:cubicBezTo>
                <a:cubicBezTo>
                  <a:pt x="46" y="7"/>
                  <a:pt x="46" y="7"/>
                  <a:pt x="46" y="7"/>
                </a:cubicBezTo>
                <a:cubicBezTo>
                  <a:pt x="46" y="3"/>
                  <a:pt x="43" y="0"/>
                  <a:pt x="39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6"/>
                  <a:pt x="3" y="39"/>
                  <a:pt x="7" y="39"/>
                </a:cubicBezTo>
                <a:close/>
              </a:path>
            </a:pathLst>
          </a:custGeom>
          <a:solidFill>
            <a:schemeClr val="accent2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淘宝网chenying0907出品 16"/>
          <p:cNvSpPr>
            <a:spLocks/>
          </p:cNvSpPr>
          <p:nvPr/>
        </p:nvSpPr>
        <p:spPr bwMode="auto">
          <a:xfrm>
            <a:off x="4998093" y="3469492"/>
            <a:ext cx="638542" cy="285914"/>
          </a:xfrm>
          <a:custGeom>
            <a:avLst/>
            <a:gdLst>
              <a:gd name="T0" fmla="*/ 0 w 201"/>
              <a:gd name="T1" fmla="*/ 0 h 90"/>
              <a:gd name="T2" fmla="*/ 0 w 201"/>
              <a:gd name="T3" fmla="*/ 90 h 90"/>
              <a:gd name="T4" fmla="*/ 201 w 201"/>
              <a:gd name="T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1" h="90">
                <a:moveTo>
                  <a:pt x="0" y="0"/>
                </a:moveTo>
                <a:lnTo>
                  <a:pt x="0" y="90"/>
                </a:lnTo>
                <a:lnTo>
                  <a:pt x="201" y="90"/>
                </a:lnTo>
              </a:path>
            </a:pathLst>
          </a:custGeom>
          <a:noFill/>
          <a:ln w="12700" cap="flat">
            <a:solidFill>
              <a:schemeClr val="bg1">
                <a:lumMod val="50000"/>
              </a:schemeClr>
            </a:solidFill>
            <a:prstDash val="solid"/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淘宝网chenying0907出品 17"/>
          <p:cNvSpPr>
            <a:spLocks/>
          </p:cNvSpPr>
          <p:nvPr/>
        </p:nvSpPr>
        <p:spPr bwMode="auto">
          <a:xfrm>
            <a:off x="5763706" y="3612449"/>
            <a:ext cx="346274" cy="292268"/>
          </a:xfrm>
          <a:custGeom>
            <a:avLst/>
            <a:gdLst>
              <a:gd name="T0" fmla="*/ 39 w 46"/>
              <a:gd name="T1" fmla="*/ 39 h 39"/>
              <a:gd name="T2" fmla="*/ 7 w 46"/>
              <a:gd name="T3" fmla="*/ 39 h 39"/>
              <a:gd name="T4" fmla="*/ 0 w 46"/>
              <a:gd name="T5" fmla="*/ 32 h 39"/>
              <a:gd name="T6" fmla="*/ 0 w 46"/>
              <a:gd name="T7" fmla="*/ 7 h 39"/>
              <a:gd name="T8" fmla="*/ 7 w 46"/>
              <a:gd name="T9" fmla="*/ 0 h 39"/>
              <a:gd name="T10" fmla="*/ 39 w 46"/>
              <a:gd name="T11" fmla="*/ 0 h 39"/>
              <a:gd name="T12" fmla="*/ 46 w 46"/>
              <a:gd name="T13" fmla="*/ 7 h 39"/>
              <a:gd name="T14" fmla="*/ 46 w 46"/>
              <a:gd name="T15" fmla="*/ 32 h 39"/>
              <a:gd name="T16" fmla="*/ 39 w 46"/>
              <a:gd name="T1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" h="39">
                <a:moveTo>
                  <a:pt x="39" y="39"/>
                </a:moveTo>
                <a:cubicBezTo>
                  <a:pt x="7" y="39"/>
                  <a:pt x="7" y="39"/>
                  <a:pt x="7" y="39"/>
                </a:cubicBezTo>
                <a:cubicBezTo>
                  <a:pt x="3" y="39"/>
                  <a:pt x="0" y="36"/>
                  <a:pt x="0" y="32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3" y="0"/>
                  <a:pt x="46" y="3"/>
                  <a:pt x="46" y="7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6"/>
                  <a:pt x="43" y="39"/>
                  <a:pt x="39" y="39"/>
                </a:cubicBezTo>
                <a:close/>
              </a:path>
            </a:pathLst>
          </a:custGeom>
          <a:solidFill>
            <a:schemeClr val="accent3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淘宝网chenying0907出品 20"/>
          <p:cNvSpPr>
            <a:spLocks noEditPoints="1"/>
          </p:cNvSpPr>
          <p:nvPr/>
        </p:nvSpPr>
        <p:spPr bwMode="auto">
          <a:xfrm>
            <a:off x="4902295" y="2572036"/>
            <a:ext cx="226542" cy="336752"/>
          </a:xfrm>
          <a:custGeom>
            <a:avLst/>
            <a:gdLst>
              <a:gd name="T0" fmla="*/ 63 w 94"/>
              <a:gd name="T1" fmla="*/ 23 h 140"/>
              <a:gd name="T2" fmla="*/ 58 w 94"/>
              <a:gd name="T3" fmla="*/ 12 h 140"/>
              <a:gd name="T4" fmla="*/ 47 w 94"/>
              <a:gd name="T5" fmla="*/ 0 h 140"/>
              <a:gd name="T6" fmla="*/ 36 w 94"/>
              <a:gd name="T7" fmla="*/ 12 h 140"/>
              <a:gd name="T8" fmla="*/ 32 w 94"/>
              <a:gd name="T9" fmla="*/ 23 h 140"/>
              <a:gd name="T10" fmla="*/ 0 w 94"/>
              <a:gd name="T11" fmla="*/ 30 h 140"/>
              <a:gd name="T12" fmla="*/ 8 w 94"/>
              <a:gd name="T13" fmla="*/ 140 h 140"/>
              <a:gd name="T14" fmla="*/ 94 w 94"/>
              <a:gd name="T15" fmla="*/ 132 h 140"/>
              <a:gd name="T16" fmla="*/ 86 w 94"/>
              <a:gd name="T17" fmla="*/ 23 h 140"/>
              <a:gd name="T18" fmla="*/ 56 w 94"/>
              <a:gd name="T19" fmla="*/ 11 h 140"/>
              <a:gd name="T20" fmla="*/ 38 w 94"/>
              <a:gd name="T21" fmla="*/ 11 h 140"/>
              <a:gd name="T22" fmla="*/ 83 w 94"/>
              <a:gd name="T23" fmla="*/ 124 h 140"/>
              <a:gd name="T24" fmla="*/ 11 w 94"/>
              <a:gd name="T25" fmla="*/ 29 h 140"/>
              <a:gd name="T26" fmla="*/ 22 w 94"/>
              <a:gd name="T27" fmla="*/ 35 h 140"/>
              <a:gd name="T28" fmla="*/ 70 w 94"/>
              <a:gd name="T29" fmla="*/ 29 h 140"/>
              <a:gd name="T30" fmla="*/ 83 w 94"/>
              <a:gd name="T31" fmla="*/ 124 h 140"/>
              <a:gd name="T32" fmla="*/ 54 w 94"/>
              <a:gd name="T33" fmla="*/ 11 h 140"/>
              <a:gd name="T34" fmla="*/ 40 w 94"/>
              <a:gd name="T35" fmla="*/ 11 h 140"/>
              <a:gd name="T36" fmla="*/ 47 w 94"/>
              <a:gd name="T37" fmla="*/ 6 h 140"/>
              <a:gd name="T38" fmla="*/ 47 w 94"/>
              <a:gd name="T39" fmla="*/ 16 h 140"/>
              <a:gd name="T40" fmla="*/ 47 w 94"/>
              <a:gd name="T41" fmla="*/ 6 h 140"/>
              <a:gd name="T42" fmla="*/ 37 w 94"/>
              <a:gd name="T43" fmla="*/ 88 h 140"/>
              <a:gd name="T44" fmla="*/ 25 w 94"/>
              <a:gd name="T45" fmla="*/ 102 h 140"/>
              <a:gd name="T46" fmla="*/ 18 w 94"/>
              <a:gd name="T47" fmla="*/ 94 h 140"/>
              <a:gd name="T48" fmla="*/ 25 w 94"/>
              <a:gd name="T49" fmla="*/ 95 h 140"/>
              <a:gd name="T50" fmla="*/ 35 w 94"/>
              <a:gd name="T51" fmla="*/ 67 h 140"/>
              <a:gd name="T52" fmla="*/ 26 w 94"/>
              <a:gd name="T53" fmla="*/ 81 h 140"/>
              <a:gd name="T54" fmla="*/ 24 w 94"/>
              <a:gd name="T55" fmla="*/ 81 h 140"/>
              <a:gd name="T56" fmla="*/ 20 w 94"/>
              <a:gd name="T57" fmla="*/ 72 h 140"/>
              <a:gd name="T58" fmla="*/ 35 w 94"/>
              <a:gd name="T59" fmla="*/ 67 h 140"/>
              <a:gd name="T60" fmla="*/ 37 w 94"/>
              <a:gd name="T61" fmla="*/ 50 h 140"/>
              <a:gd name="T62" fmla="*/ 25 w 94"/>
              <a:gd name="T63" fmla="*/ 63 h 140"/>
              <a:gd name="T64" fmla="*/ 18 w 94"/>
              <a:gd name="T65" fmla="*/ 55 h 140"/>
              <a:gd name="T66" fmla="*/ 25 w 94"/>
              <a:gd name="T67" fmla="*/ 5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4" h="140">
                <a:moveTo>
                  <a:pt x="86" y="23"/>
                </a:moveTo>
                <a:cubicBezTo>
                  <a:pt x="63" y="23"/>
                  <a:pt x="63" y="23"/>
                  <a:pt x="63" y="23"/>
                </a:cubicBezTo>
                <a:cubicBezTo>
                  <a:pt x="58" y="19"/>
                  <a:pt x="58" y="12"/>
                  <a:pt x="58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8" y="11"/>
                  <a:pt x="58" y="11"/>
                </a:cubicBezTo>
                <a:cubicBezTo>
                  <a:pt x="58" y="5"/>
                  <a:pt x="53" y="0"/>
                  <a:pt x="47" y="0"/>
                </a:cubicBezTo>
                <a:cubicBezTo>
                  <a:pt x="41" y="0"/>
                  <a:pt x="36" y="5"/>
                  <a:pt x="36" y="11"/>
                </a:cubicBezTo>
                <a:cubicBezTo>
                  <a:pt x="36" y="11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7" y="19"/>
                  <a:pt x="32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4" y="23"/>
                  <a:pt x="0" y="26"/>
                  <a:pt x="0" y="30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37"/>
                  <a:pt x="4" y="140"/>
                  <a:pt x="8" y="140"/>
                </a:cubicBezTo>
                <a:cubicBezTo>
                  <a:pt x="86" y="140"/>
                  <a:pt x="86" y="140"/>
                  <a:pt x="86" y="140"/>
                </a:cubicBezTo>
                <a:cubicBezTo>
                  <a:pt x="91" y="140"/>
                  <a:pt x="94" y="137"/>
                  <a:pt x="94" y="132"/>
                </a:cubicBezTo>
                <a:cubicBezTo>
                  <a:pt x="94" y="30"/>
                  <a:pt x="94" y="30"/>
                  <a:pt x="94" y="30"/>
                </a:cubicBezTo>
                <a:cubicBezTo>
                  <a:pt x="94" y="26"/>
                  <a:pt x="91" y="23"/>
                  <a:pt x="86" y="23"/>
                </a:cubicBezTo>
                <a:close/>
                <a:moveTo>
                  <a:pt x="47" y="2"/>
                </a:moveTo>
                <a:cubicBezTo>
                  <a:pt x="52" y="2"/>
                  <a:pt x="56" y="6"/>
                  <a:pt x="56" y="11"/>
                </a:cubicBezTo>
                <a:cubicBezTo>
                  <a:pt x="56" y="16"/>
                  <a:pt x="52" y="20"/>
                  <a:pt x="47" y="20"/>
                </a:cubicBezTo>
                <a:cubicBezTo>
                  <a:pt x="42" y="20"/>
                  <a:pt x="38" y="16"/>
                  <a:pt x="38" y="11"/>
                </a:cubicBezTo>
                <a:cubicBezTo>
                  <a:pt x="38" y="6"/>
                  <a:pt x="42" y="2"/>
                  <a:pt x="47" y="2"/>
                </a:cubicBezTo>
                <a:close/>
                <a:moveTo>
                  <a:pt x="83" y="124"/>
                </a:moveTo>
                <a:cubicBezTo>
                  <a:pt x="11" y="124"/>
                  <a:pt x="11" y="124"/>
                  <a:pt x="11" y="124"/>
                </a:cubicBezTo>
                <a:cubicBezTo>
                  <a:pt x="11" y="29"/>
                  <a:pt x="11" y="29"/>
                  <a:pt x="11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2" y="35"/>
                  <a:pt x="22" y="35"/>
                  <a:pt x="2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0" y="29"/>
                  <a:pt x="70" y="29"/>
                  <a:pt x="70" y="29"/>
                </a:cubicBezTo>
                <a:cubicBezTo>
                  <a:pt x="83" y="29"/>
                  <a:pt x="83" y="29"/>
                  <a:pt x="83" y="29"/>
                </a:cubicBezTo>
                <a:lnTo>
                  <a:pt x="83" y="124"/>
                </a:lnTo>
                <a:close/>
                <a:moveTo>
                  <a:pt x="47" y="18"/>
                </a:moveTo>
                <a:cubicBezTo>
                  <a:pt x="51" y="18"/>
                  <a:pt x="54" y="15"/>
                  <a:pt x="54" y="11"/>
                </a:cubicBezTo>
                <a:cubicBezTo>
                  <a:pt x="54" y="7"/>
                  <a:pt x="51" y="4"/>
                  <a:pt x="47" y="4"/>
                </a:cubicBezTo>
                <a:cubicBezTo>
                  <a:pt x="43" y="4"/>
                  <a:pt x="40" y="7"/>
                  <a:pt x="40" y="11"/>
                </a:cubicBezTo>
                <a:cubicBezTo>
                  <a:pt x="40" y="15"/>
                  <a:pt x="43" y="18"/>
                  <a:pt x="47" y="18"/>
                </a:cubicBezTo>
                <a:close/>
                <a:moveTo>
                  <a:pt x="47" y="6"/>
                </a:moveTo>
                <a:cubicBezTo>
                  <a:pt x="50" y="6"/>
                  <a:pt x="52" y="8"/>
                  <a:pt x="52" y="11"/>
                </a:cubicBezTo>
                <a:cubicBezTo>
                  <a:pt x="52" y="14"/>
                  <a:pt x="50" y="16"/>
                  <a:pt x="47" y="16"/>
                </a:cubicBezTo>
                <a:cubicBezTo>
                  <a:pt x="44" y="16"/>
                  <a:pt x="42" y="14"/>
                  <a:pt x="42" y="11"/>
                </a:cubicBezTo>
                <a:cubicBezTo>
                  <a:pt x="42" y="8"/>
                  <a:pt x="44" y="6"/>
                  <a:pt x="47" y="6"/>
                </a:cubicBezTo>
                <a:close/>
                <a:moveTo>
                  <a:pt x="35" y="86"/>
                </a:moveTo>
                <a:cubicBezTo>
                  <a:pt x="37" y="88"/>
                  <a:pt x="37" y="88"/>
                  <a:pt x="37" y="88"/>
                </a:cubicBezTo>
                <a:cubicBezTo>
                  <a:pt x="26" y="101"/>
                  <a:pt x="26" y="101"/>
                  <a:pt x="26" y="101"/>
                </a:cubicBezTo>
                <a:cubicBezTo>
                  <a:pt x="25" y="102"/>
                  <a:pt x="25" y="102"/>
                  <a:pt x="25" y="102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18" y="94"/>
                  <a:pt x="18" y="94"/>
                  <a:pt x="18" y="94"/>
                </a:cubicBezTo>
                <a:cubicBezTo>
                  <a:pt x="20" y="91"/>
                  <a:pt x="20" y="91"/>
                  <a:pt x="20" y="91"/>
                </a:cubicBezTo>
                <a:cubicBezTo>
                  <a:pt x="25" y="95"/>
                  <a:pt x="25" y="95"/>
                  <a:pt x="25" y="95"/>
                </a:cubicBezTo>
                <a:lnTo>
                  <a:pt x="35" y="86"/>
                </a:lnTo>
                <a:close/>
                <a:moveTo>
                  <a:pt x="35" y="67"/>
                </a:moveTo>
                <a:cubicBezTo>
                  <a:pt x="37" y="69"/>
                  <a:pt x="37" y="69"/>
                  <a:pt x="37" y="69"/>
                </a:cubicBezTo>
                <a:cubicBezTo>
                  <a:pt x="26" y="81"/>
                  <a:pt x="26" y="81"/>
                  <a:pt x="26" y="81"/>
                </a:cubicBezTo>
                <a:cubicBezTo>
                  <a:pt x="25" y="83"/>
                  <a:pt x="25" y="83"/>
                  <a:pt x="25" y="83"/>
                </a:cubicBezTo>
                <a:cubicBezTo>
                  <a:pt x="24" y="81"/>
                  <a:pt x="24" y="81"/>
                  <a:pt x="24" y="81"/>
                </a:cubicBezTo>
                <a:cubicBezTo>
                  <a:pt x="18" y="74"/>
                  <a:pt x="18" y="74"/>
                  <a:pt x="18" y="74"/>
                </a:cubicBezTo>
                <a:cubicBezTo>
                  <a:pt x="20" y="72"/>
                  <a:pt x="20" y="72"/>
                  <a:pt x="20" y="72"/>
                </a:cubicBezTo>
                <a:cubicBezTo>
                  <a:pt x="25" y="76"/>
                  <a:pt x="25" y="76"/>
                  <a:pt x="25" y="76"/>
                </a:cubicBezTo>
                <a:lnTo>
                  <a:pt x="35" y="67"/>
                </a:lnTo>
                <a:close/>
                <a:moveTo>
                  <a:pt x="35" y="48"/>
                </a:moveTo>
                <a:cubicBezTo>
                  <a:pt x="37" y="50"/>
                  <a:pt x="37" y="50"/>
                  <a:pt x="37" y="50"/>
                </a:cubicBezTo>
                <a:cubicBezTo>
                  <a:pt x="26" y="62"/>
                  <a:pt x="26" y="62"/>
                  <a:pt x="26" y="62"/>
                </a:cubicBezTo>
                <a:cubicBezTo>
                  <a:pt x="25" y="63"/>
                  <a:pt x="25" y="63"/>
                  <a:pt x="25" y="63"/>
                </a:cubicBezTo>
                <a:cubicBezTo>
                  <a:pt x="24" y="62"/>
                  <a:pt x="24" y="62"/>
                  <a:pt x="24" y="62"/>
                </a:cubicBezTo>
                <a:cubicBezTo>
                  <a:pt x="18" y="55"/>
                  <a:pt x="18" y="55"/>
                  <a:pt x="18" y="55"/>
                </a:cubicBezTo>
                <a:cubicBezTo>
                  <a:pt x="20" y="53"/>
                  <a:pt x="20" y="53"/>
                  <a:pt x="20" y="53"/>
                </a:cubicBezTo>
                <a:cubicBezTo>
                  <a:pt x="25" y="57"/>
                  <a:pt x="25" y="57"/>
                  <a:pt x="25" y="57"/>
                </a:cubicBezTo>
                <a:lnTo>
                  <a:pt x="35" y="4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淘宝网chenying0907出品 22"/>
          <p:cNvSpPr>
            <a:spLocks noEditPoints="1"/>
          </p:cNvSpPr>
          <p:nvPr/>
        </p:nvSpPr>
        <p:spPr bwMode="auto">
          <a:xfrm>
            <a:off x="5726659" y="2594488"/>
            <a:ext cx="337772" cy="291851"/>
          </a:xfrm>
          <a:custGeom>
            <a:avLst/>
            <a:gdLst>
              <a:gd name="T0" fmla="*/ 34 w 140"/>
              <a:gd name="T1" fmla="*/ 0 h 121"/>
              <a:gd name="T2" fmla="*/ 30 w 140"/>
              <a:gd name="T3" fmla="*/ 49 h 121"/>
              <a:gd name="T4" fmla="*/ 50 w 140"/>
              <a:gd name="T5" fmla="*/ 19 h 121"/>
              <a:gd name="T6" fmla="*/ 54 w 140"/>
              <a:gd name="T7" fmla="*/ 32 h 121"/>
              <a:gd name="T8" fmla="*/ 55 w 140"/>
              <a:gd name="T9" fmla="*/ 21 h 121"/>
              <a:gd name="T10" fmla="*/ 17 w 140"/>
              <a:gd name="T11" fmla="*/ 28 h 121"/>
              <a:gd name="T12" fmla="*/ 7 w 140"/>
              <a:gd name="T13" fmla="*/ 32 h 121"/>
              <a:gd name="T14" fmla="*/ 14 w 140"/>
              <a:gd name="T15" fmla="*/ 22 h 121"/>
              <a:gd name="T16" fmla="*/ 14 w 140"/>
              <a:gd name="T17" fmla="*/ 18 h 121"/>
              <a:gd name="T18" fmla="*/ 13 w 140"/>
              <a:gd name="T19" fmla="*/ 21 h 121"/>
              <a:gd name="T20" fmla="*/ 10 w 140"/>
              <a:gd name="T21" fmla="*/ 16 h 121"/>
              <a:gd name="T22" fmla="*/ 19 w 140"/>
              <a:gd name="T23" fmla="*/ 20 h 121"/>
              <a:gd name="T24" fmla="*/ 15 w 140"/>
              <a:gd name="T25" fmla="*/ 28 h 121"/>
              <a:gd name="T26" fmla="*/ 31 w 140"/>
              <a:gd name="T27" fmla="*/ 28 h 121"/>
              <a:gd name="T28" fmla="*/ 27 w 140"/>
              <a:gd name="T29" fmla="*/ 28 h 121"/>
              <a:gd name="T30" fmla="*/ 26 w 140"/>
              <a:gd name="T31" fmla="*/ 15 h 121"/>
              <a:gd name="T32" fmla="*/ 33 w 140"/>
              <a:gd name="T33" fmla="*/ 25 h 121"/>
              <a:gd name="T34" fmla="*/ 46 w 140"/>
              <a:gd name="T35" fmla="*/ 13 h 121"/>
              <a:gd name="T36" fmla="*/ 34 w 140"/>
              <a:gd name="T37" fmla="*/ 36 h 121"/>
              <a:gd name="T38" fmla="*/ 27 w 140"/>
              <a:gd name="T39" fmla="*/ 21 h 121"/>
              <a:gd name="T40" fmla="*/ 24 w 140"/>
              <a:gd name="T41" fmla="*/ 25 h 121"/>
              <a:gd name="T42" fmla="*/ 65 w 140"/>
              <a:gd name="T43" fmla="*/ 71 h 121"/>
              <a:gd name="T44" fmla="*/ 43 w 140"/>
              <a:gd name="T45" fmla="*/ 81 h 121"/>
              <a:gd name="T46" fmla="*/ 65 w 140"/>
              <a:gd name="T47" fmla="*/ 71 h 121"/>
              <a:gd name="T48" fmla="*/ 106 w 140"/>
              <a:gd name="T49" fmla="*/ 13 h 121"/>
              <a:gd name="T50" fmla="*/ 98 w 140"/>
              <a:gd name="T51" fmla="*/ 35 h 121"/>
              <a:gd name="T52" fmla="*/ 66 w 140"/>
              <a:gd name="T53" fmla="*/ 72 h 121"/>
              <a:gd name="T54" fmla="*/ 88 w 140"/>
              <a:gd name="T55" fmla="*/ 60 h 121"/>
              <a:gd name="T56" fmla="*/ 88 w 140"/>
              <a:gd name="T57" fmla="*/ 60 h 121"/>
              <a:gd name="T58" fmla="*/ 117 w 140"/>
              <a:gd name="T59" fmla="*/ 17 h 121"/>
              <a:gd name="T60" fmla="*/ 80 w 140"/>
              <a:gd name="T61" fmla="*/ 92 h 121"/>
              <a:gd name="T62" fmla="*/ 81 w 140"/>
              <a:gd name="T63" fmla="*/ 118 h 121"/>
              <a:gd name="T64" fmla="*/ 57 w 140"/>
              <a:gd name="T65" fmla="*/ 112 h 121"/>
              <a:gd name="T66" fmla="*/ 57 w 140"/>
              <a:gd name="T67" fmla="*/ 101 h 121"/>
              <a:gd name="T68" fmla="*/ 61 w 140"/>
              <a:gd name="T69" fmla="*/ 109 h 121"/>
              <a:gd name="T70" fmla="*/ 83 w 140"/>
              <a:gd name="T71" fmla="*/ 115 h 121"/>
              <a:gd name="T72" fmla="*/ 87 w 140"/>
              <a:gd name="T73" fmla="*/ 120 h 121"/>
              <a:gd name="T74" fmla="*/ 99 w 140"/>
              <a:gd name="T75" fmla="*/ 103 h 121"/>
              <a:gd name="T76" fmla="*/ 104 w 140"/>
              <a:gd name="T77" fmla="*/ 119 h 121"/>
              <a:gd name="T78" fmla="*/ 108 w 140"/>
              <a:gd name="T79" fmla="*/ 103 h 121"/>
              <a:gd name="T80" fmla="*/ 126 w 140"/>
              <a:gd name="T81" fmla="*/ 107 h 121"/>
              <a:gd name="T82" fmla="*/ 113 w 140"/>
              <a:gd name="T83" fmla="*/ 115 h 121"/>
              <a:gd name="T84" fmla="*/ 126 w 140"/>
              <a:gd name="T85" fmla="*/ 107 h 121"/>
              <a:gd name="T86" fmla="*/ 127 w 140"/>
              <a:gd name="T87" fmla="*/ 120 h 121"/>
              <a:gd name="T88" fmla="*/ 139 w 140"/>
              <a:gd name="T89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121">
                <a:moveTo>
                  <a:pt x="45" y="49"/>
                </a:moveTo>
                <a:cubicBezTo>
                  <a:pt x="59" y="45"/>
                  <a:pt x="68" y="36"/>
                  <a:pt x="68" y="25"/>
                </a:cubicBezTo>
                <a:cubicBezTo>
                  <a:pt x="68" y="11"/>
                  <a:pt x="53" y="0"/>
                  <a:pt x="34" y="0"/>
                </a:cubicBezTo>
                <a:cubicBezTo>
                  <a:pt x="15" y="0"/>
                  <a:pt x="0" y="11"/>
                  <a:pt x="0" y="25"/>
                </a:cubicBezTo>
                <a:cubicBezTo>
                  <a:pt x="0" y="37"/>
                  <a:pt x="13" y="48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9" y="59"/>
                  <a:pt x="48" y="61"/>
                </a:cubicBezTo>
                <a:cubicBezTo>
                  <a:pt x="48" y="61"/>
                  <a:pt x="44" y="55"/>
                  <a:pt x="45" y="49"/>
                </a:cubicBezTo>
                <a:close/>
                <a:moveTo>
                  <a:pt x="50" y="19"/>
                </a:moveTo>
                <a:cubicBezTo>
                  <a:pt x="50" y="15"/>
                  <a:pt x="50" y="15"/>
                  <a:pt x="50" y="15"/>
                </a:cubicBezTo>
                <a:cubicBezTo>
                  <a:pt x="62" y="15"/>
                  <a:pt x="62" y="15"/>
                  <a:pt x="62" y="15"/>
                </a:cubicBezTo>
                <a:cubicBezTo>
                  <a:pt x="54" y="32"/>
                  <a:pt x="54" y="32"/>
                  <a:pt x="54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54" y="23"/>
                  <a:pt x="54" y="23"/>
                  <a:pt x="54" y="23"/>
                </a:cubicBezTo>
                <a:cubicBezTo>
                  <a:pt x="54" y="22"/>
                  <a:pt x="54" y="21"/>
                  <a:pt x="55" y="21"/>
                </a:cubicBezTo>
                <a:cubicBezTo>
                  <a:pt x="55" y="20"/>
                  <a:pt x="55" y="19"/>
                  <a:pt x="56" y="19"/>
                </a:cubicBezTo>
                <a:lnTo>
                  <a:pt x="50" y="19"/>
                </a:lnTo>
                <a:close/>
                <a:moveTo>
                  <a:pt x="17" y="28"/>
                </a:moveTo>
                <a:cubicBezTo>
                  <a:pt x="18" y="28"/>
                  <a:pt x="18" y="28"/>
                  <a:pt x="19" y="28"/>
                </a:cubicBezTo>
                <a:cubicBezTo>
                  <a:pt x="19" y="32"/>
                  <a:pt x="19" y="32"/>
                  <a:pt x="19" y="32"/>
                </a:cubicBezTo>
                <a:cubicBezTo>
                  <a:pt x="7" y="32"/>
                  <a:pt x="7" y="32"/>
                  <a:pt x="7" y="32"/>
                </a:cubicBezTo>
                <a:cubicBezTo>
                  <a:pt x="12" y="26"/>
                  <a:pt x="12" y="26"/>
                  <a:pt x="12" y="26"/>
                </a:cubicBezTo>
                <a:cubicBezTo>
                  <a:pt x="13" y="25"/>
                  <a:pt x="13" y="24"/>
                  <a:pt x="13" y="24"/>
                </a:cubicBezTo>
                <a:cubicBezTo>
                  <a:pt x="14" y="23"/>
                  <a:pt x="14" y="23"/>
                  <a:pt x="14" y="22"/>
                </a:cubicBezTo>
                <a:cubicBezTo>
                  <a:pt x="15" y="21"/>
                  <a:pt x="15" y="21"/>
                  <a:pt x="15" y="20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8"/>
                  <a:pt x="13" y="19"/>
                  <a:pt x="13" y="20"/>
                </a:cubicBezTo>
                <a:cubicBezTo>
                  <a:pt x="13" y="20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19"/>
                  <a:pt x="9" y="17"/>
                  <a:pt x="10" y="16"/>
                </a:cubicBezTo>
                <a:cubicBezTo>
                  <a:pt x="11" y="15"/>
                  <a:pt x="12" y="15"/>
                  <a:pt x="14" y="15"/>
                </a:cubicBezTo>
                <a:cubicBezTo>
                  <a:pt x="15" y="15"/>
                  <a:pt x="17" y="15"/>
                  <a:pt x="18" y="16"/>
                </a:cubicBezTo>
                <a:cubicBezTo>
                  <a:pt x="19" y="17"/>
                  <a:pt x="19" y="19"/>
                  <a:pt x="19" y="20"/>
                </a:cubicBezTo>
                <a:cubicBezTo>
                  <a:pt x="19" y="22"/>
                  <a:pt x="19" y="23"/>
                  <a:pt x="18" y="24"/>
                </a:cubicBezTo>
                <a:cubicBezTo>
                  <a:pt x="18" y="25"/>
                  <a:pt x="17" y="25"/>
                  <a:pt x="17" y="26"/>
                </a:cubicBezTo>
                <a:cubicBezTo>
                  <a:pt x="16" y="27"/>
                  <a:pt x="16" y="27"/>
                  <a:pt x="15" y="28"/>
                </a:cubicBezTo>
                <a:cubicBezTo>
                  <a:pt x="16" y="28"/>
                  <a:pt x="16" y="28"/>
                  <a:pt x="17" y="28"/>
                </a:cubicBezTo>
                <a:close/>
                <a:moveTo>
                  <a:pt x="33" y="28"/>
                </a:moveTo>
                <a:cubicBezTo>
                  <a:pt x="31" y="28"/>
                  <a:pt x="31" y="28"/>
                  <a:pt x="31" y="28"/>
                </a:cubicBezTo>
                <a:cubicBezTo>
                  <a:pt x="31" y="32"/>
                  <a:pt x="31" y="32"/>
                  <a:pt x="31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28"/>
                  <a:pt x="27" y="28"/>
                  <a:pt x="27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5"/>
                  <a:pt x="21" y="25"/>
                  <a:pt x="21" y="25"/>
                </a:cubicBezTo>
                <a:cubicBezTo>
                  <a:pt x="26" y="15"/>
                  <a:pt x="26" y="15"/>
                  <a:pt x="26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25"/>
                  <a:pt x="31" y="25"/>
                  <a:pt x="31" y="25"/>
                </a:cubicBezTo>
                <a:cubicBezTo>
                  <a:pt x="33" y="25"/>
                  <a:pt x="33" y="25"/>
                  <a:pt x="33" y="25"/>
                </a:cubicBezTo>
                <a:lnTo>
                  <a:pt x="33" y="28"/>
                </a:lnTo>
                <a:close/>
                <a:moveTo>
                  <a:pt x="34" y="36"/>
                </a:moveTo>
                <a:cubicBezTo>
                  <a:pt x="46" y="13"/>
                  <a:pt x="46" y="13"/>
                  <a:pt x="46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36" y="37"/>
                  <a:pt x="36" y="37"/>
                  <a:pt x="36" y="37"/>
                </a:cubicBezTo>
                <a:lnTo>
                  <a:pt x="34" y="36"/>
                </a:lnTo>
                <a:close/>
                <a:moveTo>
                  <a:pt x="26" y="21"/>
                </a:move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5"/>
                  <a:pt x="27" y="25"/>
                  <a:pt x="27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5" y="24"/>
                  <a:pt x="25" y="24"/>
                  <a:pt x="25" y="23"/>
                </a:cubicBezTo>
                <a:cubicBezTo>
                  <a:pt x="26" y="22"/>
                  <a:pt x="26" y="22"/>
                  <a:pt x="26" y="21"/>
                </a:cubicBezTo>
                <a:close/>
                <a:moveTo>
                  <a:pt x="65" y="71"/>
                </a:moveTo>
                <a:cubicBezTo>
                  <a:pt x="47" y="91"/>
                  <a:pt x="47" y="91"/>
                  <a:pt x="47" y="91"/>
                </a:cubicBezTo>
                <a:cubicBezTo>
                  <a:pt x="43" y="88"/>
                  <a:pt x="43" y="88"/>
                  <a:pt x="43" y="88"/>
                </a:cubicBezTo>
                <a:cubicBezTo>
                  <a:pt x="41" y="86"/>
                  <a:pt x="41" y="83"/>
                  <a:pt x="43" y="81"/>
                </a:cubicBezTo>
                <a:cubicBezTo>
                  <a:pt x="55" y="68"/>
                  <a:pt x="55" y="68"/>
                  <a:pt x="55" y="68"/>
                </a:cubicBezTo>
                <a:cubicBezTo>
                  <a:pt x="56" y="66"/>
                  <a:pt x="59" y="66"/>
                  <a:pt x="61" y="68"/>
                </a:cubicBezTo>
                <a:lnTo>
                  <a:pt x="65" y="71"/>
                </a:lnTo>
                <a:close/>
                <a:moveTo>
                  <a:pt x="94" y="32"/>
                </a:moveTo>
                <a:cubicBezTo>
                  <a:pt x="92" y="30"/>
                  <a:pt x="92" y="28"/>
                  <a:pt x="94" y="26"/>
                </a:cubicBezTo>
                <a:cubicBezTo>
                  <a:pt x="106" y="13"/>
                  <a:pt x="106" y="13"/>
                  <a:pt x="106" y="13"/>
                </a:cubicBezTo>
                <a:cubicBezTo>
                  <a:pt x="107" y="11"/>
                  <a:pt x="110" y="11"/>
                  <a:pt x="112" y="13"/>
                </a:cubicBezTo>
                <a:cubicBezTo>
                  <a:pt x="116" y="16"/>
                  <a:pt x="116" y="16"/>
                  <a:pt x="116" y="16"/>
                </a:cubicBezTo>
                <a:cubicBezTo>
                  <a:pt x="98" y="35"/>
                  <a:pt x="98" y="35"/>
                  <a:pt x="98" y="35"/>
                </a:cubicBezTo>
                <a:lnTo>
                  <a:pt x="94" y="32"/>
                </a:lnTo>
                <a:close/>
                <a:moveTo>
                  <a:pt x="48" y="92"/>
                </a:moveTo>
                <a:cubicBezTo>
                  <a:pt x="66" y="72"/>
                  <a:pt x="66" y="72"/>
                  <a:pt x="66" y="72"/>
                </a:cubicBezTo>
                <a:cubicBezTo>
                  <a:pt x="66" y="72"/>
                  <a:pt x="72" y="77"/>
                  <a:pt x="87" y="61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89" y="59"/>
                  <a:pt x="89" y="59"/>
                  <a:pt x="89" y="59"/>
                </a:cubicBezTo>
                <a:cubicBezTo>
                  <a:pt x="104" y="42"/>
                  <a:pt x="99" y="36"/>
                  <a:pt x="99" y="36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31" y="27"/>
                  <a:pt x="124" y="42"/>
                  <a:pt x="119" y="49"/>
                </a:cubicBezTo>
                <a:cubicBezTo>
                  <a:pt x="116" y="54"/>
                  <a:pt x="109" y="62"/>
                  <a:pt x="101" y="72"/>
                </a:cubicBezTo>
                <a:cubicBezTo>
                  <a:pt x="93" y="81"/>
                  <a:pt x="85" y="88"/>
                  <a:pt x="80" y="92"/>
                </a:cubicBezTo>
                <a:cubicBezTo>
                  <a:pt x="73" y="97"/>
                  <a:pt x="59" y="105"/>
                  <a:pt x="48" y="92"/>
                </a:cubicBezTo>
                <a:close/>
                <a:moveTo>
                  <a:pt x="83" y="115"/>
                </a:moveTo>
                <a:cubicBezTo>
                  <a:pt x="83" y="117"/>
                  <a:pt x="82" y="118"/>
                  <a:pt x="81" y="118"/>
                </a:cubicBezTo>
                <a:cubicBezTo>
                  <a:pt x="78" y="119"/>
                  <a:pt x="75" y="119"/>
                  <a:pt x="72" y="119"/>
                </a:cubicBezTo>
                <a:cubicBezTo>
                  <a:pt x="72" y="119"/>
                  <a:pt x="72" y="119"/>
                  <a:pt x="72" y="119"/>
                </a:cubicBezTo>
                <a:cubicBezTo>
                  <a:pt x="64" y="119"/>
                  <a:pt x="59" y="116"/>
                  <a:pt x="57" y="112"/>
                </a:cubicBezTo>
                <a:cubicBezTo>
                  <a:pt x="55" y="108"/>
                  <a:pt x="54" y="104"/>
                  <a:pt x="54" y="103"/>
                </a:cubicBezTo>
                <a:cubicBezTo>
                  <a:pt x="54" y="103"/>
                  <a:pt x="54" y="103"/>
                  <a:pt x="54" y="103"/>
                </a:cubicBezTo>
                <a:cubicBezTo>
                  <a:pt x="54" y="102"/>
                  <a:pt x="56" y="101"/>
                  <a:pt x="57" y="101"/>
                </a:cubicBezTo>
                <a:cubicBezTo>
                  <a:pt x="58" y="101"/>
                  <a:pt x="59" y="102"/>
                  <a:pt x="59" y="103"/>
                </a:cubicBezTo>
                <a:cubicBezTo>
                  <a:pt x="59" y="103"/>
                  <a:pt x="59" y="103"/>
                  <a:pt x="59" y="103"/>
                </a:cubicBezTo>
                <a:cubicBezTo>
                  <a:pt x="59" y="104"/>
                  <a:pt x="59" y="107"/>
                  <a:pt x="61" y="109"/>
                </a:cubicBezTo>
                <a:cubicBezTo>
                  <a:pt x="63" y="112"/>
                  <a:pt x="65" y="114"/>
                  <a:pt x="72" y="115"/>
                </a:cubicBezTo>
                <a:cubicBezTo>
                  <a:pt x="74" y="115"/>
                  <a:pt x="77" y="114"/>
                  <a:pt x="80" y="114"/>
                </a:cubicBezTo>
                <a:cubicBezTo>
                  <a:pt x="81" y="113"/>
                  <a:pt x="82" y="114"/>
                  <a:pt x="83" y="115"/>
                </a:cubicBezTo>
                <a:close/>
                <a:moveTo>
                  <a:pt x="100" y="107"/>
                </a:moveTo>
                <a:cubicBezTo>
                  <a:pt x="91" y="119"/>
                  <a:pt x="91" y="119"/>
                  <a:pt x="91" y="119"/>
                </a:cubicBezTo>
                <a:cubicBezTo>
                  <a:pt x="90" y="120"/>
                  <a:pt x="88" y="121"/>
                  <a:pt x="87" y="120"/>
                </a:cubicBezTo>
                <a:cubicBezTo>
                  <a:pt x="85" y="119"/>
                  <a:pt x="85" y="117"/>
                  <a:pt x="86" y="115"/>
                </a:cubicBezTo>
                <a:cubicBezTo>
                  <a:pt x="95" y="103"/>
                  <a:pt x="95" y="103"/>
                  <a:pt x="95" y="103"/>
                </a:cubicBezTo>
                <a:cubicBezTo>
                  <a:pt x="96" y="102"/>
                  <a:pt x="98" y="102"/>
                  <a:pt x="99" y="103"/>
                </a:cubicBezTo>
                <a:cubicBezTo>
                  <a:pt x="100" y="104"/>
                  <a:pt x="101" y="106"/>
                  <a:pt x="100" y="107"/>
                </a:cubicBezTo>
                <a:close/>
                <a:moveTo>
                  <a:pt x="113" y="107"/>
                </a:moveTo>
                <a:cubicBezTo>
                  <a:pt x="104" y="119"/>
                  <a:pt x="104" y="119"/>
                  <a:pt x="104" y="119"/>
                </a:cubicBezTo>
                <a:cubicBezTo>
                  <a:pt x="103" y="120"/>
                  <a:pt x="101" y="121"/>
                  <a:pt x="100" y="120"/>
                </a:cubicBezTo>
                <a:cubicBezTo>
                  <a:pt x="99" y="119"/>
                  <a:pt x="98" y="117"/>
                  <a:pt x="99" y="115"/>
                </a:cubicBezTo>
                <a:cubicBezTo>
                  <a:pt x="108" y="103"/>
                  <a:pt x="108" y="103"/>
                  <a:pt x="108" y="103"/>
                </a:cubicBezTo>
                <a:cubicBezTo>
                  <a:pt x="109" y="102"/>
                  <a:pt x="111" y="102"/>
                  <a:pt x="112" y="103"/>
                </a:cubicBezTo>
                <a:cubicBezTo>
                  <a:pt x="114" y="104"/>
                  <a:pt x="114" y="106"/>
                  <a:pt x="113" y="107"/>
                </a:cubicBezTo>
                <a:close/>
                <a:moveTo>
                  <a:pt x="126" y="107"/>
                </a:moveTo>
                <a:cubicBezTo>
                  <a:pt x="118" y="119"/>
                  <a:pt x="118" y="119"/>
                  <a:pt x="118" y="119"/>
                </a:cubicBezTo>
                <a:cubicBezTo>
                  <a:pt x="117" y="120"/>
                  <a:pt x="115" y="121"/>
                  <a:pt x="113" y="120"/>
                </a:cubicBezTo>
                <a:cubicBezTo>
                  <a:pt x="112" y="119"/>
                  <a:pt x="112" y="117"/>
                  <a:pt x="113" y="115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22" y="102"/>
                  <a:pt x="124" y="102"/>
                  <a:pt x="125" y="103"/>
                </a:cubicBezTo>
                <a:cubicBezTo>
                  <a:pt x="127" y="104"/>
                  <a:pt x="127" y="106"/>
                  <a:pt x="126" y="107"/>
                </a:cubicBezTo>
                <a:close/>
                <a:moveTo>
                  <a:pt x="139" y="107"/>
                </a:moveTo>
                <a:cubicBezTo>
                  <a:pt x="131" y="119"/>
                  <a:pt x="131" y="119"/>
                  <a:pt x="131" y="119"/>
                </a:cubicBezTo>
                <a:cubicBezTo>
                  <a:pt x="130" y="120"/>
                  <a:pt x="128" y="121"/>
                  <a:pt x="127" y="120"/>
                </a:cubicBezTo>
                <a:cubicBezTo>
                  <a:pt x="125" y="119"/>
                  <a:pt x="125" y="117"/>
                  <a:pt x="126" y="115"/>
                </a:cubicBezTo>
                <a:cubicBezTo>
                  <a:pt x="134" y="103"/>
                  <a:pt x="134" y="103"/>
                  <a:pt x="134" y="103"/>
                </a:cubicBezTo>
                <a:cubicBezTo>
                  <a:pt x="135" y="102"/>
                  <a:pt x="137" y="102"/>
                  <a:pt x="139" y="103"/>
                </a:cubicBezTo>
                <a:cubicBezTo>
                  <a:pt x="140" y="104"/>
                  <a:pt x="140" y="106"/>
                  <a:pt x="139" y="10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淘宝网chenying0907出品 26"/>
          <p:cNvSpPr>
            <a:spLocks noEditPoints="1"/>
          </p:cNvSpPr>
          <p:nvPr/>
        </p:nvSpPr>
        <p:spPr bwMode="auto">
          <a:xfrm>
            <a:off x="3116940" y="2570506"/>
            <a:ext cx="283688" cy="339813"/>
          </a:xfrm>
          <a:custGeom>
            <a:avLst/>
            <a:gdLst>
              <a:gd name="T0" fmla="*/ 11 w 118"/>
              <a:gd name="T1" fmla="*/ 90 h 141"/>
              <a:gd name="T2" fmla="*/ 13 w 118"/>
              <a:gd name="T3" fmla="*/ 121 h 141"/>
              <a:gd name="T4" fmla="*/ 13 w 118"/>
              <a:gd name="T5" fmla="*/ 61 h 141"/>
              <a:gd name="T6" fmla="*/ 16 w 118"/>
              <a:gd name="T7" fmla="*/ 130 h 141"/>
              <a:gd name="T8" fmla="*/ 13 w 118"/>
              <a:gd name="T9" fmla="*/ 110 h 141"/>
              <a:gd name="T10" fmla="*/ 101 w 118"/>
              <a:gd name="T11" fmla="*/ 112 h 141"/>
              <a:gd name="T12" fmla="*/ 101 w 118"/>
              <a:gd name="T13" fmla="*/ 55 h 141"/>
              <a:gd name="T14" fmla="*/ 107 w 118"/>
              <a:gd name="T15" fmla="*/ 127 h 141"/>
              <a:gd name="T16" fmla="*/ 0 w 118"/>
              <a:gd name="T17" fmla="*/ 127 h 141"/>
              <a:gd name="T18" fmla="*/ 73 w 118"/>
              <a:gd name="T19" fmla="*/ 3 h 141"/>
              <a:gd name="T20" fmla="*/ 114 w 118"/>
              <a:gd name="T21" fmla="*/ 62 h 141"/>
              <a:gd name="T22" fmla="*/ 69 w 118"/>
              <a:gd name="T23" fmla="*/ 48 h 141"/>
              <a:gd name="T24" fmla="*/ 47 w 118"/>
              <a:gd name="T25" fmla="*/ 48 h 141"/>
              <a:gd name="T26" fmla="*/ 53 w 118"/>
              <a:gd name="T27" fmla="*/ 40 h 141"/>
              <a:gd name="T28" fmla="*/ 60 w 118"/>
              <a:gd name="T29" fmla="*/ 47 h 141"/>
              <a:gd name="T30" fmla="*/ 78 w 118"/>
              <a:gd name="T31" fmla="*/ 28 h 141"/>
              <a:gd name="T32" fmla="*/ 75 w 118"/>
              <a:gd name="T33" fmla="*/ 25 h 141"/>
              <a:gd name="T34" fmla="*/ 74 w 118"/>
              <a:gd name="T35" fmla="*/ 25 h 141"/>
              <a:gd name="T36" fmla="*/ 71 w 118"/>
              <a:gd name="T37" fmla="*/ 25 h 141"/>
              <a:gd name="T38" fmla="*/ 69 w 118"/>
              <a:gd name="T39" fmla="*/ 27 h 141"/>
              <a:gd name="T40" fmla="*/ 68 w 118"/>
              <a:gd name="T41" fmla="*/ 30 h 141"/>
              <a:gd name="T42" fmla="*/ 68 w 118"/>
              <a:gd name="T43" fmla="*/ 32 h 141"/>
              <a:gd name="T44" fmla="*/ 69 w 118"/>
              <a:gd name="T45" fmla="*/ 34 h 141"/>
              <a:gd name="T46" fmla="*/ 71 w 118"/>
              <a:gd name="T47" fmla="*/ 35 h 141"/>
              <a:gd name="T48" fmla="*/ 72 w 118"/>
              <a:gd name="T49" fmla="*/ 35 h 141"/>
              <a:gd name="T50" fmla="*/ 74 w 118"/>
              <a:gd name="T51" fmla="*/ 35 h 141"/>
              <a:gd name="T52" fmla="*/ 75 w 118"/>
              <a:gd name="T53" fmla="*/ 35 h 141"/>
              <a:gd name="T54" fmla="*/ 77 w 118"/>
              <a:gd name="T55" fmla="*/ 34 h 141"/>
              <a:gd name="T56" fmla="*/ 78 w 118"/>
              <a:gd name="T57" fmla="*/ 32 h 141"/>
              <a:gd name="T58" fmla="*/ 93 w 118"/>
              <a:gd name="T59" fmla="*/ 45 h 141"/>
              <a:gd name="T60" fmla="*/ 64 w 118"/>
              <a:gd name="T61" fmla="*/ 6 h 141"/>
              <a:gd name="T62" fmla="*/ 63 w 118"/>
              <a:gd name="T63" fmla="*/ 12 h 141"/>
              <a:gd name="T64" fmla="*/ 72 w 118"/>
              <a:gd name="T65" fmla="*/ 11 h 141"/>
              <a:gd name="T66" fmla="*/ 92 w 118"/>
              <a:gd name="T67" fmla="*/ 41 h 141"/>
              <a:gd name="T68" fmla="*/ 93 w 118"/>
              <a:gd name="T69" fmla="*/ 45 h 141"/>
              <a:gd name="T70" fmla="*/ 111 w 118"/>
              <a:gd name="T71" fmla="*/ 105 h 141"/>
              <a:gd name="T72" fmla="*/ 97 w 118"/>
              <a:gd name="T73" fmla="*/ 128 h 141"/>
              <a:gd name="T74" fmla="*/ 78 w 118"/>
              <a:gd name="T75" fmla="*/ 130 h 141"/>
              <a:gd name="T76" fmla="*/ 11 w 118"/>
              <a:gd name="T77" fmla="*/ 79 h 141"/>
              <a:gd name="T78" fmla="*/ 100 w 118"/>
              <a:gd name="T79" fmla="*/ 126 h 141"/>
              <a:gd name="T80" fmla="*/ 64 w 118"/>
              <a:gd name="T81" fmla="*/ 59 h 141"/>
              <a:gd name="T82" fmla="*/ 78 w 118"/>
              <a:gd name="T83" fmla="*/ 59 h 141"/>
              <a:gd name="T84" fmla="*/ 61 w 118"/>
              <a:gd name="T85" fmla="*/ 130 h 141"/>
              <a:gd name="T86" fmla="*/ 75 w 118"/>
              <a:gd name="T87" fmla="*/ 61 h 141"/>
              <a:gd name="T88" fmla="*/ 101 w 118"/>
              <a:gd name="T89" fmla="*/ 76 h 141"/>
              <a:gd name="T90" fmla="*/ 103 w 118"/>
              <a:gd name="T91" fmla="*/ 65 h 141"/>
              <a:gd name="T92" fmla="*/ 23 w 118"/>
              <a:gd name="T93" fmla="*/ 61 h 141"/>
              <a:gd name="T94" fmla="*/ 23 w 118"/>
              <a:gd name="T95" fmla="*/ 61 h 141"/>
              <a:gd name="T96" fmla="*/ 27 w 118"/>
              <a:gd name="T97" fmla="*/ 128 h 141"/>
              <a:gd name="T98" fmla="*/ 30 w 118"/>
              <a:gd name="T99" fmla="*/ 128 h 141"/>
              <a:gd name="T100" fmla="*/ 36 w 118"/>
              <a:gd name="T101" fmla="*/ 61 h 141"/>
              <a:gd name="T102" fmla="*/ 54 w 118"/>
              <a:gd name="T103" fmla="*/ 61 h 141"/>
              <a:gd name="T104" fmla="*/ 47 w 118"/>
              <a:gd name="T105" fmla="*/ 128 h 141"/>
              <a:gd name="T106" fmla="*/ 84 w 118"/>
              <a:gd name="T107" fmla="*/ 88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8" h="141">
                <a:moveTo>
                  <a:pt x="11" y="93"/>
                </a:moveTo>
                <a:cubicBezTo>
                  <a:pt x="13" y="93"/>
                  <a:pt x="13" y="93"/>
                  <a:pt x="13" y="93"/>
                </a:cubicBezTo>
                <a:cubicBezTo>
                  <a:pt x="13" y="100"/>
                  <a:pt x="13" y="100"/>
                  <a:pt x="13" y="100"/>
                </a:cubicBezTo>
                <a:cubicBezTo>
                  <a:pt x="11" y="100"/>
                  <a:pt x="11" y="100"/>
                  <a:pt x="11" y="100"/>
                </a:cubicBezTo>
                <a:lnTo>
                  <a:pt x="11" y="93"/>
                </a:lnTo>
                <a:close/>
                <a:moveTo>
                  <a:pt x="11" y="90"/>
                </a:moveTo>
                <a:cubicBezTo>
                  <a:pt x="13" y="90"/>
                  <a:pt x="13" y="90"/>
                  <a:pt x="13" y="90"/>
                </a:cubicBezTo>
                <a:cubicBezTo>
                  <a:pt x="13" y="82"/>
                  <a:pt x="13" y="82"/>
                  <a:pt x="13" y="82"/>
                </a:cubicBezTo>
                <a:cubicBezTo>
                  <a:pt x="11" y="82"/>
                  <a:pt x="11" y="82"/>
                  <a:pt x="11" y="82"/>
                </a:cubicBezTo>
                <a:lnTo>
                  <a:pt x="11" y="90"/>
                </a:lnTo>
                <a:close/>
                <a:moveTo>
                  <a:pt x="11" y="121"/>
                </a:moveTo>
                <a:cubicBezTo>
                  <a:pt x="13" y="121"/>
                  <a:pt x="13" y="121"/>
                  <a:pt x="13" y="121"/>
                </a:cubicBezTo>
                <a:cubicBezTo>
                  <a:pt x="13" y="113"/>
                  <a:pt x="13" y="113"/>
                  <a:pt x="13" y="113"/>
                </a:cubicBezTo>
                <a:cubicBezTo>
                  <a:pt x="11" y="113"/>
                  <a:pt x="11" y="113"/>
                  <a:pt x="11" y="113"/>
                </a:cubicBezTo>
                <a:lnTo>
                  <a:pt x="11" y="121"/>
                </a:lnTo>
                <a:close/>
                <a:moveTo>
                  <a:pt x="13" y="65"/>
                </a:moveTo>
                <a:cubicBezTo>
                  <a:pt x="13" y="64"/>
                  <a:pt x="14" y="63"/>
                  <a:pt x="14" y="63"/>
                </a:cubicBezTo>
                <a:cubicBezTo>
                  <a:pt x="13" y="61"/>
                  <a:pt x="13" y="61"/>
                  <a:pt x="13" y="61"/>
                </a:cubicBezTo>
                <a:cubicBezTo>
                  <a:pt x="12" y="62"/>
                  <a:pt x="11" y="64"/>
                  <a:pt x="11" y="65"/>
                </a:cubicBezTo>
                <a:cubicBezTo>
                  <a:pt x="11" y="69"/>
                  <a:pt x="11" y="69"/>
                  <a:pt x="11" y="69"/>
                </a:cubicBezTo>
                <a:cubicBezTo>
                  <a:pt x="13" y="69"/>
                  <a:pt x="13" y="69"/>
                  <a:pt x="13" y="69"/>
                </a:cubicBezTo>
                <a:lnTo>
                  <a:pt x="13" y="65"/>
                </a:lnTo>
                <a:close/>
                <a:moveTo>
                  <a:pt x="11" y="124"/>
                </a:moveTo>
                <a:cubicBezTo>
                  <a:pt x="11" y="127"/>
                  <a:pt x="14" y="129"/>
                  <a:pt x="16" y="130"/>
                </a:cubicBezTo>
                <a:cubicBezTo>
                  <a:pt x="17" y="128"/>
                  <a:pt x="17" y="128"/>
                  <a:pt x="17" y="128"/>
                </a:cubicBezTo>
                <a:cubicBezTo>
                  <a:pt x="15" y="127"/>
                  <a:pt x="13" y="126"/>
                  <a:pt x="13" y="124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11" y="124"/>
                  <a:pt x="11" y="124"/>
                  <a:pt x="11" y="124"/>
                </a:cubicBezTo>
                <a:close/>
                <a:moveTo>
                  <a:pt x="11" y="110"/>
                </a:moveTo>
                <a:cubicBezTo>
                  <a:pt x="13" y="110"/>
                  <a:pt x="13" y="110"/>
                  <a:pt x="13" y="110"/>
                </a:cubicBezTo>
                <a:cubicBezTo>
                  <a:pt x="13" y="103"/>
                  <a:pt x="13" y="103"/>
                  <a:pt x="13" y="103"/>
                </a:cubicBezTo>
                <a:cubicBezTo>
                  <a:pt x="11" y="103"/>
                  <a:pt x="11" y="103"/>
                  <a:pt x="11" y="103"/>
                </a:cubicBezTo>
                <a:lnTo>
                  <a:pt x="11" y="110"/>
                </a:lnTo>
                <a:close/>
                <a:moveTo>
                  <a:pt x="103" y="116"/>
                </a:moveTo>
                <a:cubicBezTo>
                  <a:pt x="101" y="116"/>
                  <a:pt x="101" y="116"/>
                  <a:pt x="101" y="116"/>
                </a:cubicBezTo>
                <a:cubicBezTo>
                  <a:pt x="101" y="112"/>
                  <a:pt x="101" y="112"/>
                  <a:pt x="101" y="112"/>
                </a:cubicBezTo>
                <a:cubicBezTo>
                  <a:pt x="83" y="112"/>
                  <a:pt x="83" y="112"/>
                  <a:pt x="83" y="112"/>
                </a:cubicBezTo>
                <a:cubicBezTo>
                  <a:pt x="73" y="112"/>
                  <a:pt x="65" y="104"/>
                  <a:pt x="65" y="94"/>
                </a:cubicBezTo>
                <a:cubicBezTo>
                  <a:pt x="65" y="84"/>
                  <a:pt x="73" y="76"/>
                  <a:pt x="83" y="76"/>
                </a:cubicBezTo>
                <a:cubicBezTo>
                  <a:pt x="107" y="76"/>
                  <a:pt x="107" y="76"/>
                  <a:pt x="107" y="76"/>
                </a:cubicBezTo>
                <a:cubicBezTo>
                  <a:pt x="107" y="62"/>
                  <a:pt x="107" y="62"/>
                  <a:pt x="107" y="62"/>
                </a:cubicBezTo>
                <a:cubicBezTo>
                  <a:pt x="107" y="58"/>
                  <a:pt x="104" y="55"/>
                  <a:pt x="101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10" y="55"/>
                  <a:pt x="7" y="58"/>
                  <a:pt x="7" y="62"/>
                </a:cubicBezTo>
                <a:cubicBezTo>
                  <a:pt x="7" y="127"/>
                  <a:pt x="7" y="127"/>
                  <a:pt x="7" y="127"/>
                </a:cubicBezTo>
                <a:cubicBezTo>
                  <a:pt x="7" y="131"/>
                  <a:pt x="10" y="134"/>
                  <a:pt x="14" y="134"/>
                </a:cubicBezTo>
                <a:cubicBezTo>
                  <a:pt x="101" y="134"/>
                  <a:pt x="101" y="134"/>
                  <a:pt x="101" y="134"/>
                </a:cubicBezTo>
                <a:cubicBezTo>
                  <a:pt x="104" y="134"/>
                  <a:pt x="107" y="131"/>
                  <a:pt x="107" y="127"/>
                </a:cubicBezTo>
                <a:cubicBezTo>
                  <a:pt x="107" y="113"/>
                  <a:pt x="107" y="113"/>
                  <a:pt x="107" y="113"/>
                </a:cubicBezTo>
                <a:cubicBezTo>
                  <a:pt x="114" y="113"/>
                  <a:pt x="114" y="113"/>
                  <a:pt x="114" y="113"/>
                </a:cubicBezTo>
                <a:cubicBezTo>
                  <a:pt x="114" y="127"/>
                  <a:pt x="114" y="127"/>
                  <a:pt x="114" y="127"/>
                </a:cubicBezTo>
                <a:cubicBezTo>
                  <a:pt x="114" y="135"/>
                  <a:pt x="108" y="141"/>
                  <a:pt x="101" y="141"/>
                </a:cubicBezTo>
                <a:cubicBezTo>
                  <a:pt x="14" y="141"/>
                  <a:pt x="14" y="141"/>
                  <a:pt x="14" y="141"/>
                </a:cubicBezTo>
                <a:cubicBezTo>
                  <a:pt x="6" y="141"/>
                  <a:pt x="0" y="135"/>
                  <a:pt x="0" y="127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54"/>
                  <a:pt x="6" y="48"/>
                  <a:pt x="14" y="48"/>
                </a:cubicBezTo>
                <a:cubicBezTo>
                  <a:pt x="19" y="48"/>
                  <a:pt x="19" y="48"/>
                  <a:pt x="19" y="48"/>
                </a:cubicBezTo>
                <a:cubicBezTo>
                  <a:pt x="22" y="45"/>
                  <a:pt x="22" y="45"/>
                  <a:pt x="22" y="45"/>
                </a:cubicBezTo>
                <a:cubicBezTo>
                  <a:pt x="64" y="3"/>
                  <a:pt x="64" y="3"/>
                  <a:pt x="64" y="3"/>
                </a:cubicBezTo>
                <a:cubicBezTo>
                  <a:pt x="66" y="0"/>
                  <a:pt x="70" y="0"/>
                  <a:pt x="73" y="3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04" y="34"/>
                  <a:pt x="104" y="38"/>
                  <a:pt x="101" y="41"/>
                </a:cubicBezTo>
                <a:cubicBezTo>
                  <a:pt x="96" y="46"/>
                  <a:pt x="96" y="46"/>
                  <a:pt x="96" y="46"/>
                </a:cubicBezTo>
                <a:cubicBezTo>
                  <a:pt x="94" y="48"/>
                  <a:pt x="94" y="48"/>
                  <a:pt x="94" y="48"/>
                </a:cubicBezTo>
                <a:cubicBezTo>
                  <a:pt x="101" y="48"/>
                  <a:pt x="101" y="48"/>
                  <a:pt x="101" y="48"/>
                </a:cubicBezTo>
                <a:cubicBezTo>
                  <a:pt x="108" y="48"/>
                  <a:pt x="114" y="54"/>
                  <a:pt x="114" y="62"/>
                </a:cubicBezTo>
                <a:cubicBezTo>
                  <a:pt x="114" y="76"/>
                  <a:pt x="114" y="76"/>
                  <a:pt x="114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18" y="112"/>
                  <a:pt x="118" y="112"/>
                  <a:pt x="118" y="112"/>
                </a:cubicBezTo>
                <a:cubicBezTo>
                  <a:pt x="103" y="112"/>
                  <a:pt x="103" y="112"/>
                  <a:pt x="103" y="112"/>
                </a:cubicBezTo>
                <a:lnTo>
                  <a:pt x="103" y="116"/>
                </a:lnTo>
                <a:close/>
                <a:moveTo>
                  <a:pt x="69" y="48"/>
                </a:moveTo>
                <a:cubicBezTo>
                  <a:pt x="69" y="47"/>
                  <a:pt x="69" y="46"/>
                  <a:pt x="69" y="45"/>
                </a:cubicBezTo>
                <a:cubicBezTo>
                  <a:pt x="69" y="42"/>
                  <a:pt x="68" y="40"/>
                  <a:pt x="66" y="38"/>
                </a:cubicBezTo>
                <a:cubicBezTo>
                  <a:pt x="60" y="32"/>
                  <a:pt x="50" y="33"/>
                  <a:pt x="44" y="39"/>
                </a:cubicBezTo>
                <a:cubicBezTo>
                  <a:pt x="42" y="41"/>
                  <a:pt x="41" y="43"/>
                  <a:pt x="40" y="45"/>
                </a:cubicBezTo>
                <a:cubicBezTo>
                  <a:pt x="40" y="46"/>
                  <a:pt x="39" y="47"/>
                  <a:pt x="39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7"/>
                  <a:pt x="47" y="46"/>
                  <a:pt x="48" y="45"/>
                </a:cubicBezTo>
                <a:cubicBezTo>
                  <a:pt x="48" y="45"/>
                  <a:pt x="48" y="44"/>
                  <a:pt x="48" y="44"/>
                </a:cubicBezTo>
                <a:cubicBezTo>
                  <a:pt x="46" y="42"/>
                  <a:pt x="46" y="42"/>
                  <a:pt x="46" y="42"/>
                </a:cubicBezTo>
                <a:cubicBezTo>
                  <a:pt x="48" y="41"/>
                  <a:pt x="48" y="41"/>
                  <a:pt x="48" y="41"/>
                </a:cubicBezTo>
                <a:cubicBezTo>
                  <a:pt x="50" y="42"/>
                  <a:pt x="50" y="42"/>
                  <a:pt x="50" y="42"/>
                </a:cubicBezTo>
                <a:cubicBezTo>
                  <a:pt x="51" y="41"/>
                  <a:pt x="52" y="41"/>
                  <a:pt x="53" y="40"/>
                </a:cubicBezTo>
                <a:cubicBezTo>
                  <a:pt x="54" y="43"/>
                  <a:pt x="54" y="43"/>
                  <a:pt x="54" y="43"/>
                </a:cubicBezTo>
                <a:cubicBezTo>
                  <a:pt x="54" y="43"/>
                  <a:pt x="52" y="43"/>
                  <a:pt x="51" y="45"/>
                </a:cubicBezTo>
                <a:cubicBezTo>
                  <a:pt x="51" y="45"/>
                  <a:pt x="51" y="45"/>
                  <a:pt x="51" y="45"/>
                </a:cubicBezTo>
                <a:cubicBezTo>
                  <a:pt x="50" y="46"/>
                  <a:pt x="50" y="47"/>
                  <a:pt x="50" y="47"/>
                </a:cubicBezTo>
                <a:cubicBezTo>
                  <a:pt x="51" y="48"/>
                  <a:pt x="52" y="48"/>
                  <a:pt x="54" y="47"/>
                </a:cubicBezTo>
                <a:cubicBezTo>
                  <a:pt x="57" y="45"/>
                  <a:pt x="59" y="45"/>
                  <a:pt x="60" y="47"/>
                </a:cubicBezTo>
                <a:cubicBezTo>
                  <a:pt x="61" y="47"/>
                  <a:pt x="61" y="48"/>
                  <a:pt x="61" y="48"/>
                </a:cubicBezTo>
                <a:lnTo>
                  <a:pt x="69" y="48"/>
                </a:lnTo>
                <a:close/>
                <a:moveTo>
                  <a:pt x="79" y="30"/>
                </a:moveTo>
                <a:cubicBezTo>
                  <a:pt x="79" y="30"/>
                  <a:pt x="79" y="29"/>
                  <a:pt x="79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8"/>
                  <a:pt x="78" y="28"/>
                  <a:pt x="78" y="28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8" y="27"/>
                  <a:pt x="78" y="27"/>
                  <a:pt x="78" y="27"/>
                </a:cubicBezTo>
                <a:cubicBezTo>
                  <a:pt x="77" y="27"/>
                  <a:pt x="77" y="26"/>
                  <a:pt x="77" y="26"/>
                </a:cubicBezTo>
                <a:cubicBezTo>
                  <a:pt x="77" y="26"/>
                  <a:pt x="76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5" y="25"/>
                </a:cubicBezTo>
                <a:cubicBezTo>
                  <a:pt x="75" y="25"/>
                  <a:pt x="75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4" y="25"/>
                  <a:pt x="74" y="25"/>
                  <a:pt x="74" y="25"/>
                </a:cubicBezTo>
                <a:cubicBezTo>
                  <a:pt x="73" y="24"/>
                  <a:pt x="73" y="24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2" y="25"/>
                  <a:pt x="72" y="25"/>
                </a:cubicBezTo>
                <a:cubicBezTo>
                  <a:pt x="72" y="25"/>
                  <a:pt x="72" y="25"/>
                  <a:pt x="72" y="25"/>
                </a:cubicBezTo>
                <a:cubicBezTo>
                  <a:pt x="72" y="25"/>
                  <a:pt x="72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0" y="25"/>
                  <a:pt x="70" y="25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69" y="26"/>
                  <a:pt x="69" y="26"/>
                </a:cubicBezTo>
                <a:cubicBezTo>
                  <a:pt x="69" y="26"/>
                  <a:pt x="69" y="27"/>
                  <a:pt x="69" y="27"/>
                </a:cubicBezTo>
                <a:cubicBezTo>
                  <a:pt x="69" y="27"/>
                  <a:pt x="69" y="27"/>
                  <a:pt x="69" y="27"/>
                </a:cubicBezTo>
                <a:cubicBezTo>
                  <a:pt x="68" y="27"/>
                  <a:pt x="68" y="27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8" y="28"/>
                  <a:pt x="68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9"/>
                  <a:pt x="68" y="29"/>
                  <a:pt x="68" y="30"/>
                </a:cubicBezTo>
                <a:cubicBezTo>
                  <a:pt x="68" y="30"/>
                  <a:pt x="68" y="30"/>
                  <a:pt x="68" y="30"/>
                </a:cubicBezTo>
                <a:cubicBezTo>
                  <a:pt x="68" y="30"/>
                  <a:pt x="68" y="30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1"/>
                  <a:pt x="68" y="31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2"/>
                  <a:pt x="68" y="33"/>
                  <a:pt x="68" y="33"/>
                </a:cubicBezTo>
                <a:cubicBezTo>
                  <a:pt x="68" y="33"/>
                  <a:pt x="69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3"/>
                  <a:pt x="69" y="33"/>
                  <a:pt x="69" y="33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69" y="34"/>
                  <a:pt x="69" y="34"/>
                </a:cubicBezTo>
                <a:cubicBezTo>
                  <a:pt x="69" y="34"/>
                  <a:pt x="70" y="34"/>
                  <a:pt x="70" y="34"/>
                </a:cubicBezTo>
                <a:cubicBezTo>
                  <a:pt x="70" y="34"/>
                  <a:pt x="70" y="34"/>
                  <a:pt x="70" y="34"/>
                </a:cubicBezTo>
                <a:cubicBezTo>
                  <a:pt x="70" y="34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1" y="35"/>
                  <a:pt x="71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72" y="35"/>
                  <a:pt x="73" y="35"/>
                  <a:pt x="73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35"/>
                  <a:pt x="73" y="36"/>
                  <a:pt x="73" y="36"/>
                </a:cubicBezTo>
                <a:cubicBezTo>
                  <a:pt x="73" y="36"/>
                  <a:pt x="73" y="36"/>
                  <a:pt x="73" y="35"/>
                </a:cubicBezTo>
                <a:cubicBezTo>
                  <a:pt x="73" y="36"/>
                  <a:pt x="73" y="36"/>
                  <a:pt x="73" y="35"/>
                </a:cubicBezTo>
                <a:cubicBezTo>
                  <a:pt x="73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5"/>
                </a:cubicBezTo>
                <a:cubicBezTo>
                  <a:pt x="76" y="35"/>
                  <a:pt x="76" y="35"/>
                  <a:pt x="76" y="34"/>
                </a:cubicBezTo>
                <a:cubicBezTo>
                  <a:pt x="76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4"/>
                  <a:pt x="78" y="33"/>
                  <a:pt x="78" y="33"/>
                </a:cubicBezTo>
                <a:cubicBezTo>
                  <a:pt x="78" y="33"/>
                  <a:pt x="78" y="33"/>
                  <a:pt x="78" y="33"/>
                </a:cubicBezTo>
                <a:cubicBezTo>
                  <a:pt x="78" y="33"/>
                  <a:pt x="78" y="33"/>
                  <a:pt x="78" y="32"/>
                </a:cubicBezTo>
                <a:cubicBezTo>
                  <a:pt x="78" y="32"/>
                  <a:pt x="78" y="32"/>
                  <a:pt x="78" y="32"/>
                </a:cubicBezTo>
                <a:cubicBezTo>
                  <a:pt x="78" y="32"/>
                  <a:pt x="78" y="32"/>
                  <a:pt x="79" y="31"/>
                </a:cubicBezTo>
                <a:cubicBezTo>
                  <a:pt x="79" y="31"/>
                  <a:pt x="79" y="31"/>
                  <a:pt x="79" y="31"/>
                </a:cubicBezTo>
                <a:cubicBezTo>
                  <a:pt x="79" y="31"/>
                  <a:pt x="79" y="31"/>
                  <a:pt x="79" y="30"/>
                </a:cubicBezTo>
                <a:cubicBezTo>
                  <a:pt x="79" y="30"/>
                  <a:pt x="79" y="30"/>
                  <a:pt x="79" y="30"/>
                </a:cubicBezTo>
                <a:close/>
                <a:moveTo>
                  <a:pt x="93" y="45"/>
                </a:moveTo>
                <a:cubicBezTo>
                  <a:pt x="99" y="39"/>
                  <a:pt x="99" y="39"/>
                  <a:pt x="99" y="39"/>
                </a:cubicBezTo>
                <a:cubicBezTo>
                  <a:pt x="99" y="39"/>
                  <a:pt x="99" y="39"/>
                  <a:pt x="99" y="39"/>
                </a:cubicBezTo>
                <a:cubicBezTo>
                  <a:pt x="100" y="38"/>
                  <a:pt x="100" y="35"/>
                  <a:pt x="99" y="34"/>
                </a:cubicBezTo>
                <a:cubicBezTo>
                  <a:pt x="71" y="6"/>
                  <a:pt x="71" y="6"/>
                  <a:pt x="71" y="6"/>
                </a:cubicBezTo>
                <a:cubicBezTo>
                  <a:pt x="69" y="4"/>
                  <a:pt x="67" y="4"/>
                  <a:pt x="65" y="6"/>
                </a:cubicBezTo>
                <a:cubicBezTo>
                  <a:pt x="64" y="6"/>
                  <a:pt x="64" y="6"/>
                  <a:pt x="64" y="6"/>
                </a:cubicBezTo>
                <a:cubicBezTo>
                  <a:pt x="26" y="45"/>
                  <a:pt x="26" y="45"/>
                  <a:pt x="26" y="45"/>
                </a:cubicBezTo>
                <a:cubicBezTo>
                  <a:pt x="23" y="48"/>
                  <a:pt x="23" y="48"/>
                  <a:pt x="23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30" y="45"/>
                  <a:pt x="30" y="45"/>
                  <a:pt x="30" y="45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4" y="12"/>
                  <a:pt x="64" y="12"/>
                </a:cubicBezTo>
                <a:cubicBezTo>
                  <a:pt x="64" y="12"/>
                  <a:pt x="64" y="13"/>
                  <a:pt x="64" y="13"/>
                </a:cubicBezTo>
                <a:cubicBezTo>
                  <a:pt x="66" y="14"/>
                  <a:pt x="69" y="14"/>
                  <a:pt x="71" y="12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1"/>
                  <a:pt x="72" y="11"/>
                  <a:pt x="72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3"/>
                  <a:pt x="93" y="33"/>
                  <a:pt x="93" y="33"/>
                </a:cubicBezTo>
                <a:cubicBezTo>
                  <a:pt x="92" y="33"/>
                  <a:pt x="92" y="33"/>
                  <a:pt x="92" y="34"/>
                </a:cubicBezTo>
                <a:cubicBezTo>
                  <a:pt x="90" y="35"/>
                  <a:pt x="90" y="38"/>
                  <a:pt x="91" y="40"/>
                </a:cubicBezTo>
                <a:cubicBezTo>
                  <a:pt x="92" y="40"/>
                  <a:pt x="92" y="40"/>
                  <a:pt x="92" y="41"/>
                </a:cubicBezTo>
                <a:cubicBezTo>
                  <a:pt x="92" y="41"/>
                  <a:pt x="93" y="41"/>
                  <a:pt x="93" y="41"/>
                </a:cubicBezTo>
                <a:cubicBezTo>
                  <a:pt x="93" y="41"/>
                  <a:pt x="93" y="41"/>
                  <a:pt x="92" y="41"/>
                </a:cubicBezTo>
                <a:cubicBezTo>
                  <a:pt x="89" y="45"/>
                  <a:pt x="89" y="45"/>
                  <a:pt x="89" y="45"/>
                </a:cubicBezTo>
                <a:cubicBezTo>
                  <a:pt x="86" y="48"/>
                  <a:pt x="86" y="48"/>
                  <a:pt x="86" y="48"/>
                </a:cubicBezTo>
                <a:cubicBezTo>
                  <a:pt x="90" y="48"/>
                  <a:pt x="90" y="48"/>
                  <a:pt x="90" y="48"/>
                </a:cubicBezTo>
                <a:lnTo>
                  <a:pt x="93" y="45"/>
                </a:lnTo>
                <a:close/>
                <a:moveTo>
                  <a:pt x="111" y="105"/>
                </a:moveTo>
                <a:cubicBezTo>
                  <a:pt x="111" y="84"/>
                  <a:pt x="111" y="84"/>
                  <a:pt x="111" y="84"/>
                </a:cubicBezTo>
                <a:cubicBezTo>
                  <a:pt x="83" y="84"/>
                  <a:pt x="83" y="84"/>
                  <a:pt x="83" y="84"/>
                </a:cubicBezTo>
                <a:cubicBezTo>
                  <a:pt x="77" y="84"/>
                  <a:pt x="72" y="88"/>
                  <a:pt x="72" y="94"/>
                </a:cubicBezTo>
                <a:cubicBezTo>
                  <a:pt x="72" y="100"/>
                  <a:pt x="77" y="105"/>
                  <a:pt x="83" y="105"/>
                </a:cubicBezTo>
                <a:lnTo>
                  <a:pt x="111" y="105"/>
                </a:lnTo>
                <a:close/>
                <a:moveTo>
                  <a:pt x="92" y="128"/>
                </a:moveTo>
                <a:cubicBezTo>
                  <a:pt x="92" y="130"/>
                  <a:pt x="92" y="130"/>
                  <a:pt x="92" y="130"/>
                </a:cubicBezTo>
                <a:cubicBezTo>
                  <a:pt x="97" y="130"/>
                  <a:pt x="97" y="130"/>
                  <a:pt x="97" y="130"/>
                </a:cubicBezTo>
                <a:cubicBezTo>
                  <a:pt x="98" y="130"/>
                  <a:pt x="99" y="130"/>
                  <a:pt x="99" y="129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98" y="128"/>
                  <a:pt x="97" y="128"/>
                  <a:pt x="97" y="128"/>
                </a:cubicBezTo>
                <a:lnTo>
                  <a:pt x="92" y="128"/>
                </a:lnTo>
                <a:close/>
                <a:moveTo>
                  <a:pt x="78" y="130"/>
                </a:moveTo>
                <a:cubicBezTo>
                  <a:pt x="78" y="128"/>
                  <a:pt x="78" y="128"/>
                  <a:pt x="78" y="128"/>
                </a:cubicBezTo>
                <a:cubicBezTo>
                  <a:pt x="71" y="128"/>
                  <a:pt x="71" y="128"/>
                  <a:pt x="71" y="128"/>
                </a:cubicBezTo>
                <a:cubicBezTo>
                  <a:pt x="71" y="130"/>
                  <a:pt x="71" y="130"/>
                  <a:pt x="71" y="130"/>
                </a:cubicBezTo>
                <a:lnTo>
                  <a:pt x="78" y="130"/>
                </a:lnTo>
                <a:close/>
                <a:moveTo>
                  <a:pt x="82" y="130"/>
                </a:moveTo>
                <a:cubicBezTo>
                  <a:pt x="89" y="130"/>
                  <a:pt x="89" y="130"/>
                  <a:pt x="89" y="130"/>
                </a:cubicBezTo>
                <a:cubicBezTo>
                  <a:pt x="89" y="128"/>
                  <a:pt x="89" y="128"/>
                  <a:pt x="89" y="128"/>
                </a:cubicBezTo>
                <a:cubicBezTo>
                  <a:pt x="82" y="128"/>
                  <a:pt x="82" y="128"/>
                  <a:pt x="82" y="128"/>
                </a:cubicBezTo>
                <a:lnTo>
                  <a:pt x="82" y="130"/>
                </a:lnTo>
                <a:close/>
                <a:moveTo>
                  <a:pt x="11" y="79"/>
                </a:moveTo>
                <a:cubicBezTo>
                  <a:pt x="13" y="79"/>
                  <a:pt x="13" y="79"/>
                  <a:pt x="13" y="79"/>
                </a:cubicBezTo>
                <a:cubicBezTo>
                  <a:pt x="13" y="72"/>
                  <a:pt x="13" y="72"/>
                  <a:pt x="13" y="72"/>
                </a:cubicBezTo>
                <a:cubicBezTo>
                  <a:pt x="11" y="72"/>
                  <a:pt x="11" y="72"/>
                  <a:pt x="11" y="72"/>
                </a:cubicBezTo>
                <a:lnTo>
                  <a:pt x="11" y="79"/>
                </a:lnTo>
                <a:close/>
                <a:moveTo>
                  <a:pt x="101" y="124"/>
                </a:moveTo>
                <a:cubicBezTo>
                  <a:pt x="101" y="125"/>
                  <a:pt x="101" y="125"/>
                  <a:pt x="100" y="126"/>
                </a:cubicBezTo>
                <a:cubicBezTo>
                  <a:pt x="102" y="127"/>
                  <a:pt x="102" y="127"/>
                  <a:pt x="102" y="127"/>
                </a:cubicBezTo>
                <a:cubicBezTo>
                  <a:pt x="103" y="126"/>
                  <a:pt x="103" y="125"/>
                  <a:pt x="103" y="124"/>
                </a:cubicBezTo>
                <a:cubicBezTo>
                  <a:pt x="103" y="119"/>
                  <a:pt x="103" y="119"/>
                  <a:pt x="103" y="119"/>
                </a:cubicBezTo>
                <a:cubicBezTo>
                  <a:pt x="101" y="119"/>
                  <a:pt x="101" y="119"/>
                  <a:pt x="101" y="119"/>
                </a:cubicBezTo>
                <a:lnTo>
                  <a:pt x="101" y="124"/>
                </a:lnTo>
                <a:close/>
                <a:moveTo>
                  <a:pt x="64" y="59"/>
                </a:moveTo>
                <a:cubicBezTo>
                  <a:pt x="57" y="59"/>
                  <a:pt x="57" y="59"/>
                  <a:pt x="57" y="59"/>
                </a:cubicBezTo>
                <a:cubicBezTo>
                  <a:pt x="57" y="61"/>
                  <a:pt x="57" y="61"/>
                  <a:pt x="57" y="61"/>
                </a:cubicBezTo>
                <a:cubicBezTo>
                  <a:pt x="64" y="61"/>
                  <a:pt x="64" y="61"/>
                  <a:pt x="64" y="61"/>
                </a:cubicBezTo>
                <a:lnTo>
                  <a:pt x="64" y="59"/>
                </a:lnTo>
                <a:close/>
                <a:moveTo>
                  <a:pt x="85" y="59"/>
                </a:moveTo>
                <a:cubicBezTo>
                  <a:pt x="78" y="59"/>
                  <a:pt x="78" y="59"/>
                  <a:pt x="78" y="59"/>
                </a:cubicBezTo>
                <a:cubicBezTo>
                  <a:pt x="78" y="61"/>
                  <a:pt x="78" y="61"/>
                  <a:pt x="78" y="61"/>
                </a:cubicBezTo>
                <a:cubicBezTo>
                  <a:pt x="85" y="61"/>
                  <a:pt x="85" y="61"/>
                  <a:pt x="85" y="61"/>
                </a:cubicBezTo>
                <a:lnTo>
                  <a:pt x="85" y="59"/>
                </a:lnTo>
                <a:close/>
                <a:moveTo>
                  <a:pt x="68" y="128"/>
                </a:moveTo>
                <a:cubicBezTo>
                  <a:pt x="61" y="128"/>
                  <a:pt x="61" y="128"/>
                  <a:pt x="61" y="128"/>
                </a:cubicBezTo>
                <a:cubicBezTo>
                  <a:pt x="61" y="130"/>
                  <a:pt x="61" y="130"/>
                  <a:pt x="61" y="130"/>
                </a:cubicBezTo>
                <a:cubicBezTo>
                  <a:pt x="68" y="130"/>
                  <a:pt x="68" y="130"/>
                  <a:pt x="68" y="130"/>
                </a:cubicBezTo>
                <a:lnTo>
                  <a:pt x="68" y="128"/>
                </a:lnTo>
                <a:close/>
                <a:moveTo>
                  <a:pt x="75" y="59"/>
                </a:moveTo>
                <a:cubicBezTo>
                  <a:pt x="67" y="59"/>
                  <a:pt x="67" y="59"/>
                  <a:pt x="67" y="59"/>
                </a:cubicBezTo>
                <a:cubicBezTo>
                  <a:pt x="67" y="61"/>
                  <a:pt x="67" y="61"/>
                  <a:pt x="67" y="61"/>
                </a:cubicBezTo>
                <a:cubicBezTo>
                  <a:pt x="75" y="61"/>
                  <a:pt x="75" y="61"/>
                  <a:pt x="75" y="61"/>
                </a:cubicBezTo>
                <a:lnTo>
                  <a:pt x="75" y="59"/>
                </a:lnTo>
                <a:close/>
                <a:moveTo>
                  <a:pt x="101" y="76"/>
                </a:moveTo>
                <a:cubicBezTo>
                  <a:pt x="103" y="76"/>
                  <a:pt x="103" y="76"/>
                  <a:pt x="103" y="76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1" y="69"/>
                  <a:pt x="101" y="69"/>
                  <a:pt x="101" y="69"/>
                </a:cubicBezTo>
                <a:lnTo>
                  <a:pt x="101" y="76"/>
                </a:lnTo>
                <a:close/>
                <a:moveTo>
                  <a:pt x="88" y="59"/>
                </a:moveTo>
                <a:cubicBezTo>
                  <a:pt x="88" y="61"/>
                  <a:pt x="88" y="61"/>
                  <a:pt x="88" y="61"/>
                </a:cubicBezTo>
                <a:cubicBezTo>
                  <a:pt x="95" y="61"/>
                  <a:pt x="95" y="61"/>
                  <a:pt x="95" y="61"/>
                </a:cubicBezTo>
                <a:cubicBezTo>
                  <a:pt x="95" y="59"/>
                  <a:pt x="95" y="59"/>
                  <a:pt x="95" y="59"/>
                </a:cubicBezTo>
                <a:lnTo>
                  <a:pt x="88" y="59"/>
                </a:lnTo>
                <a:close/>
                <a:moveTo>
                  <a:pt x="103" y="65"/>
                </a:moveTo>
                <a:cubicBezTo>
                  <a:pt x="103" y="62"/>
                  <a:pt x="101" y="60"/>
                  <a:pt x="98" y="59"/>
                </a:cubicBezTo>
                <a:cubicBezTo>
                  <a:pt x="98" y="61"/>
                  <a:pt x="98" y="61"/>
                  <a:pt x="98" y="61"/>
                </a:cubicBezTo>
                <a:cubicBezTo>
                  <a:pt x="100" y="62"/>
                  <a:pt x="101" y="63"/>
                  <a:pt x="101" y="65"/>
                </a:cubicBezTo>
                <a:cubicBezTo>
                  <a:pt x="101" y="65"/>
                  <a:pt x="101" y="65"/>
                  <a:pt x="101" y="65"/>
                </a:cubicBezTo>
                <a:cubicBezTo>
                  <a:pt x="103" y="65"/>
                  <a:pt x="103" y="65"/>
                  <a:pt x="103" y="65"/>
                </a:cubicBezTo>
                <a:close/>
                <a:moveTo>
                  <a:pt x="23" y="61"/>
                </a:moveTo>
                <a:cubicBezTo>
                  <a:pt x="23" y="59"/>
                  <a:pt x="23" y="59"/>
                  <a:pt x="23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7" y="59"/>
                  <a:pt x="16" y="59"/>
                  <a:pt x="15" y="59"/>
                </a:cubicBezTo>
                <a:cubicBezTo>
                  <a:pt x="16" y="61"/>
                  <a:pt x="16" y="61"/>
                  <a:pt x="16" y="61"/>
                </a:cubicBezTo>
                <a:cubicBezTo>
                  <a:pt x="17" y="61"/>
                  <a:pt x="17" y="61"/>
                  <a:pt x="18" y="61"/>
                </a:cubicBezTo>
                <a:lnTo>
                  <a:pt x="23" y="61"/>
                </a:lnTo>
                <a:close/>
                <a:moveTo>
                  <a:pt x="33" y="59"/>
                </a:moveTo>
                <a:cubicBezTo>
                  <a:pt x="26" y="59"/>
                  <a:pt x="26" y="59"/>
                  <a:pt x="26" y="59"/>
                </a:cubicBezTo>
                <a:cubicBezTo>
                  <a:pt x="26" y="61"/>
                  <a:pt x="26" y="61"/>
                  <a:pt x="26" y="61"/>
                </a:cubicBezTo>
                <a:cubicBezTo>
                  <a:pt x="33" y="61"/>
                  <a:pt x="33" y="61"/>
                  <a:pt x="33" y="61"/>
                </a:cubicBezTo>
                <a:lnTo>
                  <a:pt x="33" y="59"/>
                </a:lnTo>
                <a:close/>
                <a:moveTo>
                  <a:pt x="27" y="128"/>
                </a:moveTo>
                <a:cubicBezTo>
                  <a:pt x="20" y="128"/>
                  <a:pt x="20" y="128"/>
                  <a:pt x="20" y="128"/>
                </a:cubicBezTo>
                <a:cubicBezTo>
                  <a:pt x="20" y="130"/>
                  <a:pt x="20" y="130"/>
                  <a:pt x="20" y="130"/>
                </a:cubicBezTo>
                <a:cubicBezTo>
                  <a:pt x="27" y="130"/>
                  <a:pt x="27" y="130"/>
                  <a:pt x="27" y="130"/>
                </a:cubicBezTo>
                <a:lnTo>
                  <a:pt x="27" y="128"/>
                </a:lnTo>
                <a:close/>
                <a:moveTo>
                  <a:pt x="37" y="128"/>
                </a:moveTo>
                <a:cubicBezTo>
                  <a:pt x="30" y="128"/>
                  <a:pt x="30" y="128"/>
                  <a:pt x="30" y="128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37" y="130"/>
                  <a:pt x="37" y="130"/>
                  <a:pt x="37" y="130"/>
                </a:cubicBezTo>
                <a:lnTo>
                  <a:pt x="37" y="128"/>
                </a:lnTo>
                <a:close/>
                <a:moveTo>
                  <a:pt x="44" y="59"/>
                </a:moveTo>
                <a:cubicBezTo>
                  <a:pt x="36" y="59"/>
                  <a:pt x="36" y="59"/>
                  <a:pt x="36" y="59"/>
                </a:cubicBezTo>
                <a:cubicBezTo>
                  <a:pt x="36" y="61"/>
                  <a:pt x="36" y="61"/>
                  <a:pt x="36" y="61"/>
                </a:cubicBezTo>
                <a:cubicBezTo>
                  <a:pt x="44" y="61"/>
                  <a:pt x="44" y="61"/>
                  <a:pt x="44" y="61"/>
                </a:cubicBezTo>
                <a:lnTo>
                  <a:pt x="44" y="59"/>
                </a:lnTo>
                <a:close/>
                <a:moveTo>
                  <a:pt x="54" y="59"/>
                </a:moveTo>
                <a:cubicBezTo>
                  <a:pt x="47" y="59"/>
                  <a:pt x="47" y="59"/>
                  <a:pt x="47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54" y="61"/>
                  <a:pt x="54" y="61"/>
                  <a:pt x="54" y="61"/>
                </a:cubicBezTo>
                <a:lnTo>
                  <a:pt x="54" y="59"/>
                </a:lnTo>
                <a:close/>
                <a:moveTo>
                  <a:pt x="47" y="128"/>
                </a:moveTo>
                <a:cubicBezTo>
                  <a:pt x="40" y="128"/>
                  <a:pt x="40" y="128"/>
                  <a:pt x="40" y="128"/>
                </a:cubicBezTo>
                <a:cubicBezTo>
                  <a:pt x="40" y="130"/>
                  <a:pt x="40" y="130"/>
                  <a:pt x="40" y="130"/>
                </a:cubicBezTo>
                <a:cubicBezTo>
                  <a:pt x="47" y="130"/>
                  <a:pt x="47" y="130"/>
                  <a:pt x="47" y="130"/>
                </a:cubicBezTo>
                <a:lnTo>
                  <a:pt x="47" y="128"/>
                </a:lnTo>
                <a:close/>
                <a:moveTo>
                  <a:pt x="58" y="128"/>
                </a:moveTo>
                <a:cubicBezTo>
                  <a:pt x="51" y="128"/>
                  <a:pt x="51" y="128"/>
                  <a:pt x="51" y="128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58" y="130"/>
                  <a:pt x="58" y="130"/>
                  <a:pt x="58" y="130"/>
                </a:cubicBezTo>
                <a:lnTo>
                  <a:pt x="58" y="128"/>
                </a:lnTo>
                <a:close/>
                <a:moveTo>
                  <a:pt x="84" y="88"/>
                </a:moveTo>
                <a:cubicBezTo>
                  <a:pt x="81" y="88"/>
                  <a:pt x="78" y="91"/>
                  <a:pt x="78" y="94"/>
                </a:cubicBezTo>
                <a:cubicBezTo>
                  <a:pt x="78" y="98"/>
                  <a:pt x="81" y="100"/>
                  <a:pt x="84" y="100"/>
                </a:cubicBezTo>
                <a:cubicBezTo>
                  <a:pt x="88" y="100"/>
                  <a:pt x="91" y="98"/>
                  <a:pt x="91" y="94"/>
                </a:cubicBezTo>
                <a:cubicBezTo>
                  <a:pt x="91" y="91"/>
                  <a:pt x="88" y="88"/>
                  <a:pt x="84" y="8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淘宝网chenying0907出品 30"/>
          <p:cNvSpPr>
            <a:spLocks noEditPoints="1"/>
          </p:cNvSpPr>
          <p:nvPr/>
        </p:nvSpPr>
        <p:spPr bwMode="auto">
          <a:xfrm>
            <a:off x="3969878" y="2617447"/>
            <a:ext cx="337772" cy="245931"/>
          </a:xfrm>
          <a:custGeom>
            <a:avLst/>
            <a:gdLst>
              <a:gd name="T0" fmla="*/ 9 w 140"/>
              <a:gd name="T1" fmla="*/ 0 h 102"/>
              <a:gd name="T2" fmla="*/ 0 w 140"/>
              <a:gd name="T3" fmla="*/ 93 h 102"/>
              <a:gd name="T4" fmla="*/ 131 w 140"/>
              <a:gd name="T5" fmla="*/ 102 h 102"/>
              <a:gd name="T6" fmla="*/ 140 w 140"/>
              <a:gd name="T7" fmla="*/ 9 h 102"/>
              <a:gd name="T8" fmla="*/ 136 w 140"/>
              <a:gd name="T9" fmla="*/ 93 h 102"/>
              <a:gd name="T10" fmla="*/ 9 w 140"/>
              <a:gd name="T11" fmla="*/ 98 h 102"/>
              <a:gd name="T12" fmla="*/ 4 w 140"/>
              <a:gd name="T13" fmla="*/ 9 h 102"/>
              <a:gd name="T14" fmla="*/ 131 w 140"/>
              <a:gd name="T15" fmla="*/ 4 h 102"/>
              <a:gd name="T16" fmla="*/ 136 w 140"/>
              <a:gd name="T17" fmla="*/ 93 h 102"/>
              <a:gd name="T18" fmla="*/ 129 w 140"/>
              <a:gd name="T19" fmla="*/ 11 h 102"/>
              <a:gd name="T20" fmla="*/ 11 w 140"/>
              <a:gd name="T21" fmla="*/ 32 h 102"/>
              <a:gd name="T22" fmla="*/ 11 w 140"/>
              <a:gd name="T23" fmla="*/ 70 h 102"/>
              <a:gd name="T24" fmla="*/ 129 w 140"/>
              <a:gd name="T25" fmla="*/ 91 h 102"/>
              <a:gd name="T26" fmla="*/ 11 w 140"/>
              <a:gd name="T27" fmla="*/ 70 h 102"/>
              <a:gd name="T28" fmla="*/ 51 w 140"/>
              <a:gd name="T29" fmla="*/ 65 h 102"/>
              <a:gd name="T30" fmla="*/ 62 w 140"/>
              <a:gd name="T31" fmla="*/ 37 h 102"/>
              <a:gd name="T32" fmla="*/ 49 w 140"/>
              <a:gd name="T33" fmla="*/ 37 h 102"/>
              <a:gd name="T34" fmla="*/ 39 w 140"/>
              <a:gd name="T35" fmla="*/ 65 h 102"/>
              <a:gd name="T36" fmla="*/ 28 w 140"/>
              <a:gd name="T37" fmla="*/ 37 h 102"/>
              <a:gd name="T38" fmla="*/ 38 w 140"/>
              <a:gd name="T39" fmla="*/ 58 h 102"/>
              <a:gd name="T40" fmla="*/ 95 w 140"/>
              <a:gd name="T41" fmla="*/ 59 h 102"/>
              <a:gd name="T42" fmla="*/ 106 w 140"/>
              <a:gd name="T43" fmla="*/ 65 h 102"/>
              <a:gd name="T44" fmla="*/ 107 w 140"/>
              <a:gd name="T45" fmla="*/ 37 h 102"/>
              <a:gd name="T46" fmla="*/ 86 w 140"/>
              <a:gd name="T47" fmla="*/ 65 h 102"/>
              <a:gd name="T48" fmla="*/ 95 w 140"/>
              <a:gd name="T49" fmla="*/ 59 h 102"/>
              <a:gd name="T50" fmla="*/ 105 w 140"/>
              <a:gd name="T51" fmla="*/ 54 h 102"/>
              <a:gd name="T52" fmla="*/ 103 w 140"/>
              <a:gd name="T53" fmla="*/ 43 h 102"/>
              <a:gd name="T54" fmla="*/ 79 w 140"/>
              <a:gd name="T55" fmla="*/ 57 h 102"/>
              <a:gd name="T56" fmla="*/ 74 w 140"/>
              <a:gd name="T57" fmla="*/ 53 h 102"/>
              <a:gd name="T58" fmla="*/ 67 w 140"/>
              <a:gd name="T59" fmla="*/ 48 h 102"/>
              <a:gd name="T60" fmla="*/ 69 w 140"/>
              <a:gd name="T61" fmla="*/ 39 h 102"/>
              <a:gd name="T62" fmla="*/ 83 w 140"/>
              <a:gd name="T63" fmla="*/ 39 h 102"/>
              <a:gd name="T64" fmla="*/ 81 w 140"/>
              <a:gd name="T65" fmla="*/ 45 h 102"/>
              <a:gd name="T66" fmla="*/ 76 w 140"/>
              <a:gd name="T67" fmla="*/ 41 h 102"/>
              <a:gd name="T68" fmla="*/ 72 w 140"/>
              <a:gd name="T69" fmla="*/ 44 h 102"/>
              <a:gd name="T70" fmla="*/ 77 w 140"/>
              <a:gd name="T71" fmla="*/ 48 h 102"/>
              <a:gd name="T72" fmla="*/ 84 w 140"/>
              <a:gd name="T73" fmla="*/ 56 h 102"/>
              <a:gd name="T74" fmla="*/ 74 w 140"/>
              <a:gd name="T75" fmla="*/ 65 h 102"/>
              <a:gd name="T76" fmla="*/ 64 w 140"/>
              <a:gd name="T77" fmla="*/ 61 h 102"/>
              <a:gd name="T78" fmla="*/ 68 w 140"/>
              <a:gd name="T79" fmla="*/ 56 h 102"/>
              <a:gd name="T80" fmla="*/ 74 w 140"/>
              <a:gd name="T81" fmla="*/ 6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0" h="102">
                <a:moveTo>
                  <a:pt x="131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98"/>
                  <a:pt x="4" y="102"/>
                  <a:pt x="9" y="102"/>
                </a:cubicBezTo>
                <a:cubicBezTo>
                  <a:pt x="131" y="102"/>
                  <a:pt x="131" y="102"/>
                  <a:pt x="131" y="102"/>
                </a:cubicBezTo>
                <a:cubicBezTo>
                  <a:pt x="136" y="102"/>
                  <a:pt x="140" y="98"/>
                  <a:pt x="140" y="93"/>
                </a:cubicBezTo>
                <a:cubicBezTo>
                  <a:pt x="140" y="9"/>
                  <a:pt x="140" y="9"/>
                  <a:pt x="140" y="9"/>
                </a:cubicBezTo>
                <a:cubicBezTo>
                  <a:pt x="140" y="4"/>
                  <a:pt x="136" y="0"/>
                  <a:pt x="131" y="0"/>
                </a:cubicBezTo>
                <a:close/>
                <a:moveTo>
                  <a:pt x="136" y="93"/>
                </a:moveTo>
                <a:cubicBezTo>
                  <a:pt x="136" y="96"/>
                  <a:pt x="134" y="98"/>
                  <a:pt x="131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6" y="98"/>
                  <a:pt x="4" y="96"/>
                  <a:pt x="4" y="93"/>
                </a:cubicBezTo>
                <a:cubicBezTo>
                  <a:pt x="4" y="9"/>
                  <a:pt x="4" y="9"/>
                  <a:pt x="4" y="9"/>
                </a:cubicBezTo>
                <a:cubicBezTo>
                  <a:pt x="4" y="6"/>
                  <a:pt x="6" y="4"/>
                  <a:pt x="9" y="4"/>
                </a:cubicBezTo>
                <a:cubicBezTo>
                  <a:pt x="131" y="4"/>
                  <a:pt x="131" y="4"/>
                  <a:pt x="131" y="4"/>
                </a:cubicBezTo>
                <a:cubicBezTo>
                  <a:pt x="134" y="4"/>
                  <a:pt x="136" y="6"/>
                  <a:pt x="136" y="9"/>
                </a:cubicBezTo>
                <a:lnTo>
                  <a:pt x="136" y="93"/>
                </a:lnTo>
                <a:close/>
                <a:moveTo>
                  <a:pt x="11" y="11"/>
                </a:moveTo>
                <a:cubicBezTo>
                  <a:pt x="129" y="11"/>
                  <a:pt x="129" y="11"/>
                  <a:pt x="129" y="11"/>
                </a:cubicBezTo>
                <a:cubicBezTo>
                  <a:pt x="129" y="32"/>
                  <a:pt x="129" y="32"/>
                  <a:pt x="129" y="32"/>
                </a:cubicBezTo>
                <a:cubicBezTo>
                  <a:pt x="11" y="32"/>
                  <a:pt x="11" y="32"/>
                  <a:pt x="11" y="32"/>
                </a:cubicBezTo>
                <a:lnTo>
                  <a:pt x="11" y="11"/>
                </a:lnTo>
                <a:close/>
                <a:moveTo>
                  <a:pt x="11" y="70"/>
                </a:moveTo>
                <a:cubicBezTo>
                  <a:pt x="129" y="70"/>
                  <a:pt x="129" y="70"/>
                  <a:pt x="129" y="70"/>
                </a:cubicBezTo>
                <a:cubicBezTo>
                  <a:pt x="129" y="91"/>
                  <a:pt x="129" y="91"/>
                  <a:pt x="129" y="91"/>
                </a:cubicBezTo>
                <a:cubicBezTo>
                  <a:pt x="11" y="91"/>
                  <a:pt x="11" y="91"/>
                  <a:pt x="11" y="91"/>
                </a:cubicBezTo>
                <a:lnTo>
                  <a:pt x="11" y="70"/>
                </a:lnTo>
                <a:close/>
                <a:moveTo>
                  <a:pt x="57" y="65"/>
                </a:moveTo>
                <a:cubicBezTo>
                  <a:pt x="51" y="65"/>
                  <a:pt x="51" y="65"/>
                  <a:pt x="51" y="65"/>
                </a:cubicBezTo>
                <a:cubicBezTo>
                  <a:pt x="57" y="37"/>
                  <a:pt x="57" y="37"/>
                  <a:pt x="57" y="37"/>
                </a:cubicBezTo>
                <a:cubicBezTo>
                  <a:pt x="62" y="37"/>
                  <a:pt x="62" y="37"/>
                  <a:pt x="62" y="37"/>
                </a:cubicBezTo>
                <a:lnTo>
                  <a:pt x="57" y="65"/>
                </a:lnTo>
                <a:close/>
                <a:moveTo>
                  <a:pt x="49" y="37"/>
                </a:moveTo>
                <a:cubicBezTo>
                  <a:pt x="55" y="37"/>
                  <a:pt x="55" y="37"/>
                  <a:pt x="55" y="37"/>
                </a:cubicBezTo>
                <a:cubicBezTo>
                  <a:pt x="39" y="65"/>
                  <a:pt x="39" y="65"/>
                  <a:pt x="39" y="65"/>
                </a:cubicBezTo>
                <a:cubicBezTo>
                  <a:pt x="33" y="65"/>
                  <a:pt x="33" y="65"/>
                  <a:pt x="33" y="65"/>
                </a:cubicBezTo>
                <a:cubicBezTo>
                  <a:pt x="28" y="37"/>
                  <a:pt x="28" y="37"/>
                  <a:pt x="28" y="37"/>
                </a:cubicBezTo>
                <a:cubicBezTo>
                  <a:pt x="34" y="37"/>
                  <a:pt x="34" y="37"/>
                  <a:pt x="34" y="37"/>
                </a:cubicBezTo>
                <a:cubicBezTo>
                  <a:pt x="38" y="58"/>
                  <a:pt x="38" y="58"/>
                  <a:pt x="38" y="58"/>
                </a:cubicBezTo>
                <a:lnTo>
                  <a:pt x="49" y="37"/>
                </a:lnTo>
                <a:close/>
                <a:moveTo>
                  <a:pt x="95" y="59"/>
                </a:moveTo>
                <a:cubicBezTo>
                  <a:pt x="106" y="59"/>
                  <a:pt x="106" y="59"/>
                  <a:pt x="106" y="59"/>
                </a:cubicBezTo>
                <a:cubicBezTo>
                  <a:pt x="106" y="65"/>
                  <a:pt x="106" y="65"/>
                  <a:pt x="106" y="65"/>
                </a:cubicBezTo>
                <a:cubicBezTo>
                  <a:pt x="112" y="65"/>
                  <a:pt x="112" y="65"/>
                  <a:pt x="112" y="65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1" y="37"/>
                  <a:pt x="101" y="37"/>
                  <a:pt x="101" y="37"/>
                </a:cubicBezTo>
                <a:cubicBezTo>
                  <a:pt x="86" y="65"/>
                  <a:pt x="86" y="65"/>
                  <a:pt x="86" y="65"/>
                </a:cubicBezTo>
                <a:cubicBezTo>
                  <a:pt x="91" y="65"/>
                  <a:pt x="91" y="65"/>
                  <a:pt x="91" y="65"/>
                </a:cubicBezTo>
                <a:lnTo>
                  <a:pt x="95" y="59"/>
                </a:lnTo>
                <a:close/>
                <a:moveTo>
                  <a:pt x="103" y="43"/>
                </a:moveTo>
                <a:cubicBezTo>
                  <a:pt x="105" y="54"/>
                  <a:pt x="105" y="54"/>
                  <a:pt x="105" y="54"/>
                </a:cubicBezTo>
                <a:cubicBezTo>
                  <a:pt x="97" y="54"/>
                  <a:pt x="97" y="54"/>
                  <a:pt x="97" y="54"/>
                </a:cubicBezTo>
                <a:lnTo>
                  <a:pt x="103" y="43"/>
                </a:lnTo>
                <a:close/>
                <a:moveTo>
                  <a:pt x="78" y="59"/>
                </a:moveTo>
                <a:cubicBezTo>
                  <a:pt x="78" y="59"/>
                  <a:pt x="79" y="58"/>
                  <a:pt x="79" y="57"/>
                </a:cubicBezTo>
                <a:cubicBezTo>
                  <a:pt x="79" y="56"/>
                  <a:pt x="79" y="56"/>
                  <a:pt x="78" y="55"/>
                </a:cubicBezTo>
                <a:cubicBezTo>
                  <a:pt x="77" y="55"/>
                  <a:pt x="76" y="54"/>
                  <a:pt x="74" y="53"/>
                </a:cubicBezTo>
                <a:cubicBezTo>
                  <a:pt x="72" y="52"/>
                  <a:pt x="70" y="51"/>
                  <a:pt x="69" y="51"/>
                </a:cubicBezTo>
                <a:cubicBezTo>
                  <a:pt x="68" y="50"/>
                  <a:pt x="68" y="49"/>
                  <a:pt x="67" y="48"/>
                </a:cubicBezTo>
                <a:cubicBezTo>
                  <a:pt x="66" y="47"/>
                  <a:pt x="66" y="46"/>
                  <a:pt x="66" y="45"/>
                </a:cubicBezTo>
                <a:cubicBezTo>
                  <a:pt x="66" y="43"/>
                  <a:pt x="67" y="41"/>
                  <a:pt x="69" y="39"/>
                </a:cubicBezTo>
                <a:cubicBezTo>
                  <a:pt x="70" y="38"/>
                  <a:pt x="73" y="37"/>
                  <a:pt x="76" y="37"/>
                </a:cubicBezTo>
                <a:cubicBezTo>
                  <a:pt x="79" y="37"/>
                  <a:pt x="82" y="38"/>
                  <a:pt x="83" y="39"/>
                </a:cubicBezTo>
                <a:cubicBezTo>
                  <a:pt x="85" y="41"/>
                  <a:pt x="86" y="43"/>
                  <a:pt x="86" y="45"/>
                </a:cubicBezTo>
                <a:cubicBezTo>
                  <a:pt x="81" y="45"/>
                  <a:pt x="81" y="45"/>
                  <a:pt x="81" y="45"/>
                </a:cubicBezTo>
                <a:cubicBezTo>
                  <a:pt x="81" y="44"/>
                  <a:pt x="80" y="43"/>
                  <a:pt x="79" y="42"/>
                </a:cubicBezTo>
                <a:cubicBezTo>
                  <a:pt x="79" y="42"/>
                  <a:pt x="77" y="41"/>
                  <a:pt x="76" y="41"/>
                </a:cubicBezTo>
                <a:cubicBezTo>
                  <a:pt x="74" y="41"/>
                  <a:pt x="73" y="42"/>
                  <a:pt x="73" y="42"/>
                </a:cubicBezTo>
                <a:cubicBezTo>
                  <a:pt x="72" y="43"/>
                  <a:pt x="72" y="43"/>
                  <a:pt x="72" y="44"/>
                </a:cubicBezTo>
                <a:cubicBezTo>
                  <a:pt x="72" y="45"/>
                  <a:pt x="72" y="46"/>
                  <a:pt x="72" y="46"/>
                </a:cubicBezTo>
                <a:cubicBezTo>
                  <a:pt x="73" y="47"/>
                  <a:pt x="74" y="47"/>
                  <a:pt x="77" y="48"/>
                </a:cubicBezTo>
                <a:cubicBezTo>
                  <a:pt x="80" y="50"/>
                  <a:pt x="82" y="51"/>
                  <a:pt x="83" y="52"/>
                </a:cubicBezTo>
                <a:cubicBezTo>
                  <a:pt x="84" y="53"/>
                  <a:pt x="84" y="54"/>
                  <a:pt x="84" y="56"/>
                </a:cubicBezTo>
                <a:cubicBezTo>
                  <a:pt x="84" y="59"/>
                  <a:pt x="84" y="61"/>
                  <a:pt x="82" y="63"/>
                </a:cubicBezTo>
                <a:cubicBezTo>
                  <a:pt x="80" y="64"/>
                  <a:pt x="77" y="65"/>
                  <a:pt x="74" y="65"/>
                </a:cubicBezTo>
                <a:cubicBezTo>
                  <a:pt x="71" y="65"/>
                  <a:pt x="69" y="65"/>
                  <a:pt x="67" y="64"/>
                </a:cubicBezTo>
                <a:cubicBezTo>
                  <a:pt x="66" y="63"/>
                  <a:pt x="64" y="62"/>
                  <a:pt x="64" y="61"/>
                </a:cubicBezTo>
                <a:cubicBezTo>
                  <a:pt x="63" y="59"/>
                  <a:pt x="63" y="58"/>
                  <a:pt x="63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7"/>
                  <a:pt x="69" y="58"/>
                  <a:pt x="69" y="59"/>
                </a:cubicBezTo>
                <a:cubicBezTo>
                  <a:pt x="70" y="60"/>
                  <a:pt x="71" y="60"/>
                  <a:pt x="74" y="60"/>
                </a:cubicBezTo>
                <a:cubicBezTo>
                  <a:pt x="75" y="60"/>
                  <a:pt x="77" y="60"/>
                  <a:pt x="78" y="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9"/>
          <p:cNvSpPr txBox="1"/>
          <p:nvPr/>
        </p:nvSpPr>
        <p:spPr>
          <a:xfrm>
            <a:off x="1090670" y="1275606"/>
            <a:ext cx="966775" cy="28507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23" name="TextBox 30"/>
          <p:cNvSpPr txBox="1"/>
          <p:nvPr/>
        </p:nvSpPr>
        <p:spPr>
          <a:xfrm>
            <a:off x="575556" y="1497179"/>
            <a:ext cx="1481889" cy="757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在此处添加详细文本描述，建议与标题相关并符合整体语言风格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31"/>
          <p:cNvSpPr txBox="1"/>
          <p:nvPr/>
        </p:nvSpPr>
        <p:spPr>
          <a:xfrm>
            <a:off x="6213907" y="3277922"/>
            <a:ext cx="966775" cy="28507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25" name="TextBox 32"/>
          <p:cNvSpPr txBox="1"/>
          <p:nvPr/>
        </p:nvSpPr>
        <p:spPr>
          <a:xfrm>
            <a:off x="6192180" y="3569877"/>
            <a:ext cx="1916234" cy="757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在此处添加详细文本描述，建议与标题相关并符合整体语言风格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33"/>
          <p:cNvSpPr txBox="1"/>
          <p:nvPr/>
        </p:nvSpPr>
        <p:spPr>
          <a:xfrm>
            <a:off x="1971149" y="3347425"/>
            <a:ext cx="966775" cy="28507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27" name="TextBox 34"/>
          <p:cNvSpPr txBox="1"/>
          <p:nvPr/>
        </p:nvSpPr>
        <p:spPr>
          <a:xfrm>
            <a:off x="1456035" y="3568999"/>
            <a:ext cx="1481889" cy="757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在此处添加详细文本描述，建议与标题相关并符合整体语言风格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37"/>
          <p:cNvSpPr txBox="1"/>
          <p:nvPr/>
        </p:nvSpPr>
        <p:spPr>
          <a:xfrm>
            <a:off x="6986783" y="1266677"/>
            <a:ext cx="966775" cy="285078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29" name="TextBox 38"/>
          <p:cNvSpPr txBox="1"/>
          <p:nvPr/>
        </p:nvSpPr>
        <p:spPr>
          <a:xfrm>
            <a:off x="7049322" y="1496222"/>
            <a:ext cx="1481889" cy="757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在此处添加详细文本描述，建议与标题相关并符合整体语言风格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12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500"/>
                            </p:stCondLst>
                            <p:childTnLst>
                              <p:par>
                                <p:cTn id="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500"/>
                            </p:stCondLst>
                            <p:childTnLst>
                              <p:par>
                                <p:cTn id="10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ounded Rectangle 17"/>
          <p:cNvSpPr>
            <a:spLocks noChangeArrowheads="1"/>
          </p:cNvSpPr>
          <p:nvPr/>
        </p:nvSpPr>
        <p:spPr bwMode="auto">
          <a:xfrm rot="2700000">
            <a:off x="1420813" y="2525712"/>
            <a:ext cx="1657350" cy="3587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相关建议</a:t>
            </a:r>
          </a:p>
        </p:txBody>
      </p:sp>
      <p:sp>
        <p:nvSpPr>
          <p:cNvPr id="7" name="Rounded Rectangle 25"/>
          <p:cNvSpPr>
            <a:spLocks noChangeArrowheads="1"/>
          </p:cNvSpPr>
          <p:nvPr/>
        </p:nvSpPr>
        <p:spPr bwMode="auto">
          <a:xfrm rot="18900000" flipH="1">
            <a:off x="2967832" y="2524918"/>
            <a:ext cx="1657350" cy="36036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相关建议</a:t>
            </a:r>
          </a:p>
        </p:txBody>
      </p:sp>
      <p:sp>
        <p:nvSpPr>
          <p:cNvPr id="8" name="Rounded Rectangle 37"/>
          <p:cNvSpPr>
            <a:spLocks noChangeArrowheads="1"/>
          </p:cNvSpPr>
          <p:nvPr/>
        </p:nvSpPr>
        <p:spPr bwMode="auto">
          <a:xfrm rot="2700000">
            <a:off x="4507707" y="2524918"/>
            <a:ext cx="1657350" cy="36036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相关建议</a:t>
            </a:r>
          </a:p>
        </p:txBody>
      </p:sp>
      <p:sp>
        <p:nvSpPr>
          <p:cNvPr id="9" name="Rounded Rectangle 39"/>
          <p:cNvSpPr>
            <a:spLocks noChangeArrowheads="1"/>
          </p:cNvSpPr>
          <p:nvPr/>
        </p:nvSpPr>
        <p:spPr bwMode="auto">
          <a:xfrm rot="18900000" flipH="1">
            <a:off x="6054726" y="2525712"/>
            <a:ext cx="1657350" cy="358775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相关建议</a:t>
            </a:r>
          </a:p>
        </p:txBody>
      </p:sp>
      <p:sp>
        <p:nvSpPr>
          <p:cNvPr id="10" name="TextBox 9"/>
          <p:cNvSpPr>
            <a:spLocks noChangeArrowheads="1"/>
          </p:cNvSpPr>
          <p:nvPr/>
        </p:nvSpPr>
        <p:spPr bwMode="auto">
          <a:xfrm>
            <a:off x="1403350" y="3938588"/>
            <a:ext cx="63373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在此处添加详细描述文本，尽量与标题文本语言风格相符合，语言描述尽量简洁生动，</a:t>
            </a:r>
            <a:endParaRPr lang="en-US" altLang="zh-CN" sz="10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r>
              <a:rPr lang="zh-CN" altLang="en-US" sz="1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尽可能概括出段落内容，尽量将每页幻灯片文字内容控制在</a:t>
            </a:r>
            <a:r>
              <a:rPr lang="en-US" altLang="zh-CN" sz="1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字以内，将每页幻灯片动态演示时间长度尽量控制在</a:t>
            </a:r>
            <a:r>
              <a:rPr lang="en-US" altLang="zh-CN" sz="1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zh-CN" altLang="en-US" sz="10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分钟以内。</a:t>
            </a:r>
            <a:endParaRPr lang="en-US" altLang="zh-CN" sz="10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1" name="淘宝网chenying0907出品 10"/>
          <p:cNvGrpSpPr>
            <a:grpSpLocks/>
          </p:cNvGrpSpPr>
          <p:nvPr/>
        </p:nvGrpSpPr>
        <p:grpSpPr bwMode="auto">
          <a:xfrm>
            <a:off x="2492375" y="1706563"/>
            <a:ext cx="1081088" cy="1079500"/>
            <a:chOff x="0" y="0"/>
            <a:chExt cx="1081088" cy="1079500"/>
          </a:xfrm>
        </p:grpSpPr>
        <p:sp>
          <p:nvSpPr>
            <p:cNvPr id="12" name="Rounded Rectangle 34"/>
            <p:cNvSpPr>
              <a:spLocks noChangeArrowheads="1"/>
            </p:cNvSpPr>
            <p:nvPr/>
          </p:nvSpPr>
          <p:spPr bwMode="auto">
            <a:xfrm rot="2700000">
              <a:off x="794" y="-794"/>
              <a:ext cx="1079500" cy="1081088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淘宝网chenying0907出品 60"/>
            <p:cNvSpPr>
              <a:spLocks noChangeArrowheads="1"/>
            </p:cNvSpPr>
            <p:nvPr/>
          </p:nvSpPr>
          <p:spPr bwMode="auto">
            <a:xfrm>
              <a:off x="216430" y="250481"/>
              <a:ext cx="648228" cy="578538"/>
            </a:xfrm>
            <a:custGeom>
              <a:avLst/>
              <a:gdLst>
                <a:gd name="T0" fmla="*/ 161991 w 816827"/>
                <a:gd name="T1" fmla="*/ 233318 h 729011"/>
                <a:gd name="T2" fmla="*/ 161991 w 816827"/>
                <a:gd name="T3" fmla="*/ 266125 h 729011"/>
                <a:gd name="T4" fmla="*/ 298788 w 816827"/>
                <a:gd name="T5" fmla="*/ 266125 h 729011"/>
                <a:gd name="T6" fmla="*/ 298788 w 816827"/>
                <a:gd name="T7" fmla="*/ 233318 h 729011"/>
                <a:gd name="T8" fmla="*/ 161991 w 816827"/>
                <a:gd name="T9" fmla="*/ 233318 h 729011"/>
                <a:gd name="T10" fmla="*/ 0 w 816827"/>
                <a:gd name="T11" fmla="*/ 210292 h 729011"/>
                <a:gd name="T12" fmla="*/ 323982 w 816827"/>
                <a:gd name="T13" fmla="*/ 210292 h 729011"/>
                <a:gd name="T14" fmla="*/ 323982 w 816827"/>
                <a:gd name="T15" fmla="*/ 289152 h 729011"/>
                <a:gd name="T16" fmla="*/ 0 w 816827"/>
                <a:gd name="T17" fmla="*/ 289152 h 729011"/>
                <a:gd name="T18" fmla="*/ 0 w 816827"/>
                <a:gd name="T19" fmla="*/ 210292 h 729011"/>
                <a:gd name="T20" fmla="*/ 66585 w 816827"/>
                <a:gd name="T21" fmla="*/ 128172 h 729011"/>
                <a:gd name="T22" fmla="*/ 66585 w 816827"/>
                <a:gd name="T23" fmla="*/ 160980 h 729011"/>
                <a:gd name="T24" fmla="*/ 298787 w 816827"/>
                <a:gd name="T25" fmla="*/ 160980 h 729011"/>
                <a:gd name="T26" fmla="*/ 298787 w 816827"/>
                <a:gd name="T27" fmla="*/ 128172 h 729011"/>
                <a:gd name="T28" fmla="*/ 66585 w 816827"/>
                <a:gd name="T29" fmla="*/ 128172 h 729011"/>
                <a:gd name="T30" fmla="*/ 0 w 816827"/>
                <a:gd name="T31" fmla="*/ 105146 h 729011"/>
                <a:gd name="T32" fmla="*/ 323982 w 816827"/>
                <a:gd name="T33" fmla="*/ 105146 h 729011"/>
                <a:gd name="T34" fmla="*/ 323982 w 816827"/>
                <a:gd name="T35" fmla="*/ 184005 h 729011"/>
                <a:gd name="T36" fmla="*/ 0 w 816827"/>
                <a:gd name="T37" fmla="*/ 184005 h 729011"/>
                <a:gd name="T38" fmla="*/ 0 w 816827"/>
                <a:gd name="T39" fmla="*/ 105146 h 729011"/>
                <a:gd name="T40" fmla="*/ 197985 w 816827"/>
                <a:gd name="T41" fmla="*/ 23026 h 729011"/>
                <a:gd name="T42" fmla="*/ 197985 w 816827"/>
                <a:gd name="T43" fmla="*/ 55833 h 729011"/>
                <a:gd name="T44" fmla="*/ 298787 w 816827"/>
                <a:gd name="T45" fmla="*/ 55833 h 729011"/>
                <a:gd name="T46" fmla="*/ 298787 w 816827"/>
                <a:gd name="T47" fmla="*/ 23026 h 729011"/>
                <a:gd name="T48" fmla="*/ 197985 w 816827"/>
                <a:gd name="T49" fmla="*/ 23026 h 729011"/>
                <a:gd name="T50" fmla="*/ 0 w 816827"/>
                <a:gd name="T51" fmla="*/ 0 h 729011"/>
                <a:gd name="T52" fmla="*/ 323982 w 816827"/>
                <a:gd name="T53" fmla="*/ 0 h 729011"/>
                <a:gd name="T54" fmla="*/ 323982 w 816827"/>
                <a:gd name="T55" fmla="*/ 78859 h 729011"/>
                <a:gd name="T56" fmla="*/ 0 w 816827"/>
                <a:gd name="T57" fmla="*/ 78859 h 729011"/>
                <a:gd name="T58" fmla="*/ 0 w 816827"/>
                <a:gd name="T59" fmla="*/ 0 h 72901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16827"/>
                <a:gd name="T91" fmla="*/ 0 h 729011"/>
                <a:gd name="T92" fmla="*/ 816827 w 816827"/>
                <a:gd name="T93" fmla="*/ 729011 h 72901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16827" h="729011">
                  <a:moveTo>
                    <a:pt x="408414" y="588244"/>
                  </a:moveTo>
                  <a:lnTo>
                    <a:pt x="408414" y="670957"/>
                  </a:lnTo>
                  <a:lnTo>
                    <a:pt x="753307" y="670957"/>
                  </a:lnTo>
                  <a:lnTo>
                    <a:pt x="753307" y="588244"/>
                  </a:lnTo>
                  <a:lnTo>
                    <a:pt x="408414" y="588244"/>
                  </a:lnTo>
                  <a:close/>
                  <a:moveTo>
                    <a:pt x="0" y="530190"/>
                  </a:moveTo>
                  <a:lnTo>
                    <a:pt x="816827" y="530190"/>
                  </a:lnTo>
                  <a:lnTo>
                    <a:pt x="816827" y="729011"/>
                  </a:lnTo>
                  <a:lnTo>
                    <a:pt x="0" y="729011"/>
                  </a:lnTo>
                  <a:lnTo>
                    <a:pt x="0" y="530190"/>
                  </a:lnTo>
                  <a:close/>
                  <a:moveTo>
                    <a:pt x="167873" y="323149"/>
                  </a:moveTo>
                  <a:lnTo>
                    <a:pt x="167873" y="405862"/>
                  </a:lnTo>
                  <a:lnTo>
                    <a:pt x="753306" y="405862"/>
                  </a:lnTo>
                  <a:lnTo>
                    <a:pt x="753306" y="323149"/>
                  </a:lnTo>
                  <a:lnTo>
                    <a:pt x="167873" y="323149"/>
                  </a:lnTo>
                  <a:close/>
                  <a:moveTo>
                    <a:pt x="0" y="265095"/>
                  </a:moveTo>
                  <a:lnTo>
                    <a:pt x="816827" y="265095"/>
                  </a:lnTo>
                  <a:lnTo>
                    <a:pt x="816827" y="463916"/>
                  </a:lnTo>
                  <a:lnTo>
                    <a:pt x="0" y="463916"/>
                  </a:lnTo>
                  <a:lnTo>
                    <a:pt x="0" y="265095"/>
                  </a:lnTo>
                  <a:close/>
                  <a:moveTo>
                    <a:pt x="499162" y="58054"/>
                  </a:moveTo>
                  <a:lnTo>
                    <a:pt x="499162" y="140767"/>
                  </a:lnTo>
                  <a:lnTo>
                    <a:pt x="753306" y="140767"/>
                  </a:lnTo>
                  <a:lnTo>
                    <a:pt x="753306" y="58054"/>
                  </a:lnTo>
                  <a:lnTo>
                    <a:pt x="499162" y="58054"/>
                  </a:lnTo>
                  <a:close/>
                  <a:moveTo>
                    <a:pt x="0" y="0"/>
                  </a:moveTo>
                  <a:lnTo>
                    <a:pt x="816827" y="0"/>
                  </a:lnTo>
                  <a:lnTo>
                    <a:pt x="816827" y="198821"/>
                  </a:lnTo>
                  <a:lnTo>
                    <a:pt x="0" y="1988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4" name="淘宝网chenying0907出品 13"/>
          <p:cNvGrpSpPr>
            <a:grpSpLocks/>
          </p:cNvGrpSpPr>
          <p:nvPr/>
        </p:nvGrpSpPr>
        <p:grpSpPr bwMode="auto">
          <a:xfrm>
            <a:off x="5580063" y="1706563"/>
            <a:ext cx="1079500" cy="1079500"/>
            <a:chOff x="0" y="0"/>
            <a:chExt cx="1079500" cy="1079500"/>
          </a:xfrm>
        </p:grpSpPr>
        <p:sp>
          <p:nvSpPr>
            <p:cNvPr id="15" name="Rounded Rectangle 41"/>
            <p:cNvSpPr>
              <a:spLocks noChangeArrowheads="1"/>
            </p:cNvSpPr>
            <p:nvPr/>
          </p:nvSpPr>
          <p:spPr bwMode="auto">
            <a:xfrm rot="2700000">
              <a:off x="0" y="0"/>
              <a:ext cx="1079500" cy="1079500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淘宝网chenying0907出品 65"/>
            <p:cNvSpPr>
              <a:spLocks noChangeArrowheads="1"/>
            </p:cNvSpPr>
            <p:nvPr/>
          </p:nvSpPr>
          <p:spPr bwMode="auto">
            <a:xfrm>
              <a:off x="175064" y="284466"/>
              <a:ext cx="729372" cy="520979"/>
            </a:xfrm>
            <a:custGeom>
              <a:avLst/>
              <a:gdLst>
                <a:gd name="T0" fmla="*/ 348452 w 809954"/>
                <a:gd name="T1" fmla="*/ 311185 h 578538"/>
                <a:gd name="T2" fmla="*/ 355655 w 809954"/>
                <a:gd name="T3" fmla="*/ 347197 h 578538"/>
                <a:gd name="T4" fmla="*/ 450470 w 809954"/>
                <a:gd name="T5" fmla="*/ 339994 h 578538"/>
                <a:gd name="T6" fmla="*/ 443268 w 809954"/>
                <a:gd name="T7" fmla="*/ 303983 h 578538"/>
                <a:gd name="T8" fmla="*/ 222501 w 809954"/>
                <a:gd name="T9" fmla="*/ 303983 h 578538"/>
                <a:gd name="T10" fmla="*/ 215299 w 809954"/>
                <a:gd name="T11" fmla="*/ 339994 h 578538"/>
                <a:gd name="T12" fmla="*/ 310114 w 809954"/>
                <a:gd name="T13" fmla="*/ 347197 h 578538"/>
                <a:gd name="T14" fmla="*/ 317316 w 809954"/>
                <a:gd name="T15" fmla="*/ 311185 h 578538"/>
                <a:gd name="T16" fmla="*/ 222501 w 809954"/>
                <a:gd name="T17" fmla="*/ 303983 h 578538"/>
                <a:gd name="T18" fmla="*/ 82145 w 809954"/>
                <a:gd name="T19" fmla="*/ 311185 h 578538"/>
                <a:gd name="T20" fmla="*/ 89347 w 809954"/>
                <a:gd name="T21" fmla="*/ 347197 h 578538"/>
                <a:gd name="T22" fmla="*/ 184163 w 809954"/>
                <a:gd name="T23" fmla="*/ 339994 h 578538"/>
                <a:gd name="T24" fmla="*/ 176960 w 809954"/>
                <a:gd name="T25" fmla="*/ 303983 h 578538"/>
                <a:gd name="T26" fmla="*/ 301769 w 809954"/>
                <a:gd name="T27" fmla="*/ 118859 h 578538"/>
                <a:gd name="T28" fmla="*/ 482575 w 809954"/>
                <a:gd name="T29" fmla="*/ 261578 h 578538"/>
                <a:gd name="T30" fmla="*/ 301769 w 809954"/>
                <a:gd name="T31" fmla="*/ 118859 h 578538"/>
                <a:gd name="T32" fmla="*/ 51010 w 809954"/>
                <a:gd name="T33" fmla="*/ 261578 h 578538"/>
                <a:gd name="T34" fmla="*/ 231817 w 809954"/>
                <a:gd name="T35" fmla="*/ 118859 h 578538"/>
                <a:gd name="T36" fmla="*/ 355655 w 809954"/>
                <a:gd name="T37" fmla="*/ 33242 h 578538"/>
                <a:gd name="T38" fmla="*/ 348452 w 809954"/>
                <a:gd name="T39" fmla="*/ 69253 h 578538"/>
                <a:gd name="T40" fmla="*/ 443268 w 809954"/>
                <a:gd name="T41" fmla="*/ 76455 h 578538"/>
                <a:gd name="T42" fmla="*/ 450470 w 809954"/>
                <a:gd name="T43" fmla="*/ 40445 h 578538"/>
                <a:gd name="T44" fmla="*/ 355655 w 809954"/>
                <a:gd name="T45" fmla="*/ 33242 h 578538"/>
                <a:gd name="T46" fmla="*/ 215299 w 809954"/>
                <a:gd name="T47" fmla="*/ 40445 h 578538"/>
                <a:gd name="T48" fmla="*/ 222501 w 809954"/>
                <a:gd name="T49" fmla="*/ 76455 h 578538"/>
                <a:gd name="T50" fmla="*/ 317316 w 809954"/>
                <a:gd name="T51" fmla="*/ 69253 h 578538"/>
                <a:gd name="T52" fmla="*/ 310114 w 809954"/>
                <a:gd name="T53" fmla="*/ 33242 h 578538"/>
                <a:gd name="T54" fmla="*/ 89347 w 809954"/>
                <a:gd name="T55" fmla="*/ 33242 h 578538"/>
                <a:gd name="T56" fmla="*/ 82145 w 809954"/>
                <a:gd name="T57" fmla="*/ 69253 h 578538"/>
                <a:gd name="T58" fmla="*/ 176960 w 809954"/>
                <a:gd name="T59" fmla="*/ 76455 h 578538"/>
                <a:gd name="T60" fmla="*/ 184163 w 809954"/>
                <a:gd name="T61" fmla="*/ 40445 h 578538"/>
                <a:gd name="T62" fmla="*/ 89347 w 809954"/>
                <a:gd name="T63" fmla="*/ 33242 h 578538"/>
                <a:gd name="T64" fmla="*/ 532618 w 809954"/>
                <a:gd name="T65" fmla="*/ 0 h 578538"/>
                <a:gd name="T66" fmla="*/ 488810 w 809954"/>
                <a:gd name="T67" fmla="*/ 33242 h 578538"/>
                <a:gd name="T68" fmla="*/ 481608 w 809954"/>
                <a:gd name="T69" fmla="*/ 69253 h 578538"/>
                <a:gd name="T70" fmla="*/ 532618 w 809954"/>
                <a:gd name="T71" fmla="*/ 76455 h 578538"/>
                <a:gd name="T72" fmla="*/ 488810 w 809954"/>
                <a:gd name="T73" fmla="*/ 303983 h 578538"/>
                <a:gd name="T74" fmla="*/ 481608 w 809954"/>
                <a:gd name="T75" fmla="*/ 339994 h 578538"/>
                <a:gd name="T76" fmla="*/ 532618 w 809954"/>
                <a:gd name="T77" fmla="*/ 347197 h 578538"/>
                <a:gd name="T78" fmla="*/ 0 w 809954"/>
                <a:gd name="T79" fmla="*/ 380439 h 578538"/>
                <a:gd name="T80" fmla="*/ 43806 w 809954"/>
                <a:gd name="T81" fmla="*/ 347197 h 578538"/>
                <a:gd name="T82" fmla="*/ 51009 w 809954"/>
                <a:gd name="T83" fmla="*/ 311185 h 578538"/>
                <a:gd name="T84" fmla="*/ 0 w 809954"/>
                <a:gd name="T85" fmla="*/ 303983 h 578538"/>
                <a:gd name="T86" fmla="*/ 43806 w 809954"/>
                <a:gd name="T87" fmla="*/ 76455 h 578538"/>
                <a:gd name="T88" fmla="*/ 51009 w 809954"/>
                <a:gd name="T89" fmla="*/ 40445 h 578538"/>
                <a:gd name="T90" fmla="*/ 0 w 809954"/>
                <a:gd name="T91" fmla="*/ 33242 h 57853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09954"/>
                <a:gd name="T139" fmla="*/ 0 h 578538"/>
                <a:gd name="T140" fmla="*/ 809954 w 809954"/>
                <a:gd name="T141" fmla="*/ 578538 h 57853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09954" h="578538">
                  <a:moveTo>
                    <a:pt x="540846" y="462270"/>
                  </a:moveTo>
                  <a:cubicBezTo>
                    <a:pt x="534797" y="462270"/>
                    <a:pt x="529893" y="467174"/>
                    <a:pt x="529893" y="473223"/>
                  </a:cubicBezTo>
                  <a:lnTo>
                    <a:pt x="529893" y="517032"/>
                  </a:lnTo>
                  <a:cubicBezTo>
                    <a:pt x="529893" y="523081"/>
                    <a:pt x="534797" y="527985"/>
                    <a:pt x="540846" y="527985"/>
                  </a:cubicBezTo>
                  <a:lnTo>
                    <a:pt x="674080" y="527985"/>
                  </a:lnTo>
                  <a:cubicBezTo>
                    <a:pt x="680129" y="527985"/>
                    <a:pt x="685033" y="523081"/>
                    <a:pt x="685033" y="517032"/>
                  </a:cubicBezTo>
                  <a:lnTo>
                    <a:pt x="685033" y="473223"/>
                  </a:lnTo>
                  <a:cubicBezTo>
                    <a:pt x="685033" y="467174"/>
                    <a:pt x="680129" y="462270"/>
                    <a:pt x="674080" y="462270"/>
                  </a:cubicBezTo>
                  <a:lnTo>
                    <a:pt x="540846" y="462270"/>
                  </a:lnTo>
                  <a:close/>
                  <a:moveTo>
                    <a:pt x="338358" y="462270"/>
                  </a:moveTo>
                  <a:cubicBezTo>
                    <a:pt x="332309" y="462270"/>
                    <a:pt x="327405" y="467174"/>
                    <a:pt x="327405" y="473223"/>
                  </a:cubicBezTo>
                  <a:lnTo>
                    <a:pt x="327405" y="517032"/>
                  </a:lnTo>
                  <a:cubicBezTo>
                    <a:pt x="327405" y="523081"/>
                    <a:pt x="332309" y="527985"/>
                    <a:pt x="338358" y="527985"/>
                  </a:cubicBezTo>
                  <a:lnTo>
                    <a:pt x="471592" y="527985"/>
                  </a:lnTo>
                  <a:cubicBezTo>
                    <a:pt x="477641" y="527985"/>
                    <a:pt x="482545" y="523081"/>
                    <a:pt x="482545" y="517032"/>
                  </a:cubicBezTo>
                  <a:lnTo>
                    <a:pt x="482545" y="473223"/>
                  </a:lnTo>
                  <a:cubicBezTo>
                    <a:pt x="482545" y="467174"/>
                    <a:pt x="477641" y="462270"/>
                    <a:pt x="471592" y="462270"/>
                  </a:cubicBezTo>
                  <a:lnTo>
                    <a:pt x="338358" y="462270"/>
                  </a:lnTo>
                  <a:close/>
                  <a:moveTo>
                    <a:pt x="135871" y="462270"/>
                  </a:moveTo>
                  <a:cubicBezTo>
                    <a:pt x="129822" y="462270"/>
                    <a:pt x="124918" y="467174"/>
                    <a:pt x="124918" y="473223"/>
                  </a:cubicBezTo>
                  <a:lnTo>
                    <a:pt x="124918" y="517032"/>
                  </a:lnTo>
                  <a:cubicBezTo>
                    <a:pt x="124918" y="523081"/>
                    <a:pt x="129822" y="527985"/>
                    <a:pt x="135871" y="527985"/>
                  </a:cubicBezTo>
                  <a:lnTo>
                    <a:pt x="269105" y="527985"/>
                  </a:lnTo>
                  <a:cubicBezTo>
                    <a:pt x="275154" y="527985"/>
                    <a:pt x="280058" y="523081"/>
                    <a:pt x="280058" y="517032"/>
                  </a:cubicBezTo>
                  <a:lnTo>
                    <a:pt x="280058" y="473223"/>
                  </a:lnTo>
                  <a:cubicBezTo>
                    <a:pt x="280058" y="467174"/>
                    <a:pt x="275154" y="462270"/>
                    <a:pt x="269105" y="462270"/>
                  </a:cubicBezTo>
                  <a:lnTo>
                    <a:pt x="135871" y="462270"/>
                  </a:lnTo>
                  <a:close/>
                  <a:moveTo>
                    <a:pt x="458902" y="180751"/>
                  </a:moveTo>
                  <a:lnTo>
                    <a:pt x="458902" y="397785"/>
                  </a:lnTo>
                  <a:lnTo>
                    <a:pt x="733854" y="397785"/>
                  </a:lnTo>
                  <a:lnTo>
                    <a:pt x="733854" y="180751"/>
                  </a:lnTo>
                  <a:lnTo>
                    <a:pt x="458902" y="180751"/>
                  </a:lnTo>
                  <a:close/>
                  <a:moveTo>
                    <a:pt x="77572" y="180751"/>
                  </a:moveTo>
                  <a:lnTo>
                    <a:pt x="77572" y="397785"/>
                  </a:lnTo>
                  <a:lnTo>
                    <a:pt x="352524" y="397785"/>
                  </a:lnTo>
                  <a:lnTo>
                    <a:pt x="352524" y="180751"/>
                  </a:lnTo>
                  <a:lnTo>
                    <a:pt x="77572" y="180751"/>
                  </a:lnTo>
                  <a:close/>
                  <a:moveTo>
                    <a:pt x="540846" y="50551"/>
                  </a:moveTo>
                  <a:cubicBezTo>
                    <a:pt x="534797" y="50551"/>
                    <a:pt x="529893" y="55455"/>
                    <a:pt x="529893" y="61504"/>
                  </a:cubicBezTo>
                  <a:lnTo>
                    <a:pt x="529893" y="105313"/>
                  </a:lnTo>
                  <a:cubicBezTo>
                    <a:pt x="529893" y="111362"/>
                    <a:pt x="534797" y="116266"/>
                    <a:pt x="540846" y="116266"/>
                  </a:cubicBezTo>
                  <a:lnTo>
                    <a:pt x="674080" y="116266"/>
                  </a:lnTo>
                  <a:cubicBezTo>
                    <a:pt x="680129" y="116266"/>
                    <a:pt x="685033" y="111362"/>
                    <a:pt x="685033" y="105313"/>
                  </a:cubicBezTo>
                  <a:lnTo>
                    <a:pt x="685033" y="61504"/>
                  </a:lnTo>
                  <a:cubicBezTo>
                    <a:pt x="685033" y="55455"/>
                    <a:pt x="680129" y="50551"/>
                    <a:pt x="674080" y="50551"/>
                  </a:cubicBezTo>
                  <a:lnTo>
                    <a:pt x="540846" y="50551"/>
                  </a:lnTo>
                  <a:close/>
                  <a:moveTo>
                    <a:pt x="338358" y="50551"/>
                  </a:moveTo>
                  <a:cubicBezTo>
                    <a:pt x="332309" y="50551"/>
                    <a:pt x="327405" y="55455"/>
                    <a:pt x="327405" y="61504"/>
                  </a:cubicBezTo>
                  <a:lnTo>
                    <a:pt x="327405" y="105313"/>
                  </a:lnTo>
                  <a:cubicBezTo>
                    <a:pt x="327405" y="111362"/>
                    <a:pt x="332309" y="116266"/>
                    <a:pt x="338358" y="116266"/>
                  </a:cubicBezTo>
                  <a:lnTo>
                    <a:pt x="471592" y="116266"/>
                  </a:lnTo>
                  <a:cubicBezTo>
                    <a:pt x="477641" y="116266"/>
                    <a:pt x="482545" y="111362"/>
                    <a:pt x="482545" y="105313"/>
                  </a:cubicBezTo>
                  <a:lnTo>
                    <a:pt x="482545" y="61504"/>
                  </a:lnTo>
                  <a:cubicBezTo>
                    <a:pt x="482545" y="55455"/>
                    <a:pt x="477641" y="50551"/>
                    <a:pt x="471592" y="50551"/>
                  </a:cubicBezTo>
                  <a:lnTo>
                    <a:pt x="338358" y="50551"/>
                  </a:lnTo>
                  <a:close/>
                  <a:moveTo>
                    <a:pt x="135871" y="50551"/>
                  </a:moveTo>
                  <a:cubicBezTo>
                    <a:pt x="129822" y="50551"/>
                    <a:pt x="124918" y="55455"/>
                    <a:pt x="124918" y="61504"/>
                  </a:cubicBezTo>
                  <a:lnTo>
                    <a:pt x="124918" y="105313"/>
                  </a:lnTo>
                  <a:cubicBezTo>
                    <a:pt x="124918" y="111362"/>
                    <a:pt x="129822" y="116266"/>
                    <a:pt x="135871" y="116266"/>
                  </a:cubicBezTo>
                  <a:lnTo>
                    <a:pt x="269105" y="116266"/>
                  </a:lnTo>
                  <a:cubicBezTo>
                    <a:pt x="275154" y="116266"/>
                    <a:pt x="280058" y="111362"/>
                    <a:pt x="280058" y="105313"/>
                  </a:cubicBezTo>
                  <a:lnTo>
                    <a:pt x="280058" y="61504"/>
                  </a:lnTo>
                  <a:cubicBezTo>
                    <a:pt x="280058" y="55455"/>
                    <a:pt x="275154" y="50551"/>
                    <a:pt x="269105" y="50551"/>
                  </a:cubicBezTo>
                  <a:lnTo>
                    <a:pt x="135871" y="50551"/>
                  </a:lnTo>
                  <a:close/>
                  <a:moveTo>
                    <a:pt x="0" y="0"/>
                  </a:moveTo>
                  <a:lnTo>
                    <a:pt x="809954" y="0"/>
                  </a:lnTo>
                  <a:lnTo>
                    <a:pt x="809954" y="50551"/>
                  </a:lnTo>
                  <a:lnTo>
                    <a:pt x="743336" y="50551"/>
                  </a:lnTo>
                  <a:lnTo>
                    <a:pt x="732383" y="61504"/>
                  </a:lnTo>
                  <a:lnTo>
                    <a:pt x="732383" y="105313"/>
                  </a:lnTo>
                  <a:cubicBezTo>
                    <a:pt x="732383" y="111362"/>
                    <a:pt x="737287" y="116266"/>
                    <a:pt x="743336" y="116266"/>
                  </a:cubicBezTo>
                  <a:lnTo>
                    <a:pt x="809954" y="116266"/>
                  </a:lnTo>
                  <a:lnTo>
                    <a:pt x="809954" y="462270"/>
                  </a:lnTo>
                  <a:lnTo>
                    <a:pt x="743336" y="462270"/>
                  </a:lnTo>
                  <a:lnTo>
                    <a:pt x="732383" y="473223"/>
                  </a:lnTo>
                  <a:lnTo>
                    <a:pt x="732383" y="517032"/>
                  </a:lnTo>
                  <a:cubicBezTo>
                    <a:pt x="732383" y="523081"/>
                    <a:pt x="737287" y="527985"/>
                    <a:pt x="743336" y="527985"/>
                  </a:cubicBezTo>
                  <a:lnTo>
                    <a:pt x="809954" y="527985"/>
                  </a:lnTo>
                  <a:lnTo>
                    <a:pt x="809954" y="578538"/>
                  </a:lnTo>
                  <a:lnTo>
                    <a:pt x="0" y="578538"/>
                  </a:lnTo>
                  <a:lnTo>
                    <a:pt x="0" y="527985"/>
                  </a:lnTo>
                  <a:lnTo>
                    <a:pt x="66617" y="527985"/>
                  </a:lnTo>
                  <a:cubicBezTo>
                    <a:pt x="72666" y="527985"/>
                    <a:pt x="77570" y="523081"/>
                    <a:pt x="77570" y="517032"/>
                  </a:cubicBezTo>
                  <a:lnTo>
                    <a:pt x="77570" y="473223"/>
                  </a:lnTo>
                  <a:cubicBezTo>
                    <a:pt x="77570" y="467174"/>
                    <a:pt x="72666" y="462270"/>
                    <a:pt x="66617" y="462270"/>
                  </a:cubicBezTo>
                  <a:lnTo>
                    <a:pt x="0" y="462270"/>
                  </a:lnTo>
                  <a:lnTo>
                    <a:pt x="0" y="116266"/>
                  </a:lnTo>
                  <a:lnTo>
                    <a:pt x="66617" y="116266"/>
                  </a:lnTo>
                  <a:cubicBezTo>
                    <a:pt x="72666" y="116266"/>
                    <a:pt x="77570" y="111362"/>
                    <a:pt x="77570" y="105313"/>
                  </a:cubicBezTo>
                  <a:lnTo>
                    <a:pt x="77570" y="61504"/>
                  </a:lnTo>
                  <a:cubicBezTo>
                    <a:pt x="77570" y="55455"/>
                    <a:pt x="72666" y="50551"/>
                    <a:pt x="66617" y="50551"/>
                  </a:cubicBezTo>
                  <a:lnTo>
                    <a:pt x="0" y="505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7" name="淘宝网chenying0907出品 16"/>
          <p:cNvGrpSpPr>
            <a:grpSpLocks/>
          </p:cNvGrpSpPr>
          <p:nvPr/>
        </p:nvGrpSpPr>
        <p:grpSpPr bwMode="auto">
          <a:xfrm>
            <a:off x="4048125" y="2649538"/>
            <a:ext cx="1079500" cy="1081087"/>
            <a:chOff x="0" y="0"/>
            <a:chExt cx="1079500" cy="1081087"/>
          </a:xfrm>
        </p:grpSpPr>
        <p:sp>
          <p:nvSpPr>
            <p:cNvPr id="18" name="Rounded Rectangle 43"/>
            <p:cNvSpPr>
              <a:spLocks noChangeArrowheads="1"/>
            </p:cNvSpPr>
            <p:nvPr/>
          </p:nvSpPr>
          <p:spPr bwMode="auto">
            <a:xfrm rot="2700000">
              <a:off x="-795" y="794"/>
              <a:ext cx="1081087" cy="1079500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淘宝网chenying0907出品 10"/>
            <p:cNvSpPr>
              <a:spLocks noChangeArrowheads="1"/>
            </p:cNvSpPr>
            <p:nvPr/>
          </p:nvSpPr>
          <p:spPr bwMode="auto">
            <a:xfrm>
              <a:off x="191028" y="332828"/>
              <a:ext cx="697442" cy="487155"/>
            </a:xfrm>
            <a:custGeom>
              <a:avLst/>
              <a:gdLst>
                <a:gd name="T0" fmla="*/ 193637 w 742544"/>
                <a:gd name="T1" fmla="*/ 79678 h 518658"/>
                <a:gd name="T2" fmla="*/ 238150 w 742544"/>
                <a:gd name="T3" fmla="*/ 124192 h 518658"/>
                <a:gd name="T4" fmla="*/ 193637 w 742544"/>
                <a:gd name="T5" fmla="*/ 168707 h 518658"/>
                <a:gd name="T6" fmla="*/ 149124 w 742544"/>
                <a:gd name="T7" fmla="*/ 124192 h 518658"/>
                <a:gd name="T8" fmla="*/ 193637 w 742544"/>
                <a:gd name="T9" fmla="*/ 79678 h 518658"/>
                <a:gd name="T10" fmla="*/ 50457 w 742544"/>
                <a:gd name="T11" fmla="*/ 50458 h 518658"/>
                <a:gd name="T12" fmla="*/ 50458 w 742544"/>
                <a:gd name="T13" fmla="*/ 273936 h 518658"/>
                <a:gd name="T14" fmla="*/ 170389 w 742544"/>
                <a:gd name="T15" fmla="*/ 195900 h 518658"/>
                <a:gd name="T16" fmla="*/ 204414 w 742544"/>
                <a:gd name="T17" fmla="*/ 248190 h 518658"/>
                <a:gd name="T18" fmla="*/ 397001 w 742544"/>
                <a:gd name="T19" fmla="*/ 122879 h 518658"/>
                <a:gd name="T20" fmla="*/ 527460 w 742544"/>
                <a:gd name="T21" fmla="*/ 258169 h 518658"/>
                <a:gd name="T22" fmla="*/ 527459 w 742544"/>
                <a:gd name="T23" fmla="*/ 50458 h 518658"/>
                <a:gd name="T24" fmla="*/ 50457 w 742544"/>
                <a:gd name="T25" fmla="*/ 50458 h 518658"/>
                <a:gd name="T26" fmla="*/ 577917 w 742544"/>
                <a:gd name="T27" fmla="*/ 0 h 518658"/>
                <a:gd name="T28" fmla="*/ 577917 w 742544"/>
                <a:gd name="T29" fmla="*/ 403669 h 518658"/>
                <a:gd name="T30" fmla="*/ 0 w 742544"/>
                <a:gd name="T31" fmla="*/ 403669 h 518658"/>
                <a:gd name="T32" fmla="*/ 0 w 742544"/>
                <a:gd name="T33" fmla="*/ 361099 h 518658"/>
                <a:gd name="T34" fmla="*/ 0 w 742544"/>
                <a:gd name="T35" fmla="*/ 306767 h 518658"/>
                <a:gd name="T36" fmla="*/ 0 w 742544"/>
                <a:gd name="T37" fmla="*/ 1 h 518658"/>
                <a:gd name="T38" fmla="*/ 577917 w 742544"/>
                <a:gd name="T39" fmla="*/ 0 h 51865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42544"/>
                <a:gd name="T61" fmla="*/ 0 h 518658"/>
                <a:gd name="T62" fmla="*/ 742544 w 742544"/>
                <a:gd name="T63" fmla="*/ 518658 h 51865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42544" h="518658">
                  <a:moveTo>
                    <a:pt x="248797" y="102376"/>
                  </a:moveTo>
                  <a:cubicBezTo>
                    <a:pt x="280384" y="102376"/>
                    <a:pt x="305991" y="127983"/>
                    <a:pt x="305991" y="159570"/>
                  </a:cubicBezTo>
                  <a:cubicBezTo>
                    <a:pt x="305991" y="191157"/>
                    <a:pt x="280384" y="216764"/>
                    <a:pt x="248797" y="216764"/>
                  </a:cubicBezTo>
                  <a:cubicBezTo>
                    <a:pt x="217210" y="216764"/>
                    <a:pt x="191603" y="191157"/>
                    <a:pt x="191603" y="159570"/>
                  </a:cubicBezTo>
                  <a:cubicBezTo>
                    <a:pt x="191603" y="127983"/>
                    <a:pt x="217210" y="102376"/>
                    <a:pt x="248797" y="102376"/>
                  </a:cubicBezTo>
                  <a:close/>
                  <a:moveTo>
                    <a:pt x="64831" y="64832"/>
                  </a:moveTo>
                  <a:lnTo>
                    <a:pt x="64832" y="351969"/>
                  </a:lnTo>
                  <a:lnTo>
                    <a:pt x="218927" y="251703"/>
                  </a:lnTo>
                  <a:lnTo>
                    <a:pt x="262644" y="318890"/>
                  </a:lnTo>
                  <a:lnTo>
                    <a:pt x="510091" y="157882"/>
                  </a:lnTo>
                  <a:lnTo>
                    <a:pt x="677713" y="331711"/>
                  </a:lnTo>
                  <a:lnTo>
                    <a:pt x="677712" y="64832"/>
                  </a:lnTo>
                  <a:lnTo>
                    <a:pt x="64831" y="64832"/>
                  </a:lnTo>
                  <a:close/>
                  <a:moveTo>
                    <a:pt x="742544" y="0"/>
                  </a:moveTo>
                  <a:lnTo>
                    <a:pt x="742544" y="518657"/>
                  </a:lnTo>
                  <a:lnTo>
                    <a:pt x="0" y="518658"/>
                  </a:lnTo>
                  <a:lnTo>
                    <a:pt x="0" y="463961"/>
                  </a:lnTo>
                  <a:lnTo>
                    <a:pt x="0" y="394154"/>
                  </a:lnTo>
                  <a:lnTo>
                    <a:pt x="0" y="1"/>
                  </a:lnTo>
                  <a:lnTo>
                    <a:pt x="74254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320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bldLvl="0" animBg="1" autoUpdateAnimBg="0"/>
      <p:bldP spid="7" grpId="0" bldLvl="0" animBg="1" autoUpdateAnimBg="0"/>
      <p:bldP spid="8" grpId="0" bldLvl="0" animBg="1" autoUpdateAnimBg="0"/>
      <p:bldP spid="9" grpId="0" bldLvl="0" animBg="1" autoUpdateAnimBg="0"/>
      <p:bldP spid="10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AutoShape 4"/>
          <p:cNvSpPr>
            <a:spLocks noChangeAspect="1" noChangeArrowheads="1" noTextEdit="1"/>
          </p:cNvSpPr>
          <p:nvPr/>
        </p:nvSpPr>
        <p:spPr bwMode="auto">
          <a:xfrm>
            <a:off x="1543980" y="2335160"/>
            <a:ext cx="5753234" cy="814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淘宝网chenying0907出品 6"/>
          <p:cNvSpPr>
            <a:spLocks/>
          </p:cNvSpPr>
          <p:nvPr/>
        </p:nvSpPr>
        <p:spPr bwMode="auto">
          <a:xfrm>
            <a:off x="2961461" y="2771950"/>
            <a:ext cx="775984" cy="311822"/>
          </a:xfrm>
          <a:custGeom>
            <a:avLst/>
            <a:gdLst>
              <a:gd name="T0" fmla="*/ 768 w 1520"/>
              <a:gd name="T1" fmla="*/ 447 h 612"/>
              <a:gd name="T2" fmla="*/ 1207 w 1520"/>
              <a:gd name="T3" fmla="*/ 601 h 612"/>
              <a:gd name="T4" fmla="*/ 1520 w 1520"/>
              <a:gd name="T5" fmla="*/ 280 h 612"/>
              <a:gd name="T6" fmla="*/ 768 w 1520"/>
              <a:gd name="T7" fmla="*/ 0 h 612"/>
              <a:gd name="T8" fmla="*/ 0 w 1520"/>
              <a:gd name="T9" fmla="*/ 295 h 612"/>
              <a:gd name="T10" fmla="*/ 314 w 1520"/>
              <a:gd name="T11" fmla="*/ 612 h 612"/>
              <a:gd name="T12" fmla="*/ 768 w 1520"/>
              <a:gd name="T13" fmla="*/ 447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20" h="612">
                <a:moveTo>
                  <a:pt x="768" y="447"/>
                </a:moveTo>
                <a:cubicBezTo>
                  <a:pt x="933" y="447"/>
                  <a:pt x="1086" y="505"/>
                  <a:pt x="1207" y="601"/>
                </a:cubicBezTo>
                <a:lnTo>
                  <a:pt x="1520" y="280"/>
                </a:lnTo>
                <a:cubicBezTo>
                  <a:pt x="1318" y="104"/>
                  <a:pt x="1056" y="0"/>
                  <a:pt x="768" y="0"/>
                </a:cubicBezTo>
                <a:cubicBezTo>
                  <a:pt x="473" y="0"/>
                  <a:pt x="204" y="112"/>
                  <a:pt x="0" y="295"/>
                </a:cubicBezTo>
                <a:lnTo>
                  <a:pt x="314" y="612"/>
                </a:lnTo>
                <a:cubicBezTo>
                  <a:pt x="437" y="509"/>
                  <a:pt x="595" y="447"/>
                  <a:pt x="768" y="44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淘宝网chenying0907出品 7"/>
          <p:cNvSpPr>
            <a:spLocks/>
          </p:cNvSpPr>
          <p:nvPr/>
        </p:nvSpPr>
        <p:spPr bwMode="auto">
          <a:xfrm>
            <a:off x="2650830" y="2335160"/>
            <a:ext cx="1398438" cy="561756"/>
          </a:xfrm>
          <a:custGeom>
            <a:avLst/>
            <a:gdLst>
              <a:gd name="T0" fmla="*/ 1379 w 2739"/>
              <a:gd name="T1" fmla="*/ 802 h 1100"/>
              <a:gd name="T2" fmla="*/ 2176 w 2739"/>
              <a:gd name="T3" fmla="*/ 1086 h 1100"/>
              <a:gd name="T4" fmla="*/ 2739 w 2739"/>
              <a:gd name="T5" fmla="*/ 513 h 1100"/>
              <a:gd name="T6" fmla="*/ 1379 w 2739"/>
              <a:gd name="T7" fmla="*/ 0 h 1100"/>
              <a:gd name="T8" fmla="*/ 0 w 2739"/>
              <a:gd name="T9" fmla="*/ 530 h 1100"/>
              <a:gd name="T10" fmla="*/ 567 w 2739"/>
              <a:gd name="T11" fmla="*/ 1100 h 1100"/>
              <a:gd name="T12" fmla="*/ 1379 w 2739"/>
              <a:gd name="T13" fmla="*/ 802 h 1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39" h="1100">
                <a:moveTo>
                  <a:pt x="1379" y="802"/>
                </a:moveTo>
                <a:cubicBezTo>
                  <a:pt x="1676" y="802"/>
                  <a:pt x="1958" y="909"/>
                  <a:pt x="2176" y="1086"/>
                </a:cubicBezTo>
                <a:lnTo>
                  <a:pt x="2739" y="513"/>
                </a:lnTo>
                <a:cubicBezTo>
                  <a:pt x="2376" y="196"/>
                  <a:pt x="1896" y="0"/>
                  <a:pt x="1379" y="0"/>
                </a:cubicBezTo>
                <a:cubicBezTo>
                  <a:pt x="849" y="0"/>
                  <a:pt x="366" y="200"/>
                  <a:pt x="0" y="530"/>
                </a:cubicBezTo>
                <a:lnTo>
                  <a:pt x="567" y="1100"/>
                </a:lnTo>
                <a:cubicBezTo>
                  <a:pt x="787" y="915"/>
                  <a:pt x="1069" y="802"/>
                  <a:pt x="1379" y="80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淘宝网chenying0907出品 8"/>
          <p:cNvSpPr>
            <a:spLocks/>
          </p:cNvSpPr>
          <p:nvPr/>
        </p:nvSpPr>
        <p:spPr bwMode="auto">
          <a:xfrm>
            <a:off x="5178729" y="2770759"/>
            <a:ext cx="777175" cy="314202"/>
          </a:xfrm>
          <a:custGeom>
            <a:avLst/>
            <a:gdLst>
              <a:gd name="T0" fmla="*/ 772 w 1523"/>
              <a:gd name="T1" fmla="*/ 447 h 615"/>
              <a:gd name="T2" fmla="*/ 1211 w 1523"/>
              <a:gd name="T3" fmla="*/ 600 h 615"/>
              <a:gd name="T4" fmla="*/ 1523 w 1523"/>
              <a:gd name="T5" fmla="*/ 281 h 615"/>
              <a:gd name="T6" fmla="*/ 772 w 1523"/>
              <a:gd name="T7" fmla="*/ 0 h 615"/>
              <a:gd name="T8" fmla="*/ 0 w 1523"/>
              <a:gd name="T9" fmla="*/ 299 h 615"/>
              <a:gd name="T10" fmla="*/ 314 w 1523"/>
              <a:gd name="T11" fmla="*/ 615 h 615"/>
              <a:gd name="T12" fmla="*/ 772 w 1523"/>
              <a:gd name="T13" fmla="*/ 447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23" h="615">
                <a:moveTo>
                  <a:pt x="772" y="447"/>
                </a:moveTo>
                <a:cubicBezTo>
                  <a:pt x="938" y="447"/>
                  <a:pt x="1090" y="504"/>
                  <a:pt x="1211" y="600"/>
                </a:cubicBezTo>
                <a:lnTo>
                  <a:pt x="1523" y="281"/>
                </a:lnTo>
                <a:cubicBezTo>
                  <a:pt x="1321" y="105"/>
                  <a:pt x="1060" y="0"/>
                  <a:pt x="772" y="0"/>
                </a:cubicBezTo>
                <a:cubicBezTo>
                  <a:pt x="477" y="0"/>
                  <a:pt x="204" y="115"/>
                  <a:pt x="0" y="299"/>
                </a:cubicBezTo>
                <a:lnTo>
                  <a:pt x="314" y="615"/>
                </a:lnTo>
                <a:cubicBezTo>
                  <a:pt x="437" y="512"/>
                  <a:pt x="599" y="447"/>
                  <a:pt x="772" y="44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淘宝网chenying0907出品 9"/>
          <p:cNvSpPr>
            <a:spLocks/>
          </p:cNvSpPr>
          <p:nvPr/>
        </p:nvSpPr>
        <p:spPr bwMode="auto">
          <a:xfrm>
            <a:off x="4868097" y="2338731"/>
            <a:ext cx="1394868" cy="561756"/>
          </a:xfrm>
          <a:custGeom>
            <a:avLst/>
            <a:gdLst>
              <a:gd name="T0" fmla="*/ 1379 w 2733"/>
              <a:gd name="T1" fmla="*/ 802 h 1099"/>
              <a:gd name="T2" fmla="*/ 2171 w 2733"/>
              <a:gd name="T3" fmla="*/ 1082 h 1099"/>
              <a:gd name="T4" fmla="*/ 2733 w 2733"/>
              <a:gd name="T5" fmla="*/ 508 h 1099"/>
              <a:gd name="T6" fmla="*/ 1379 w 2733"/>
              <a:gd name="T7" fmla="*/ 0 h 1099"/>
              <a:gd name="T8" fmla="*/ 0 w 2733"/>
              <a:gd name="T9" fmla="*/ 530 h 1099"/>
              <a:gd name="T10" fmla="*/ 565 w 2733"/>
              <a:gd name="T11" fmla="*/ 1099 h 1099"/>
              <a:gd name="T12" fmla="*/ 1379 w 2733"/>
              <a:gd name="T13" fmla="*/ 802 h 10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33" h="1099">
                <a:moveTo>
                  <a:pt x="1379" y="802"/>
                </a:moveTo>
                <a:cubicBezTo>
                  <a:pt x="1676" y="802"/>
                  <a:pt x="1954" y="909"/>
                  <a:pt x="2171" y="1082"/>
                </a:cubicBezTo>
                <a:lnTo>
                  <a:pt x="2733" y="508"/>
                </a:lnTo>
                <a:cubicBezTo>
                  <a:pt x="2370" y="191"/>
                  <a:pt x="1897" y="0"/>
                  <a:pt x="1379" y="0"/>
                </a:cubicBezTo>
                <a:cubicBezTo>
                  <a:pt x="849" y="0"/>
                  <a:pt x="366" y="200"/>
                  <a:pt x="0" y="530"/>
                </a:cubicBezTo>
                <a:lnTo>
                  <a:pt x="565" y="1099"/>
                </a:lnTo>
                <a:cubicBezTo>
                  <a:pt x="786" y="913"/>
                  <a:pt x="1069" y="802"/>
                  <a:pt x="1379" y="80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淘宝网chenying0907出品 10"/>
          <p:cNvSpPr>
            <a:spLocks/>
          </p:cNvSpPr>
          <p:nvPr/>
        </p:nvSpPr>
        <p:spPr bwMode="auto">
          <a:xfrm>
            <a:off x="1855802" y="2407761"/>
            <a:ext cx="777175" cy="313012"/>
          </a:xfrm>
          <a:custGeom>
            <a:avLst/>
            <a:gdLst>
              <a:gd name="T0" fmla="*/ 767 w 1522"/>
              <a:gd name="T1" fmla="*/ 165 h 612"/>
              <a:gd name="T2" fmla="*/ 1207 w 1522"/>
              <a:gd name="T3" fmla="*/ 11 h 612"/>
              <a:gd name="T4" fmla="*/ 1522 w 1522"/>
              <a:gd name="T5" fmla="*/ 329 h 612"/>
              <a:gd name="T6" fmla="*/ 767 w 1522"/>
              <a:gd name="T7" fmla="*/ 612 h 612"/>
              <a:gd name="T8" fmla="*/ 0 w 1522"/>
              <a:gd name="T9" fmla="*/ 317 h 612"/>
              <a:gd name="T10" fmla="*/ 314 w 1522"/>
              <a:gd name="T11" fmla="*/ 0 h 612"/>
              <a:gd name="T12" fmla="*/ 767 w 1522"/>
              <a:gd name="T13" fmla="*/ 165 h 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22" h="612">
                <a:moveTo>
                  <a:pt x="767" y="165"/>
                </a:moveTo>
                <a:cubicBezTo>
                  <a:pt x="933" y="165"/>
                  <a:pt x="1086" y="107"/>
                  <a:pt x="1207" y="11"/>
                </a:cubicBezTo>
                <a:lnTo>
                  <a:pt x="1522" y="329"/>
                </a:lnTo>
                <a:cubicBezTo>
                  <a:pt x="1320" y="505"/>
                  <a:pt x="1056" y="612"/>
                  <a:pt x="767" y="612"/>
                </a:cubicBezTo>
                <a:cubicBezTo>
                  <a:pt x="472" y="612"/>
                  <a:pt x="204" y="501"/>
                  <a:pt x="0" y="317"/>
                </a:cubicBezTo>
                <a:lnTo>
                  <a:pt x="314" y="0"/>
                </a:lnTo>
                <a:cubicBezTo>
                  <a:pt x="437" y="103"/>
                  <a:pt x="595" y="165"/>
                  <a:pt x="767" y="1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淘宝网chenying0907出品 11"/>
          <p:cNvSpPr>
            <a:spLocks/>
          </p:cNvSpPr>
          <p:nvPr/>
        </p:nvSpPr>
        <p:spPr bwMode="auto">
          <a:xfrm>
            <a:off x="1543980" y="2594615"/>
            <a:ext cx="1394868" cy="561756"/>
          </a:xfrm>
          <a:custGeom>
            <a:avLst/>
            <a:gdLst>
              <a:gd name="T0" fmla="*/ 1378 w 2733"/>
              <a:gd name="T1" fmla="*/ 297 h 1099"/>
              <a:gd name="T2" fmla="*/ 2166 w 2733"/>
              <a:gd name="T3" fmla="*/ 22 h 1099"/>
              <a:gd name="T4" fmla="*/ 2733 w 2733"/>
              <a:gd name="T5" fmla="*/ 591 h 1099"/>
              <a:gd name="T6" fmla="*/ 1378 w 2733"/>
              <a:gd name="T7" fmla="*/ 1099 h 1099"/>
              <a:gd name="T8" fmla="*/ 0 w 2733"/>
              <a:gd name="T9" fmla="*/ 570 h 1099"/>
              <a:gd name="T10" fmla="*/ 563 w 2733"/>
              <a:gd name="T11" fmla="*/ 0 h 1099"/>
              <a:gd name="T12" fmla="*/ 1378 w 2733"/>
              <a:gd name="T13" fmla="*/ 297 h 10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33" h="1099">
                <a:moveTo>
                  <a:pt x="1378" y="297"/>
                </a:moveTo>
                <a:cubicBezTo>
                  <a:pt x="1676" y="297"/>
                  <a:pt x="1950" y="194"/>
                  <a:pt x="2166" y="22"/>
                </a:cubicBezTo>
                <a:lnTo>
                  <a:pt x="2733" y="591"/>
                </a:lnTo>
                <a:cubicBezTo>
                  <a:pt x="2370" y="908"/>
                  <a:pt x="1896" y="1099"/>
                  <a:pt x="1378" y="1099"/>
                </a:cubicBezTo>
                <a:cubicBezTo>
                  <a:pt x="849" y="1099"/>
                  <a:pt x="366" y="899"/>
                  <a:pt x="0" y="570"/>
                </a:cubicBezTo>
                <a:lnTo>
                  <a:pt x="563" y="0"/>
                </a:lnTo>
                <a:cubicBezTo>
                  <a:pt x="783" y="185"/>
                  <a:pt x="1069" y="297"/>
                  <a:pt x="1378" y="2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淘宝网chenying0907出品 12"/>
          <p:cNvSpPr>
            <a:spLocks/>
          </p:cNvSpPr>
          <p:nvPr/>
        </p:nvSpPr>
        <p:spPr bwMode="auto">
          <a:xfrm>
            <a:off x="4075451" y="2410141"/>
            <a:ext cx="777175" cy="313012"/>
          </a:xfrm>
          <a:custGeom>
            <a:avLst/>
            <a:gdLst>
              <a:gd name="T0" fmla="*/ 768 w 1523"/>
              <a:gd name="T1" fmla="*/ 166 h 613"/>
              <a:gd name="T2" fmla="*/ 1208 w 1523"/>
              <a:gd name="T3" fmla="*/ 12 h 613"/>
              <a:gd name="T4" fmla="*/ 1523 w 1523"/>
              <a:gd name="T5" fmla="*/ 330 h 613"/>
              <a:gd name="T6" fmla="*/ 768 w 1523"/>
              <a:gd name="T7" fmla="*/ 613 h 613"/>
              <a:gd name="T8" fmla="*/ 0 w 1523"/>
              <a:gd name="T9" fmla="*/ 317 h 613"/>
              <a:gd name="T10" fmla="*/ 315 w 1523"/>
              <a:gd name="T11" fmla="*/ 0 h 613"/>
              <a:gd name="T12" fmla="*/ 768 w 1523"/>
              <a:gd name="T13" fmla="*/ 166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23" h="613">
                <a:moveTo>
                  <a:pt x="768" y="166"/>
                </a:moveTo>
                <a:cubicBezTo>
                  <a:pt x="934" y="166"/>
                  <a:pt x="1087" y="108"/>
                  <a:pt x="1208" y="12"/>
                </a:cubicBezTo>
                <a:lnTo>
                  <a:pt x="1523" y="330"/>
                </a:lnTo>
                <a:cubicBezTo>
                  <a:pt x="1321" y="506"/>
                  <a:pt x="1057" y="613"/>
                  <a:pt x="768" y="613"/>
                </a:cubicBezTo>
                <a:cubicBezTo>
                  <a:pt x="473" y="613"/>
                  <a:pt x="204" y="501"/>
                  <a:pt x="0" y="317"/>
                </a:cubicBezTo>
                <a:lnTo>
                  <a:pt x="315" y="0"/>
                </a:lnTo>
                <a:cubicBezTo>
                  <a:pt x="438" y="104"/>
                  <a:pt x="596" y="166"/>
                  <a:pt x="768" y="16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淘宝网chenying0907出品 13"/>
          <p:cNvSpPr>
            <a:spLocks/>
          </p:cNvSpPr>
          <p:nvPr/>
        </p:nvSpPr>
        <p:spPr bwMode="auto">
          <a:xfrm>
            <a:off x="3761249" y="2596996"/>
            <a:ext cx="1396058" cy="564136"/>
          </a:xfrm>
          <a:custGeom>
            <a:avLst/>
            <a:gdLst>
              <a:gd name="T0" fmla="*/ 1379 w 2733"/>
              <a:gd name="T1" fmla="*/ 301 h 1103"/>
              <a:gd name="T2" fmla="*/ 2167 w 2733"/>
              <a:gd name="T3" fmla="*/ 25 h 1103"/>
              <a:gd name="T4" fmla="*/ 2733 w 2733"/>
              <a:gd name="T5" fmla="*/ 595 h 1103"/>
              <a:gd name="T6" fmla="*/ 1379 w 2733"/>
              <a:gd name="T7" fmla="*/ 1103 h 1103"/>
              <a:gd name="T8" fmla="*/ 0 w 2733"/>
              <a:gd name="T9" fmla="*/ 573 h 1103"/>
              <a:gd name="T10" fmla="*/ 563 w 2733"/>
              <a:gd name="T11" fmla="*/ 0 h 1103"/>
              <a:gd name="T12" fmla="*/ 1379 w 2733"/>
              <a:gd name="T13" fmla="*/ 301 h 1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33" h="1103">
                <a:moveTo>
                  <a:pt x="1379" y="301"/>
                </a:moveTo>
                <a:cubicBezTo>
                  <a:pt x="1677" y="301"/>
                  <a:pt x="1950" y="198"/>
                  <a:pt x="2167" y="25"/>
                </a:cubicBezTo>
                <a:lnTo>
                  <a:pt x="2733" y="595"/>
                </a:lnTo>
                <a:cubicBezTo>
                  <a:pt x="2370" y="912"/>
                  <a:pt x="1897" y="1103"/>
                  <a:pt x="1379" y="1103"/>
                </a:cubicBezTo>
                <a:cubicBezTo>
                  <a:pt x="849" y="1103"/>
                  <a:pt x="366" y="903"/>
                  <a:pt x="0" y="573"/>
                </a:cubicBezTo>
                <a:lnTo>
                  <a:pt x="563" y="0"/>
                </a:lnTo>
                <a:cubicBezTo>
                  <a:pt x="783" y="185"/>
                  <a:pt x="1069" y="301"/>
                  <a:pt x="1379" y="30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淘宝网chenying0907出品 14"/>
          <p:cNvSpPr>
            <a:spLocks/>
          </p:cNvSpPr>
          <p:nvPr/>
        </p:nvSpPr>
        <p:spPr bwMode="auto">
          <a:xfrm>
            <a:off x="6297480" y="2417282"/>
            <a:ext cx="773604" cy="313012"/>
          </a:xfrm>
          <a:custGeom>
            <a:avLst/>
            <a:gdLst>
              <a:gd name="T0" fmla="*/ 768 w 1516"/>
              <a:gd name="T1" fmla="*/ 165 h 613"/>
              <a:gd name="T2" fmla="*/ 1208 w 1516"/>
              <a:gd name="T3" fmla="*/ 12 h 613"/>
              <a:gd name="T4" fmla="*/ 1516 w 1516"/>
              <a:gd name="T5" fmla="*/ 335 h 613"/>
              <a:gd name="T6" fmla="*/ 768 w 1516"/>
              <a:gd name="T7" fmla="*/ 613 h 613"/>
              <a:gd name="T8" fmla="*/ 0 w 1516"/>
              <a:gd name="T9" fmla="*/ 317 h 613"/>
              <a:gd name="T10" fmla="*/ 314 w 1516"/>
              <a:gd name="T11" fmla="*/ 0 h 613"/>
              <a:gd name="T12" fmla="*/ 768 w 1516"/>
              <a:gd name="T13" fmla="*/ 165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16" h="613">
                <a:moveTo>
                  <a:pt x="768" y="165"/>
                </a:moveTo>
                <a:cubicBezTo>
                  <a:pt x="934" y="165"/>
                  <a:pt x="1087" y="108"/>
                  <a:pt x="1208" y="12"/>
                </a:cubicBezTo>
                <a:lnTo>
                  <a:pt x="1516" y="335"/>
                </a:lnTo>
                <a:cubicBezTo>
                  <a:pt x="1314" y="511"/>
                  <a:pt x="1057" y="613"/>
                  <a:pt x="768" y="613"/>
                </a:cubicBezTo>
                <a:cubicBezTo>
                  <a:pt x="473" y="613"/>
                  <a:pt x="204" y="501"/>
                  <a:pt x="0" y="317"/>
                </a:cubicBezTo>
                <a:lnTo>
                  <a:pt x="314" y="0"/>
                </a:lnTo>
                <a:cubicBezTo>
                  <a:pt x="437" y="103"/>
                  <a:pt x="596" y="165"/>
                  <a:pt x="768" y="16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淘宝网chenying0907出品 15"/>
          <p:cNvSpPr>
            <a:spLocks/>
          </p:cNvSpPr>
          <p:nvPr/>
        </p:nvSpPr>
        <p:spPr bwMode="auto">
          <a:xfrm>
            <a:off x="5976137" y="2598186"/>
            <a:ext cx="1393678" cy="561756"/>
          </a:xfrm>
          <a:custGeom>
            <a:avLst/>
            <a:gdLst>
              <a:gd name="T0" fmla="*/ 1376 w 2730"/>
              <a:gd name="T1" fmla="*/ 297 h 1099"/>
              <a:gd name="T2" fmla="*/ 2175 w 2730"/>
              <a:gd name="T3" fmla="*/ 10 h 1099"/>
              <a:gd name="T4" fmla="*/ 2730 w 2730"/>
              <a:gd name="T5" fmla="*/ 591 h 1099"/>
              <a:gd name="T6" fmla="*/ 1376 w 2730"/>
              <a:gd name="T7" fmla="*/ 1099 h 1099"/>
              <a:gd name="T8" fmla="*/ 0 w 2730"/>
              <a:gd name="T9" fmla="*/ 574 h 1099"/>
              <a:gd name="T10" fmla="*/ 562 w 2730"/>
              <a:gd name="T11" fmla="*/ 0 h 1099"/>
              <a:gd name="T12" fmla="*/ 1376 w 2730"/>
              <a:gd name="T13" fmla="*/ 297 h 10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30" h="1099">
                <a:moveTo>
                  <a:pt x="1376" y="297"/>
                </a:moveTo>
                <a:cubicBezTo>
                  <a:pt x="1673" y="297"/>
                  <a:pt x="1918" y="224"/>
                  <a:pt x="2175" y="10"/>
                </a:cubicBezTo>
                <a:lnTo>
                  <a:pt x="2730" y="591"/>
                </a:lnTo>
                <a:cubicBezTo>
                  <a:pt x="2367" y="907"/>
                  <a:pt x="1893" y="1099"/>
                  <a:pt x="1376" y="1099"/>
                </a:cubicBezTo>
                <a:cubicBezTo>
                  <a:pt x="846" y="1099"/>
                  <a:pt x="366" y="903"/>
                  <a:pt x="0" y="574"/>
                </a:cubicBezTo>
                <a:lnTo>
                  <a:pt x="562" y="0"/>
                </a:lnTo>
                <a:cubicBezTo>
                  <a:pt x="783" y="185"/>
                  <a:pt x="1066" y="297"/>
                  <a:pt x="1376" y="29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68553" tIns="34277" rIns="68553" bIns="34277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43"/>
          <p:cNvSpPr txBox="1"/>
          <p:nvPr/>
        </p:nvSpPr>
        <p:spPr>
          <a:xfrm>
            <a:off x="1752146" y="1193232"/>
            <a:ext cx="954107" cy="3230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99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</a:p>
        </p:txBody>
      </p:sp>
      <p:sp>
        <p:nvSpPr>
          <p:cNvPr id="18" name="TextBox 44"/>
          <p:cNvSpPr txBox="1"/>
          <p:nvPr/>
        </p:nvSpPr>
        <p:spPr>
          <a:xfrm>
            <a:off x="1384603" y="1440609"/>
            <a:ext cx="18501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在此处添加详细描述文本，尽量与标题文本语言风格相符合。</a:t>
            </a:r>
            <a:endParaRPr lang="en-US" altLang="zh-CN" sz="1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9" name="淘宝网chenying0907出品 18"/>
          <p:cNvGrpSpPr/>
          <p:nvPr/>
        </p:nvGrpSpPr>
        <p:grpSpPr>
          <a:xfrm>
            <a:off x="1552883" y="1879018"/>
            <a:ext cx="1361075" cy="609852"/>
            <a:chOff x="1993900" y="1247395"/>
            <a:chExt cx="1815476" cy="813453"/>
          </a:xfrm>
        </p:grpSpPr>
        <p:cxnSp>
          <p:nvCxnSpPr>
            <p:cNvPr id="20" name="淘宝网chenying0907出品 19"/>
            <p:cNvCxnSpPr/>
            <p:nvPr/>
          </p:nvCxnSpPr>
          <p:spPr bwMode="auto">
            <a:xfrm>
              <a:off x="1993900" y="1247395"/>
              <a:ext cx="1815476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" name="淘宝网chenying0907出品 20"/>
            <p:cNvCxnSpPr/>
            <p:nvPr/>
          </p:nvCxnSpPr>
          <p:spPr bwMode="auto">
            <a:xfrm flipH="1">
              <a:off x="2901638" y="1252158"/>
              <a:ext cx="1" cy="80869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oval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2" name="TextBox 48"/>
          <p:cNvSpPr txBox="1"/>
          <p:nvPr/>
        </p:nvSpPr>
        <p:spPr>
          <a:xfrm>
            <a:off x="2891731" y="3588143"/>
            <a:ext cx="954107" cy="32303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499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</a:p>
        </p:txBody>
      </p:sp>
      <p:sp>
        <p:nvSpPr>
          <p:cNvPr id="23" name="TextBox 49"/>
          <p:cNvSpPr txBox="1"/>
          <p:nvPr/>
        </p:nvSpPr>
        <p:spPr>
          <a:xfrm>
            <a:off x="2524189" y="3835519"/>
            <a:ext cx="1943889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在此处添加详细描述文本，尽量与标题文本语言风格相符合。</a:t>
            </a:r>
            <a:endParaRPr lang="en-US" altLang="zh-CN" sz="1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4" name="淘宝网chenying0907出品 23"/>
          <p:cNvGrpSpPr/>
          <p:nvPr/>
        </p:nvGrpSpPr>
        <p:grpSpPr>
          <a:xfrm flipV="1">
            <a:off x="2692469" y="3000135"/>
            <a:ext cx="1361075" cy="609852"/>
            <a:chOff x="1993900" y="1247395"/>
            <a:chExt cx="1815476" cy="813453"/>
          </a:xfrm>
        </p:grpSpPr>
        <p:cxnSp>
          <p:nvCxnSpPr>
            <p:cNvPr id="25" name="淘宝网chenying0907出品 24"/>
            <p:cNvCxnSpPr/>
            <p:nvPr/>
          </p:nvCxnSpPr>
          <p:spPr bwMode="auto">
            <a:xfrm>
              <a:off x="1993900" y="1247395"/>
              <a:ext cx="1815476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accent2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" name="淘宝网chenying0907出品 25"/>
            <p:cNvCxnSpPr/>
            <p:nvPr/>
          </p:nvCxnSpPr>
          <p:spPr bwMode="auto">
            <a:xfrm flipH="1">
              <a:off x="2901638" y="1252158"/>
              <a:ext cx="1" cy="80869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accent2"/>
              </a:solidFill>
              <a:prstDash val="dash"/>
              <a:round/>
              <a:headEnd type="none" w="med" len="med"/>
              <a:tailEnd type="oval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7" name="TextBox 53"/>
          <p:cNvSpPr txBox="1"/>
          <p:nvPr/>
        </p:nvSpPr>
        <p:spPr>
          <a:xfrm>
            <a:off x="3986803" y="1193232"/>
            <a:ext cx="954107" cy="3230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99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</a:p>
        </p:txBody>
      </p:sp>
      <p:sp>
        <p:nvSpPr>
          <p:cNvPr id="28" name="TextBox 54"/>
          <p:cNvSpPr txBox="1"/>
          <p:nvPr/>
        </p:nvSpPr>
        <p:spPr>
          <a:xfrm>
            <a:off x="3619261" y="1440609"/>
            <a:ext cx="19349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在此处添加详细描述文本，尽量与标题文本语言风格相符合。</a:t>
            </a:r>
            <a:endParaRPr lang="en-US" altLang="zh-CN" sz="1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9" name="淘宝网chenying0907出品 28"/>
          <p:cNvGrpSpPr/>
          <p:nvPr/>
        </p:nvGrpSpPr>
        <p:grpSpPr>
          <a:xfrm>
            <a:off x="3787540" y="1879018"/>
            <a:ext cx="1361075" cy="609852"/>
            <a:chOff x="1993900" y="1247395"/>
            <a:chExt cx="1815476" cy="813453"/>
          </a:xfrm>
        </p:grpSpPr>
        <p:cxnSp>
          <p:nvCxnSpPr>
            <p:cNvPr id="30" name="淘宝网chenying0907出品 29"/>
            <p:cNvCxnSpPr/>
            <p:nvPr/>
          </p:nvCxnSpPr>
          <p:spPr bwMode="auto">
            <a:xfrm>
              <a:off x="1993900" y="1247395"/>
              <a:ext cx="1815476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accent3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1" name="淘宝网chenying0907出品 30"/>
            <p:cNvCxnSpPr/>
            <p:nvPr/>
          </p:nvCxnSpPr>
          <p:spPr bwMode="auto">
            <a:xfrm flipH="1">
              <a:off x="2901638" y="1252158"/>
              <a:ext cx="1" cy="80869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accent3"/>
              </a:solidFill>
              <a:prstDash val="dash"/>
              <a:round/>
              <a:headEnd type="none" w="med" len="med"/>
              <a:tailEnd type="oval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32" name="TextBox 58"/>
          <p:cNvSpPr txBox="1"/>
          <p:nvPr/>
        </p:nvSpPr>
        <p:spPr>
          <a:xfrm>
            <a:off x="5072970" y="3588143"/>
            <a:ext cx="954107" cy="32303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499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</a:p>
        </p:txBody>
      </p:sp>
      <p:sp>
        <p:nvSpPr>
          <p:cNvPr id="33" name="TextBox 59"/>
          <p:cNvSpPr txBox="1"/>
          <p:nvPr/>
        </p:nvSpPr>
        <p:spPr>
          <a:xfrm>
            <a:off x="4705428" y="3835519"/>
            <a:ext cx="1882659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在此处添加详细描述文本，尽量与标题文本语言风格相符合。</a:t>
            </a:r>
            <a:endParaRPr lang="en-US" altLang="zh-CN" sz="1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4" name="淘宝网chenying0907出品 33"/>
          <p:cNvGrpSpPr/>
          <p:nvPr/>
        </p:nvGrpSpPr>
        <p:grpSpPr>
          <a:xfrm flipV="1">
            <a:off x="4873708" y="3000135"/>
            <a:ext cx="1361075" cy="609852"/>
            <a:chOff x="1993900" y="1247395"/>
            <a:chExt cx="1815476" cy="813453"/>
          </a:xfrm>
        </p:grpSpPr>
        <p:cxnSp>
          <p:nvCxnSpPr>
            <p:cNvPr id="35" name="淘宝网chenying0907出品 34"/>
            <p:cNvCxnSpPr/>
            <p:nvPr/>
          </p:nvCxnSpPr>
          <p:spPr bwMode="auto">
            <a:xfrm>
              <a:off x="1993900" y="1247395"/>
              <a:ext cx="1815476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accent4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6" name="淘宝网chenying0907出品 35"/>
            <p:cNvCxnSpPr/>
            <p:nvPr/>
          </p:nvCxnSpPr>
          <p:spPr bwMode="auto">
            <a:xfrm flipH="1">
              <a:off x="2901638" y="1252158"/>
              <a:ext cx="1" cy="80869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accent4"/>
              </a:solidFill>
              <a:prstDash val="dash"/>
              <a:round/>
              <a:headEnd type="none" w="med" len="med"/>
              <a:tailEnd type="oval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37" name="TextBox 63"/>
          <p:cNvSpPr txBox="1"/>
          <p:nvPr/>
        </p:nvSpPr>
        <p:spPr>
          <a:xfrm>
            <a:off x="6194751" y="1193232"/>
            <a:ext cx="954107" cy="3230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99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</a:p>
        </p:txBody>
      </p:sp>
      <p:sp>
        <p:nvSpPr>
          <p:cNvPr id="38" name="TextBox 64"/>
          <p:cNvSpPr txBox="1"/>
          <p:nvPr/>
        </p:nvSpPr>
        <p:spPr>
          <a:xfrm>
            <a:off x="5827209" y="1440609"/>
            <a:ext cx="1961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在此处添加详细描述文本，尽量与标题文本语言风格相符合。</a:t>
            </a:r>
            <a:endParaRPr lang="en-US" altLang="zh-CN" sz="1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9" name="淘宝网chenying0907出品 38"/>
          <p:cNvGrpSpPr/>
          <p:nvPr/>
        </p:nvGrpSpPr>
        <p:grpSpPr>
          <a:xfrm>
            <a:off x="5995489" y="1879018"/>
            <a:ext cx="1361075" cy="609852"/>
            <a:chOff x="1993900" y="1247395"/>
            <a:chExt cx="1815476" cy="813453"/>
          </a:xfrm>
        </p:grpSpPr>
        <p:cxnSp>
          <p:nvCxnSpPr>
            <p:cNvPr id="40" name="淘宝网chenying0907出品 39"/>
            <p:cNvCxnSpPr/>
            <p:nvPr/>
          </p:nvCxnSpPr>
          <p:spPr bwMode="auto">
            <a:xfrm>
              <a:off x="1993900" y="1247395"/>
              <a:ext cx="1815476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accent5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1" name="淘宝网chenying0907出品 40"/>
            <p:cNvCxnSpPr/>
            <p:nvPr/>
          </p:nvCxnSpPr>
          <p:spPr bwMode="auto">
            <a:xfrm flipH="1">
              <a:off x="2901638" y="1252158"/>
              <a:ext cx="1" cy="80869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accent5"/>
              </a:solidFill>
              <a:prstDash val="dash"/>
              <a:round/>
              <a:headEnd type="none" w="med" len="med"/>
              <a:tailEnd type="oval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4023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5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22" grpId="0"/>
      <p:bldP spid="23" grpId="0"/>
      <p:bldP spid="27" grpId="0"/>
      <p:bldP spid="28" grpId="0"/>
      <p:bldP spid="32" grpId="0"/>
      <p:bldP spid="33" grpId="0"/>
      <p:bldP spid="37" grpId="0"/>
      <p:bldP spid="3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淘宝网chenying0907出品 5"/>
          <p:cNvGrpSpPr>
            <a:grpSpLocks/>
          </p:cNvGrpSpPr>
          <p:nvPr/>
        </p:nvGrpSpPr>
        <p:grpSpPr bwMode="auto">
          <a:xfrm>
            <a:off x="1528763" y="2201863"/>
            <a:ext cx="1423987" cy="1422400"/>
            <a:chOff x="0" y="0"/>
            <a:chExt cx="1422722" cy="1422722"/>
          </a:xfrm>
        </p:grpSpPr>
        <p:sp>
          <p:nvSpPr>
            <p:cNvPr id="7" name="圆角淘宝网chenying0907出品 6"/>
            <p:cNvSpPr>
              <a:spLocks noChangeArrowheads="1"/>
            </p:cNvSpPr>
            <p:nvPr/>
          </p:nvSpPr>
          <p:spPr bwMode="auto">
            <a:xfrm rot="2700000">
              <a:off x="0" y="0"/>
              <a:ext cx="1422722" cy="1422722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8" name="图文框 35"/>
            <p:cNvSpPr>
              <a:spLocks noChangeArrowheads="1"/>
            </p:cNvSpPr>
            <p:nvPr/>
          </p:nvSpPr>
          <p:spPr bwMode="auto">
            <a:xfrm>
              <a:off x="404082" y="418903"/>
              <a:ext cx="648427" cy="601851"/>
            </a:xfrm>
            <a:custGeom>
              <a:avLst/>
              <a:gdLst>
                <a:gd name="T0" fmla="*/ 74663 w 790121"/>
                <a:gd name="T1" fmla="*/ 233103 h 733367"/>
                <a:gd name="T2" fmla="*/ 99550 w 790121"/>
                <a:gd name="T3" fmla="*/ 257990 h 733367"/>
                <a:gd name="T4" fmla="*/ 74663 w 790121"/>
                <a:gd name="T5" fmla="*/ 282878 h 733367"/>
                <a:gd name="T6" fmla="*/ 49774 w 790121"/>
                <a:gd name="T7" fmla="*/ 257990 h 733367"/>
                <a:gd name="T8" fmla="*/ 74663 w 790121"/>
                <a:gd name="T9" fmla="*/ 233103 h 733367"/>
                <a:gd name="T10" fmla="*/ 29528 w 790121"/>
                <a:gd name="T11" fmla="*/ 212858 h 733367"/>
                <a:gd name="T12" fmla="*/ 29528 w 790121"/>
                <a:gd name="T13" fmla="*/ 303124 h 733367"/>
                <a:gd name="T14" fmla="*/ 119796 w 790121"/>
                <a:gd name="T15" fmla="*/ 303124 h 733367"/>
                <a:gd name="T16" fmla="*/ 119796 w 790121"/>
                <a:gd name="T17" fmla="*/ 212858 h 733367"/>
                <a:gd name="T18" fmla="*/ 29528 w 790121"/>
                <a:gd name="T19" fmla="*/ 212858 h 733367"/>
                <a:gd name="T20" fmla="*/ 182508 w 790121"/>
                <a:gd name="T21" fmla="*/ 183327 h 733367"/>
                <a:gd name="T22" fmla="*/ 331834 w 790121"/>
                <a:gd name="T23" fmla="*/ 183327 h 733367"/>
                <a:gd name="T24" fmla="*/ 331834 w 790121"/>
                <a:gd name="T25" fmla="*/ 332653 h 733367"/>
                <a:gd name="T26" fmla="*/ 182508 w 790121"/>
                <a:gd name="T27" fmla="*/ 332653 h 733367"/>
                <a:gd name="T28" fmla="*/ 182508 w 790121"/>
                <a:gd name="T29" fmla="*/ 183327 h 733367"/>
                <a:gd name="T30" fmla="*/ 0 w 790121"/>
                <a:gd name="T31" fmla="*/ 183327 h 733367"/>
                <a:gd name="T32" fmla="*/ 149325 w 790121"/>
                <a:gd name="T33" fmla="*/ 183327 h 733367"/>
                <a:gd name="T34" fmla="*/ 149325 w 790121"/>
                <a:gd name="T35" fmla="*/ 332653 h 733367"/>
                <a:gd name="T36" fmla="*/ 0 w 790121"/>
                <a:gd name="T37" fmla="*/ 332653 h 733367"/>
                <a:gd name="T38" fmla="*/ 0 w 790121"/>
                <a:gd name="T39" fmla="*/ 183327 h 733367"/>
                <a:gd name="T40" fmla="*/ 29528 w 790121"/>
                <a:gd name="T41" fmla="*/ 30347 h 733367"/>
                <a:gd name="T42" fmla="*/ 29528 w 790121"/>
                <a:gd name="T43" fmla="*/ 120615 h 733367"/>
                <a:gd name="T44" fmla="*/ 119796 w 790121"/>
                <a:gd name="T45" fmla="*/ 120615 h 733367"/>
                <a:gd name="T46" fmla="*/ 119796 w 790121"/>
                <a:gd name="T47" fmla="*/ 30347 h 733367"/>
                <a:gd name="T48" fmla="*/ 29528 w 790121"/>
                <a:gd name="T49" fmla="*/ 30347 h 733367"/>
                <a:gd name="T50" fmla="*/ 182508 w 790121"/>
                <a:gd name="T51" fmla="*/ 819 h 733367"/>
                <a:gd name="T52" fmla="*/ 329621 w 790121"/>
                <a:gd name="T53" fmla="*/ 819 h 733367"/>
                <a:gd name="T54" fmla="*/ 301781 w 790121"/>
                <a:gd name="T55" fmla="*/ 30348 h 733367"/>
                <a:gd name="T56" fmla="*/ 212038 w 790121"/>
                <a:gd name="T57" fmla="*/ 30348 h 733367"/>
                <a:gd name="T58" fmla="*/ 212038 w 790121"/>
                <a:gd name="T59" fmla="*/ 120616 h 733367"/>
                <a:gd name="T60" fmla="*/ 302305 w 790121"/>
                <a:gd name="T61" fmla="*/ 120616 h 733367"/>
                <a:gd name="T62" fmla="*/ 302305 w 790121"/>
                <a:gd name="T63" fmla="*/ 85437 h 733367"/>
                <a:gd name="T64" fmla="*/ 331834 w 790121"/>
                <a:gd name="T65" fmla="*/ 54117 h 733367"/>
                <a:gd name="T66" fmla="*/ 331834 w 790121"/>
                <a:gd name="T67" fmla="*/ 150145 h 733367"/>
                <a:gd name="T68" fmla="*/ 182508 w 790121"/>
                <a:gd name="T69" fmla="*/ 150145 h 733367"/>
                <a:gd name="T70" fmla="*/ 182508 w 790121"/>
                <a:gd name="T71" fmla="*/ 819 h 733367"/>
                <a:gd name="T72" fmla="*/ 0 w 790121"/>
                <a:gd name="T73" fmla="*/ 818 h 733367"/>
                <a:gd name="T74" fmla="*/ 149325 w 790121"/>
                <a:gd name="T75" fmla="*/ 818 h 733367"/>
                <a:gd name="T76" fmla="*/ 149325 w 790121"/>
                <a:gd name="T77" fmla="*/ 150145 h 733367"/>
                <a:gd name="T78" fmla="*/ 0 w 790121"/>
                <a:gd name="T79" fmla="*/ 150145 h 733367"/>
                <a:gd name="T80" fmla="*/ 0 w 790121"/>
                <a:gd name="T81" fmla="*/ 818 h 733367"/>
                <a:gd name="T82" fmla="*/ 346738 w 790121"/>
                <a:gd name="T83" fmla="*/ 0 h 733367"/>
                <a:gd name="T84" fmla="*/ 358396 w 790121"/>
                <a:gd name="T85" fmla="*/ 11659 h 733367"/>
                <a:gd name="T86" fmla="*/ 272184 w 790121"/>
                <a:gd name="T87" fmla="*/ 97871 h 733367"/>
                <a:gd name="T88" fmla="*/ 272318 w 790121"/>
                <a:gd name="T89" fmla="*/ 98004 h 733367"/>
                <a:gd name="T90" fmla="*/ 261416 w 790121"/>
                <a:gd name="T91" fmla="*/ 108907 h 733367"/>
                <a:gd name="T92" fmla="*/ 218261 w 790121"/>
                <a:gd name="T93" fmla="*/ 65750 h 733367"/>
                <a:gd name="T94" fmla="*/ 229162 w 790121"/>
                <a:gd name="T95" fmla="*/ 54849 h 733367"/>
                <a:gd name="T96" fmla="*/ 260526 w 790121"/>
                <a:gd name="T97" fmla="*/ 86212 h 733367"/>
                <a:gd name="T98" fmla="*/ 346738 w 790121"/>
                <a:gd name="T99" fmla="*/ 0 h 73336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790121"/>
                <a:gd name="T151" fmla="*/ 0 h 733367"/>
                <a:gd name="T152" fmla="*/ 790121 w 790121"/>
                <a:gd name="T153" fmla="*/ 733367 h 733367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790121" h="733367">
                  <a:moveTo>
                    <a:pt x="164601" y="513898"/>
                  </a:moveTo>
                  <a:cubicBezTo>
                    <a:pt x="194903" y="513898"/>
                    <a:pt x="219468" y="538463"/>
                    <a:pt x="219468" y="568765"/>
                  </a:cubicBezTo>
                  <a:cubicBezTo>
                    <a:pt x="219468" y="599067"/>
                    <a:pt x="194903" y="623632"/>
                    <a:pt x="164601" y="623632"/>
                  </a:cubicBezTo>
                  <a:cubicBezTo>
                    <a:pt x="134299" y="623632"/>
                    <a:pt x="109734" y="599067"/>
                    <a:pt x="109734" y="568765"/>
                  </a:cubicBezTo>
                  <a:cubicBezTo>
                    <a:pt x="109734" y="538463"/>
                    <a:pt x="134299" y="513898"/>
                    <a:pt x="164601" y="513898"/>
                  </a:cubicBezTo>
                  <a:close/>
                  <a:moveTo>
                    <a:pt x="65100" y="469264"/>
                  </a:moveTo>
                  <a:lnTo>
                    <a:pt x="65100" y="668267"/>
                  </a:lnTo>
                  <a:lnTo>
                    <a:pt x="264103" y="668267"/>
                  </a:lnTo>
                  <a:lnTo>
                    <a:pt x="264103" y="469264"/>
                  </a:lnTo>
                  <a:lnTo>
                    <a:pt x="65100" y="469264"/>
                  </a:lnTo>
                  <a:close/>
                  <a:moveTo>
                    <a:pt x="402359" y="404164"/>
                  </a:moveTo>
                  <a:lnTo>
                    <a:pt x="731562" y="404164"/>
                  </a:lnTo>
                  <a:lnTo>
                    <a:pt x="731562" y="733367"/>
                  </a:lnTo>
                  <a:lnTo>
                    <a:pt x="402359" y="733367"/>
                  </a:lnTo>
                  <a:lnTo>
                    <a:pt x="402359" y="404164"/>
                  </a:lnTo>
                  <a:close/>
                  <a:moveTo>
                    <a:pt x="0" y="404164"/>
                  </a:moveTo>
                  <a:lnTo>
                    <a:pt x="329203" y="404164"/>
                  </a:lnTo>
                  <a:lnTo>
                    <a:pt x="329203" y="733367"/>
                  </a:lnTo>
                  <a:lnTo>
                    <a:pt x="0" y="733367"/>
                  </a:lnTo>
                  <a:lnTo>
                    <a:pt x="0" y="404164"/>
                  </a:lnTo>
                  <a:close/>
                  <a:moveTo>
                    <a:pt x="65100" y="66905"/>
                  </a:moveTo>
                  <a:lnTo>
                    <a:pt x="65100" y="265908"/>
                  </a:lnTo>
                  <a:lnTo>
                    <a:pt x="264103" y="265908"/>
                  </a:lnTo>
                  <a:lnTo>
                    <a:pt x="264103" y="66905"/>
                  </a:lnTo>
                  <a:lnTo>
                    <a:pt x="65100" y="66905"/>
                  </a:lnTo>
                  <a:close/>
                  <a:moveTo>
                    <a:pt x="402359" y="1806"/>
                  </a:moveTo>
                  <a:lnTo>
                    <a:pt x="726682" y="1806"/>
                  </a:lnTo>
                  <a:lnTo>
                    <a:pt x="665305" y="66906"/>
                  </a:lnTo>
                  <a:lnTo>
                    <a:pt x="467459" y="66906"/>
                  </a:lnTo>
                  <a:lnTo>
                    <a:pt x="467459" y="265909"/>
                  </a:lnTo>
                  <a:lnTo>
                    <a:pt x="666462" y="265909"/>
                  </a:lnTo>
                  <a:lnTo>
                    <a:pt x="666462" y="188355"/>
                  </a:lnTo>
                  <a:lnTo>
                    <a:pt x="731562" y="119306"/>
                  </a:lnTo>
                  <a:lnTo>
                    <a:pt x="731562" y="331009"/>
                  </a:lnTo>
                  <a:lnTo>
                    <a:pt x="402359" y="331009"/>
                  </a:lnTo>
                  <a:lnTo>
                    <a:pt x="402359" y="1806"/>
                  </a:lnTo>
                  <a:close/>
                  <a:moveTo>
                    <a:pt x="0" y="1805"/>
                  </a:moveTo>
                  <a:lnTo>
                    <a:pt x="329203" y="1805"/>
                  </a:lnTo>
                  <a:lnTo>
                    <a:pt x="329203" y="331008"/>
                  </a:lnTo>
                  <a:lnTo>
                    <a:pt x="0" y="331008"/>
                  </a:lnTo>
                  <a:lnTo>
                    <a:pt x="0" y="1805"/>
                  </a:lnTo>
                  <a:close/>
                  <a:moveTo>
                    <a:pt x="764419" y="0"/>
                  </a:moveTo>
                  <a:lnTo>
                    <a:pt x="790121" y="25703"/>
                  </a:lnTo>
                  <a:lnTo>
                    <a:pt x="600057" y="215767"/>
                  </a:lnTo>
                  <a:lnTo>
                    <a:pt x="600352" y="216061"/>
                  </a:lnTo>
                  <a:lnTo>
                    <a:pt x="576318" y="240095"/>
                  </a:lnTo>
                  <a:lnTo>
                    <a:pt x="481177" y="144952"/>
                  </a:lnTo>
                  <a:lnTo>
                    <a:pt x="505210" y="120919"/>
                  </a:lnTo>
                  <a:lnTo>
                    <a:pt x="574355" y="190064"/>
                  </a:lnTo>
                  <a:lnTo>
                    <a:pt x="76441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9" name="淘宝网chenying0907出品 8"/>
          <p:cNvGrpSpPr>
            <a:grpSpLocks/>
          </p:cNvGrpSpPr>
          <p:nvPr/>
        </p:nvGrpSpPr>
        <p:grpSpPr bwMode="auto">
          <a:xfrm>
            <a:off x="2970213" y="2032000"/>
            <a:ext cx="661987" cy="660400"/>
            <a:chOff x="0" y="0"/>
            <a:chExt cx="661926" cy="661926"/>
          </a:xfrm>
        </p:grpSpPr>
        <p:sp>
          <p:nvSpPr>
            <p:cNvPr id="10" name="圆角淘宝网chenying0907出品 9"/>
            <p:cNvSpPr>
              <a:spLocks noChangeArrowheads="1"/>
            </p:cNvSpPr>
            <p:nvPr/>
          </p:nvSpPr>
          <p:spPr bwMode="auto">
            <a:xfrm rot="2700000">
              <a:off x="0" y="0"/>
              <a:ext cx="661926" cy="661926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1" name="圆角淘宝网chenying0907出品 16"/>
            <p:cNvSpPr>
              <a:spLocks noChangeArrowheads="1"/>
            </p:cNvSpPr>
            <p:nvPr/>
          </p:nvSpPr>
          <p:spPr bwMode="auto">
            <a:xfrm rot="-5400000">
              <a:off x="133165" y="133164"/>
              <a:ext cx="395595" cy="395598"/>
            </a:xfrm>
            <a:custGeom>
              <a:avLst/>
              <a:gdLst>
                <a:gd name="T0" fmla="*/ 25570 w 836083"/>
                <a:gd name="T1" fmla="*/ 12815 h 836083"/>
                <a:gd name="T2" fmla="*/ 25570 w 836083"/>
                <a:gd name="T3" fmla="*/ 15710 h 836083"/>
                <a:gd name="T4" fmla="*/ 18976 w 836083"/>
                <a:gd name="T5" fmla="*/ 15710 h 836083"/>
                <a:gd name="T6" fmla="*/ 18976 w 836083"/>
                <a:gd name="T7" fmla="*/ 15718 h 836083"/>
                <a:gd name="T8" fmla="*/ 14432 w 836083"/>
                <a:gd name="T9" fmla="*/ 18355 h 836083"/>
                <a:gd name="T10" fmla="*/ 14466 w 836083"/>
                <a:gd name="T11" fmla="*/ 23609 h 836083"/>
                <a:gd name="T12" fmla="*/ 19044 w 836083"/>
                <a:gd name="T13" fmla="*/ 26187 h 836083"/>
                <a:gd name="T14" fmla="*/ 19044 w 836083"/>
                <a:gd name="T15" fmla="*/ 26195 h 836083"/>
                <a:gd name="T16" fmla="*/ 25570 w 836083"/>
                <a:gd name="T17" fmla="*/ 26195 h 836083"/>
                <a:gd name="T18" fmla="*/ 25570 w 836083"/>
                <a:gd name="T19" fmla="*/ 29090 h 836083"/>
                <a:gd name="T20" fmla="*/ 18674 w 836083"/>
                <a:gd name="T21" fmla="*/ 29090 h 836083"/>
                <a:gd name="T22" fmla="*/ 18674 w 836083"/>
                <a:gd name="T23" fmla="*/ 29040 h 836083"/>
                <a:gd name="T24" fmla="*/ 11965 w 836083"/>
                <a:gd name="T25" fmla="*/ 25082 h 836083"/>
                <a:gd name="T26" fmla="*/ 11031 w 836083"/>
                <a:gd name="T27" fmla="*/ 22400 h 836083"/>
                <a:gd name="T28" fmla="*/ 9098 w 836083"/>
                <a:gd name="T29" fmla="*/ 22400 h 836083"/>
                <a:gd name="T30" fmla="*/ 9098 w 836083"/>
                <a:gd name="T31" fmla="*/ 26195 h 836083"/>
                <a:gd name="T32" fmla="*/ 7650 w 836083"/>
                <a:gd name="T33" fmla="*/ 26195 h 836083"/>
                <a:gd name="T34" fmla="*/ 7650 w 836083"/>
                <a:gd name="T35" fmla="*/ 15710 h 836083"/>
                <a:gd name="T36" fmla="*/ 9098 w 836083"/>
                <a:gd name="T37" fmla="*/ 15710 h 836083"/>
                <a:gd name="T38" fmla="*/ 9098 w 836083"/>
                <a:gd name="T39" fmla="*/ 19505 h 836083"/>
                <a:gd name="T40" fmla="*/ 11025 w 836083"/>
                <a:gd name="T41" fmla="*/ 19505 h 836083"/>
                <a:gd name="T42" fmla="*/ 11912 w 836083"/>
                <a:gd name="T43" fmla="*/ 16914 h 836083"/>
                <a:gd name="T44" fmla="*/ 18674 w 836083"/>
                <a:gd name="T45" fmla="*/ 12856 h 836083"/>
                <a:gd name="T46" fmla="*/ 18674 w 836083"/>
                <a:gd name="T47" fmla="*/ 12815 h 836083"/>
                <a:gd name="T48" fmla="*/ 18976 w 836083"/>
                <a:gd name="T49" fmla="*/ 12815 h 836083"/>
                <a:gd name="T50" fmla="*/ 25570 w 836083"/>
                <a:gd name="T51" fmla="*/ 12815 h 836083"/>
                <a:gd name="T52" fmla="*/ 34253 w 836083"/>
                <a:gd name="T53" fmla="*/ 20953 h 836083"/>
                <a:gd name="T54" fmla="*/ 29735 w 836083"/>
                <a:gd name="T55" fmla="*/ 25471 h 836083"/>
                <a:gd name="T56" fmla="*/ 19111 w 836083"/>
                <a:gd name="T57" fmla="*/ 25471 h 836083"/>
                <a:gd name="T58" fmla="*/ 14592 w 836083"/>
                <a:gd name="T59" fmla="*/ 20953 h 836083"/>
                <a:gd name="T60" fmla="*/ 19111 w 836083"/>
                <a:gd name="T61" fmla="*/ 16434 h 836083"/>
                <a:gd name="T62" fmla="*/ 29735 w 836083"/>
                <a:gd name="T63" fmla="*/ 16434 h 836083"/>
                <a:gd name="T64" fmla="*/ 34253 w 836083"/>
                <a:gd name="T65" fmla="*/ 20953 h 836083"/>
                <a:gd name="T66" fmla="*/ 38362 w 836083"/>
                <a:gd name="T67" fmla="*/ 20953 h 836083"/>
                <a:gd name="T68" fmla="*/ 20952 w 836083"/>
                <a:gd name="T69" fmla="*/ 3542 h 836083"/>
                <a:gd name="T70" fmla="*/ 3542 w 836083"/>
                <a:gd name="T71" fmla="*/ 20953 h 836083"/>
                <a:gd name="T72" fmla="*/ 20952 w 836083"/>
                <a:gd name="T73" fmla="*/ 38364 h 836083"/>
                <a:gd name="T74" fmla="*/ 38362 w 836083"/>
                <a:gd name="T75" fmla="*/ 20953 h 836083"/>
                <a:gd name="T76" fmla="*/ 41904 w 836083"/>
                <a:gd name="T77" fmla="*/ 20953 h 836083"/>
                <a:gd name="T78" fmla="*/ 20952 w 836083"/>
                <a:gd name="T79" fmla="*/ 41905 h 836083"/>
                <a:gd name="T80" fmla="*/ 0 w 836083"/>
                <a:gd name="T81" fmla="*/ 20953 h 836083"/>
                <a:gd name="T82" fmla="*/ 20952 w 836083"/>
                <a:gd name="T83" fmla="*/ 0 h 836083"/>
                <a:gd name="T84" fmla="*/ 41904 w 836083"/>
                <a:gd name="T85" fmla="*/ 20953 h 8360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36083"/>
                <a:gd name="T130" fmla="*/ 0 h 836083"/>
                <a:gd name="T131" fmla="*/ 836083 w 836083"/>
                <a:gd name="T132" fmla="*/ 836083 h 83608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36083" h="836083">
                  <a:moveTo>
                    <a:pt x="510179" y="255686"/>
                  </a:moveTo>
                  <a:lnTo>
                    <a:pt x="510179" y="313441"/>
                  </a:lnTo>
                  <a:lnTo>
                    <a:pt x="378615" y="313441"/>
                  </a:lnTo>
                  <a:lnTo>
                    <a:pt x="378615" y="313600"/>
                  </a:lnTo>
                  <a:cubicBezTo>
                    <a:pt x="341141" y="313600"/>
                    <a:pt x="306539" y="333678"/>
                    <a:pt x="287942" y="366213"/>
                  </a:cubicBezTo>
                  <a:cubicBezTo>
                    <a:pt x="269345" y="398747"/>
                    <a:pt x="269605" y="438751"/>
                    <a:pt x="288622" y="471041"/>
                  </a:cubicBezTo>
                  <a:cubicBezTo>
                    <a:pt x="307641" y="503332"/>
                    <a:pt x="342500" y="522958"/>
                    <a:pt x="379971" y="522472"/>
                  </a:cubicBezTo>
                  <a:lnTo>
                    <a:pt x="379973" y="522641"/>
                  </a:lnTo>
                  <a:lnTo>
                    <a:pt x="510179" y="522641"/>
                  </a:lnTo>
                  <a:lnTo>
                    <a:pt x="510179" y="580396"/>
                  </a:lnTo>
                  <a:lnTo>
                    <a:pt x="372585" y="580396"/>
                  </a:lnTo>
                  <a:lnTo>
                    <a:pt x="372585" y="579406"/>
                  </a:lnTo>
                  <a:cubicBezTo>
                    <a:pt x="317441" y="578233"/>
                    <a:pt x="266895" y="548273"/>
                    <a:pt x="238719" y="500433"/>
                  </a:cubicBezTo>
                  <a:cubicBezTo>
                    <a:pt x="228869" y="483708"/>
                    <a:pt x="222257" y="465652"/>
                    <a:pt x="220092" y="446919"/>
                  </a:cubicBezTo>
                  <a:lnTo>
                    <a:pt x="181522" y="446919"/>
                  </a:lnTo>
                  <a:lnTo>
                    <a:pt x="181522" y="522641"/>
                  </a:lnTo>
                  <a:lnTo>
                    <a:pt x="152644" y="522641"/>
                  </a:lnTo>
                  <a:lnTo>
                    <a:pt x="152644" y="313442"/>
                  </a:lnTo>
                  <a:lnTo>
                    <a:pt x="181522" y="313442"/>
                  </a:lnTo>
                  <a:lnTo>
                    <a:pt x="181522" y="389164"/>
                  </a:lnTo>
                  <a:lnTo>
                    <a:pt x="219987" y="389164"/>
                  </a:lnTo>
                  <a:cubicBezTo>
                    <a:pt x="222128" y="371124"/>
                    <a:pt x="228386" y="353701"/>
                    <a:pt x="237661" y="337474"/>
                  </a:cubicBezTo>
                  <a:cubicBezTo>
                    <a:pt x="265566" y="288655"/>
                    <a:pt x="316652" y="257879"/>
                    <a:pt x="372585" y="256490"/>
                  </a:cubicBezTo>
                  <a:lnTo>
                    <a:pt x="372585" y="255686"/>
                  </a:lnTo>
                  <a:lnTo>
                    <a:pt x="378615" y="255686"/>
                  </a:lnTo>
                  <a:lnTo>
                    <a:pt x="510179" y="255686"/>
                  </a:lnTo>
                  <a:close/>
                  <a:moveTo>
                    <a:pt x="683440" y="418041"/>
                  </a:moveTo>
                  <a:cubicBezTo>
                    <a:pt x="683440" y="467832"/>
                    <a:pt x="643076" y="508196"/>
                    <a:pt x="593285" y="508196"/>
                  </a:cubicBezTo>
                  <a:lnTo>
                    <a:pt x="381302" y="508196"/>
                  </a:lnTo>
                  <a:cubicBezTo>
                    <a:pt x="331511" y="508196"/>
                    <a:pt x="291147" y="467832"/>
                    <a:pt x="291147" y="418041"/>
                  </a:cubicBezTo>
                  <a:cubicBezTo>
                    <a:pt x="291147" y="368250"/>
                    <a:pt x="331511" y="327886"/>
                    <a:pt x="381302" y="327886"/>
                  </a:cubicBezTo>
                  <a:lnTo>
                    <a:pt x="593285" y="327886"/>
                  </a:lnTo>
                  <a:cubicBezTo>
                    <a:pt x="643076" y="327886"/>
                    <a:pt x="683440" y="368250"/>
                    <a:pt x="683440" y="418041"/>
                  </a:cubicBezTo>
                  <a:close/>
                  <a:moveTo>
                    <a:pt x="765417" y="418042"/>
                  </a:moveTo>
                  <a:cubicBezTo>
                    <a:pt x="765417" y="226191"/>
                    <a:pt x="609892" y="70666"/>
                    <a:pt x="418042" y="70666"/>
                  </a:cubicBezTo>
                  <a:cubicBezTo>
                    <a:pt x="226191" y="70666"/>
                    <a:pt x="70666" y="226191"/>
                    <a:pt x="70666" y="418042"/>
                  </a:cubicBezTo>
                  <a:cubicBezTo>
                    <a:pt x="70666" y="609892"/>
                    <a:pt x="226191" y="765417"/>
                    <a:pt x="418042" y="765417"/>
                  </a:cubicBezTo>
                  <a:cubicBezTo>
                    <a:pt x="609892" y="765417"/>
                    <a:pt x="765417" y="609892"/>
                    <a:pt x="765417" y="418042"/>
                  </a:cubicBezTo>
                  <a:close/>
                  <a:moveTo>
                    <a:pt x="836083" y="418042"/>
                  </a:moveTo>
                  <a:cubicBezTo>
                    <a:pt x="836083" y="648920"/>
                    <a:pt x="648920" y="836083"/>
                    <a:pt x="418042" y="836083"/>
                  </a:cubicBezTo>
                  <a:cubicBezTo>
                    <a:pt x="187163" y="836083"/>
                    <a:pt x="0" y="648920"/>
                    <a:pt x="0" y="418042"/>
                  </a:cubicBezTo>
                  <a:cubicBezTo>
                    <a:pt x="0" y="187163"/>
                    <a:pt x="187163" y="0"/>
                    <a:pt x="418042" y="0"/>
                  </a:cubicBezTo>
                  <a:cubicBezTo>
                    <a:pt x="648920" y="0"/>
                    <a:pt x="836083" y="187163"/>
                    <a:pt x="836083" y="4180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2" name="淘宝网chenying0907出品 11"/>
          <p:cNvGrpSpPr>
            <a:grpSpLocks/>
          </p:cNvGrpSpPr>
          <p:nvPr/>
        </p:nvGrpSpPr>
        <p:grpSpPr bwMode="auto">
          <a:xfrm>
            <a:off x="3544888" y="2444750"/>
            <a:ext cx="935037" cy="936625"/>
            <a:chOff x="0" y="0"/>
            <a:chExt cx="661926" cy="661926"/>
          </a:xfrm>
        </p:grpSpPr>
        <p:sp>
          <p:nvSpPr>
            <p:cNvPr id="13" name="圆角淘宝网chenying0907出品 12"/>
            <p:cNvSpPr>
              <a:spLocks noChangeArrowheads="1"/>
            </p:cNvSpPr>
            <p:nvPr/>
          </p:nvSpPr>
          <p:spPr bwMode="auto">
            <a:xfrm rot="2700000">
              <a:off x="0" y="0"/>
              <a:ext cx="661926" cy="661926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4" name="淘宝网chenying0907出品 30"/>
            <p:cNvSpPr>
              <a:spLocks noChangeArrowheads="1"/>
            </p:cNvSpPr>
            <p:nvPr/>
          </p:nvSpPr>
          <p:spPr bwMode="auto">
            <a:xfrm>
              <a:off x="135513" y="135513"/>
              <a:ext cx="390901" cy="390901"/>
            </a:xfrm>
            <a:custGeom>
              <a:avLst/>
              <a:gdLst>
                <a:gd name="T0" fmla="*/ 13841 w 944830"/>
                <a:gd name="T1" fmla="*/ 0 h 944830"/>
                <a:gd name="T2" fmla="*/ 18947 w 944830"/>
                <a:gd name="T3" fmla="*/ 5106 h 944830"/>
                <a:gd name="T4" fmla="*/ 22160 w 944830"/>
                <a:gd name="T5" fmla="*/ 2730 h 944830"/>
                <a:gd name="T6" fmla="*/ 25586 w 944830"/>
                <a:gd name="T7" fmla="*/ 6155 h 944830"/>
                <a:gd name="T8" fmla="*/ 23210 w 944830"/>
                <a:gd name="T9" fmla="*/ 9369 h 944830"/>
                <a:gd name="T10" fmla="*/ 27682 w 944830"/>
                <a:gd name="T11" fmla="*/ 13841 h 944830"/>
                <a:gd name="T12" fmla="*/ 23075 w 944830"/>
                <a:gd name="T13" fmla="*/ 18448 h 944830"/>
                <a:gd name="T14" fmla="*/ 20203 w 944830"/>
                <a:gd name="T15" fmla="*/ 16777 h 944830"/>
                <a:gd name="T16" fmla="*/ 16777 w 944830"/>
                <a:gd name="T17" fmla="*/ 20203 h 944830"/>
                <a:gd name="T18" fmla="*/ 18448 w 944830"/>
                <a:gd name="T19" fmla="*/ 23075 h 944830"/>
                <a:gd name="T20" fmla="*/ 13841 w 944830"/>
                <a:gd name="T21" fmla="*/ 27682 h 944830"/>
                <a:gd name="T22" fmla="*/ 9234 w 944830"/>
                <a:gd name="T23" fmla="*/ 23075 h 944830"/>
                <a:gd name="T24" fmla="*/ 10905 w 944830"/>
                <a:gd name="T25" fmla="*/ 20203 h 944830"/>
                <a:gd name="T26" fmla="*/ 7480 w 944830"/>
                <a:gd name="T27" fmla="*/ 16777 h 944830"/>
                <a:gd name="T28" fmla="*/ 4607 w 944830"/>
                <a:gd name="T29" fmla="*/ 18448 h 944830"/>
                <a:gd name="T30" fmla="*/ 0 w 944830"/>
                <a:gd name="T31" fmla="*/ 13841 h 944830"/>
                <a:gd name="T32" fmla="*/ 4472 w 944830"/>
                <a:gd name="T33" fmla="*/ 9369 h 944830"/>
                <a:gd name="T34" fmla="*/ 2096 w 944830"/>
                <a:gd name="T35" fmla="*/ 6155 h 944830"/>
                <a:gd name="T36" fmla="*/ 5522 w 944830"/>
                <a:gd name="T37" fmla="*/ 2730 h 944830"/>
                <a:gd name="T38" fmla="*/ 8736 w 944830"/>
                <a:gd name="T39" fmla="*/ 5106 h 944830"/>
                <a:gd name="T40" fmla="*/ 13841 w 944830"/>
                <a:gd name="T41" fmla="*/ 0 h 9448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44830"/>
                <a:gd name="T64" fmla="*/ 0 h 944830"/>
                <a:gd name="T65" fmla="*/ 944830 w 944830"/>
                <a:gd name="T66" fmla="*/ 944830 h 94483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44830" h="944830">
                  <a:moveTo>
                    <a:pt x="472415" y="0"/>
                  </a:moveTo>
                  <a:lnTo>
                    <a:pt x="646674" y="174258"/>
                  </a:lnTo>
                  <a:cubicBezTo>
                    <a:pt x="660469" y="126985"/>
                    <a:pt x="704464" y="93179"/>
                    <a:pt x="756355" y="93179"/>
                  </a:cubicBezTo>
                  <a:cubicBezTo>
                    <a:pt x="820926" y="93179"/>
                    <a:pt x="873272" y="145525"/>
                    <a:pt x="873272" y="210096"/>
                  </a:cubicBezTo>
                  <a:cubicBezTo>
                    <a:pt x="873272" y="261987"/>
                    <a:pt x="839466" y="305983"/>
                    <a:pt x="792193" y="319778"/>
                  </a:cubicBezTo>
                  <a:lnTo>
                    <a:pt x="944830" y="472415"/>
                  </a:lnTo>
                  <a:lnTo>
                    <a:pt x="787583" y="629662"/>
                  </a:lnTo>
                  <a:cubicBezTo>
                    <a:pt x="768788" y="595026"/>
                    <a:pt x="731782" y="572630"/>
                    <a:pt x="689546" y="572630"/>
                  </a:cubicBezTo>
                  <a:cubicBezTo>
                    <a:pt x="624975" y="572630"/>
                    <a:pt x="572629" y="624976"/>
                    <a:pt x="572629" y="689547"/>
                  </a:cubicBezTo>
                  <a:cubicBezTo>
                    <a:pt x="572629" y="731783"/>
                    <a:pt x="595025" y="768788"/>
                    <a:pt x="629662" y="787584"/>
                  </a:cubicBezTo>
                  <a:lnTo>
                    <a:pt x="472415" y="944830"/>
                  </a:lnTo>
                  <a:lnTo>
                    <a:pt x="315169" y="787584"/>
                  </a:lnTo>
                  <a:cubicBezTo>
                    <a:pt x="349805" y="768788"/>
                    <a:pt x="372201" y="731783"/>
                    <a:pt x="372201" y="689547"/>
                  </a:cubicBezTo>
                  <a:cubicBezTo>
                    <a:pt x="372201" y="624976"/>
                    <a:pt x="319855" y="572630"/>
                    <a:pt x="255284" y="572630"/>
                  </a:cubicBezTo>
                  <a:cubicBezTo>
                    <a:pt x="213048" y="572630"/>
                    <a:pt x="176043" y="595026"/>
                    <a:pt x="157247" y="629662"/>
                  </a:cubicBezTo>
                  <a:lnTo>
                    <a:pt x="0" y="472415"/>
                  </a:lnTo>
                  <a:lnTo>
                    <a:pt x="152637" y="319778"/>
                  </a:lnTo>
                  <a:cubicBezTo>
                    <a:pt x="105363" y="305983"/>
                    <a:pt x="71557" y="261987"/>
                    <a:pt x="71557" y="210096"/>
                  </a:cubicBezTo>
                  <a:cubicBezTo>
                    <a:pt x="71557" y="145525"/>
                    <a:pt x="123903" y="93179"/>
                    <a:pt x="188474" y="93179"/>
                  </a:cubicBezTo>
                  <a:cubicBezTo>
                    <a:pt x="240365" y="93179"/>
                    <a:pt x="284362" y="126985"/>
                    <a:pt x="298156" y="174259"/>
                  </a:cubicBezTo>
                  <a:lnTo>
                    <a:pt x="47241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5" name="TextBox 14"/>
          <p:cNvSpPr>
            <a:spLocks noChangeArrowheads="1"/>
          </p:cNvSpPr>
          <p:nvPr/>
        </p:nvSpPr>
        <p:spPr bwMode="auto">
          <a:xfrm>
            <a:off x="5029200" y="1774825"/>
            <a:ext cx="2927350" cy="81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  <a:endParaRPr lang="en-US" altLang="zh-CN" sz="1200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br>
              <a:rPr lang="zh-CN" altLang="en-US" sz="800" dirty="0">
                <a:solidFill>
                  <a:srgbClr val="4890A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9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在此处添加详细描述文本，尽量与标题文本语言风格相符合，语言描述尽量简洁生动，尽可能概括出段落内容。</a:t>
            </a:r>
            <a:endParaRPr lang="en-US" altLang="zh-CN" sz="9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Rectangle 42"/>
          <p:cNvSpPr>
            <a:spLocks noChangeArrowheads="1"/>
          </p:cNvSpPr>
          <p:nvPr/>
        </p:nvSpPr>
        <p:spPr bwMode="auto">
          <a:xfrm>
            <a:off x="4810125" y="1819275"/>
            <a:ext cx="190500" cy="1905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100" b="1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anose="020B0606030504020204" pitchFamily="34" charset="0"/>
              </a:rPr>
              <a:t>+</a:t>
            </a:r>
          </a:p>
        </p:txBody>
      </p:sp>
      <p:sp>
        <p:nvSpPr>
          <p:cNvPr id="17" name="TextBox 16"/>
          <p:cNvSpPr>
            <a:spLocks noChangeArrowheads="1"/>
          </p:cNvSpPr>
          <p:nvPr/>
        </p:nvSpPr>
        <p:spPr bwMode="auto">
          <a:xfrm>
            <a:off x="5029200" y="2720975"/>
            <a:ext cx="2927350" cy="81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  <a:endParaRPr lang="en-US" altLang="zh-CN" sz="12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br>
              <a:rPr lang="zh-CN" altLang="en-US" sz="800" dirty="0">
                <a:solidFill>
                  <a:srgbClr val="0066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9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在此处添加详细描述文本，尽量与标题文本语言风格相符合，语言描述尽量简洁生动，尽可能概括出段落内容。</a:t>
            </a:r>
            <a:endParaRPr lang="en-US" altLang="zh-CN" sz="9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Rectangle 42"/>
          <p:cNvSpPr>
            <a:spLocks noChangeArrowheads="1"/>
          </p:cNvSpPr>
          <p:nvPr/>
        </p:nvSpPr>
        <p:spPr bwMode="auto">
          <a:xfrm>
            <a:off x="4810125" y="2765425"/>
            <a:ext cx="190500" cy="192088"/>
          </a:xfrm>
          <a:prstGeom prst="rect">
            <a:avLst/>
          </a:prstGeom>
          <a:solidFill>
            <a:schemeClr val="accent6"/>
          </a:solidFill>
          <a:ln>
            <a:noFill/>
          </a:ln>
          <a:extLst/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100" b="1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anose="020B0606030504020204" pitchFamily="34" charset="0"/>
              </a:rPr>
              <a:t>+</a:t>
            </a:r>
          </a:p>
        </p:txBody>
      </p:sp>
      <p:sp>
        <p:nvSpPr>
          <p:cNvPr id="19" name="TextBox 18"/>
          <p:cNvSpPr>
            <a:spLocks noChangeArrowheads="1"/>
          </p:cNvSpPr>
          <p:nvPr/>
        </p:nvSpPr>
        <p:spPr bwMode="auto">
          <a:xfrm>
            <a:off x="5029200" y="3638550"/>
            <a:ext cx="2927350" cy="81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单击此处添加标题</a:t>
            </a:r>
            <a:endParaRPr lang="en-US" altLang="zh-CN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/>
            <a:br>
              <a:rPr lang="zh-CN" altLang="en-US" sz="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</a:br>
            <a:r>
              <a:rPr lang="zh-CN" altLang="en-US" sz="9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在此处添加详细描述文本，尽量与标题文本语言风格相符合，语言描述尽量简洁生动，尽可能概括出段落内容。</a:t>
            </a:r>
            <a:endParaRPr lang="en-US" altLang="zh-CN" sz="9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Rectangle 42"/>
          <p:cNvSpPr>
            <a:spLocks noChangeArrowheads="1"/>
          </p:cNvSpPr>
          <p:nvPr/>
        </p:nvSpPr>
        <p:spPr bwMode="auto">
          <a:xfrm>
            <a:off x="4810125" y="3683000"/>
            <a:ext cx="190500" cy="192088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100" b="1" dirty="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en Sans" panose="020B0606030504020204" pitchFamily="34" charset="0"/>
              </a:rPr>
              <a:t>+</a:t>
            </a:r>
          </a:p>
        </p:txBody>
      </p:sp>
      <p:grpSp>
        <p:nvGrpSpPr>
          <p:cNvPr id="21" name="淘宝网chenying0907出品 20"/>
          <p:cNvGrpSpPr>
            <a:grpSpLocks/>
          </p:cNvGrpSpPr>
          <p:nvPr/>
        </p:nvGrpSpPr>
        <p:grpSpPr bwMode="auto">
          <a:xfrm>
            <a:off x="2970213" y="3119438"/>
            <a:ext cx="661987" cy="661987"/>
            <a:chOff x="0" y="0"/>
            <a:chExt cx="661926" cy="661926"/>
          </a:xfrm>
        </p:grpSpPr>
        <p:sp>
          <p:nvSpPr>
            <p:cNvPr id="22" name="圆角淘宝网chenying0907出品 21"/>
            <p:cNvSpPr>
              <a:spLocks noChangeArrowheads="1"/>
            </p:cNvSpPr>
            <p:nvPr/>
          </p:nvSpPr>
          <p:spPr bwMode="auto">
            <a:xfrm rot="2700000">
              <a:off x="0" y="0"/>
              <a:ext cx="661926" cy="661926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3" name="圆角淘宝网chenying0907出品 68"/>
            <p:cNvSpPr>
              <a:spLocks noChangeArrowheads="1"/>
            </p:cNvSpPr>
            <p:nvPr/>
          </p:nvSpPr>
          <p:spPr bwMode="auto">
            <a:xfrm>
              <a:off x="140258" y="208096"/>
              <a:ext cx="381410" cy="245735"/>
            </a:xfrm>
            <a:custGeom>
              <a:avLst/>
              <a:gdLst>
                <a:gd name="T0" fmla="*/ 8699 w 978088"/>
                <a:gd name="T1" fmla="*/ 0 h 630163"/>
                <a:gd name="T2" fmla="*/ 14093 w 978088"/>
                <a:gd name="T3" fmla="*/ 3320 h 630163"/>
                <a:gd name="T4" fmla="*/ 16417 w 978088"/>
                <a:gd name="T5" fmla="*/ 2393 h 630163"/>
                <a:gd name="T6" fmla="*/ 19897 w 978088"/>
                <a:gd name="T7" fmla="*/ 5873 h 630163"/>
                <a:gd name="T8" fmla="*/ 19835 w 978088"/>
                <a:gd name="T9" fmla="*/ 6176 h 630163"/>
                <a:gd name="T10" fmla="*/ 22617 w 978088"/>
                <a:gd name="T11" fmla="*/ 10222 h 630163"/>
                <a:gd name="T12" fmla="*/ 18267 w 978088"/>
                <a:gd name="T13" fmla="*/ 14572 h 630163"/>
                <a:gd name="T14" fmla="*/ 4349 w 978088"/>
                <a:gd name="T15" fmla="*/ 14572 h 630163"/>
                <a:gd name="T16" fmla="*/ 0 w 978088"/>
                <a:gd name="T17" fmla="*/ 10222 h 630163"/>
                <a:gd name="T18" fmla="*/ 2624 w 978088"/>
                <a:gd name="T19" fmla="*/ 6236 h 630163"/>
                <a:gd name="T20" fmla="*/ 2610 w 978088"/>
                <a:gd name="T21" fmla="*/ 6089 h 630163"/>
                <a:gd name="T22" fmla="*/ 8699 w 978088"/>
                <a:gd name="T23" fmla="*/ 0 h 63016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78088"/>
                <a:gd name="T37" fmla="*/ 0 h 630163"/>
                <a:gd name="T38" fmla="*/ 978088 w 978088"/>
                <a:gd name="T39" fmla="*/ 630163 h 63016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78088" h="630163">
                  <a:moveTo>
                    <a:pt x="376188" y="0"/>
                  </a:moveTo>
                  <a:cubicBezTo>
                    <a:pt x="478336" y="0"/>
                    <a:pt x="566899" y="58161"/>
                    <a:pt x="609473" y="143596"/>
                  </a:cubicBezTo>
                  <a:cubicBezTo>
                    <a:pt x="635404" y="118352"/>
                    <a:pt x="670955" y="103500"/>
                    <a:pt x="709975" y="103500"/>
                  </a:cubicBezTo>
                  <a:cubicBezTo>
                    <a:pt x="793080" y="103500"/>
                    <a:pt x="860450" y="170870"/>
                    <a:pt x="860450" y="253975"/>
                  </a:cubicBezTo>
                  <a:lnTo>
                    <a:pt x="857805" y="267079"/>
                  </a:lnTo>
                  <a:cubicBezTo>
                    <a:pt x="928258" y="293890"/>
                    <a:pt x="978088" y="362161"/>
                    <a:pt x="978088" y="442069"/>
                  </a:cubicBezTo>
                  <a:cubicBezTo>
                    <a:pt x="978088" y="545950"/>
                    <a:pt x="893875" y="630163"/>
                    <a:pt x="789994" y="630163"/>
                  </a:cubicBezTo>
                  <a:lnTo>
                    <a:pt x="188094" y="630163"/>
                  </a:lnTo>
                  <a:cubicBezTo>
                    <a:pt x="84213" y="630163"/>
                    <a:pt x="0" y="545950"/>
                    <a:pt x="0" y="442069"/>
                  </a:cubicBezTo>
                  <a:cubicBezTo>
                    <a:pt x="0" y="364739"/>
                    <a:pt x="46666" y="298309"/>
                    <a:pt x="113497" y="269689"/>
                  </a:cubicBezTo>
                  <a:cubicBezTo>
                    <a:pt x="112881" y="267585"/>
                    <a:pt x="112856" y="265461"/>
                    <a:pt x="112856" y="263332"/>
                  </a:cubicBezTo>
                  <a:cubicBezTo>
                    <a:pt x="112856" y="117898"/>
                    <a:pt x="230754" y="0"/>
                    <a:pt x="3761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990F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9541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5" grpId="0" bldLvl="0" autoUpdateAnimBg="0"/>
      <p:bldP spid="16" grpId="0" bldLvl="0" animBg="1" autoUpdateAnimBg="0"/>
      <p:bldP spid="17" grpId="0" bldLvl="0" autoUpdateAnimBg="0"/>
      <p:bldP spid="18" grpId="0" bldLvl="0" animBg="1" autoUpdateAnimBg="0"/>
      <p:bldP spid="19" grpId="0" bldLvl="0" autoUpdateAnimBg="0"/>
      <p:bldP spid="20" grpId="0" bldLvl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淘宝网chenying0907出品 7"/>
          <p:cNvSpPr>
            <a:spLocks/>
          </p:cNvSpPr>
          <p:nvPr/>
        </p:nvSpPr>
        <p:spPr bwMode="auto">
          <a:xfrm>
            <a:off x="3794125" y="1784003"/>
            <a:ext cx="665163" cy="649287"/>
          </a:xfrm>
          <a:custGeom>
            <a:avLst/>
            <a:gdLst>
              <a:gd name="T0" fmla="*/ 158 w 524"/>
              <a:gd name="T1" fmla="*/ 0 h 423"/>
              <a:gd name="T2" fmla="*/ 365 w 524"/>
              <a:gd name="T3" fmla="*/ 0 h 423"/>
              <a:gd name="T4" fmla="*/ 366 w 524"/>
              <a:gd name="T5" fmla="*/ 0 h 423"/>
              <a:gd name="T6" fmla="*/ 366 w 524"/>
              <a:gd name="T7" fmla="*/ 0 h 423"/>
              <a:gd name="T8" fmla="*/ 523 w 524"/>
              <a:gd name="T9" fmla="*/ 157 h 423"/>
              <a:gd name="T10" fmla="*/ 524 w 524"/>
              <a:gd name="T11" fmla="*/ 423 h 423"/>
              <a:gd name="T12" fmla="*/ 388 w 524"/>
              <a:gd name="T13" fmla="*/ 321 h 423"/>
              <a:gd name="T14" fmla="*/ 158 w 524"/>
              <a:gd name="T15" fmla="*/ 316 h 423"/>
              <a:gd name="T16" fmla="*/ 0 w 524"/>
              <a:gd name="T17" fmla="*/ 158 h 423"/>
              <a:gd name="T18" fmla="*/ 158 w 524"/>
              <a:gd name="T19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4" h="423">
                <a:moveTo>
                  <a:pt x="158" y="0"/>
                </a:moveTo>
                <a:cubicBezTo>
                  <a:pt x="365" y="0"/>
                  <a:pt x="365" y="0"/>
                  <a:pt x="365" y="0"/>
                </a:cubicBezTo>
                <a:cubicBezTo>
                  <a:pt x="365" y="0"/>
                  <a:pt x="365" y="0"/>
                  <a:pt x="366" y="0"/>
                </a:cubicBezTo>
                <a:cubicBezTo>
                  <a:pt x="366" y="0"/>
                  <a:pt x="366" y="0"/>
                  <a:pt x="366" y="0"/>
                </a:cubicBezTo>
                <a:cubicBezTo>
                  <a:pt x="453" y="0"/>
                  <a:pt x="523" y="71"/>
                  <a:pt x="523" y="157"/>
                </a:cubicBezTo>
                <a:cubicBezTo>
                  <a:pt x="523" y="244"/>
                  <a:pt x="524" y="423"/>
                  <a:pt x="524" y="423"/>
                </a:cubicBezTo>
                <a:cubicBezTo>
                  <a:pt x="524" y="423"/>
                  <a:pt x="484" y="335"/>
                  <a:pt x="388" y="321"/>
                </a:cubicBezTo>
                <a:cubicBezTo>
                  <a:pt x="376" y="319"/>
                  <a:pt x="158" y="316"/>
                  <a:pt x="158" y="316"/>
                </a:cubicBezTo>
                <a:cubicBezTo>
                  <a:pt x="70" y="316"/>
                  <a:pt x="0" y="246"/>
                  <a:pt x="0" y="158"/>
                </a:cubicBezTo>
                <a:cubicBezTo>
                  <a:pt x="0" y="71"/>
                  <a:pt x="70" y="0"/>
                  <a:pt x="158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68580" tIns="34290" rIns="68580" bIns="3429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1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1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淘宝网chenying0907出品 8"/>
          <p:cNvSpPr>
            <a:spLocks/>
          </p:cNvSpPr>
          <p:nvPr/>
        </p:nvSpPr>
        <p:spPr bwMode="auto">
          <a:xfrm>
            <a:off x="3300413" y="2352328"/>
            <a:ext cx="1158875" cy="1128712"/>
          </a:xfrm>
          <a:custGeom>
            <a:avLst/>
            <a:gdLst>
              <a:gd name="T0" fmla="*/ 275 w 913"/>
              <a:gd name="T1" fmla="*/ 0 h 735"/>
              <a:gd name="T2" fmla="*/ 636 w 913"/>
              <a:gd name="T3" fmla="*/ 0 h 735"/>
              <a:gd name="T4" fmla="*/ 637 w 913"/>
              <a:gd name="T5" fmla="*/ 0 h 735"/>
              <a:gd name="T6" fmla="*/ 638 w 913"/>
              <a:gd name="T7" fmla="*/ 0 h 735"/>
              <a:gd name="T8" fmla="*/ 911 w 913"/>
              <a:gd name="T9" fmla="*/ 273 h 735"/>
              <a:gd name="T10" fmla="*/ 913 w 913"/>
              <a:gd name="T11" fmla="*/ 735 h 735"/>
              <a:gd name="T12" fmla="*/ 677 w 913"/>
              <a:gd name="T13" fmla="*/ 557 h 735"/>
              <a:gd name="T14" fmla="*/ 275 w 913"/>
              <a:gd name="T15" fmla="*/ 550 h 735"/>
              <a:gd name="T16" fmla="*/ 0 w 913"/>
              <a:gd name="T17" fmla="*/ 275 h 735"/>
              <a:gd name="T18" fmla="*/ 275 w 913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3" h="735">
                <a:moveTo>
                  <a:pt x="275" y="0"/>
                </a:move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7" y="0"/>
                  <a:pt x="637" y="0"/>
                </a:cubicBezTo>
                <a:cubicBezTo>
                  <a:pt x="637" y="0"/>
                  <a:pt x="638" y="0"/>
                  <a:pt x="638" y="0"/>
                </a:cubicBezTo>
                <a:cubicBezTo>
                  <a:pt x="789" y="0"/>
                  <a:pt x="911" y="122"/>
                  <a:pt x="911" y="273"/>
                </a:cubicBezTo>
                <a:cubicBezTo>
                  <a:pt x="911" y="424"/>
                  <a:pt x="913" y="735"/>
                  <a:pt x="913" y="735"/>
                </a:cubicBezTo>
                <a:cubicBezTo>
                  <a:pt x="913" y="735"/>
                  <a:pt x="844" y="582"/>
                  <a:pt x="677" y="557"/>
                </a:cubicBezTo>
                <a:cubicBezTo>
                  <a:pt x="656" y="554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123"/>
                  <a:pt x="123" y="0"/>
                  <a:pt x="275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68580" tIns="34290" rIns="68580" bIns="3429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2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淘宝网chenying0907出品 9"/>
          <p:cNvSpPr>
            <a:spLocks/>
          </p:cNvSpPr>
          <p:nvPr/>
        </p:nvSpPr>
        <p:spPr bwMode="auto">
          <a:xfrm>
            <a:off x="3300413" y="3309590"/>
            <a:ext cx="1158875" cy="1128713"/>
          </a:xfrm>
          <a:custGeom>
            <a:avLst/>
            <a:gdLst>
              <a:gd name="T0" fmla="*/ 275 w 913"/>
              <a:gd name="T1" fmla="*/ 0 h 735"/>
              <a:gd name="T2" fmla="*/ 636 w 913"/>
              <a:gd name="T3" fmla="*/ 0 h 735"/>
              <a:gd name="T4" fmla="*/ 637 w 913"/>
              <a:gd name="T5" fmla="*/ 0 h 735"/>
              <a:gd name="T6" fmla="*/ 638 w 913"/>
              <a:gd name="T7" fmla="*/ 0 h 735"/>
              <a:gd name="T8" fmla="*/ 911 w 913"/>
              <a:gd name="T9" fmla="*/ 273 h 735"/>
              <a:gd name="T10" fmla="*/ 913 w 913"/>
              <a:gd name="T11" fmla="*/ 735 h 735"/>
              <a:gd name="T12" fmla="*/ 677 w 913"/>
              <a:gd name="T13" fmla="*/ 557 h 735"/>
              <a:gd name="T14" fmla="*/ 275 w 913"/>
              <a:gd name="T15" fmla="*/ 550 h 735"/>
              <a:gd name="T16" fmla="*/ 0 w 913"/>
              <a:gd name="T17" fmla="*/ 275 h 735"/>
              <a:gd name="T18" fmla="*/ 275 w 913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3" h="735">
                <a:moveTo>
                  <a:pt x="275" y="0"/>
                </a:move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7" y="0"/>
                  <a:pt x="637" y="0"/>
                </a:cubicBezTo>
                <a:cubicBezTo>
                  <a:pt x="637" y="0"/>
                  <a:pt x="638" y="0"/>
                  <a:pt x="638" y="0"/>
                </a:cubicBezTo>
                <a:cubicBezTo>
                  <a:pt x="789" y="0"/>
                  <a:pt x="911" y="122"/>
                  <a:pt x="911" y="273"/>
                </a:cubicBezTo>
                <a:cubicBezTo>
                  <a:pt x="911" y="424"/>
                  <a:pt x="913" y="735"/>
                  <a:pt x="913" y="735"/>
                </a:cubicBezTo>
                <a:cubicBezTo>
                  <a:pt x="913" y="735"/>
                  <a:pt x="844" y="582"/>
                  <a:pt x="677" y="557"/>
                </a:cubicBezTo>
                <a:cubicBezTo>
                  <a:pt x="656" y="554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123"/>
                  <a:pt x="123" y="0"/>
                  <a:pt x="275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68580" tIns="34290" rIns="68580" bIns="3429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2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淘宝网chenying0907出品 10"/>
          <p:cNvSpPr>
            <a:spLocks/>
          </p:cNvSpPr>
          <p:nvPr/>
        </p:nvSpPr>
        <p:spPr bwMode="auto">
          <a:xfrm>
            <a:off x="4481513" y="3311178"/>
            <a:ext cx="1460500" cy="1420812"/>
          </a:xfrm>
          <a:custGeom>
            <a:avLst/>
            <a:gdLst>
              <a:gd name="T0" fmla="*/ 1020384 w 1151"/>
              <a:gd name="T1" fmla="*/ 0 h 926"/>
              <a:gd name="T2" fmla="*/ 442928 w 1151"/>
              <a:gd name="T3" fmla="*/ 0 h 926"/>
              <a:gd name="T4" fmla="*/ 441659 w 1151"/>
              <a:gd name="T5" fmla="*/ 0 h 926"/>
              <a:gd name="T6" fmla="*/ 440390 w 1151"/>
              <a:gd name="T7" fmla="*/ 0 h 926"/>
              <a:gd name="T8" fmla="*/ 3807 w 1151"/>
              <a:gd name="T9" fmla="*/ 529890 h 926"/>
              <a:gd name="T10" fmla="*/ 0 w 1151"/>
              <a:gd name="T11" fmla="*/ 1422256 h 926"/>
              <a:gd name="T12" fmla="*/ 378202 w 1151"/>
              <a:gd name="T13" fmla="*/ 1079747 h 926"/>
              <a:gd name="T14" fmla="*/ 1020384 w 1151"/>
              <a:gd name="T15" fmla="*/ 1064388 h 926"/>
              <a:gd name="T16" fmla="*/ 1460774 w 1151"/>
              <a:gd name="T17" fmla="*/ 532962 h 926"/>
              <a:gd name="T18" fmla="*/ 1020384 w 1151"/>
              <a:gd name="T19" fmla="*/ 0 h 92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51"/>
              <a:gd name="T31" fmla="*/ 0 h 926"/>
              <a:gd name="T32" fmla="*/ 1151 w 1151"/>
              <a:gd name="T33" fmla="*/ 926 h 92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51" h="926">
                <a:moveTo>
                  <a:pt x="804" y="0"/>
                </a:move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8" y="0"/>
                  <a:pt x="348" y="0"/>
                </a:cubicBezTo>
                <a:cubicBezTo>
                  <a:pt x="348" y="0"/>
                  <a:pt x="347" y="0"/>
                  <a:pt x="347" y="0"/>
                </a:cubicBezTo>
                <a:cubicBezTo>
                  <a:pt x="157" y="0"/>
                  <a:pt x="3" y="154"/>
                  <a:pt x="3" y="345"/>
                </a:cubicBezTo>
                <a:cubicBezTo>
                  <a:pt x="3" y="535"/>
                  <a:pt x="0" y="926"/>
                  <a:pt x="0" y="926"/>
                </a:cubicBezTo>
                <a:cubicBezTo>
                  <a:pt x="0" y="926"/>
                  <a:pt x="88" y="734"/>
                  <a:pt x="298" y="703"/>
                </a:cubicBezTo>
                <a:cubicBezTo>
                  <a:pt x="325" y="699"/>
                  <a:pt x="804" y="693"/>
                  <a:pt x="804" y="693"/>
                </a:cubicBezTo>
                <a:cubicBezTo>
                  <a:pt x="996" y="693"/>
                  <a:pt x="1151" y="538"/>
                  <a:pt x="1151" y="347"/>
                </a:cubicBezTo>
                <a:cubicBezTo>
                  <a:pt x="1151" y="155"/>
                  <a:pt x="996" y="0"/>
                  <a:pt x="804" y="0"/>
                </a:cubicBezTo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3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3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淘宝网chenying0907出品 6"/>
          <p:cNvSpPr>
            <a:spLocks/>
          </p:cNvSpPr>
          <p:nvPr/>
        </p:nvSpPr>
        <p:spPr bwMode="auto">
          <a:xfrm>
            <a:off x="4481513" y="1541115"/>
            <a:ext cx="969962" cy="944563"/>
          </a:xfrm>
          <a:custGeom>
            <a:avLst/>
            <a:gdLst>
              <a:gd name="T0" fmla="*/ 534 w 764"/>
              <a:gd name="T1" fmla="*/ 0 h 615"/>
              <a:gd name="T2" fmla="*/ 232 w 764"/>
              <a:gd name="T3" fmla="*/ 0 h 615"/>
              <a:gd name="T4" fmla="*/ 231 w 764"/>
              <a:gd name="T5" fmla="*/ 0 h 615"/>
              <a:gd name="T6" fmla="*/ 230 w 764"/>
              <a:gd name="T7" fmla="*/ 0 h 615"/>
              <a:gd name="T8" fmla="*/ 2 w 764"/>
              <a:gd name="T9" fmla="*/ 229 h 615"/>
              <a:gd name="T10" fmla="*/ 0 w 764"/>
              <a:gd name="T11" fmla="*/ 615 h 615"/>
              <a:gd name="T12" fmla="*/ 198 w 764"/>
              <a:gd name="T13" fmla="*/ 466 h 615"/>
              <a:gd name="T14" fmla="*/ 534 w 764"/>
              <a:gd name="T15" fmla="*/ 460 h 615"/>
              <a:gd name="T16" fmla="*/ 764 w 764"/>
              <a:gd name="T17" fmla="*/ 230 h 615"/>
              <a:gd name="T18" fmla="*/ 534 w 764"/>
              <a:gd name="T19" fmla="*/ 0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4" h="615">
                <a:moveTo>
                  <a:pt x="534" y="0"/>
                </a:moveTo>
                <a:cubicBezTo>
                  <a:pt x="232" y="0"/>
                  <a:pt x="232" y="0"/>
                  <a:pt x="232" y="0"/>
                </a:cubicBezTo>
                <a:cubicBezTo>
                  <a:pt x="232" y="0"/>
                  <a:pt x="231" y="0"/>
                  <a:pt x="231" y="0"/>
                </a:cubicBezTo>
                <a:cubicBezTo>
                  <a:pt x="231" y="0"/>
                  <a:pt x="231" y="0"/>
                  <a:pt x="230" y="0"/>
                </a:cubicBezTo>
                <a:cubicBezTo>
                  <a:pt x="104" y="0"/>
                  <a:pt x="2" y="102"/>
                  <a:pt x="2" y="229"/>
                </a:cubicBezTo>
                <a:cubicBezTo>
                  <a:pt x="2" y="355"/>
                  <a:pt x="0" y="615"/>
                  <a:pt x="0" y="615"/>
                </a:cubicBezTo>
                <a:cubicBezTo>
                  <a:pt x="0" y="615"/>
                  <a:pt x="58" y="487"/>
                  <a:pt x="198" y="466"/>
                </a:cubicBezTo>
                <a:cubicBezTo>
                  <a:pt x="216" y="464"/>
                  <a:pt x="534" y="460"/>
                  <a:pt x="534" y="460"/>
                </a:cubicBezTo>
                <a:cubicBezTo>
                  <a:pt x="661" y="460"/>
                  <a:pt x="764" y="357"/>
                  <a:pt x="764" y="230"/>
                </a:cubicBezTo>
                <a:cubicBezTo>
                  <a:pt x="764" y="103"/>
                  <a:pt x="661" y="0"/>
                  <a:pt x="534" y="0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68580" tIns="34290" rIns="68580" bIns="3429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5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06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5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淘宝网chenying0907出品 5"/>
          <p:cNvSpPr>
            <a:spLocks/>
          </p:cNvSpPr>
          <p:nvPr/>
        </p:nvSpPr>
        <p:spPr bwMode="auto">
          <a:xfrm>
            <a:off x="4481513" y="2352328"/>
            <a:ext cx="1160462" cy="1128712"/>
          </a:xfrm>
          <a:custGeom>
            <a:avLst/>
            <a:gdLst>
              <a:gd name="T0" fmla="*/ 639 w 914"/>
              <a:gd name="T1" fmla="*/ 0 h 735"/>
              <a:gd name="T2" fmla="*/ 277 w 914"/>
              <a:gd name="T3" fmla="*/ 0 h 735"/>
              <a:gd name="T4" fmla="*/ 276 w 914"/>
              <a:gd name="T5" fmla="*/ 0 h 735"/>
              <a:gd name="T6" fmla="*/ 275 w 914"/>
              <a:gd name="T7" fmla="*/ 0 h 735"/>
              <a:gd name="T8" fmla="*/ 2 w 914"/>
              <a:gd name="T9" fmla="*/ 273 h 735"/>
              <a:gd name="T10" fmla="*/ 0 w 914"/>
              <a:gd name="T11" fmla="*/ 735 h 735"/>
              <a:gd name="T12" fmla="*/ 237 w 914"/>
              <a:gd name="T13" fmla="*/ 557 h 735"/>
              <a:gd name="T14" fmla="*/ 639 w 914"/>
              <a:gd name="T15" fmla="*/ 550 h 735"/>
              <a:gd name="T16" fmla="*/ 914 w 914"/>
              <a:gd name="T17" fmla="*/ 275 h 735"/>
              <a:gd name="T18" fmla="*/ 639 w 914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4" h="735">
                <a:moveTo>
                  <a:pt x="639" y="0"/>
                </a:moveTo>
                <a:cubicBezTo>
                  <a:pt x="277" y="0"/>
                  <a:pt x="277" y="0"/>
                  <a:pt x="277" y="0"/>
                </a:cubicBezTo>
                <a:cubicBezTo>
                  <a:pt x="277" y="0"/>
                  <a:pt x="277" y="0"/>
                  <a:pt x="276" y="0"/>
                </a:cubicBezTo>
                <a:cubicBezTo>
                  <a:pt x="276" y="0"/>
                  <a:pt x="276" y="0"/>
                  <a:pt x="275" y="0"/>
                </a:cubicBezTo>
                <a:cubicBezTo>
                  <a:pt x="125" y="0"/>
                  <a:pt x="2" y="122"/>
                  <a:pt x="2" y="273"/>
                </a:cubicBezTo>
                <a:cubicBezTo>
                  <a:pt x="2" y="424"/>
                  <a:pt x="0" y="735"/>
                  <a:pt x="0" y="735"/>
                </a:cubicBezTo>
                <a:cubicBezTo>
                  <a:pt x="0" y="735"/>
                  <a:pt x="70" y="582"/>
                  <a:pt x="237" y="557"/>
                </a:cubicBezTo>
                <a:cubicBezTo>
                  <a:pt x="258" y="554"/>
                  <a:pt x="639" y="550"/>
                  <a:pt x="639" y="550"/>
                </a:cubicBezTo>
                <a:cubicBezTo>
                  <a:pt x="790" y="550"/>
                  <a:pt x="914" y="427"/>
                  <a:pt x="914" y="275"/>
                </a:cubicBezTo>
                <a:cubicBezTo>
                  <a:pt x="914" y="123"/>
                  <a:pt x="790" y="0"/>
                  <a:pt x="639" y="0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lIns="68580" tIns="34290" rIns="68580" bIns="3429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2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2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Oval 123"/>
          <p:cNvSpPr/>
          <p:nvPr/>
        </p:nvSpPr>
        <p:spPr bwMode="auto">
          <a:xfrm>
            <a:off x="2573338" y="3725516"/>
            <a:ext cx="474662" cy="474663"/>
          </a:xfrm>
          <a:prstGeom prst="ellipse">
            <a:avLst/>
          </a:prstGeom>
          <a:solidFill>
            <a:schemeClr val="accent3"/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7132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Roboto Bold"/>
              </a:rPr>
              <a:t>01</a:t>
            </a:r>
          </a:p>
        </p:txBody>
      </p:sp>
      <p:sp>
        <p:nvSpPr>
          <p:cNvPr id="13" name="Oval 126"/>
          <p:cNvSpPr/>
          <p:nvPr/>
        </p:nvSpPr>
        <p:spPr bwMode="auto">
          <a:xfrm>
            <a:off x="6149978" y="3725516"/>
            <a:ext cx="474663" cy="474663"/>
          </a:xfrm>
          <a:prstGeom prst="ellipse">
            <a:avLst/>
          </a:prstGeom>
          <a:solidFill>
            <a:schemeClr val="accent4"/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7132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Roboto Bold"/>
              </a:rPr>
              <a:t>02</a:t>
            </a:r>
          </a:p>
        </p:txBody>
      </p:sp>
      <p:sp>
        <p:nvSpPr>
          <p:cNvPr id="14" name="Oval 129"/>
          <p:cNvSpPr/>
          <p:nvPr/>
        </p:nvSpPr>
        <p:spPr bwMode="auto">
          <a:xfrm>
            <a:off x="2573338" y="2806352"/>
            <a:ext cx="474662" cy="474662"/>
          </a:xfrm>
          <a:prstGeom prst="ellipse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7132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Roboto Bold"/>
              </a:rPr>
              <a:t>03</a:t>
            </a:r>
          </a:p>
        </p:txBody>
      </p:sp>
      <p:grpSp>
        <p:nvGrpSpPr>
          <p:cNvPr id="15" name="Group 130"/>
          <p:cNvGrpSpPr>
            <a:grpSpLocks/>
          </p:cNvGrpSpPr>
          <p:nvPr/>
        </p:nvGrpSpPr>
        <p:grpSpPr bwMode="auto">
          <a:xfrm>
            <a:off x="6149976" y="2728565"/>
            <a:ext cx="2635249" cy="712788"/>
            <a:chOff x="8199905" y="4149080"/>
            <a:chExt cx="3512717" cy="950506"/>
          </a:xfrm>
        </p:grpSpPr>
        <p:sp>
          <p:nvSpPr>
            <p:cNvPr id="16" name="Text Placeholder 2"/>
            <p:cNvSpPr txBox="1">
              <a:spLocks/>
            </p:cNvSpPr>
            <p:nvPr/>
          </p:nvSpPr>
          <p:spPr>
            <a:xfrm>
              <a:off x="8866474" y="4149080"/>
              <a:ext cx="2846148" cy="950506"/>
            </a:xfrm>
            <a:prstGeom prst="rect">
              <a:avLst/>
            </a:prstGeom>
          </p:spPr>
          <p:txBody>
            <a:bodyPr lIns="68580" tIns="34290" rIns="68580" bIns="34290">
              <a:normAutofit fontScale="92500" lnSpcReduction="20000"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1000"/>
                </a:spcBef>
                <a:buClr>
                  <a:schemeClr val="accent1"/>
                </a:buClr>
                <a:buSzPct val="80000"/>
                <a:buFont typeface="Corbel" pitchFamily="34" charset="0"/>
                <a:buNone/>
                <a:defRPr sz="1200" kern="1200">
                  <a:solidFill>
                    <a:schemeClr val="tx1"/>
                  </a:solidFill>
                  <a:latin typeface="Roboto" pitchFamily="2" charset="0"/>
                  <a:ea typeface="Roboto" pitchFamily="2" charset="0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SzPct val="80000"/>
                <a:buFont typeface="Corbel" pitchFamily="34" charset="0"/>
                <a:buNone/>
                <a:defRPr sz="1200" kern="1200">
                  <a:solidFill>
                    <a:schemeClr val="tx1"/>
                  </a:solidFill>
                  <a:latin typeface="Roboto" pitchFamily="2" charset="0"/>
                  <a:ea typeface="Roboto" pitchFamily="2" charset="0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SzPct val="80000"/>
                <a:buFont typeface="Corbel" pitchFamily="34" charset="0"/>
                <a:buNone/>
                <a:defRPr sz="1000" kern="1200">
                  <a:solidFill>
                    <a:schemeClr val="tx1"/>
                  </a:solidFill>
                  <a:latin typeface="Roboto" pitchFamily="2" charset="0"/>
                  <a:ea typeface="Roboto" pitchFamily="2" charset="0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SzPct val="80000"/>
                <a:buFont typeface="Corbel" pitchFamily="34" charset="0"/>
                <a:buNone/>
                <a:defRPr sz="900" kern="1200">
                  <a:solidFill>
                    <a:schemeClr val="tx1"/>
                  </a:solidFill>
                  <a:latin typeface="Roboto" pitchFamily="2" charset="0"/>
                  <a:ea typeface="Roboto" pitchFamily="2" charset="0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SzPct val="80000"/>
                <a:buFont typeface="Corbel" pitchFamily="34" charset="0"/>
                <a:buNone/>
                <a:defRPr sz="900" kern="1200">
                  <a:solidFill>
                    <a:schemeClr val="tx1"/>
                  </a:solidFill>
                  <a:latin typeface="Roboto" pitchFamily="2" charset="0"/>
                  <a:ea typeface="Roboto" pitchFamily="2" charset="0"/>
                  <a:cs typeface="+mn-cs"/>
                </a:defRPr>
              </a:lvl5pPr>
              <a:lvl6pPr marL="2286000" indent="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SzPct val="80000"/>
                <a:buFont typeface="Corbel" pitchFamily="34" charset="0"/>
                <a:buNone/>
                <a:defRPr sz="900" kern="120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SzPct val="80000"/>
                <a:buFont typeface="Corbel" pitchFamily="34" charset="0"/>
                <a:buNone/>
                <a:defRPr sz="900" kern="120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SzPct val="80000"/>
                <a:buFont typeface="Corbel" pitchFamily="34" charset="0"/>
                <a:buNone/>
                <a:defRPr sz="900" kern="120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914400" rtl="0" eaLnBrk="1" latinLnBrk="0" hangingPunct="1">
                <a:lnSpc>
                  <a:spcPct val="90000"/>
                </a:lnSpc>
                <a:spcBef>
                  <a:spcPts val="200"/>
                </a:spcBef>
                <a:spcAft>
                  <a:spcPts val="400"/>
                </a:spcAft>
                <a:buClr>
                  <a:schemeClr val="accent1"/>
                </a:buClr>
                <a:buSzPct val="80000"/>
                <a:buFont typeface="Corbel" pitchFamily="34" charset="0"/>
                <a:buNone/>
                <a:defRPr sz="900" kern="1200">
                  <a:solidFill>
                    <a:schemeClr val="accen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标题内容</a:t>
              </a:r>
              <a:r>
                <a:rPr lang="id-ID" altLang="zh-CN" sz="1400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 </a:t>
              </a:r>
              <a:endParaRPr lang="en-US" altLang="zh-CN" sz="14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  <a:p>
              <a:pPr>
                <a:spcBef>
                  <a:spcPts val="0"/>
                </a:spcBef>
                <a:buClr>
                  <a:srgbClr val="1EA185"/>
                </a:buClr>
                <a:defRPr/>
              </a:pPr>
              <a:r>
                <a:rPr lang="zh-CN" altLang="en-US" sz="1000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单击此处添加文本单击此处添加文本单击此处添加文本</a:t>
              </a:r>
              <a:endPara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EA185"/>
                </a:buClr>
                <a:buSzPct val="80000"/>
                <a:buFont typeface="Corbel" pitchFamily="34" charset="0"/>
                <a:buNone/>
                <a:tabLst/>
                <a:defRPr/>
              </a:pPr>
              <a:r>
                <a:rPr kumimoji="0" lang="en-AU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.</a:t>
              </a:r>
            </a:p>
          </p:txBody>
        </p:sp>
        <p:sp>
          <p:nvSpPr>
            <p:cNvPr id="17" name="Oval 132"/>
            <p:cNvSpPr/>
            <p:nvPr/>
          </p:nvSpPr>
          <p:spPr>
            <a:xfrm>
              <a:off x="8199905" y="4252811"/>
              <a:ext cx="632713" cy="632964"/>
            </a:xfrm>
            <a:prstGeom prst="ellipse">
              <a:avLst/>
            </a:prstGeom>
            <a:solidFill>
              <a:schemeClr val="accent5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71323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Roboto Bold"/>
                </a:rPr>
                <a:t>04</a:t>
              </a:r>
            </a:p>
          </p:txBody>
        </p:sp>
      </p:grpSp>
      <p:sp>
        <p:nvSpPr>
          <p:cNvPr id="18" name="Oval 135"/>
          <p:cNvSpPr/>
          <p:nvPr/>
        </p:nvSpPr>
        <p:spPr bwMode="auto">
          <a:xfrm>
            <a:off x="2573338" y="2014190"/>
            <a:ext cx="474662" cy="474663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7132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Roboto Bold"/>
              </a:rPr>
              <a:t>05</a:t>
            </a:r>
          </a:p>
        </p:txBody>
      </p:sp>
      <p:sp>
        <p:nvSpPr>
          <p:cNvPr id="19" name="Oval 138"/>
          <p:cNvSpPr/>
          <p:nvPr/>
        </p:nvSpPr>
        <p:spPr bwMode="auto">
          <a:xfrm>
            <a:off x="6149978" y="2014190"/>
            <a:ext cx="474663" cy="474663"/>
          </a:xfrm>
          <a:prstGeom prst="ellipse">
            <a:avLst/>
          </a:prstGeom>
          <a:solidFill>
            <a:schemeClr val="accent6"/>
          </a:soli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71323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Roboto Bold"/>
              </a:rPr>
              <a:t>06</a:t>
            </a: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auto">
          <a:xfrm>
            <a:off x="344489" y="1895127"/>
            <a:ext cx="2135187" cy="712788"/>
          </a:xfrm>
          <a:prstGeom prst="rect">
            <a:avLst/>
          </a:prstGeom>
        </p:spPr>
        <p:txBody>
          <a:bodyPr lIns="68580" tIns="34290" rIns="68580" bIns="3429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12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2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0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>
              <a:spcBef>
                <a:spcPts val="0"/>
              </a:spcBef>
              <a:buClr>
                <a:srgbClr val="1EA185"/>
              </a:buClr>
              <a:defRPr/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单击此处添加文本单击此处添加文本单击此处添加文本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A185"/>
              </a:buClr>
              <a:buSzPct val="80000"/>
              <a:buFont typeface="Corbel" pitchFamily="34" charset="0"/>
              <a:buNone/>
              <a:tabLst/>
              <a:defRPr/>
            </a:pPr>
            <a:r>
              <a:rPr kumimoji="0" lang="en-AU" sz="1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21" name="Text Placeholder 2"/>
          <p:cNvSpPr txBox="1">
            <a:spLocks/>
          </p:cNvSpPr>
          <p:nvPr/>
        </p:nvSpPr>
        <p:spPr bwMode="auto">
          <a:xfrm>
            <a:off x="344488" y="2768252"/>
            <a:ext cx="2135187" cy="712788"/>
          </a:xfrm>
          <a:prstGeom prst="rect">
            <a:avLst/>
          </a:prstGeom>
        </p:spPr>
        <p:txBody>
          <a:bodyPr lIns="68580" tIns="34290" rIns="68580" bIns="3429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12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2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0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1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sz="1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>
              <a:spcBef>
                <a:spcPts val="0"/>
              </a:spcBef>
              <a:buClr>
                <a:srgbClr val="1EA185"/>
              </a:buClr>
              <a:defRPr/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单击此处添加文本单击此处添加文本单击此处添加文本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A185"/>
              </a:buClr>
              <a:buSzPct val="80000"/>
              <a:buFont typeface="Corbel" pitchFamily="34" charset="0"/>
              <a:buNone/>
              <a:tabLst/>
              <a:defRPr/>
            </a:pPr>
            <a:r>
              <a:rPr kumimoji="0" lang="en-AU" sz="1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auto">
          <a:xfrm>
            <a:off x="367480" y="3693675"/>
            <a:ext cx="2135187" cy="712788"/>
          </a:xfrm>
          <a:prstGeom prst="rect">
            <a:avLst/>
          </a:prstGeom>
        </p:spPr>
        <p:txBody>
          <a:bodyPr lIns="68580" tIns="34290" rIns="68580" bIns="3429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12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2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0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14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sz="14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>
              <a:spcBef>
                <a:spcPts val="0"/>
              </a:spcBef>
              <a:buClr>
                <a:srgbClr val="1EA185"/>
              </a:buClr>
              <a:defRPr/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单击此处添加文本单击此处添加文本单击此处添加文本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A185"/>
              </a:buClr>
              <a:buSzPct val="80000"/>
              <a:buFont typeface="Corbel" pitchFamily="34" charset="0"/>
              <a:buNone/>
              <a:tabLst/>
              <a:defRPr/>
            </a:pPr>
            <a:r>
              <a:rPr kumimoji="0" lang="en-AU" sz="1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23" name="Text Placeholder 2"/>
          <p:cNvSpPr txBox="1">
            <a:spLocks/>
          </p:cNvSpPr>
          <p:nvPr/>
        </p:nvSpPr>
        <p:spPr bwMode="auto">
          <a:xfrm>
            <a:off x="6711569" y="1720502"/>
            <a:ext cx="2135187" cy="712788"/>
          </a:xfrm>
          <a:prstGeom prst="rect">
            <a:avLst/>
          </a:prstGeom>
        </p:spPr>
        <p:txBody>
          <a:bodyPr lIns="68580" tIns="34290" rIns="68580" bIns="3429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12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2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0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14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sz="14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>
              <a:spcBef>
                <a:spcPts val="0"/>
              </a:spcBef>
              <a:buClr>
                <a:srgbClr val="1EA185"/>
              </a:buClr>
              <a:defRPr/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单击此处添加文本单击此处添加文本单击此处添加文本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A185"/>
              </a:buClr>
              <a:buSzPct val="80000"/>
              <a:buFont typeface="Corbel" pitchFamily="34" charset="0"/>
              <a:buNone/>
              <a:tabLst/>
              <a:defRPr/>
            </a:pPr>
            <a:r>
              <a:rPr kumimoji="0" lang="en-AU" sz="1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24" name="Text Placeholder 2"/>
          <p:cNvSpPr txBox="1">
            <a:spLocks/>
          </p:cNvSpPr>
          <p:nvPr/>
        </p:nvSpPr>
        <p:spPr bwMode="auto">
          <a:xfrm>
            <a:off x="6711569" y="3657675"/>
            <a:ext cx="2135187" cy="712788"/>
          </a:xfrm>
          <a:prstGeom prst="rect">
            <a:avLst/>
          </a:prstGeom>
        </p:spPr>
        <p:txBody>
          <a:bodyPr lIns="68580" tIns="34290" rIns="68580" bIns="3429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12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2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0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14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sz="14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>
              <a:spcBef>
                <a:spcPts val="0"/>
              </a:spcBef>
              <a:buClr>
                <a:srgbClr val="1EA185"/>
              </a:buClr>
              <a:defRPr/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单击此处添加文本单击此处添加文本单击此处添加文本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A185"/>
              </a:buClr>
              <a:buSzPct val="80000"/>
              <a:buFont typeface="Corbel" pitchFamily="34" charset="0"/>
              <a:buNone/>
              <a:tabLst/>
              <a:defRPr/>
            </a:pPr>
            <a:r>
              <a:rPr kumimoji="0" lang="en-AU" sz="1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95084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淘宝网chenying0907出品 5"/>
          <p:cNvSpPr/>
          <p:nvPr/>
        </p:nvSpPr>
        <p:spPr>
          <a:xfrm>
            <a:off x="1348391" y="2011579"/>
            <a:ext cx="546135" cy="546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淘宝网chenying0907出品 6"/>
          <p:cNvSpPr/>
          <p:nvPr/>
        </p:nvSpPr>
        <p:spPr>
          <a:xfrm>
            <a:off x="1058121" y="2529987"/>
            <a:ext cx="635683" cy="60553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淘宝网chenying0907出品 7"/>
          <p:cNvSpPr/>
          <p:nvPr/>
        </p:nvSpPr>
        <p:spPr>
          <a:xfrm>
            <a:off x="916512" y="2957324"/>
            <a:ext cx="356391" cy="35639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淘宝网chenying0907出品 8"/>
          <p:cNvCxnSpPr/>
          <p:nvPr/>
        </p:nvCxnSpPr>
        <p:spPr>
          <a:xfrm>
            <a:off x="3112622" y="2832753"/>
            <a:ext cx="5020597" cy="0"/>
          </a:xfrm>
          <a:prstGeom prst="line">
            <a:avLst/>
          </a:prstGeom>
          <a:ln w="19050">
            <a:solidFill>
              <a:schemeClr val="tx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等腰三角形 2"/>
          <p:cNvSpPr/>
          <p:nvPr/>
        </p:nvSpPr>
        <p:spPr bwMode="auto">
          <a:xfrm rot="2747878">
            <a:off x="3275046" y="1390930"/>
            <a:ext cx="863759" cy="999414"/>
          </a:xfrm>
          <a:custGeom>
            <a:avLst/>
            <a:gdLst/>
            <a:ahLst/>
            <a:cxnLst/>
            <a:rect l="l" t="t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53" tIns="34277" rIns="68553" bIns="34277" numCol="1" rtlCol="0" anchor="t" anchorCtr="0" compatLnSpc="1">
            <a:prstTxWarp prst="textNoShape">
              <a:avLst/>
            </a:prstTxWarp>
          </a:bodyPr>
          <a:lstStyle/>
          <a:p>
            <a:pPr defTabSz="685526"/>
            <a:endParaRPr lang="zh-CN" altLang="en-US" sz="1349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61"/>
          <p:cNvSpPr txBox="1"/>
          <p:nvPr/>
        </p:nvSpPr>
        <p:spPr>
          <a:xfrm>
            <a:off x="3339454" y="1719756"/>
            <a:ext cx="710451" cy="369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 题</a:t>
            </a:r>
          </a:p>
        </p:txBody>
      </p:sp>
      <p:sp>
        <p:nvSpPr>
          <p:cNvPr id="12" name="TextBox 64"/>
          <p:cNvSpPr txBox="1"/>
          <p:nvPr/>
        </p:nvSpPr>
        <p:spPr>
          <a:xfrm>
            <a:off x="4194105" y="1251434"/>
            <a:ext cx="4101595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在此处添加详细文本描述，建议与标题相关并符合整体语言风格，语言描述尽量简洁生动。尽量将每页版面的文字数控制在</a:t>
            </a:r>
            <a:r>
              <a:rPr lang="en-US" altLang="zh-CN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字以内。</a:t>
            </a:r>
          </a:p>
        </p:txBody>
      </p:sp>
      <p:sp>
        <p:nvSpPr>
          <p:cNvPr id="13" name="TextBox 66"/>
          <p:cNvSpPr txBox="1"/>
          <p:nvPr/>
        </p:nvSpPr>
        <p:spPr>
          <a:xfrm>
            <a:off x="4245114" y="3011266"/>
            <a:ext cx="4050585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在此处添加详细文本描述，建议与标题相关并符合整体语言风格，语言描述尽量简洁生动。尽量将每页版面的文字数控制在</a:t>
            </a:r>
            <a:r>
              <a:rPr lang="en-US" altLang="zh-CN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字以内。</a:t>
            </a:r>
          </a:p>
        </p:txBody>
      </p:sp>
      <p:sp>
        <p:nvSpPr>
          <p:cNvPr id="14" name="等腰三角形 2"/>
          <p:cNvSpPr/>
          <p:nvPr/>
        </p:nvSpPr>
        <p:spPr bwMode="auto">
          <a:xfrm rot="2747878">
            <a:off x="3275046" y="3251661"/>
            <a:ext cx="863759" cy="999414"/>
          </a:xfrm>
          <a:custGeom>
            <a:avLst/>
            <a:gdLst/>
            <a:ahLst/>
            <a:cxnLst/>
            <a:rect l="l" t="t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68553" tIns="34277" rIns="68553" bIns="34277" numCol="1" rtlCol="0" anchor="t" anchorCtr="0" compatLnSpc="1">
            <a:prstTxWarp prst="textNoShape">
              <a:avLst/>
            </a:prstTxWarp>
          </a:bodyPr>
          <a:lstStyle/>
          <a:p>
            <a:pPr defTabSz="685526"/>
            <a:endParaRPr lang="zh-CN" altLang="en-US" sz="1349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69"/>
          <p:cNvSpPr txBox="1"/>
          <p:nvPr/>
        </p:nvSpPr>
        <p:spPr>
          <a:xfrm>
            <a:off x="3339454" y="3605385"/>
            <a:ext cx="710451" cy="3692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99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 题</a:t>
            </a:r>
          </a:p>
        </p:txBody>
      </p:sp>
      <p:grpSp>
        <p:nvGrpSpPr>
          <p:cNvPr id="16" name="淘宝网chenying0907出品 15"/>
          <p:cNvGrpSpPr/>
          <p:nvPr/>
        </p:nvGrpSpPr>
        <p:grpSpPr>
          <a:xfrm>
            <a:off x="808542" y="1420888"/>
            <a:ext cx="863759" cy="863759"/>
            <a:chOff x="695400" y="1893918"/>
            <a:chExt cx="1152128" cy="1152128"/>
          </a:xfrm>
          <a:solidFill>
            <a:schemeClr val="bg1">
              <a:lumMod val="65000"/>
              <a:lumOff val="35000"/>
            </a:schemeClr>
          </a:solidFill>
        </p:grpSpPr>
        <p:sp>
          <p:nvSpPr>
            <p:cNvPr id="17" name="淘宝网chenying0907出品 16"/>
            <p:cNvSpPr/>
            <p:nvPr/>
          </p:nvSpPr>
          <p:spPr>
            <a:xfrm>
              <a:off x="695400" y="1893918"/>
              <a:ext cx="1152128" cy="11521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淘宝网chenying0907出品 10"/>
            <p:cNvSpPr>
              <a:spLocks noEditPoints="1"/>
            </p:cNvSpPr>
            <p:nvPr/>
          </p:nvSpPr>
          <p:spPr bwMode="auto">
            <a:xfrm>
              <a:off x="858272" y="2050080"/>
              <a:ext cx="736280" cy="734948"/>
            </a:xfrm>
            <a:custGeom>
              <a:avLst/>
              <a:gdLst>
                <a:gd name="T0" fmla="*/ 439327 w 1145"/>
                <a:gd name="T1" fmla="*/ 326030 h 1145"/>
                <a:gd name="T2" fmla="*/ 326620 w 1145"/>
                <a:gd name="T3" fmla="*/ 438533 h 1145"/>
                <a:gd name="T4" fmla="*/ 439327 w 1145"/>
                <a:gd name="T5" fmla="*/ 551036 h 1145"/>
                <a:gd name="T6" fmla="*/ 552034 w 1145"/>
                <a:gd name="T7" fmla="*/ 438533 h 1145"/>
                <a:gd name="T8" fmla="*/ 439327 w 1145"/>
                <a:gd name="T9" fmla="*/ 326030 h 1145"/>
                <a:gd name="T10" fmla="*/ 485330 w 1145"/>
                <a:gd name="T11" fmla="*/ 652824 h 1145"/>
                <a:gd name="T12" fmla="*/ 485330 w 1145"/>
                <a:gd name="T13" fmla="*/ 601547 h 1145"/>
                <a:gd name="T14" fmla="*/ 393324 w 1145"/>
                <a:gd name="T15" fmla="*/ 601547 h 1145"/>
                <a:gd name="T16" fmla="*/ 393324 w 1145"/>
                <a:gd name="T17" fmla="*/ 652824 h 1145"/>
                <a:gd name="T18" fmla="*/ 224647 w 1145"/>
                <a:gd name="T19" fmla="*/ 484452 h 1145"/>
                <a:gd name="T20" fmla="*/ 275250 w 1145"/>
                <a:gd name="T21" fmla="*/ 484452 h 1145"/>
                <a:gd name="T22" fmla="*/ 275250 w 1145"/>
                <a:gd name="T23" fmla="*/ 392613 h 1145"/>
                <a:gd name="T24" fmla="*/ 224647 w 1145"/>
                <a:gd name="T25" fmla="*/ 392613 h 1145"/>
                <a:gd name="T26" fmla="*/ 393324 w 1145"/>
                <a:gd name="T27" fmla="*/ 224241 h 1145"/>
                <a:gd name="T28" fmla="*/ 393324 w 1145"/>
                <a:gd name="T29" fmla="*/ 274753 h 1145"/>
                <a:gd name="T30" fmla="*/ 485330 w 1145"/>
                <a:gd name="T31" fmla="*/ 274753 h 1145"/>
                <a:gd name="T32" fmla="*/ 485330 w 1145"/>
                <a:gd name="T33" fmla="*/ 224241 h 1145"/>
                <a:gd name="T34" fmla="*/ 654007 w 1145"/>
                <a:gd name="T35" fmla="*/ 392613 h 1145"/>
                <a:gd name="T36" fmla="*/ 603404 w 1145"/>
                <a:gd name="T37" fmla="*/ 392613 h 1145"/>
                <a:gd name="T38" fmla="*/ 603404 w 1145"/>
                <a:gd name="T39" fmla="*/ 484452 h 1145"/>
                <a:gd name="T40" fmla="*/ 654007 w 1145"/>
                <a:gd name="T41" fmla="*/ 484452 h 1145"/>
                <a:gd name="T42" fmla="*/ 485330 w 1145"/>
                <a:gd name="T43" fmla="*/ 652824 h 1145"/>
                <a:gd name="T44" fmla="*/ 747546 w 1145"/>
                <a:gd name="T45" fmla="*/ 392613 h 1145"/>
                <a:gd name="T46" fmla="*/ 485330 w 1145"/>
                <a:gd name="T47" fmla="*/ 130871 h 1145"/>
                <a:gd name="T48" fmla="*/ 485330 w 1145"/>
                <a:gd name="T49" fmla="*/ 0 h 1145"/>
                <a:gd name="T50" fmla="*/ 393324 w 1145"/>
                <a:gd name="T51" fmla="*/ 0 h 1145"/>
                <a:gd name="T52" fmla="*/ 393324 w 1145"/>
                <a:gd name="T53" fmla="*/ 130871 h 1145"/>
                <a:gd name="T54" fmla="*/ 131108 w 1145"/>
                <a:gd name="T55" fmla="*/ 392613 h 1145"/>
                <a:gd name="T56" fmla="*/ 0 w 1145"/>
                <a:gd name="T57" fmla="*/ 392613 h 1145"/>
                <a:gd name="T58" fmla="*/ 0 w 1145"/>
                <a:gd name="T59" fmla="*/ 484452 h 1145"/>
                <a:gd name="T60" fmla="*/ 131108 w 1145"/>
                <a:gd name="T61" fmla="*/ 484452 h 1145"/>
                <a:gd name="T62" fmla="*/ 393324 w 1145"/>
                <a:gd name="T63" fmla="*/ 746194 h 1145"/>
                <a:gd name="T64" fmla="*/ 393324 w 1145"/>
                <a:gd name="T65" fmla="*/ 876300 h 1145"/>
                <a:gd name="T66" fmla="*/ 485330 w 1145"/>
                <a:gd name="T67" fmla="*/ 876300 h 1145"/>
                <a:gd name="T68" fmla="*/ 485330 w 1145"/>
                <a:gd name="T69" fmla="*/ 746194 h 1145"/>
                <a:gd name="T70" fmla="*/ 747546 w 1145"/>
                <a:gd name="T71" fmla="*/ 484452 h 1145"/>
                <a:gd name="T72" fmla="*/ 877887 w 1145"/>
                <a:gd name="T73" fmla="*/ 484452 h 1145"/>
                <a:gd name="T74" fmla="*/ 877887 w 1145"/>
                <a:gd name="T75" fmla="*/ 392613 h 1145"/>
                <a:gd name="T76" fmla="*/ 747546 w 1145"/>
                <a:gd name="T77" fmla="*/ 392613 h 114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145" h="1145">
                  <a:moveTo>
                    <a:pt x="573" y="426"/>
                  </a:moveTo>
                  <a:cubicBezTo>
                    <a:pt x="492" y="426"/>
                    <a:pt x="426" y="492"/>
                    <a:pt x="426" y="573"/>
                  </a:cubicBezTo>
                  <a:cubicBezTo>
                    <a:pt x="426" y="654"/>
                    <a:pt x="492" y="720"/>
                    <a:pt x="573" y="720"/>
                  </a:cubicBezTo>
                  <a:cubicBezTo>
                    <a:pt x="654" y="720"/>
                    <a:pt x="720" y="654"/>
                    <a:pt x="720" y="573"/>
                  </a:cubicBezTo>
                  <a:cubicBezTo>
                    <a:pt x="720" y="492"/>
                    <a:pt x="654" y="426"/>
                    <a:pt x="573" y="426"/>
                  </a:cubicBezTo>
                  <a:close/>
                  <a:moveTo>
                    <a:pt x="633" y="853"/>
                  </a:moveTo>
                  <a:lnTo>
                    <a:pt x="633" y="786"/>
                  </a:lnTo>
                  <a:lnTo>
                    <a:pt x="513" y="786"/>
                  </a:lnTo>
                  <a:lnTo>
                    <a:pt x="513" y="853"/>
                  </a:lnTo>
                  <a:cubicBezTo>
                    <a:pt x="403" y="829"/>
                    <a:pt x="316" y="743"/>
                    <a:pt x="293" y="633"/>
                  </a:cubicBezTo>
                  <a:lnTo>
                    <a:pt x="359" y="633"/>
                  </a:lnTo>
                  <a:lnTo>
                    <a:pt x="359" y="513"/>
                  </a:lnTo>
                  <a:lnTo>
                    <a:pt x="293" y="513"/>
                  </a:lnTo>
                  <a:cubicBezTo>
                    <a:pt x="316" y="403"/>
                    <a:pt x="403" y="316"/>
                    <a:pt x="513" y="293"/>
                  </a:cubicBezTo>
                  <a:lnTo>
                    <a:pt x="513" y="359"/>
                  </a:lnTo>
                  <a:lnTo>
                    <a:pt x="633" y="359"/>
                  </a:lnTo>
                  <a:lnTo>
                    <a:pt x="633" y="293"/>
                  </a:lnTo>
                  <a:cubicBezTo>
                    <a:pt x="743" y="316"/>
                    <a:pt x="830" y="403"/>
                    <a:pt x="853" y="513"/>
                  </a:cubicBezTo>
                  <a:lnTo>
                    <a:pt x="787" y="513"/>
                  </a:lnTo>
                  <a:lnTo>
                    <a:pt x="787" y="633"/>
                  </a:lnTo>
                  <a:lnTo>
                    <a:pt x="853" y="633"/>
                  </a:lnTo>
                  <a:cubicBezTo>
                    <a:pt x="830" y="743"/>
                    <a:pt x="743" y="829"/>
                    <a:pt x="633" y="853"/>
                  </a:cubicBezTo>
                  <a:close/>
                  <a:moveTo>
                    <a:pt x="975" y="513"/>
                  </a:moveTo>
                  <a:cubicBezTo>
                    <a:pt x="949" y="337"/>
                    <a:pt x="809" y="197"/>
                    <a:pt x="633" y="171"/>
                  </a:cubicBezTo>
                  <a:lnTo>
                    <a:pt x="633" y="0"/>
                  </a:lnTo>
                  <a:lnTo>
                    <a:pt x="513" y="0"/>
                  </a:lnTo>
                  <a:lnTo>
                    <a:pt x="513" y="171"/>
                  </a:lnTo>
                  <a:cubicBezTo>
                    <a:pt x="337" y="197"/>
                    <a:pt x="197" y="337"/>
                    <a:pt x="171" y="513"/>
                  </a:cubicBezTo>
                  <a:lnTo>
                    <a:pt x="0" y="513"/>
                  </a:lnTo>
                  <a:lnTo>
                    <a:pt x="0" y="633"/>
                  </a:lnTo>
                  <a:lnTo>
                    <a:pt x="171" y="633"/>
                  </a:lnTo>
                  <a:cubicBezTo>
                    <a:pt x="197" y="809"/>
                    <a:pt x="337" y="949"/>
                    <a:pt x="513" y="975"/>
                  </a:cubicBezTo>
                  <a:lnTo>
                    <a:pt x="513" y="1145"/>
                  </a:lnTo>
                  <a:lnTo>
                    <a:pt x="633" y="1145"/>
                  </a:lnTo>
                  <a:lnTo>
                    <a:pt x="633" y="975"/>
                  </a:lnTo>
                  <a:cubicBezTo>
                    <a:pt x="809" y="949"/>
                    <a:pt x="949" y="809"/>
                    <a:pt x="975" y="633"/>
                  </a:cubicBezTo>
                  <a:lnTo>
                    <a:pt x="1145" y="633"/>
                  </a:lnTo>
                  <a:lnTo>
                    <a:pt x="1145" y="513"/>
                  </a:lnTo>
                  <a:lnTo>
                    <a:pt x="975" y="513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淘宝网chenying0907出品 18"/>
          <p:cNvGrpSpPr/>
          <p:nvPr/>
        </p:nvGrpSpPr>
        <p:grpSpPr>
          <a:xfrm>
            <a:off x="2104181" y="2659695"/>
            <a:ext cx="689446" cy="659517"/>
            <a:chOff x="2423592" y="3546305"/>
            <a:chExt cx="919621" cy="879700"/>
          </a:xfrm>
        </p:grpSpPr>
        <p:sp>
          <p:nvSpPr>
            <p:cNvPr id="20" name="淘宝网chenying0907出品 19"/>
            <p:cNvSpPr/>
            <p:nvPr/>
          </p:nvSpPr>
          <p:spPr>
            <a:xfrm>
              <a:off x="2423592" y="3546305"/>
              <a:ext cx="919621" cy="8797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淘宝网chenying0907出品 16"/>
            <p:cNvSpPr>
              <a:spLocks noEditPoints="1"/>
            </p:cNvSpPr>
            <p:nvPr/>
          </p:nvSpPr>
          <p:spPr bwMode="auto">
            <a:xfrm>
              <a:off x="2604383" y="3711477"/>
              <a:ext cx="506561" cy="549355"/>
            </a:xfrm>
            <a:custGeom>
              <a:avLst/>
              <a:gdLst>
                <a:gd name="T0" fmla="*/ 343780 w 1053"/>
                <a:gd name="T1" fmla="*/ 783695 h 1145"/>
                <a:gd name="T2" fmla="*/ 331502 w 1053"/>
                <a:gd name="T3" fmla="*/ 823492 h 1145"/>
                <a:gd name="T4" fmla="*/ 343013 w 1053"/>
                <a:gd name="T5" fmla="*/ 842626 h 1145"/>
                <a:gd name="T6" fmla="*/ 354523 w 1053"/>
                <a:gd name="T7" fmla="*/ 847983 h 1145"/>
                <a:gd name="T8" fmla="*/ 377544 w 1053"/>
                <a:gd name="T9" fmla="*/ 870943 h 1145"/>
                <a:gd name="T10" fmla="*/ 401333 w 1053"/>
                <a:gd name="T11" fmla="*/ 876300 h 1145"/>
                <a:gd name="T12" fmla="*/ 426656 w 1053"/>
                <a:gd name="T13" fmla="*/ 872473 h 1145"/>
                <a:gd name="T14" fmla="*/ 452746 w 1053"/>
                <a:gd name="T15" fmla="*/ 848748 h 1145"/>
                <a:gd name="T16" fmla="*/ 458118 w 1053"/>
                <a:gd name="T17" fmla="*/ 847218 h 1145"/>
                <a:gd name="T18" fmla="*/ 475000 w 1053"/>
                <a:gd name="T19" fmla="*/ 831146 h 1145"/>
                <a:gd name="T20" fmla="*/ 477302 w 1053"/>
                <a:gd name="T21" fmla="*/ 795941 h 1145"/>
                <a:gd name="T22" fmla="*/ 404402 w 1053"/>
                <a:gd name="T23" fmla="*/ 183679 h 1145"/>
                <a:gd name="T24" fmla="*/ 232512 w 1053"/>
                <a:gd name="T25" fmla="*/ 539556 h 1145"/>
                <a:gd name="T26" fmla="*/ 328433 w 1053"/>
                <a:gd name="T27" fmla="*/ 715581 h 1145"/>
                <a:gd name="T28" fmla="*/ 335339 w 1053"/>
                <a:gd name="T29" fmla="*/ 762266 h 1145"/>
                <a:gd name="T30" fmla="*/ 497254 w 1053"/>
                <a:gd name="T31" fmla="*/ 737776 h 1145"/>
                <a:gd name="T32" fmla="*/ 555573 w 1053"/>
                <a:gd name="T33" fmla="*/ 565577 h 1145"/>
                <a:gd name="T34" fmla="*/ 619265 w 1053"/>
                <a:gd name="T35" fmla="*/ 407154 h 1145"/>
                <a:gd name="T36" fmla="*/ 404402 w 1053"/>
                <a:gd name="T37" fmla="*/ 183679 h 1145"/>
                <a:gd name="T38" fmla="*/ 699838 w 1053"/>
                <a:gd name="T39" fmla="*/ 534964 h 1145"/>
                <a:gd name="T40" fmla="*/ 666074 w 1053"/>
                <a:gd name="T41" fmla="*/ 593129 h 1145"/>
                <a:gd name="T42" fmla="*/ 753554 w 1053"/>
                <a:gd name="T43" fmla="*/ 604609 h 1145"/>
                <a:gd name="T44" fmla="*/ 259370 w 1053"/>
                <a:gd name="T45" fmla="*/ 153066 h 1145"/>
                <a:gd name="T46" fmla="*/ 247859 w 1053"/>
                <a:gd name="T47" fmla="*/ 66583 h 1145"/>
                <a:gd name="T48" fmla="*/ 189540 w 1053"/>
                <a:gd name="T49" fmla="*/ 99493 h 1145"/>
                <a:gd name="T50" fmla="*/ 259370 w 1053"/>
                <a:gd name="T51" fmla="*/ 153066 h 1145"/>
                <a:gd name="T52" fmla="*/ 560178 w 1053"/>
                <a:gd name="T53" fmla="*/ 66583 h 1145"/>
                <a:gd name="T54" fmla="*/ 548667 w 1053"/>
                <a:gd name="T55" fmla="*/ 153066 h 1145"/>
                <a:gd name="T56" fmla="*/ 618497 w 1053"/>
                <a:gd name="T57" fmla="*/ 99493 h 1145"/>
                <a:gd name="T58" fmla="*/ 774273 w 1053"/>
                <a:gd name="T59" fmla="*/ 369653 h 1145"/>
                <a:gd name="T60" fmla="*/ 692932 w 1053"/>
                <a:gd name="T61" fmla="*/ 402562 h 1145"/>
                <a:gd name="T62" fmla="*/ 774273 w 1053"/>
                <a:gd name="T63" fmla="*/ 436237 h 1145"/>
                <a:gd name="T64" fmla="*/ 774273 w 1053"/>
                <a:gd name="T65" fmla="*/ 369653 h 1145"/>
                <a:gd name="T66" fmla="*/ 437399 w 1053"/>
                <a:gd name="T67" fmla="*/ 81125 h 1145"/>
                <a:gd name="T68" fmla="*/ 403635 w 1053"/>
                <a:gd name="T69" fmla="*/ 0 h 1145"/>
                <a:gd name="T70" fmla="*/ 370638 w 1053"/>
                <a:gd name="T71" fmla="*/ 81125 h 1145"/>
                <a:gd name="T72" fmla="*/ 141195 w 1053"/>
                <a:gd name="T73" fmla="*/ 212761 h 1145"/>
                <a:gd name="T74" fmla="*/ 53716 w 1053"/>
                <a:gd name="T75" fmla="*/ 201281 h 1145"/>
                <a:gd name="T76" fmla="*/ 107431 w 1053"/>
                <a:gd name="T77" fmla="*/ 270926 h 1145"/>
                <a:gd name="T78" fmla="*/ 141195 w 1053"/>
                <a:gd name="T79" fmla="*/ 212761 h 1145"/>
                <a:gd name="T80" fmla="*/ 741276 w 1053"/>
                <a:gd name="T81" fmla="*/ 247201 h 1145"/>
                <a:gd name="T82" fmla="*/ 708279 w 1053"/>
                <a:gd name="T83" fmla="*/ 189036 h 1145"/>
                <a:gd name="T84" fmla="*/ 653796 w 1053"/>
                <a:gd name="T85" fmla="*/ 258681 h 1145"/>
                <a:gd name="T86" fmla="*/ 107431 w 1053"/>
                <a:gd name="T87" fmla="*/ 534964 h 1145"/>
                <a:gd name="T88" fmla="*/ 53716 w 1053"/>
                <a:gd name="T89" fmla="*/ 604609 h 1145"/>
                <a:gd name="T90" fmla="*/ 141195 w 1053"/>
                <a:gd name="T91" fmla="*/ 593129 h 1145"/>
                <a:gd name="T92" fmla="*/ 107431 w 1053"/>
                <a:gd name="T93" fmla="*/ 534964 h 1145"/>
                <a:gd name="T94" fmla="*/ 81341 w 1053"/>
                <a:gd name="T95" fmla="*/ 369653 h 1145"/>
                <a:gd name="T96" fmla="*/ 0 w 1053"/>
                <a:gd name="T97" fmla="*/ 402562 h 1145"/>
                <a:gd name="T98" fmla="*/ 81341 w 1053"/>
                <a:gd name="T99" fmla="*/ 436237 h 114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053" h="1145">
                  <a:moveTo>
                    <a:pt x="606" y="1024"/>
                  </a:moveTo>
                  <a:lnTo>
                    <a:pt x="448" y="1024"/>
                  </a:lnTo>
                  <a:cubicBezTo>
                    <a:pt x="439" y="1024"/>
                    <a:pt x="432" y="1031"/>
                    <a:pt x="432" y="1040"/>
                  </a:cubicBezTo>
                  <a:lnTo>
                    <a:pt x="432" y="1076"/>
                  </a:lnTo>
                  <a:cubicBezTo>
                    <a:pt x="432" y="1079"/>
                    <a:pt x="433" y="1083"/>
                    <a:pt x="435" y="1086"/>
                  </a:cubicBezTo>
                  <a:lnTo>
                    <a:pt x="447" y="1101"/>
                  </a:lnTo>
                  <a:cubicBezTo>
                    <a:pt x="449" y="1103"/>
                    <a:pt x="452" y="1105"/>
                    <a:pt x="455" y="1106"/>
                  </a:cubicBezTo>
                  <a:cubicBezTo>
                    <a:pt x="457" y="1107"/>
                    <a:pt x="459" y="1107"/>
                    <a:pt x="462" y="1108"/>
                  </a:cubicBezTo>
                  <a:cubicBezTo>
                    <a:pt x="463" y="1108"/>
                    <a:pt x="464" y="1108"/>
                    <a:pt x="465" y="1109"/>
                  </a:cubicBezTo>
                  <a:lnTo>
                    <a:pt x="492" y="1138"/>
                  </a:lnTo>
                  <a:cubicBezTo>
                    <a:pt x="494" y="1139"/>
                    <a:pt x="496" y="1141"/>
                    <a:pt x="498" y="1142"/>
                  </a:cubicBezTo>
                  <a:cubicBezTo>
                    <a:pt x="504" y="1144"/>
                    <a:pt x="513" y="1145"/>
                    <a:pt x="523" y="1145"/>
                  </a:cubicBezTo>
                  <a:lnTo>
                    <a:pt x="525" y="1145"/>
                  </a:lnTo>
                  <a:cubicBezTo>
                    <a:pt x="542" y="1145"/>
                    <a:pt x="551" y="1142"/>
                    <a:pt x="556" y="1140"/>
                  </a:cubicBezTo>
                  <a:cubicBezTo>
                    <a:pt x="558" y="1139"/>
                    <a:pt x="560" y="1138"/>
                    <a:pt x="561" y="1137"/>
                  </a:cubicBezTo>
                  <a:cubicBezTo>
                    <a:pt x="561" y="1137"/>
                    <a:pt x="589" y="1109"/>
                    <a:pt x="590" y="1109"/>
                  </a:cubicBezTo>
                  <a:cubicBezTo>
                    <a:pt x="591" y="1108"/>
                    <a:pt x="592" y="1108"/>
                    <a:pt x="593" y="1108"/>
                  </a:cubicBezTo>
                  <a:cubicBezTo>
                    <a:pt x="595" y="1108"/>
                    <a:pt x="596" y="1108"/>
                    <a:pt x="597" y="1107"/>
                  </a:cubicBezTo>
                  <a:cubicBezTo>
                    <a:pt x="602" y="1107"/>
                    <a:pt x="606" y="1105"/>
                    <a:pt x="609" y="1101"/>
                  </a:cubicBezTo>
                  <a:lnTo>
                    <a:pt x="619" y="1086"/>
                  </a:lnTo>
                  <a:cubicBezTo>
                    <a:pt x="621" y="1083"/>
                    <a:pt x="622" y="1080"/>
                    <a:pt x="622" y="1077"/>
                  </a:cubicBezTo>
                  <a:lnTo>
                    <a:pt x="622" y="1040"/>
                  </a:lnTo>
                  <a:cubicBezTo>
                    <a:pt x="622" y="1031"/>
                    <a:pt x="615" y="1024"/>
                    <a:pt x="606" y="1024"/>
                  </a:cubicBezTo>
                  <a:close/>
                  <a:moveTo>
                    <a:pt x="527" y="240"/>
                  </a:moveTo>
                  <a:cubicBezTo>
                    <a:pt x="373" y="240"/>
                    <a:pt x="248" y="370"/>
                    <a:pt x="247" y="531"/>
                  </a:cubicBezTo>
                  <a:cubicBezTo>
                    <a:pt x="247" y="594"/>
                    <a:pt x="266" y="654"/>
                    <a:pt x="303" y="705"/>
                  </a:cubicBezTo>
                  <a:cubicBezTo>
                    <a:pt x="304" y="707"/>
                    <a:pt x="322" y="730"/>
                    <a:pt x="331" y="740"/>
                  </a:cubicBezTo>
                  <a:cubicBezTo>
                    <a:pt x="396" y="820"/>
                    <a:pt x="428" y="884"/>
                    <a:pt x="428" y="935"/>
                  </a:cubicBezTo>
                  <a:cubicBezTo>
                    <a:pt x="415" y="939"/>
                    <a:pt x="406" y="950"/>
                    <a:pt x="406" y="964"/>
                  </a:cubicBezTo>
                  <a:cubicBezTo>
                    <a:pt x="406" y="982"/>
                    <a:pt x="420" y="996"/>
                    <a:pt x="437" y="996"/>
                  </a:cubicBezTo>
                  <a:lnTo>
                    <a:pt x="617" y="996"/>
                  </a:lnTo>
                  <a:cubicBezTo>
                    <a:pt x="634" y="996"/>
                    <a:pt x="648" y="982"/>
                    <a:pt x="648" y="964"/>
                  </a:cubicBezTo>
                  <a:cubicBezTo>
                    <a:pt x="648" y="954"/>
                    <a:pt x="643" y="944"/>
                    <a:pt x="635" y="939"/>
                  </a:cubicBezTo>
                  <a:cubicBezTo>
                    <a:pt x="634" y="881"/>
                    <a:pt x="663" y="815"/>
                    <a:pt x="724" y="739"/>
                  </a:cubicBezTo>
                  <a:cubicBezTo>
                    <a:pt x="733" y="729"/>
                    <a:pt x="750" y="707"/>
                    <a:pt x="751" y="706"/>
                  </a:cubicBezTo>
                  <a:cubicBezTo>
                    <a:pt x="787" y="655"/>
                    <a:pt x="807" y="595"/>
                    <a:pt x="807" y="532"/>
                  </a:cubicBezTo>
                  <a:cubicBezTo>
                    <a:pt x="807" y="454"/>
                    <a:pt x="778" y="381"/>
                    <a:pt x="726" y="326"/>
                  </a:cubicBezTo>
                  <a:cubicBezTo>
                    <a:pt x="673" y="271"/>
                    <a:pt x="603" y="240"/>
                    <a:pt x="527" y="240"/>
                  </a:cubicBezTo>
                  <a:close/>
                  <a:moveTo>
                    <a:pt x="966" y="730"/>
                  </a:moveTo>
                  <a:lnTo>
                    <a:pt x="912" y="699"/>
                  </a:lnTo>
                  <a:cubicBezTo>
                    <a:pt x="891" y="687"/>
                    <a:pt x="864" y="694"/>
                    <a:pt x="852" y="715"/>
                  </a:cubicBezTo>
                  <a:cubicBezTo>
                    <a:pt x="840" y="736"/>
                    <a:pt x="847" y="762"/>
                    <a:pt x="868" y="775"/>
                  </a:cubicBezTo>
                  <a:lnTo>
                    <a:pt x="923" y="806"/>
                  </a:lnTo>
                  <a:cubicBezTo>
                    <a:pt x="943" y="818"/>
                    <a:pt x="970" y="811"/>
                    <a:pt x="982" y="790"/>
                  </a:cubicBezTo>
                  <a:cubicBezTo>
                    <a:pt x="994" y="769"/>
                    <a:pt x="987" y="742"/>
                    <a:pt x="966" y="730"/>
                  </a:cubicBezTo>
                  <a:close/>
                  <a:moveTo>
                    <a:pt x="338" y="200"/>
                  </a:moveTo>
                  <a:cubicBezTo>
                    <a:pt x="359" y="188"/>
                    <a:pt x="366" y="162"/>
                    <a:pt x="354" y="141"/>
                  </a:cubicBezTo>
                  <a:lnTo>
                    <a:pt x="323" y="87"/>
                  </a:lnTo>
                  <a:cubicBezTo>
                    <a:pt x="311" y="66"/>
                    <a:pt x="284" y="58"/>
                    <a:pt x="263" y="71"/>
                  </a:cubicBezTo>
                  <a:cubicBezTo>
                    <a:pt x="242" y="83"/>
                    <a:pt x="235" y="109"/>
                    <a:pt x="247" y="130"/>
                  </a:cubicBezTo>
                  <a:lnTo>
                    <a:pt x="278" y="184"/>
                  </a:lnTo>
                  <a:cubicBezTo>
                    <a:pt x="290" y="205"/>
                    <a:pt x="317" y="213"/>
                    <a:pt x="338" y="200"/>
                  </a:cubicBezTo>
                  <a:close/>
                  <a:moveTo>
                    <a:pt x="790" y="71"/>
                  </a:moveTo>
                  <a:cubicBezTo>
                    <a:pt x="769" y="58"/>
                    <a:pt x="742" y="66"/>
                    <a:pt x="730" y="87"/>
                  </a:cubicBezTo>
                  <a:lnTo>
                    <a:pt x="699" y="141"/>
                  </a:lnTo>
                  <a:cubicBezTo>
                    <a:pt x="686" y="162"/>
                    <a:pt x="694" y="188"/>
                    <a:pt x="715" y="200"/>
                  </a:cubicBezTo>
                  <a:cubicBezTo>
                    <a:pt x="735" y="213"/>
                    <a:pt x="762" y="205"/>
                    <a:pt x="774" y="184"/>
                  </a:cubicBezTo>
                  <a:lnTo>
                    <a:pt x="806" y="130"/>
                  </a:lnTo>
                  <a:cubicBezTo>
                    <a:pt x="818" y="109"/>
                    <a:pt x="811" y="83"/>
                    <a:pt x="790" y="71"/>
                  </a:cubicBezTo>
                  <a:close/>
                  <a:moveTo>
                    <a:pt x="1009" y="483"/>
                  </a:moveTo>
                  <a:lnTo>
                    <a:pt x="947" y="483"/>
                  </a:lnTo>
                  <a:cubicBezTo>
                    <a:pt x="922" y="483"/>
                    <a:pt x="903" y="502"/>
                    <a:pt x="903" y="526"/>
                  </a:cubicBezTo>
                  <a:cubicBezTo>
                    <a:pt x="903" y="551"/>
                    <a:pt x="922" y="570"/>
                    <a:pt x="947" y="570"/>
                  </a:cubicBezTo>
                  <a:lnTo>
                    <a:pt x="1009" y="570"/>
                  </a:lnTo>
                  <a:cubicBezTo>
                    <a:pt x="1033" y="570"/>
                    <a:pt x="1053" y="551"/>
                    <a:pt x="1053" y="526"/>
                  </a:cubicBezTo>
                  <a:cubicBezTo>
                    <a:pt x="1053" y="502"/>
                    <a:pt x="1033" y="483"/>
                    <a:pt x="1009" y="483"/>
                  </a:cubicBezTo>
                  <a:close/>
                  <a:moveTo>
                    <a:pt x="526" y="150"/>
                  </a:moveTo>
                  <a:cubicBezTo>
                    <a:pt x="550" y="150"/>
                    <a:pt x="570" y="130"/>
                    <a:pt x="570" y="106"/>
                  </a:cubicBezTo>
                  <a:lnTo>
                    <a:pt x="570" y="44"/>
                  </a:lnTo>
                  <a:cubicBezTo>
                    <a:pt x="570" y="20"/>
                    <a:pt x="550" y="0"/>
                    <a:pt x="526" y="0"/>
                  </a:cubicBezTo>
                  <a:cubicBezTo>
                    <a:pt x="502" y="0"/>
                    <a:pt x="483" y="20"/>
                    <a:pt x="483" y="44"/>
                  </a:cubicBezTo>
                  <a:lnTo>
                    <a:pt x="483" y="106"/>
                  </a:lnTo>
                  <a:cubicBezTo>
                    <a:pt x="483" y="130"/>
                    <a:pt x="502" y="150"/>
                    <a:pt x="526" y="150"/>
                  </a:cubicBezTo>
                  <a:close/>
                  <a:moveTo>
                    <a:pt x="184" y="278"/>
                  </a:moveTo>
                  <a:lnTo>
                    <a:pt x="130" y="247"/>
                  </a:lnTo>
                  <a:cubicBezTo>
                    <a:pt x="109" y="235"/>
                    <a:pt x="82" y="242"/>
                    <a:pt x="70" y="263"/>
                  </a:cubicBezTo>
                  <a:cubicBezTo>
                    <a:pt x="58" y="284"/>
                    <a:pt x="65" y="311"/>
                    <a:pt x="86" y="323"/>
                  </a:cubicBezTo>
                  <a:lnTo>
                    <a:pt x="140" y="354"/>
                  </a:lnTo>
                  <a:cubicBezTo>
                    <a:pt x="161" y="366"/>
                    <a:pt x="188" y="359"/>
                    <a:pt x="200" y="338"/>
                  </a:cubicBezTo>
                  <a:cubicBezTo>
                    <a:pt x="212" y="317"/>
                    <a:pt x="205" y="291"/>
                    <a:pt x="184" y="278"/>
                  </a:cubicBezTo>
                  <a:close/>
                  <a:moveTo>
                    <a:pt x="912" y="354"/>
                  </a:moveTo>
                  <a:lnTo>
                    <a:pt x="966" y="323"/>
                  </a:lnTo>
                  <a:cubicBezTo>
                    <a:pt x="987" y="311"/>
                    <a:pt x="994" y="284"/>
                    <a:pt x="982" y="263"/>
                  </a:cubicBezTo>
                  <a:cubicBezTo>
                    <a:pt x="970" y="242"/>
                    <a:pt x="943" y="235"/>
                    <a:pt x="923" y="247"/>
                  </a:cubicBezTo>
                  <a:lnTo>
                    <a:pt x="868" y="278"/>
                  </a:lnTo>
                  <a:cubicBezTo>
                    <a:pt x="847" y="291"/>
                    <a:pt x="840" y="317"/>
                    <a:pt x="852" y="338"/>
                  </a:cubicBezTo>
                  <a:cubicBezTo>
                    <a:pt x="864" y="359"/>
                    <a:pt x="891" y="366"/>
                    <a:pt x="912" y="354"/>
                  </a:cubicBezTo>
                  <a:close/>
                  <a:moveTo>
                    <a:pt x="140" y="699"/>
                  </a:moveTo>
                  <a:lnTo>
                    <a:pt x="86" y="730"/>
                  </a:lnTo>
                  <a:cubicBezTo>
                    <a:pt x="65" y="742"/>
                    <a:pt x="58" y="769"/>
                    <a:pt x="70" y="790"/>
                  </a:cubicBezTo>
                  <a:cubicBezTo>
                    <a:pt x="82" y="811"/>
                    <a:pt x="109" y="818"/>
                    <a:pt x="130" y="806"/>
                  </a:cubicBezTo>
                  <a:lnTo>
                    <a:pt x="184" y="775"/>
                  </a:lnTo>
                  <a:cubicBezTo>
                    <a:pt x="205" y="762"/>
                    <a:pt x="212" y="736"/>
                    <a:pt x="200" y="715"/>
                  </a:cubicBezTo>
                  <a:cubicBezTo>
                    <a:pt x="188" y="694"/>
                    <a:pt x="161" y="687"/>
                    <a:pt x="140" y="699"/>
                  </a:cubicBezTo>
                  <a:close/>
                  <a:moveTo>
                    <a:pt x="150" y="526"/>
                  </a:moveTo>
                  <a:cubicBezTo>
                    <a:pt x="150" y="502"/>
                    <a:pt x="130" y="483"/>
                    <a:pt x="106" y="483"/>
                  </a:cubicBezTo>
                  <a:lnTo>
                    <a:pt x="44" y="483"/>
                  </a:lnTo>
                  <a:cubicBezTo>
                    <a:pt x="19" y="483"/>
                    <a:pt x="0" y="502"/>
                    <a:pt x="0" y="526"/>
                  </a:cubicBezTo>
                  <a:cubicBezTo>
                    <a:pt x="0" y="551"/>
                    <a:pt x="19" y="570"/>
                    <a:pt x="44" y="570"/>
                  </a:cubicBezTo>
                  <a:lnTo>
                    <a:pt x="106" y="570"/>
                  </a:lnTo>
                  <a:cubicBezTo>
                    <a:pt x="130" y="570"/>
                    <a:pt x="150" y="551"/>
                    <a:pt x="150" y="526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淘宝网chenying0907出品 21"/>
          <p:cNvGrpSpPr/>
          <p:nvPr/>
        </p:nvGrpSpPr>
        <p:grpSpPr>
          <a:xfrm>
            <a:off x="662828" y="3543478"/>
            <a:ext cx="863759" cy="863759"/>
            <a:chOff x="501039" y="4725144"/>
            <a:chExt cx="1152128" cy="1152128"/>
          </a:xfrm>
        </p:grpSpPr>
        <p:sp>
          <p:nvSpPr>
            <p:cNvPr id="23" name="淘宝网chenying0907出品 22"/>
            <p:cNvSpPr/>
            <p:nvPr/>
          </p:nvSpPr>
          <p:spPr>
            <a:xfrm>
              <a:off x="501039" y="4725144"/>
              <a:ext cx="1152128" cy="11521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淘宝网chenying0907出品 28"/>
            <p:cNvSpPr>
              <a:spLocks noEditPoints="1"/>
            </p:cNvSpPr>
            <p:nvPr/>
          </p:nvSpPr>
          <p:spPr bwMode="auto">
            <a:xfrm>
              <a:off x="695400" y="4946401"/>
              <a:ext cx="773112" cy="709613"/>
            </a:xfrm>
            <a:custGeom>
              <a:avLst/>
              <a:gdLst>
                <a:gd name="T0" fmla="*/ 481184 w 1009"/>
                <a:gd name="T1" fmla="*/ 557280 h 927"/>
                <a:gd name="T2" fmla="*/ 473522 w 1009"/>
                <a:gd name="T3" fmla="*/ 563404 h 927"/>
                <a:gd name="T4" fmla="*/ 478885 w 1009"/>
                <a:gd name="T5" fmla="*/ 579479 h 927"/>
                <a:gd name="T6" fmla="*/ 492677 w 1009"/>
                <a:gd name="T7" fmla="*/ 581775 h 927"/>
                <a:gd name="T8" fmla="*/ 502638 w 1009"/>
                <a:gd name="T9" fmla="*/ 569528 h 927"/>
                <a:gd name="T10" fmla="*/ 497274 w 1009"/>
                <a:gd name="T11" fmla="*/ 558811 h 927"/>
                <a:gd name="T12" fmla="*/ 207645 w 1009"/>
                <a:gd name="T13" fmla="*/ 547328 h 927"/>
                <a:gd name="T14" fmla="*/ 238293 w 1009"/>
                <a:gd name="T15" fmla="*/ 420256 h 927"/>
                <a:gd name="T16" fmla="*/ 89647 w 1009"/>
                <a:gd name="T17" fmla="*/ 420256 h 927"/>
                <a:gd name="T18" fmla="*/ 120296 w 1009"/>
                <a:gd name="T19" fmla="*/ 547328 h 927"/>
                <a:gd name="T20" fmla="*/ 0 w 1009"/>
                <a:gd name="T21" fmla="*/ 675166 h 927"/>
                <a:gd name="T22" fmla="*/ 163970 w 1009"/>
                <a:gd name="T23" fmla="*/ 706551 h 927"/>
                <a:gd name="T24" fmla="*/ 327940 w 1009"/>
                <a:gd name="T25" fmla="*/ 675166 h 927"/>
                <a:gd name="T26" fmla="*/ 207645 w 1009"/>
                <a:gd name="T27" fmla="*/ 547328 h 927"/>
                <a:gd name="T28" fmla="*/ 702620 w 1009"/>
                <a:gd name="T29" fmla="*/ 572590 h 927"/>
                <a:gd name="T30" fmla="*/ 661244 w 1009"/>
                <a:gd name="T31" fmla="*/ 610864 h 927"/>
                <a:gd name="T32" fmla="*/ 635193 w 1009"/>
                <a:gd name="T33" fmla="*/ 671338 h 927"/>
                <a:gd name="T34" fmla="*/ 533286 w 1009"/>
                <a:gd name="T35" fmla="*/ 659090 h 927"/>
                <a:gd name="T36" fmla="*/ 533286 w 1009"/>
                <a:gd name="T37" fmla="*/ 661387 h 927"/>
                <a:gd name="T38" fmla="*/ 773112 w 1009"/>
                <a:gd name="T39" fmla="*/ 661387 h 927"/>
                <a:gd name="T40" fmla="*/ 773112 w 1009"/>
                <a:gd name="T41" fmla="*/ 659090 h 927"/>
                <a:gd name="T42" fmla="*/ 488080 w 1009"/>
                <a:gd name="T43" fmla="*/ 385044 h 927"/>
                <a:gd name="T44" fmla="*/ 488080 w 1009"/>
                <a:gd name="T45" fmla="*/ 532784 h 927"/>
                <a:gd name="T46" fmla="*/ 562403 w 1009"/>
                <a:gd name="T47" fmla="*/ 562638 h 927"/>
                <a:gd name="T48" fmla="*/ 517962 w 1009"/>
                <a:gd name="T49" fmla="*/ 611630 h 927"/>
                <a:gd name="T50" fmla="*/ 479651 w 1009"/>
                <a:gd name="T51" fmla="*/ 587899 h 927"/>
                <a:gd name="T52" fmla="*/ 438276 w 1009"/>
                <a:gd name="T53" fmla="*/ 549625 h 927"/>
                <a:gd name="T54" fmla="*/ 367784 w 1009"/>
                <a:gd name="T55" fmla="*/ 637657 h 927"/>
                <a:gd name="T56" fmla="*/ 488080 w 1009"/>
                <a:gd name="T57" fmla="*/ 660621 h 927"/>
                <a:gd name="T58" fmla="*/ 504936 w 1009"/>
                <a:gd name="T59" fmla="*/ 659090 h 927"/>
                <a:gd name="T60" fmla="*/ 496508 w 1009"/>
                <a:gd name="T61" fmla="*/ 587899 h 927"/>
                <a:gd name="T62" fmla="*/ 377745 w 1009"/>
                <a:gd name="T63" fmla="*/ 162285 h 927"/>
                <a:gd name="T64" fmla="*/ 377745 w 1009"/>
                <a:gd name="T65" fmla="*/ 214338 h 927"/>
                <a:gd name="T66" fmla="*/ 377745 w 1009"/>
                <a:gd name="T67" fmla="*/ 162285 h 927"/>
                <a:gd name="T68" fmla="*/ 505703 w 1009"/>
                <a:gd name="T69" fmla="*/ 188312 h 927"/>
                <a:gd name="T70" fmla="*/ 453600 w 1009"/>
                <a:gd name="T71" fmla="*/ 188312 h 927"/>
                <a:gd name="T72" fmla="*/ 581558 w 1009"/>
                <a:gd name="T73" fmla="*/ 162285 h 927"/>
                <a:gd name="T74" fmla="*/ 581558 w 1009"/>
                <a:gd name="T75" fmla="*/ 214338 h 927"/>
                <a:gd name="T76" fmla="*/ 581558 w 1009"/>
                <a:gd name="T77" fmla="*/ 162285 h 927"/>
                <a:gd name="T78" fmla="*/ 278136 w 1009"/>
                <a:gd name="T79" fmla="*/ 352893 h 927"/>
                <a:gd name="T80" fmla="*/ 293461 w 1009"/>
                <a:gd name="T81" fmla="*/ 376623 h 927"/>
                <a:gd name="T82" fmla="*/ 373913 w 1009"/>
                <a:gd name="T83" fmla="*/ 339879 h 927"/>
                <a:gd name="T84" fmla="*/ 711815 w 1009"/>
                <a:gd name="T85" fmla="*/ 179126 h 927"/>
                <a:gd name="T86" fmla="*/ 243657 w 1009"/>
                <a:gd name="T87" fmla="*/ 179126 h 927"/>
                <a:gd name="T88" fmla="*/ 659712 w 1009"/>
                <a:gd name="T89" fmla="*/ 580245 h 927"/>
                <a:gd name="T90" fmla="*/ 643621 w 1009"/>
                <a:gd name="T91" fmla="*/ 581775 h 927"/>
                <a:gd name="T92" fmla="*/ 638258 w 1009"/>
                <a:gd name="T93" fmla="*/ 592492 h 927"/>
                <a:gd name="T94" fmla="*/ 648219 w 1009"/>
                <a:gd name="T95" fmla="*/ 604740 h 927"/>
                <a:gd name="T96" fmla="*/ 662011 w 1009"/>
                <a:gd name="T97" fmla="*/ 602444 h 927"/>
                <a:gd name="T98" fmla="*/ 667374 w 1009"/>
                <a:gd name="T99" fmla="*/ 586368 h 927"/>
                <a:gd name="T100" fmla="*/ 659712 w 1009"/>
                <a:gd name="T101" fmla="*/ 580245 h 927"/>
                <a:gd name="T102" fmla="*/ 653582 w 1009"/>
                <a:gd name="T103" fmla="*/ 408008 h 927"/>
                <a:gd name="T104" fmla="*/ 653582 w 1009"/>
                <a:gd name="T105" fmla="*/ 555749 h 92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009" h="927">
                  <a:moveTo>
                    <a:pt x="645" y="728"/>
                  </a:moveTo>
                  <a:lnTo>
                    <a:pt x="628" y="728"/>
                  </a:lnTo>
                  <a:cubicBezTo>
                    <a:pt x="627" y="728"/>
                    <a:pt x="625" y="729"/>
                    <a:pt x="624" y="730"/>
                  </a:cubicBezTo>
                  <a:lnTo>
                    <a:pt x="618" y="736"/>
                  </a:lnTo>
                  <a:cubicBezTo>
                    <a:pt x="616" y="738"/>
                    <a:pt x="615" y="741"/>
                    <a:pt x="617" y="744"/>
                  </a:cubicBezTo>
                  <a:lnTo>
                    <a:pt x="625" y="757"/>
                  </a:lnTo>
                  <a:cubicBezTo>
                    <a:pt x="626" y="759"/>
                    <a:pt x="628" y="760"/>
                    <a:pt x="630" y="760"/>
                  </a:cubicBezTo>
                  <a:lnTo>
                    <a:pt x="643" y="760"/>
                  </a:lnTo>
                  <a:cubicBezTo>
                    <a:pt x="645" y="760"/>
                    <a:pt x="647" y="759"/>
                    <a:pt x="649" y="757"/>
                  </a:cubicBezTo>
                  <a:lnTo>
                    <a:pt x="656" y="744"/>
                  </a:lnTo>
                  <a:cubicBezTo>
                    <a:pt x="658" y="741"/>
                    <a:pt x="658" y="738"/>
                    <a:pt x="656" y="736"/>
                  </a:cubicBezTo>
                  <a:lnTo>
                    <a:pt x="649" y="730"/>
                  </a:lnTo>
                  <a:cubicBezTo>
                    <a:pt x="648" y="729"/>
                    <a:pt x="646" y="728"/>
                    <a:pt x="645" y="728"/>
                  </a:cubicBezTo>
                  <a:close/>
                  <a:moveTo>
                    <a:pt x="271" y="715"/>
                  </a:moveTo>
                  <a:cubicBezTo>
                    <a:pt x="246" y="703"/>
                    <a:pt x="258" y="677"/>
                    <a:pt x="261" y="670"/>
                  </a:cubicBezTo>
                  <a:cubicBezTo>
                    <a:pt x="291" y="645"/>
                    <a:pt x="311" y="598"/>
                    <a:pt x="311" y="549"/>
                  </a:cubicBezTo>
                  <a:cubicBezTo>
                    <a:pt x="311" y="478"/>
                    <a:pt x="267" y="432"/>
                    <a:pt x="214" y="432"/>
                  </a:cubicBezTo>
                  <a:cubicBezTo>
                    <a:pt x="161" y="432"/>
                    <a:pt x="117" y="478"/>
                    <a:pt x="117" y="549"/>
                  </a:cubicBezTo>
                  <a:cubicBezTo>
                    <a:pt x="117" y="598"/>
                    <a:pt x="137" y="645"/>
                    <a:pt x="167" y="670"/>
                  </a:cubicBezTo>
                  <a:cubicBezTo>
                    <a:pt x="170" y="677"/>
                    <a:pt x="182" y="703"/>
                    <a:pt x="157" y="715"/>
                  </a:cubicBezTo>
                  <a:cubicBezTo>
                    <a:pt x="66" y="737"/>
                    <a:pt x="0" y="806"/>
                    <a:pt x="0" y="880"/>
                  </a:cubicBezTo>
                  <a:cubicBezTo>
                    <a:pt x="0" y="881"/>
                    <a:pt x="0" y="882"/>
                    <a:pt x="0" y="882"/>
                  </a:cubicBezTo>
                  <a:cubicBezTo>
                    <a:pt x="0" y="883"/>
                    <a:pt x="0" y="883"/>
                    <a:pt x="0" y="884"/>
                  </a:cubicBezTo>
                  <a:cubicBezTo>
                    <a:pt x="0" y="927"/>
                    <a:pt x="45" y="923"/>
                    <a:pt x="214" y="923"/>
                  </a:cubicBezTo>
                  <a:cubicBezTo>
                    <a:pt x="394" y="923"/>
                    <a:pt x="429" y="927"/>
                    <a:pt x="429" y="884"/>
                  </a:cubicBezTo>
                  <a:cubicBezTo>
                    <a:pt x="429" y="883"/>
                    <a:pt x="428" y="883"/>
                    <a:pt x="428" y="882"/>
                  </a:cubicBezTo>
                  <a:cubicBezTo>
                    <a:pt x="428" y="882"/>
                    <a:pt x="429" y="881"/>
                    <a:pt x="429" y="880"/>
                  </a:cubicBezTo>
                  <a:cubicBezTo>
                    <a:pt x="429" y="806"/>
                    <a:pt x="362" y="737"/>
                    <a:pt x="271" y="715"/>
                  </a:cubicBezTo>
                  <a:close/>
                  <a:moveTo>
                    <a:pt x="1009" y="861"/>
                  </a:moveTo>
                  <a:cubicBezTo>
                    <a:pt x="1009" y="814"/>
                    <a:pt x="971" y="769"/>
                    <a:pt x="917" y="748"/>
                  </a:cubicBezTo>
                  <a:lnTo>
                    <a:pt x="876" y="877"/>
                  </a:lnTo>
                  <a:lnTo>
                    <a:pt x="863" y="798"/>
                  </a:lnTo>
                  <a:lnTo>
                    <a:pt x="842" y="798"/>
                  </a:lnTo>
                  <a:lnTo>
                    <a:pt x="829" y="877"/>
                  </a:lnTo>
                  <a:lnTo>
                    <a:pt x="788" y="748"/>
                  </a:lnTo>
                  <a:cubicBezTo>
                    <a:pt x="734" y="769"/>
                    <a:pt x="696" y="814"/>
                    <a:pt x="696" y="861"/>
                  </a:cubicBezTo>
                  <a:cubicBezTo>
                    <a:pt x="696" y="862"/>
                    <a:pt x="696" y="863"/>
                    <a:pt x="696" y="863"/>
                  </a:cubicBezTo>
                  <a:cubicBezTo>
                    <a:pt x="696" y="863"/>
                    <a:pt x="696" y="864"/>
                    <a:pt x="696" y="864"/>
                  </a:cubicBezTo>
                  <a:cubicBezTo>
                    <a:pt x="696" y="895"/>
                    <a:pt x="729" y="893"/>
                    <a:pt x="853" y="893"/>
                  </a:cubicBezTo>
                  <a:cubicBezTo>
                    <a:pt x="984" y="893"/>
                    <a:pt x="1009" y="895"/>
                    <a:pt x="1009" y="864"/>
                  </a:cubicBezTo>
                  <a:cubicBezTo>
                    <a:pt x="1009" y="864"/>
                    <a:pt x="1009" y="863"/>
                    <a:pt x="1009" y="863"/>
                  </a:cubicBezTo>
                  <a:cubicBezTo>
                    <a:pt x="1009" y="863"/>
                    <a:pt x="1009" y="862"/>
                    <a:pt x="1009" y="861"/>
                  </a:cubicBezTo>
                  <a:close/>
                  <a:moveTo>
                    <a:pt x="706" y="593"/>
                  </a:moveTo>
                  <a:cubicBezTo>
                    <a:pt x="706" y="544"/>
                    <a:pt x="675" y="503"/>
                    <a:pt x="637" y="503"/>
                  </a:cubicBezTo>
                  <a:cubicBezTo>
                    <a:pt x="598" y="503"/>
                    <a:pt x="567" y="544"/>
                    <a:pt x="567" y="593"/>
                  </a:cubicBezTo>
                  <a:cubicBezTo>
                    <a:pt x="567" y="643"/>
                    <a:pt x="598" y="696"/>
                    <a:pt x="637" y="696"/>
                  </a:cubicBezTo>
                  <a:cubicBezTo>
                    <a:pt x="675" y="696"/>
                    <a:pt x="706" y="643"/>
                    <a:pt x="706" y="593"/>
                  </a:cubicBezTo>
                  <a:close/>
                  <a:moveTo>
                    <a:pt x="734" y="735"/>
                  </a:moveTo>
                  <a:cubicBezTo>
                    <a:pt x="724" y="728"/>
                    <a:pt x="713" y="722"/>
                    <a:pt x="701" y="718"/>
                  </a:cubicBezTo>
                  <a:lnTo>
                    <a:pt x="676" y="799"/>
                  </a:lnTo>
                  <a:cubicBezTo>
                    <a:pt x="689" y="774"/>
                    <a:pt x="709" y="752"/>
                    <a:pt x="734" y="735"/>
                  </a:cubicBezTo>
                  <a:close/>
                  <a:moveTo>
                    <a:pt x="626" y="768"/>
                  </a:moveTo>
                  <a:lnTo>
                    <a:pt x="613" y="847"/>
                  </a:lnTo>
                  <a:lnTo>
                    <a:pt x="572" y="718"/>
                  </a:lnTo>
                  <a:cubicBezTo>
                    <a:pt x="518" y="739"/>
                    <a:pt x="480" y="784"/>
                    <a:pt x="480" y="832"/>
                  </a:cubicBezTo>
                  <a:cubicBezTo>
                    <a:pt x="480" y="832"/>
                    <a:pt x="480" y="833"/>
                    <a:pt x="480" y="833"/>
                  </a:cubicBezTo>
                  <a:cubicBezTo>
                    <a:pt x="480" y="833"/>
                    <a:pt x="480" y="834"/>
                    <a:pt x="480" y="834"/>
                  </a:cubicBezTo>
                  <a:cubicBezTo>
                    <a:pt x="480" y="866"/>
                    <a:pt x="513" y="863"/>
                    <a:pt x="637" y="863"/>
                  </a:cubicBezTo>
                  <a:cubicBezTo>
                    <a:pt x="645" y="863"/>
                    <a:pt x="652" y="863"/>
                    <a:pt x="659" y="863"/>
                  </a:cubicBezTo>
                  <a:lnTo>
                    <a:pt x="659" y="861"/>
                  </a:lnTo>
                  <a:cubicBezTo>
                    <a:pt x="659" y="857"/>
                    <a:pt x="660" y="852"/>
                    <a:pt x="660" y="847"/>
                  </a:cubicBezTo>
                  <a:lnTo>
                    <a:pt x="648" y="768"/>
                  </a:lnTo>
                  <a:lnTo>
                    <a:pt x="626" y="768"/>
                  </a:lnTo>
                  <a:close/>
                  <a:moveTo>
                    <a:pt x="493" y="212"/>
                  </a:moveTo>
                  <a:cubicBezTo>
                    <a:pt x="511" y="212"/>
                    <a:pt x="527" y="227"/>
                    <a:pt x="527" y="246"/>
                  </a:cubicBezTo>
                  <a:cubicBezTo>
                    <a:pt x="527" y="265"/>
                    <a:pt x="511" y="280"/>
                    <a:pt x="493" y="280"/>
                  </a:cubicBezTo>
                  <a:cubicBezTo>
                    <a:pt x="474" y="280"/>
                    <a:pt x="459" y="265"/>
                    <a:pt x="459" y="246"/>
                  </a:cubicBezTo>
                  <a:cubicBezTo>
                    <a:pt x="459" y="227"/>
                    <a:pt x="474" y="212"/>
                    <a:pt x="493" y="212"/>
                  </a:cubicBezTo>
                  <a:close/>
                  <a:moveTo>
                    <a:pt x="626" y="212"/>
                  </a:moveTo>
                  <a:cubicBezTo>
                    <a:pt x="644" y="212"/>
                    <a:pt x="660" y="227"/>
                    <a:pt x="660" y="246"/>
                  </a:cubicBezTo>
                  <a:cubicBezTo>
                    <a:pt x="660" y="265"/>
                    <a:pt x="644" y="280"/>
                    <a:pt x="626" y="280"/>
                  </a:cubicBezTo>
                  <a:cubicBezTo>
                    <a:pt x="607" y="280"/>
                    <a:pt x="592" y="265"/>
                    <a:pt x="592" y="246"/>
                  </a:cubicBezTo>
                  <a:cubicBezTo>
                    <a:pt x="592" y="227"/>
                    <a:pt x="607" y="212"/>
                    <a:pt x="626" y="212"/>
                  </a:cubicBezTo>
                  <a:close/>
                  <a:moveTo>
                    <a:pt x="759" y="212"/>
                  </a:moveTo>
                  <a:cubicBezTo>
                    <a:pt x="777" y="212"/>
                    <a:pt x="793" y="227"/>
                    <a:pt x="793" y="246"/>
                  </a:cubicBezTo>
                  <a:cubicBezTo>
                    <a:pt x="793" y="265"/>
                    <a:pt x="777" y="280"/>
                    <a:pt x="759" y="280"/>
                  </a:cubicBezTo>
                  <a:cubicBezTo>
                    <a:pt x="740" y="280"/>
                    <a:pt x="725" y="265"/>
                    <a:pt x="725" y="246"/>
                  </a:cubicBezTo>
                  <a:cubicBezTo>
                    <a:pt x="725" y="227"/>
                    <a:pt x="740" y="212"/>
                    <a:pt x="759" y="212"/>
                  </a:cubicBezTo>
                  <a:close/>
                  <a:moveTo>
                    <a:pt x="394" y="389"/>
                  </a:moveTo>
                  <a:lnTo>
                    <a:pt x="363" y="461"/>
                  </a:lnTo>
                  <a:cubicBezTo>
                    <a:pt x="359" y="469"/>
                    <a:pt x="361" y="479"/>
                    <a:pt x="368" y="486"/>
                  </a:cubicBezTo>
                  <a:cubicBezTo>
                    <a:pt x="372" y="490"/>
                    <a:pt x="377" y="492"/>
                    <a:pt x="383" y="492"/>
                  </a:cubicBezTo>
                  <a:cubicBezTo>
                    <a:pt x="386" y="492"/>
                    <a:pt x="390" y="491"/>
                    <a:pt x="393" y="490"/>
                  </a:cubicBezTo>
                  <a:lnTo>
                    <a:pt x="488" y="444"/>
                  </a:lnTo>
                  <a:cubicBezTo>
                    <a:pt x="530" y="460"/>
                    <a:pt x="576" y="468"/>
                    <a:pt x="623" y="468"/>
                  </a:cubicBezTo>
                  <a:cubicBezTo>
                    <a:pt x="792" y="468"/>
                    <a:pt x="929" y="363"/>
                    <a:pt x="929" y="234"/>
                  </a:cubicBezTo>
                  <a:cubicBezTo>
                    <a:pt x="929" y="105"/>
                    <a:pt x="792" y="0"/>
                    <a:pt x="623" y="0"/>
                  </a:cubicBezTo>
                  <a:cubicBezTo>
                    <a:pt x="455" y="0"/>
                    <a:pt x="318" y="105"/>
                    <a:pt x="318" y="234"/>
                  </a:cubicBezTo>
                  <a:cubicBezTo>
                    <a:pt x="318" y="291"/>
                    <a:pt x="345" y="346"/>
                    <a:pt x="394" y="389"/>
                  </a:cubicBezTo>
                  <a:close/>
                  <a:moveTo>
                    <a:pt x="861" y="758"/>
                  </a:moveTo>
                  <a:lnTo>
                    <a:pt x="844" y="758"/>
                  </a:lnTo>
                  <a:cubicBezTo>
                    <a:pt x="843" y="758"/>
                    <a:pt x="841" y="759"/>
                    <a:pt x="840" y="760"/>
                  </a:cubicBezTo>
                  <a:lnTo>
                    <a:pt x="834" y="766"/>
                  </a:lnTo>
                  <a:cubicBezTo>
                    <a:pt x="832" y="768"/>
                    <a:pt x="831" y="771"/>
                    <a:pt x="833" y="774"/>
                  </a:cubicBezTo>
                  <a:lnTo>
                    <a:pt x="841" y="787"/>
                  </a:lnTo>
                  <a:cubicBezTo>
                    <a:pt x="842" y="789"/>
                    <a:pt x="844" y="790"/>
                    <a:pt x="846" y="790"/>
                  </a:cubicBezTo>
                  <a:lnTo>
                    <a:pt x="859" y="790"/>
                  </a:lnTo>
                  <a:cubicBezTo>
                    <a:pt x="861" y="790"/>
                    <a:pt x="863" y="789"/>
                    <a:pt x="864" y="787"/>
                  </a:cubicBezTo>
                  <a:lnTo>
                    <a:pt x="872" y="774"/>
                  </a:lnTo>
                  <a:cubicBezTo>
                    <a:pt x="874" y="771"/>
                    <a:pt x="873" y="768"/>
                    <a:pt x="871" y="766"/>
                  </a:cubicBezTo>
                  <a:lnTo>
                    <a:pt x="865" y="760"/>
                  </a:lnTo>
                  <a:cubicBezTo>
                    <a:pt x="864" y="759"/>
                    <a:pt x="862" y="758"/>
                    <a:pt x="861" y="758"/>
                  </a:cubicBezTo>
                  <a:close/>
                  <a:moveTo>
                    <a:pt x="922" y="623"/>
                  </a:moveTo>
                  <a:cubicBezTo>
                    <a:pt x="922" y="574"/>
                    <a:pt x="891" y="533"/>
                    <a:pt x="853" y="533"/>
                  </a:cubicBezTo>
                  <a:cubicBezTo>
                    <a:pt x="814" y="533"/>
                    <a:pt x="783" y="574"/>
                    <a:pt x="783" y="623"/>
                  </a:cubicBezTo>
                  <a:cubicBezTo>
                    <a:pt x="783" y="673"/>
                    <a:pt x="814" y="726"/>
                    <a:pt x="853" y="726"/>
                  </a:cubicBezTo>
                  <a:cubicBezTo>
                    <a:pt x="891" y="726"/>
                    <a:pt x="922" y="673"/>
                    <a:pt x="922" y="623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淘宝网chenying0907出品 24"/>
          <p:cNvGrpSpPr/>
          <p:nvPr/>
        </p:nvGrpSpPr>
        <p:grpSpPr>
          <a:xfrm>
            <a:off x="1375961" y="3148405"/>
            <a:ext cx="863759" cy="863759"/>
            <a:chOff x="1452255" y="4198174"/>
            <a:chExt cx="1152128" cy="1152128"/>
          </a:xfrm>
        </p:grpSpPr>
        <p:sp>
          <p:nvSpPr>
            <p:cNvPr id="26" name="淘宝网chenying0907出品 25"/>
            <p:cNvSpPr/>
            <p:nvPr/>
          </p:nvSpPr>
          <p:spPr>
            <a:xfrm>
              <a:off x="1452255" y="4198174"/>
              <a:ext cx="1152128" cy="115212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淘宝网chenying0907出品 38"/>
            <p:cNvSpPr>
              <a:spLocks noEditPoints="1"/>
            </p:cNvSpPr>
            <p:nvPr/>
          </p:nvSpPr>
          <p:spPr bwMode="auto">
            <a:xfrm>
              <a:off x="1726721" y="4452848"/>
              <a:ext cx="483570" cy="483570"/>
            </a:xfrm>
            <a:custGeom>
              <a:avLst/>
              <a:gdLst>
                <a:gd name="T0" fmla="*/ 608984 w 1059"/>
                <a:gd name="T1" fmla="*/ 219847 h 1059"/>
                <a:gd name="T2" fmla="*/ 509401 w 1059"/>
                <a:gd name="T3" fmla="*/ 350836 h 1059"/>
                <a:gd name="T4" fmla="*/ 507869 w 1059"/>
                <a:gd name="T5" fmla="*/ 353134 h 1059"/>
                <a:gd name="T6" fmla="*/ 484889 w 1059"/>
                <a:gd name="T7" fmla="*/ 384541 h 1059"/>
                <a:gd name="T8" fmla="*/ 487187 w 1059"/>
                <a:gd name="T9" fmla="*/ 405990 h 1059"/>
                <a:gd name="T10" fmla="*/ 405223 w 1059"/>
                <a:gd name="T11" fmla="*/ 487953 h 1059"/>
                <a:gd name="T12" fmla="*/ 383775 w 1059"/>
                <a:gd name="T13" fmla="*/ 484889 h 1059"/>
                <a:gd name="T14" fmla="*/ 351602 w 1059"/>
                <a:gd name="T15" fmla="*/ 507870 h 1059"/>
                <a:gd name="T16" fmla="*/ 349304 w 1059"/>
                <a:gd name="T17" fmla="*/ 509402 h 1059"/>
                <a:gd name="T18" fmla="*/ 218315 w 1059"/>
                <a:gd name="T19" fmla="*/ 608984 h 1059"/>
                <a:gd name="T20" fmla="*/ 203761 w 1059"/>
                <a:gd name="T21" fmla="*/ 606686 h 1059"/>
                <a:gd name="T22" fmla="*/ 201462 w 1059"/>
                <a:gd name="T23" fmla="*/ 591366 h 1059"/>
                <a:gd name="T24" fmla="*/ 301811 w 1059"/>
                <a:gd name="T25" fmla="*/ 460377 h 1059"/>
                <a:gd name="T26" fmla="*/ 303343 w 1059"/>
                <a:gd name="T27" fmla="*/ 458079 h 1059"/>
                <a:gd name="T28" fmla="*/ 326323 w 1059"/>
                <a:gd name="T29" fmla="*/ 426672 h 1059"/>
                <a:gd name="T30" fmla="*/ 323259 w 1059"/>
                <a:gd name="T31" fmla="*/ 405990 h 1059"/>
                <a:gd name="T32" fmla="*/ 405223 w 1059"/>
                <a:gd name="T33" fmla="*/ 323260 h 1059"/>
                <a:gd name="T34" fmla="*/ 426671 w 1059"/>
                <a:gd name="T35" fmla="*/ 326324 h 1059"/>
                <a:gd name="T36" fmla="*/ 458844 w 1059"/>
                <a:gd name="T37" fmla="*/ 303343 h 1059"/>
                <a:gd name="T38" fmla="*/ 461142 w 1059"/>
                <a:gd name="T39" fmla="*/ 301811 h 1059"/>
                <a:gd name="T40" fmla="*/ 592131 w 1059"/>
                <a:gd name="T41" fmla="*/ 202995 h 1059"/>
                <a:gd name="T42" fmla="*/ 607451 w 1059"/>
                <a:gd name="T43" fmla="*/ 205293 h 1059"/>
                <a:gd name="T44" fmla="*/ 608984 w 1059"/>
                <a:gd name="T45" fmla="*/ 219847 h 1059"/>
                <a:gd name="T46" fmla="*/ 359262 w 1059"/>
                <a:gd name="T47" fmla="*/ 96518 h 1059"/>
                <a:gd name="T48" fmla="*/ 392201 w 1059"/>
                <a:gd name="T49" fmla="*/ 96518 h 1059"/>
                <a:gd name="T50" fmla="*/ 426671 w 1059"/>
                <a:gd name="T51" fmla="*/ 158566 h 1059"/>
                <a:gd name="T52" fmla="*/ 426671 w 1059"/>
                <a:gd name="T53" fmla="*/ 96518 h 1059"/>
                <a:gd name="T54" fmla="*/ 451950 w 1059"/>
                <a:gd name="T55" fmla="*/ 96518 h 1059"/>
                <a:gd name="T56" fmla="*/ 451950 w 1059"/>
                <a:gd name="T57" fmla="*/ 205293 h 1059"/>
                <a:gd name="T58" fmla="*/ 425905 w 1059"/>
                <a:gd name="T59" fmla="*/ 205293 h 1059"/>
                <a:gd name="T60" fmla="*/ 383775 w 1059"/>
                <a:gd name="T61" fmla="*/ 129457 h 1059"/>
                <a:gd name="T62" fmla="*/ 383775 w 1059"/>
                <a:gd name="T63" fmla="*/ 205293 h 1059"/>
                <a:gd name="T64" fmla="*/ 359262 w 1059"/>
                <a:gd name="T65" fmla="*/ 205293 h 1059"/>
                <a:gd name="T66" fmla="*/ 359262 w 1059"/>
                <a:gd name="T67" fmla="*/ 96518 h 1059"/>
                <a:gd name="T68" fmla="*/ 405223 w 1059"/>
                <a:gd name="T69" fmla="*/ 0 h 1059"/>
                <a:gd name="T70" fmla="*/ 0 w 1059"/>
                <a:gd name="T71" fmla="*/ 405990 h 1059"/>
                <a:gd name="T72" fmla="*/ 405223 w 1059"/>
                <a:gd name="T73" fmla="*/ 811213 h 1059"/>
                <a:gd name="T74" fmla="*/ 811212 w 1059"/>
                <a:gd name="T75" fmla="*/ 405990 h 1059"/>
                <a:gd name="T76" fmla="*/ 405223 w 1059"/>
                <a:gd name="T77" fmla="*/ 0 h 105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059" h="1059">
                  <a:moveTo>
                    <a:pt x="795" y="287"/>
                  </a:moveTo>
                  <a:lnTo>
                    <a:pt x="665" y="458"/>
                  </a:lnTo>
                  <a:cubicBezTo>
                    <a:pt x="664" y="459"/>
                    <a:pt x="663" y="460"/>
                    <a:pt x="663" y="461"/>
                  </a:cubicBezTo>
                  <a:lnTo>
                    <a:pt x="633" y="502"/>
                  </a:lnTo>
                  <a:cubicBezTo>
                    <a:pt x="635" y="511"/>
                    <a:pt x="636" y="520"/>
                    <a:pt x="636" y="530"/>
                  </a:cubicBezTo>
                  <a:cubicBezTo>
                    <a:pt x="636" y="589"/>
                    <a:pt x="588" y="637"/>
                    <a:pt x="529" y="637"/>
                  </a:cubicBezTo>
                  <a:cubicBezTo>
                    <a:pt x="520" y="637"/>
                    <a:pt x="510" y="635"/>
                    <a:pt x="501" y="633"/>
                  </a:cubicBezTo>
                  <a:lnTo>
                    <a:pt x="459" y="663"/>
                  </a:lnTo>
                  <a:cubicBezTo>
                    <a:pt x="458" y="664"/>
                    <a:pt x="457" y="664"/>
                    <a:pt x="456" y="665"/>
                  </a:cubicBezTo>
                  <a:lnTo>
                    <a:pt x="285" y="795"/>
                  </a:lnTo>
                  <a:cubicBezTo>
                    <a:pt x="279" y="798"/>
                    <a:pt x="271" y="797"/>
                    <a:pt x="266" y="792"/>
                  </a:cubicBezTo>
                  <a:cubicBezTo>
                    <a:pt x="261" y="786"/>
                    <a:pt x="260" y="778"/>
                    <a:pt x="263" y="772"/>
                  </a:cubicBezTo>
                  <a:lnTo>
                    <a:pt x="394" y="601"/>
                  </a:lnTo>
                  <a:cubicBezTo>
                    <a:pt x="394" y="600"/>
                    <a:pt x="395" y="599"/>
                    <a:pt x="396" y="598"/>
                  </a:cubicBezTo>
                  <a:lnTo>
                    <a:pt x="426" y="557"/>
                  </a:lnTo>
                  <a:cubicBezTo>
                    <a:pt x="424" y="548"/>
                    <a:pt x="422" y="539"/>
                    <a:pt x="422" y="530"/>
                  </a:cubicBezTo>
                  <a:cubicBezTo>
                    <a:pt x="422" y="470"/>
                    <a:pt x="470" y="422"/>
                    <a:pt x="529" y="422"/>
                  </a:cubicBezTo>
                  <a:cubicBezTo>
                    <a:pt x="539" y="422"/>
                    <a:pt x="548" y="424"/>
                    <a:pt x="557" y="426"/>
                  </a:cubicBezTo>
                  <a:lnTo>
                    <a:pt x="599" y="396"/>
                  </a:lnTo>
                  <a:cubicBezTo>
                    <a:pt x="600" y="395"/>
                    <a:pt x="601" y="395"/>
                    <a:pt x="602" y="394"/>
                  </a:cubicBezTo>
                  <a:lnTo>
                    <a:pt x="773" y="265"/>
                  </a:lnTo>
                  <a:cubicBezTo>
                    <a:pt x="780" y="261"/>
                    <a:pt x="788" y="262"/>
                    <a:pt x="793" y="268"/>
                  </a:cubicBezTo>
                  <a:cubicBezTo>
                    <a:pt x="798" y="273"/>
                    <a:pt x="799" y="281"/>
                    <a:pt x="795" y="287"/>
                  </a:cubicBezTo>
                  <a:close/>
                  <a:moveTo>
                    <a:pt x="469" y="126"/>
                  </a:moveTo>
                  <a:lnTo>
                    <a:pt x="512" y="126"/>
                  </a:lnTo>
                  <a:lnTo>
                    <a:pt x="557" y="207"/>
                  </a:lnTo>
                  <a:lnTo>
                    <a:pt x="557" y="126"/>
                  </a:lnTo>
                  <a:lnTo>
                    <a:pt x="590" y="126"/>
                  </a:lnTo>
                  <a:lnTo>
                    <a:pt x="590" y="268"/>
                  </a:lnTo>
                  <a:lnTo>
                    <a:pt x="556" y="268"/>
                  </a:lnTo>
                  <a:lnTo>
                    <a:pt x="501" y="169"/>
                  </a:lnTo>
                  <a:lnTo>
                    <a:pt x="501" y="268"/>
                  </a:lnTo>
                  <a:lnTo>
                    <a:pt x="469" y="268"/>
                  </a:lnTo>
                  <a:lnTo>
                    <a:pt x="469" y="126"/>
                  </a:lnTo>
                  <a:close/>
                  <a:moveTo>
                    <a:pt x="529" y="0"/>
                  </a:moveTo>
                  <a:cubicBezTo>
                    <a:pt x="237" y="0"/>
                    <a:pt x="0" y="237"/>
                    <a:pt x="0" y="530"/>
                  </a:cubicBezTo>
                  <a:cubicBezTo>
                    <a:pt x="0" y="822"/>
                    <a:pt x="237" y="1059"/>
                    <a:pt x="529" y="1059"/>
                  </a:cubicBezTo>
                  <a:cubicBezTo>
                    <a:pt x="822" y="1059"/>
                    <a:pt x="1059" y="822"/>
                    <a:pt x="1059" y="530"/>
                  </a:cubicBezTo>
                  <a:cubicBezTo>
                    <a:pt x="1059" y="237"/>
                    <a:pt x="822" y="0"/>
                    <a:pt x="529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674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3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3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3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3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3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00"/>
                            </p:stCondLst>
                            <p:childTnLst>
                              <p:par>
                                <p:cTn id="4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8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3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800"/>
                            </p:stCondLst>
                            <p:childTnLst>
                              <p:par>
                                <p:cTn id="8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8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  <p:bldP spid="10" grpId="0" animBg="1"/>
      <p:bldP spid="11" grpId="0"/>
      <p:bldP spid="12" grpId="0"/>
      <p:bldP spid="13" grpId="0"/>
      <p:bldP spid="14" grpId="0" animBg="1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淘宝网chenying0907出品 27"/>
          <p:cNvSpPr/>
          <p:nvPr/>
        </p:nvSpPr>
        <p:spPr>
          <a:xfrm>
            <a:off x="3934972" y="1458432"/>
            <a:ext cx="1252625" cy="1252624"/>
          </a:xfrm>
          <a:prstGeom prst="ellipse">
            <a:avLst/>
          </a:prstGeom>
          <a:solidFill>
            <a:schemeClr val="bg1"/>
          </a:solidFill>
          <a:ln>
            <a:solidFill>
              <a:schemeClr val="accent4"/>
            </a:solidFill>
          </a:ln>
          <a:effectLst>
            <a:outerShdw blurRad="190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淘宝网chenying0907出品 28"/>
          <p:cNvSpPr/>
          <p:nvPr/>
        </p:nvSpPr>
        <p:spPr>
          <a:xfrm>
            <a:off x="4036219" y="1559678"/>
            <a:ext cx="1050131" cy="1050131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783">
              <a:buNone/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淘宝网chenying0907出品 29"/>
          <p:cNvGrpSpPr/>
          <p:nvPr/>
        </p:nvGrpSpPr>
        <p:grpSpPr>
          <a:xfrm>
            <a:off x="4068916" y="3451539"/>
            <a:ext cx="984734" cy="984733"/>
            <a:chOff x="1908117" y="4302011"/>
            <a:chExt cx="1312979" cy="1312977"/>
          </a:xfrm>
          <a:solidFill>
            <a:schemeClr val="accent2"/>
          </a:solidFill>
        </p:grpSpPr>
        <p:sp>
          <p:nvSpPr>
            <p:cNvPr id="31" name="淘宝网chenying0907出品 30"/>
            <p:cNvSpPr/>
            <p:nvPr/>
          </p:nvSpPr>
          <p:spPr>
            <a:xfrm>
              <a:off x="1908117" y="4302011"/>
              <a:ext cx="1312979" cy="1312977"/>
            </a:xfrm>
            <a:prstGeom prst="ellipse">
              <a:avLst/>
            </a:prstGeom>
            <a:grpFill/>
            <a:ln>
              <a:noFill/>
            </a:ln>
            <a:effectLst>
              <a:outerShdw blurRad="190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淘宝网chenying0907出品 31"/>
            <p:cNvSpPr/>
            <p:nvPr/>
          </p:nvSpPr>
          <p:spPr>
            <a:xfrm>
              <a:off x="2014241" y="4408135"/>
              <a:ext cx="1100728" cy="1100728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685783">
                <a:buNone/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淘宝网chenying0907出品 32"/>
          <p:cNvGrpSpPr/>
          <p:nvPr/>
        </p:nvGrpSpPr>
        <p:grpSpPr>
          <a:xfrm>
            <a:off x="2440141" y="3451539"/>
            <a:ext cx="984734" cy="984733"/>
            <a:chOff x="1908117" y="4302011"/>
            <a:chExt cx="1312979" cy="1312977"/>
          </a:xfrm>
          <a:solidFill>
            <a:schemeClr val="accent1"/>
          </a:solidFill>
        </p:grpSpPr>
        <p:sp>
          <p:nvSpPr>
            <p:cNvPr id="34" name="淘宝网chenying0907出品 33"/>
            <p:cNvSpPr/>
            <p:nvPr/>
          </p:nvSpPr>
          <p:spPr>
            <a:xfrm>
              <a:off x="1908117" y="4302011"/>
              <a:ext cx="1312979" cy="1312977"/>
            </a:xfrm>
            <a:prstGeom prst="ellipse">
              <a:avLst/>
            </a:prstGeom>
            <a:grpFill/>
            <a:ln>
              <a:noFill/>
            </a:ln>
            <a:effectLst>
              <a:outerShdw blurRad="190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淘宝网chenying0907出品 34"/>
            <p:cNvSpPr/>
            <p:nvPr/>
          </p:nvSpPr>
          <p:spPr>
            <a:xfrm>
              <a:off x="2014241" y="4408135"/>
              <a:ext cx="1100728" cy="1100728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685783">
                <a:buNone/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淘宝网chenying0907出品 35"/>
          <p:cNvGrpSpPr/>
          <p:nvPr/>
        </p:nvGrpSpPr>
        <p:grpSpPr>
          <a:xfrm>
            <a:off x="5858426" y="3451539"/>
            <a:ext cx="984734" cy="984733"/>
            <a:chOff x="1908117" y="4302011"/>
            <a:chExt cx="1312979" cy="1312977"/>
          </a:xfrm>
          <a:solidFill>
            <a:schemeClr val="accent3"/>
          </a:solidFill>
        </p:grpSpPr>
        <p:sp>
          <p:nvSpPr>
            <p:cNvPr id="37" name="淘宝网chenying0907出品 36"/>
            <p:cNvSpPr/>
            <p:nvPr/>
          </p:nvSpPr>
          <p:spPr>
            <a:xfrm>
              <a:off x="1908117" y="4302011"/>
              <a:ext cx="1312979" cy="1312977"/>
            </a:xfrm>
            <a:prstGeom prst="ellipse">
              <a:avLst/>
            </a:prstGeom>
            <a:grpFill/>
            <a:ln>
              <a:noFill/>
            </a:ln>
            <a:effectLst>
              <a:outerShdw blurRad="190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淘宝网chenying0907出品 37"/>
            <p:cNvSpPr/>
            <p:nvPr/>
          </p:nvSpPr>
          <p:spPr>
            <a:xfrm>
              <a:off x="2014241" y="4408135"/>
              <a:ext cx="1100728" cy="1100728"/>
            </a:xfrm>
            <a:prstGeom prst="ellipse">
              <a:avLst/>
            </a:prstGeom>
            <a:grp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685783">
                <a:buNone/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9" name="淘宝网chenying0907出品 38"/>
          <p:cNvCxnSpPr>
            <a:stCxn id="28" idx="3"/>
            <a:endCxn id="34" idx="7"/>
          </p:cNvCxnSpPr>
          <p:nvPr/>
        </p:nvCxnSpPr>
        <p:spPr>
          <a:xfrm flipH="1">
            <a:off x="3280664" y="2527613"/>
            <a:ext cx="837750" cy="106813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淘宝网chenying0907出品 39"/>
          <p:cNvCxnSpPr>
            <a:stCxn id="28" idx="5"/>
            <a:endCxn id="37" idx="1"/>
          </p:cNvCxnSpPr>
          <p:nvPr/>
        </p:nvCxnSpPr>
        <p:spPr>
          <a:xfrm>
            <a:off x="5004155" y="2527613"/>
            <a:ext cx="998482" cy="106813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淘宝网chenying0907出品 40"/>
          <p:cNvCxnSpPr>
            <a:stCxn id="28" idx="4"/>
            <a:endCxn id="31" idx="0"/>
          </p:cNvCxnSpPr>
          <p:nvPr/>
        </p:nvCxnSpPr>
        <p:spPr>
          <a:xfrm flipH="1">
            <a:off x="4561283" y="2711056"/>
            <a:ext cx="2" cy="74048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淘宝网chenying0907出品 41"/>
          <p:cNvSpPr txBox="1"/>
          <p:nvPr/>
        </p:nvSpPr>
        <p:spPr>
          <a:xfrm>
            <a:off x="1229394" y="1605688"/>
            <a:ext cx="2536644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在此处添加详细文本描述，建议与标题相关并符合整体语言风格，语言描述尽量简洁生动。尽量将每页版面的文字数控制在</a:t>
            </a:r>
            <a:r>
              <a:rPr lang="en-US" altLang="zh-CN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43" name="淘宝网chenying0907出品 42"/>
          <p:cNvSpPr txBox="1"/>
          <p:nvPr/>
        </p:nvSpPr>
        <p:spPr>
          <a:xfrm>
            <a:off x="5367916" y="1605688"/>
            <a:ext cx="2536644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在此处添加详细文本描述，建议与标题相关并符合整体语言风格，语言描述尽量简洁生动。尽量将每页版面的文字数控制在</a:t>
            </a:r>
            <a:r>
              <a:rPr lang="en-US" altLang="zh-CN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字以内。</a:t>
            </a: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27739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8" grpId="0" animBg="1"/>
      <p:bldP spid="29" grpId="0" animBg="1"/>
      <p:bldP spid="42" grpId="0"/>
      <p:bldP spid="4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45"/>
          <a:stretch/>
        </p:blipFill>
        <p:spPr>
          <a:xfrm flipH="1">
            <a:off x="5799371" y="1059582"/>
            <a:ext cx="3347231" cy="40878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78" r="13030"/>
          <a:stretch/>
        </p:blipFill>
        <p:spPr>
          <a:xfrm>
            <a:off x="6602738" y="-20538"/>
            <a:ext cx="2520280" cy="9698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210"/>
          <a:stretch/>
        </p:blipFill>
        <p:spPr>
          <a:xfrm>
            <a:off x="3907950" y="4147418"/>
            <a:ext cx="3645441" cy="9973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90"/>
          <a:stretch/>
        </p:blipFill>
        <p:spPr>
          <a:xfrm>
            <a:off x="4443947" y="3416527"/>
            <a:ext cx="1640221" cy="17281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44302">
            <a:off x="-1198853" y="-857929"/>
            <a:ext cx="4345042" cy="22730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4724" y="3176409"/>
            <a:ext cx="1479493" cy="19649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83"/>
          <a:stretch/>
        </p:blipFill>
        <p:spPr>
          <a:xfrm>
            <a:off x="-9551" y="247517"/>
            <a:ext cx="4639110" cy="489598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31"/>
          <a:stretch/>
        </p:blipFill>
        <p:spPr>
          <a:xfrm>
            <a:off x="6908499" y="4258947"/>
            <a:ext cx="2563487" cy="87606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3"/>
          <a:stretch/>
        </p:blipFill>
        <p:spPr>
          <a:xfrm>
            <a:off x="7030" y="3963284"/>
            <a:ext cx="719731" cy="118082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324"/>
          <a:stretch/>
        </p:blipFill>
        <p:spPr>
          <a:xfrm>
            <a:off x="3631177" y="4740671"/>
            <a:ext cx="1847662" cy="3943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53"/>
          <a:stretch/>
        </p:blipFill>
        <p:spPr>
          <a:xfrm rot="10800000">
            <a:off x="1983042" y="-20538"/>
            <a:ext cx="3849816" cy="91176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1874">
            <a:off x="-523091" y="1331904"/>
            <a:ext cx="813700" cy="1101214"/>
          </a:xfrm>
          <a:prstGeom prst="rect">
            <a:avLst/>
          </a:prstGeom>
        </p:spPr>
      </p:pic>
      <p:pic>
        <p:nvPicPr>
          <p:cNvPr id="14" name="守护甜心 - 唯美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597447" y="5211999"/>
            <a:ext cx="609600" cy="609600"/>
          </a:xfrm>
          <a:prstGeom prst="rect">
            <a:avLst/>
          </a:prstGeom>
        </p:spPr>
      </p:pic>
      <p:sp>
        <p:nvSpPr>
          <p:cNvPr id="15" name="淘宝网chenying0907出品 2"/>
          <p:cNvSpPr/>
          <p:nvPr/>
        </p:nvSpPr>
        <p:spPr>
          <a:xfrm>
            <a:off x="3555621" y="2327470"/>
            <a:ext cx="1616075" cy="708025"/>
          </a:xfrm>
          <a:custGeom>
            <a:avLst/>
            <a:gdLst>
              <a:gd name="connsiteX0" fmla="*/ 0 w 1616075"/>
              <a:gd name="connsiteY0" fmla="*/ 0 h 708025"/>
              <a:gd name="connsiteX1" fmla="*/ 1616075 w 1616075"/>
              <a:gd name="connsiteY1" fmla="*/ 0 h 708025"/>
              <a:gd name="connsiteX2" fmla="*/ 1616075 w 1616075"/>
              <a:gd name="connsiteY2" fmla="*/ 708025 h 708025"/>
              <a:gd name="connsiteX3" fmla="*/ 0 w 1616075"/>
              <a:gd name="connsiteY3" fmla="*/ 708025 h 708025"/>
              <a:gd name="connsiteX4" fmla="*/ 0 w 1616075"/>
              <a:gd name="connsiteY4" fmla="*/ 0 h 708025"/>
              <a:gd name="connsiteX0" fmla="*/ 1616075 w 1707515"/>
              <a:gd name="connsiteY0" fmla="*/ 0 h 708025"/>
              <a:gd name="connsiteX1" fmla="*/ 1616075 w 1707515"/>
              <a:gd name="connsiteY1" fmla="*/ 708025 h 708025"/>
              <a:gd name="connsiteX2" fmla="*/ 0 w 1707515"/>
              <a:gd name="connsiteY2" fmla="*/ 708025 h 708025"/>
              <a:gd name="connsiteX3" fmla="*/ 0 w 1707515"/>
              <a:gd name="connsiteY3" fmla="*/ 0 h 708025"/>
              <a:gd name="connsiteX4" fmla="*/ 1707515 w 1707515"/>
              <a:gd name="connsiteY4" fmla="*/ 91440 h 708025"/>
              <a:gd name="connsiteX0" fmla="*/ 1616075 w 1616075"/>
              <a:gd name="connsiteY0" fmla="*/ 0 h 708025"/>
              <a:gd name="connsiteX1" fmla="*/ 1616075 w 1616075"/>
              <a:gd name="connsiteY1" fmla="*/ 708025 h 708025"/>
              <a:gd name="connsiteX2" fmla="*/ 0 w 1616075"/>
              <a:gd name="connsiteY2" fmla="*/ 708025 h 708025"/>
              <a:gd name="connsiteX3" fmla="*/ 0 w 1616075"/>
              <a:gd name="connsiteY3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6075" h="708025">
                <a:moveTo>
                  <a:pt x="1616075" y="0"/>
                </a:moveTo>
                <a:lnTo>
                  <a:pt x="1616075" y="708025"/>
                </a:lnTo>
                <a:lnTo>
                  <a:pt x="0" y="708025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rgbClr val="7167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40000"/>
              </a:solidFill>
            </a:endParaRPr>
          </a:p>
        </p:txBody>
      </p:sp>
      <p:sp>
        <p:nvSpPr>
          <p:cNvPr id="16" name="淘宝网chenying0907出品 2"/>
          <p:cNvSpPr/>
          <p:nvPr/>
        </p:nvSpPr>
        <p:spPr>
          <a:xfrm rot="10800000">
            <a:off x="3555620" y="1435294"/>
            <a:ext cx="1616075" cy="307975"/>
          </a:xfrm>
          <a:custGeom>
            <a:avLst/>
            <a:gdLst>
              <a:gd name="connsiteX0" fmla="*/ 0 w 1616075"/>
              <a:gd name="connsiteY0" fmla="*/ 0 h 708025"/>
              <a:gd name="connsiteX1" fmla="*/ 1616075 w 1616075"/>
              <a:gd name="connsiteY1" fmla="*/ 0 h 708025"/>
              <a:gd name="connsiteX2" fmla="*/ 1616075 w 1616075"/>
              <a:gd name="connsiteY2" fmla="*/ 708025 h 708025"/>
              <a:gd name="connsiteX3" fmla="*/ 0 w 1616075"/>
              <a:gd name="connsiteY3" fmla="*/ 708025 h 708025"/>
              <a:gd name="connsiteX4" fmla="*/ 0 w 1616075"/>
              <a:gd name="connsiteY4" fmla="*/ 0 h 708025"/>
              <a:gd name="connsiteX0" fmla="*/ 1616075 w 1707515"/>
              <a:gd name="connsiteY0" fmla="*/ 0 h 708025"/>
              <a:gd name="connsiteX1" fmla="*/ 1616075 w 1707515"/>
              <a:gd name="connsiteY1" fmla="*/ 708025 h 708025"/>
              <a:gd name="connsiteX2" fmla="*/ 0 w 1707515"/>
              <a:gd name="connsiteY2" fmla="*/ 708025 h 708025"/>
              <a:gd name="connsiteX3" fmla="*/ 0 w 1707515"/>
              <a:gd name="connsiteY3" fmla="*/ 0 h 708025"/>
              <a:gd name="connsiteX4" fmla="*/ 1707515 w 1707515"/>
              <a:gd name="connsiteY4" fmla="*/ 91440 h 708025"/>
              <a:gd name="connsiteX0" fmla="*/ 1616075 w 1616075"/>
              <a:gd name="connsiteY0" fmla="*/ 0 h 708025"/>
              <a:gd name="connsiteX1" fmla="*/ 1616075 w 1616075"/>
              <a:gd name="connsiteY1" fmla="*/ 708025 h 708025"/>
              <a:gd name="connsiteX2" fmla="*/ 0 w 1616075"/>
              <a:gd name="connsiteY2" fmla="*/ 708025 h 708025"/>
              <a:gd name="connsiteX3" fmla="*/ 0 w 1616075"/>
              <a:gd name="connsiteY3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6075" h="708025">
                <a:moveTo>
                  <a:pt x="1616075" y="0"/>
                </a:moveTo>
                <a:lnTo>
                  <a:pt x="1616075" y="708025"/>
                </a:lnTo>
                <a:lnTo>
                  <a:pt x="0" y="708025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rgbClr val="7167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40000"/>
              </a:solidFill>
            </a:endParaRPr>
          </a:p>
        </p:txBody>
      </p:sp>
      <p:sp>
        <p:nvSpPr>
          <p:cNvPr id="17" name="淘宝网chenying0907出品 16"/>
          <p:cNvSpPr txBox="1"/>
          <p:nvPr/>
        </p:nvSpPr>
        <p:spPr>
          <a:xfrm>
            <a:off x="3384059" y="1781454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71676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谢谢下载亲</a:t>
            </a:r>
          </a:p>
        </p:txBody>
      </p:sp>
      <p:sp>
        <p:nvSpPr>
          <p:cNvPr id="18" name="淘宝网chenying0907出品 17"/>
          <p:cNvSpPr txBox="1"/>
          <p:nvPr/>
        </p:nvSpPr>
        <p:spPr>
          <a:xfrm>
            <a:off x="4249917" y="2194527"/>
            <a:ext cx="7152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solidFill>
                  <a:srgbClr val="71676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OF FACFS</a:t>
            </a:r>
            <a:endParaRPr lang="zh-CN" altLang="en-US" sz="800" dirty="0">
              <a:solidFill>
                <a:srgbClr val="716763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19" name="淘宝网chenying0907出品 18"/>
          <p:cNvSpPr txBox="1"/>
          <p:nvPr/>
        </p:nvSpPr>
        <p:spPr>
          <a:xfrm>
            <a:off x="3540189" y="2341323"/>
            <a:ext cx="173957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71676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Inner</a:t>
            </a:r>
            <a:r>
              <a:rPr lang="zh-CN" altLang="en-US" sz="2600" dirty="0">
                <a:solidFill>
                  <a:srgbClr val="FBB1AF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推</a:t>
            </a:r>
            <a:r>
              <a:rPr lang="zh-CN" altLang="en-US" sz="2600" dirty="0">
                <a:solidFill>
                  <a:srgbClr val="9BC79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荐</a:t>
            </a:r>
          </a:p>
        </p:txBody>
      </p:sp>
    </p:spTree>
    <p:extLst>
      <p:ext uri="{BB962C8B-B14F-4D97-AF65-F5344CB8AC3E}">
        <p14:creationId xmlns:p14="http://schemas.microsoft.com/office/powerpoint/2010/main" val="251017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1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1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1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1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1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01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1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400"/>
                            </p:stCondLst>
                            <p:childTnLst>
                              <p:par>
                                <p:cTn id="86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87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  <p:animClr clrSpc="rgb" dir="cw">
                                      <p:cBhvr>
                                        <p:cTn id="88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  <p:set>
                                      <p:cBhvr>
                                        <p:cTn id="89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0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100"/>
                            </p:stCondLst>
                            <p:childTnLst>
                              <p:par>
                                <p:cTn id="9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5" grpId="0" animBg="1"/>
      <p:bldP spid="16" grpId="0" animBg="1"/>
      <p:bldP spid="17" grpId="0"/>
      <p:bldP spid="17" grpId="1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210"/>
          <a:stretch/>
        </p:blipFill>
        <p:spPr>
          <a:xfrm>
            <a:off x="3907950" y="4147418"/>
            <a:ext cx="3645441" cy="99730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90"/>
          <a:stretch/>
        </p:blipFill>
        <p:spPr>
          <a:xfrm>
            <a:off x="3768003" y="3416596"/>
            <a:ext cx="1640221" cy="172819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31"/>
          <a:stretch/>
        </p:blipFill>
        <p:spPr>
          <a:xfrm>
            <a:off x="6908499" y="4258947"/>
            <a:ext cx="2563487" cy="87606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3"/>
          <a:stretch/>
        </p:blipFill>
        <p:spPr>
          <a:xfrm>
            <a:off x="7030" y="3963284"/>
            <a:ext cx="719731" cy="118082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324"/>
          <a:stretch/>
        </p:blipFill>
        <p:spPr>
          <a:xfrm>
            <a:off x="795782" y="4678722"/>
            <a:ext cx="2137918" cy="456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53"/>
          <a:stretch/>
        </p:blipFill>
        <p:spPr>
          <a:xfrm rot="10800000">
            <a:off x="2582193" y="17645"/>
            <a:ext cx="3849816" cy="911764"/>
          </a:xfrm>
          <a:prstGeom prst="rect">
            <a:avLst/>
          </a:prstGeom>
        </p:spPr>
      </p:pic>
      <p:sp>
        <p:nvSpPr>
          <p:cNvPr id="26" name="淘宝网chenying0907出品 2"/>
          <p:cNvSpPr/>
          <p:nvPr/>
        </p:nvSpPr>
        <p:spPr>
          <a:xfrm>
            <a:off x="3699065" y="2457409"/>
            <a:ext cx="1616075" cy="708025"/>
          </a:xfrm>
          <a:custGeom>
            <a:avLst/>
            <a:gdLst>
              <a:gd name="connsiteX0" fmla="*/ 0 w 1616075"/>
              <a:gd name="connsiteY0" fmla="*/ 0 h 708025"/>
              <a:gd name="connsiteX1" fmla="*/ 1616075 w 1616075"/>
              <a:gd name="connsiteY1" fmla="*/ 0 h 708025"/>
              <a:gd name="connsiteX2" fmla="*/ 1616075 w 1616075"/>
              <a:gd name="connsiteY2" fmla="*/ 708025 h 708025"/>
              <a:gd name="connsiteX3" fmla="*/ 0 w 1616075"/>
              <a:gd name="connsiteY3" fmla="*/ 708025 h 708025"/>
              <a:gd name="connsiteX4" fmla="*/ 0 w 1616075"/>
              <a:gd name="connsiteY4" fmla="*/ 0 h 708025"/>
              <a:gd name="connsiteX0" fmla="*/ 1616075 w 1707515"/>
              <a:gd name="connsiteY0" fmla="*/ 0 h 708025"/>
              <a:gd name="connsiteX1" fmla="*/ 1616075 w 1707515"/>
              <a:gd name="connsiteY1" fmla="*/ 708025 h 708025"/>
              <a:gd name="connsiteX2" fmla="*/ 0 w 1707515"/>
              <a:gd name="connsiteY2" fmla="*/ 708025 h 708025"/>
              <a:gd name="connsiteX3" fmla="*/ 0 w 1707515"/>
              <a:gd name="connsiteY3" fmla="*/ 0 h 708025"/>
              <a:gd name="connsiteX4" fmla="*/ 1707515 w 1707515"/>
              <a:gd name="connsiteY4" fmla="*/ 91440 h 708025"/>
              <a:gd name="connsiteX0" fmla="*/ 1616075 w 1616075"/>
              <a:gd name="connsiteY0" fmla="*/ 0 h 708025"/>
              <a:gd name="connsiteX1" fmla="*/ 1616075 w 1616075"/>
              <a:gd name="connsiteY1" fmla="*/ 708025 h 708025"/>
              <a:gd name="connsiteX2" fmla="*/ 0 w 1616075"/>
              <a:gd name="connsiteY2" fmla="*/ 708025 h 708025"/>
              <a:gd name="connsiteX3" fmla="*/ 0 w 1616075"/>
              <a:gd name="connsiteY3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6075" h="708025">
                <a:moveTo>
                  <a:pt x="1616075" y="0"/>
                </a:moveTo>
                <a:lnTo>
                  <a:pt x="1616075" y="708025"/>
                </a:lnTo>
                <a:lnTo>
                  <a:pt x="0" y="708025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rgbClr val="7167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40000"/>
              </a:solidFill>
            </a:endParaRPr>
          </a:p>
        </p:txBody>
      </p:sp>
      <p:sp>
        <p:nvSpPr>
          <p:cNvPr id="27" name="淘宝网chenying0907出品 2"/>
          <p:cNvSpPr/>
          <p:nvPr/>
        </p:nvSpPr>
        <p:spPr>
          <a:xfrm rot="10800000">
            <a:off x="3699064" y="1565233"/>
            <a:ext cx="1616075" cy="307975"/>
          </a:xfrm>
          <a:custGeom>
            <a:avLst/>
            <a:gdLst>
              <a:gd name="connsiteX0" fmla="*/ 0 w 1616075"/>
              <a:gd name="connsiteY0" fmla="*/ 0 h 708025"/>
              <a:gd name="connsiteX1" fmla="*/ 1616075 w 1616075"/>
              <a:gd name="connsiteY1" fmla="*/ 0 h 708025"/>
              <a:gd name="connsiteX2" fmla="*/ 1616075 w 1616075"/>
              <a:gd name="connsiteY2" fmla="*/ 708025 h 708025"/>
              <a:gd name="connsiteX3" fmla="*/ 0 w 1616075"/>
              <a:gd name="connsiteY3" fmla="*/ 708025 h 708025"/>
              <a:gd name="connsiteX4" fmla="*/ 0 w 1616075"/>
              <a:gd name="connsiteY4" fmla="*/ 0 h 708025"/>
              <a:gd name="connsiteX0" fmla="*/ 1616075 w 1707515"/>
              <a:gd name="connsiteY0" fmla="*/ 0 h 708025"/>
              <a:gd name="connsiteX1" fmla="*/ 1616075 w 1707515"/>
              <a:gd name="connsiteY1" fmla="*/ 708025 h 708025"/>
              <a:gd name="connsiteX2" fmla="*/ 0 w 1707515"/>
              <a:gd name="connsiteY2" fmla="*/ 708025 h 708025"/>
              <a:gd name="connsiteX3" fmla="*/ 0 w 1707515"/>
              <a:gd name="connsiteY3" fmla="*/ 0 h 708025"/>
              <a:gd name="connsiteX4" fmla="*/ 1707515 w 1707515"/>
              <a:gd name="connsiteY4" fmla="*/ 91440 h 708025"/>
              <a:gd name="connsiteX0" fmla="*/ 1616075 w 1616075"/>
              <a:gd name="connsiteY0" fmla="*/ 0 h 708025"/>
              <a:gd name="connsiteX1" fmla="*/ 1616075 w 1616075"/>
              <a:gd name="connsiteY1" fmla="*/ 708025 h 708025"/>
              <a:gd name="connsiteX2" fmla="*/ 0 w 1616075"/>
              <a:gd name="connsiteY2" fmla="*/ 708025 h 708025"/>
              <a:gd name="connsiteX3" fmla="*/ 0 w 1616075"/>
              <a:gd name="connsiteY3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6075" h="708025">
                <a:moveTo>
                  <a:pt x="1616075" y="0"/>
                </a:moveTo>
                <a:lnTo>
                  <a:pt x="1616075" y="708025"/>
                </a:lnTo>
                <a:lnTo>
                  <a:pt x="0" y="708025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rgbClr val="7167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40000"/>
              </a:solidFill>
            </a:endParaRPr>
          </a:p>
        </p:txBody>
      </p:sp>
      <p:sp>
        <p:nvSpPr>
          <p:cNvPr id="28" name="淘宝网chenying0907出品 27"/>
          <p:cNvSpPr txBox="1"/>
          <p:nvPr/>
        </p:nvSpPr>
        <p:spPr>
          <a:xfrm>
            <a:off x="3527503" y="1911393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71676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章节标题页</a:t>
            </a:r>
          </a:p>
        </p:txBody>
      </p:sp>
      <p:sp>
        <p:nvSpPr>
          <p:cNvPr id="29" name="淘宝网chenying0907出品 28"/>
          <p:cNvSpPr txBox="1"/>
          <p:nvPr/>
        </p:nvSpPr>
        <p:spPr>
          <a:xfrm>
            <a:off x="4393361" y="2324466"/>
            <a:ext cx="7152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solidFill>
                  <a:srgbClr val="71676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OF FACFS</a:t>
            </a:r>
            <a:endParaRPr lang="zh-CN" altLang="en-US" sz="800" dirty="0">
              <a:solidFill>
                <a:srgbClr val="716763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30" name="淘宝网chenying0907出品 29"/>
          <p:cNvSpPr txBox="1"/>
          <p:nvPr/>
        </p:nvSpPr>
        <p:spPr>
          <a:xfrm>
            <a:off x="3683633" y="2471262"/>
            <a:ext cx="173957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71676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Inner</a:t>
            </a:r>
            <a:r>
              <a:rPr lang="zh-CN" altLang="en-US" sz="2600" dirty="0">
                <a:solidFill>
                  <a:srgbClr val="FBB1AF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推</a:t>
            </a:r>
            <a:r>
              <a:rPr lang="zh-CN" altLang="en-US" sz="2600" dirty="0">
                <a:solidFill>
                  <a:srgbClr val="9BC79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荐</a:t>
            </a:r>
          </a:p>
        </p:txBody>
      </p:sp>
    </p:spTree>
    <p:extLst>
      <p:ext uri="{BB962C8B-B14F-4D97-AF65-F5344CB8AC3E}">
        <p14:creationId xmlns:p14="http://schemas.microsoft.com/office/powerpoint/2010/main" val="2468944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00"/>
                            </p:stCondLst>
                            <p:childTnLst>
                              <p:par>
                                <p:cTn id="30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1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  <p:animClr clrSpc="rgb" dir="cw">
                                      <p:cBhvr>
                                        <p:cTn id="32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/>
      <p:bldP spid="28" grpId="1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Circular Arrow 9"/>
          <p:cNvSpPr/>
          <p:nvPr/>
        </p:nvSpPr>
        <p:spPr>
          <a:xfrm>
            <a:off x="1911017" y="1170696"/>
            <a:ext cx="1551631" cy="1551867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0800000"/>
              <a:gd name="adj5" fmla="val 12500"/>
            </a:avLst>
          </a:prstGeom>
          <a:solidFill>
            <a:schemeClr val="accent1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Shape 11"/>
          <p:cNvSpPr/>
          <p:nvPr/>
        </p:nvSpPr>
        <p:spPr>
          <a:xfrm>
            <a:off x="1480057" y="2062358"/>
            <a:ext cx="1551631" cy="1551867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8900000"/>
              <a:gd name="adj5" fmla="val 12500"/>
            </a:avLst>
          </a:prstGeom>
          <a:solidFill>
            <a:schemeClr val="accent2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Block Arc 13"/>
          <p:cNvSpPr/>
          <p:nvPr/>
        </p:nvSpPr>
        <p:spPr>
          <a:xfrm>
            <a:off x="2021453" y="3060724"/>
            <a:ext cx="1333091" cy="1333625"/>
          </a:xfrm>
          <a:prstGeom prst="blockArc">
            <a:avLst>
              <a:gd name="adj1" fmla="val 13500000"/>
              <a:gd name="adj2" fmla="val 10800000"/>
              <a:gd name="adj3" fmla="val 12740"/>
            </a:avLst>
          </a:prstGeom>
          <a:solidFill>
            <a:schemeClr val="accent3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TextBox 31"/>
          <p:cNvSpPr txBox="1">
            <a:spLocks noChangeArrowheads="1"/>
          </p:cNvSpPr>
          <p:nvPr/>
        </p:nvSpPr>
        <p:spPr bwMode="auto">
          <a:xfrm>
            <a:off x="2330738" y="1667558"/>
            <a:ext cx="6944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id-ID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ource Sans Pro"/>
              </a:rPr>
              <a:t>76%</a:t>
            </a:r>
          </a:p>
        </p:txBody>
      </p:sp>
      <p:sp>
        <p:nvSpPr>
          <p:cNvPr id="10" name="TextBox 31"/>
          <p:cNvSpPr txBox="1">
            <a:spLocks noChangeArrowheads="1"/>
          </p:cNvSpPr>
          <p:nvPr/>
        </p:nvSpPr>
        <p:spPr bwMode="auto">
          <a:xfrm>
            <a:off x="1880133" y="2599582"/>
            <a:ext cx="6944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id-ID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ource Sans Pro"/>
              </a:rPr>
              <a:t>76%</a:t>
            </a:r>
          </a:p>
        </p:txBody>
      </p:sp>
      <p:sp>
        <p:nvSpPr>
          <p:cNvPr id="11" name="TextBox 31"/>
          <p:cNvSpPr txBox="1">
            <a:spLocks noChangeArrowheads="1"/>
          </p:cNvSpPr>
          <p:nvPr/>
        </p:nvSpPr>
        <p:spPr bwMode="auto">
          <a:xfrm>
            <a:off x="2368412" y="3522096"/>
            <a:ext cx="6944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id-ID" sz="1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ource Sans Pro"/>
              </a:rPr>
              <a:t>76%</a:t>
            </a:r>
          </a:p>
        </p:txBody>
      </p:sp>
      <p:sp>
        <p:nvSpPr>
          <p:cNvPr id="12" name="TextBox 30"/>
          <p:cNvSpPr txBox="1"/>
          <p:nvPr/>
        </p:nvSpPr>
        <p:spPr>
          <a:xfrm>
            <a:off x="4434288" y="1750885"/>
            <a:ext cx="3951520" cy="517563"/>
          </a:xfrm>
          <a:prstGeom prst="rect">
            <a:avLst/>
          </a:prstGeom>
        </p:spPr>
        <p:txBody>
          <a:bodyPr wrap="square" lIns="82282" tIns="41141" rIns="82282" bIns="4114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在此处添加详细文本描述，建议与标题相关并符合整体语言风格，语言描述尽量简洁生动。</a:t>
            </a:r>
          </a:p>
        </p:txBody>
      </p:sp>
      <p:sp>
        <p:nvSpPr>
          <p:cNvPr id="13" name="TextBox 31"/>
          <p:cNvSpPr txBox="1"/>
          <p:nvPr/>
        </p:nvSpPr>
        <p:spPr>
          <a:xfrm>
            <a:off x="4434288" y="3774437"/>
            <a:ext cx="3951520" cy="517628"/>
          </a:xfrm>
          <a:prstGeom prst="rect">
            <a:avLst/>
          </a:prstGeom>
        </p:spPr>
        <p:txBody>
          <a:bodyPr wrap="square" lIns="82282" tIns="41141" rIns="82282" bIns="4114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在此处添加详细文本描述，建议与标题相关并符合整体语言风格，语言描述尽量简洁生动。</a:t>
            </a:r>
          </a:p>
        </p:txBody>
      </p:sp>
      <p:sp>
        <p:nvSpPr>
          <p:cNvPr id="14" name="TextBox 31"/>
          <p:cNvSpPr txBox="1">
            <a:spLocks noChangeArrowheads="1"/>
          </p:cNvSpPr>
          <p:nvPr/>
        </p:nvSpPr>
        <p:spPr bwMode="auto">
          <a:xfrm>
            <a:off x="4486478" y="3429200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9pPr>
          </a:lstStyle>
          <a:p>
            <a:pPr algn="ctr" defTabSz="685783">
              <a:buNone/>
              <a:defRPr/>
            </a:pPr>
            <a:r>
              <a:rPr lang="zh-CN" altLang="en-US" sz="24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4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31"/>
          <p:cNvSpPr txBox="1">
            <a:spLocks noChangeArrowheads="1"/>
          </p:cNvSpPr>
          <p:nvPr/>
        </p:nvSpPr>
        <p:spPr bwMode="auto">
          <a:xfrm>
            <a:off x="4486478" y="1402226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9pPr>
          </a:lstStyle>
          <a:p>
            <a:pPr algn="ctr" defTabSz="685783">
              <a:buNone/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36"/>
          <p:cNvSpPr txBox="1"/>
          <p:nvPr/>
        </p:nvSpPr>
        <p:spPr>
          <a:xfrm>
            <a:off x="4434288" y="2756210"/>
            <a:ext cx="3951520" cy="517628"/>
          </a:xfrm>
          <a:prstGeom prst="rect">
            <a:avLst/>
          </a:prstGeom>
        </p:spPr>
        <p:txBody>
          <a:bodyPr wrap="square" lIns="82282" tIns="41141" rIns="82282" bIns="4114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在此处添加详细文本描述，建议与标题相关并符合整体语言风格，语言描述尽量简洁生动。</a:t>
            </a:r>
          </a:p>
        </p:txBody>
      </p:sp>
      <p:sp>
        <p:nvSpPr>
          <p:cNvPr id="17" name="TextBox 31"/>
          <p:cNvSpPr txBox="1">
            <a:spLocks noChangeArrowheads="1"/>
          </p:cNvSpPr>
          <p:nvPr/>
        </p:nvSpPr>
        <p:spPr bwMode="auto">
          <a:xfrm>
            <a:off x="4486478" y="2410973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0"/>
              </a:defRPr>
            </a:lvl9pPr>
          </a:lstStyle>
          <a:p>
            <a:pPr algn="ctr" defTabSz="685783">
              <a:buNone/>
              <a:defRPr/>
            </a:pPr>
            <a:r>
              <a:rPr lang="zh-CN" altLang="en-US" sz="2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4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9518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26"/>
          <p:cNvSpPr/>
          <p:nvPr/>
        </p:nvSpPr>
        <p:spPr>
          <a:xfrm>
            <a:off x="3353439" y="1567063"/>
            <a:ext cx="2457786" cy="2457786"/>
          </a:xfrm>
          <a:prstGeom prst="ellipse">
            <a:avLst/>
          </a:prstGeom>
          <a:noFill/>
          <a:ln w="19050" cmpd="sng">
            <a:solidFill>
              <a:schemeClr val="accent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Oval 27"/>
          <p:cNvSpPr/>
          <p:nvPr/>
        </p:nvSpPr>
        <p:spPr>
          <a:xfrm>
            <a:off x="3993390" y="2217288"/>
            <a:ext cx="1160879" cy="1160878"/>
          </a:xfrm>
          <a:prstGeom prst="ellipse">
            <a:avLst/>
          </a:prstGeom>
          <a:noFill/>
          <a:ln w="19050" cmpd="sng">
            <a:solidFill>
              <a:schemeClr val="accent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28"/>
          <p:cNvSpPr/>
          <p:nvPr/>
        </p:nvSpPr>
        <p:spPr>
          <a:xfrm>
            <a:off x="4210145" y="1198246"/>
            <a:ext cx="797159" cy="797159"/>
          </a:xfrm>
          <a:prstGeom prst="ellipse">
            <a:avLst/>
          </a:prstGeom>
          <a:solidFill>
            <a:schemeClr val="accent1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29"/>
          <p:cNvSpPr/>
          <p:nvPr/>
        </p:nvSpPr>
        <p:spPr>
          <a:xfrm>
            <a:off x="5412653" y="2401264"/>
            <a:ext cx="797159" cy="797159"/>
          </a:xfrm>
          <a:prstGeom prst="ellipse">
            <a:avLst/>
          </a:prstGeom>
          <a:solidFill>
            <a:schemeClr val="accent4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30"/>
          <p:cNvSpPr/>
          <p:nvPr/>
        </p:nvSpPr>
        <p:spPr>
          <a:xfrm>
            <a:off x="4210145" y="3611465"/>
            <a:ext cx="797159" cy="797159"/>
          </a:xfrm>
          <a:prstGeom prst="ellipse">
            <a:avLst/>
          </a:prstGeom>
          <a:solidFill>
            <a:schemeClr val="accent3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31"/>
          <p:cNvSpPr/>
          <p:nvPr/>
        </p:nvSpPr>
        <p:spPr>
          <a:xfrm>
            <a:off x="2954863" y="2401264"/>
            <a:ext cx="797159" cy="797159"/>
          </a:xfrm>
          <a:prstGeom prst="ellipse">
            <a:avLst/>
          </a:prstGeom>
          <a:solidFill>
            <a:schemeClr val="accent2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32"/>
          <p:cNvSpPr txBox="1"/>
          <p:nvPr/>
        </p:nvSpPr>
        <p:spPr>
          <a:xfrm>
            <a:off x="4147268" y="1243908"/>
            <a:ext cx="912213" cy="646309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phaelIcons Medium"/>
              </a:rPr>
              <a:t>h</a:t>
            </a:r>
          </a:p>
        </p:txBody>
      </p:sp>
      <p:sp>
        <p:nvSpPr>
          <p:cNvPr id="13" name="TextBox 33"/>
          <p:cNvSpPr txBox="1"/>
          <p:nvPr/>
        </p:nvSpPr>
        <p:spPr>
          <a:xfrm>
            <a:off x="5359187" y="2463397"/>
            <a:ext cx="912213" cy="646309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phaelIcons Medium"/>
              </a:rPr>
              <a:t>K</a:t>
            </a:r>
          </a:p>
        </p:txBody>
      </p:sp>
      <p:sp>
        <p:nvSpPr>
          <p:cNvPr id="14" name="TextBox 34"/>
          <p:cNvSpPr txBox="1"/>
          <p:nvPr/>
        </p:nvSpPr>
        <p:spPr>
          <a:xfrm>
            <a:off x="4147274" y="3701694"/>
            <a:ext cx="912213" cy="646309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phaelIcons Medium"/>
              </a:rPr>
              <a:t>D</a:t>
            </a:r>
          </a:p>
        </p:txBody>
      </p:sp>
      <p:sp>
        <p:nvSpPr>
          <p:cNvPr id="15" name="TextBox 35"/>
          <p:cNvSpPr txBox="1"/>
          <p:nvPr/>
        </p:nvSpPr>
        <p:spPr>
          <a:xfrm>
            <a:off x="2884909" y="2455776"/>
            <a:ext cx="912213" cy="646309"/>
          </a:xfrm>
          <a:prstGeom prst="rect">
            <a:avLst/>
          </a:prstGeom>
          <a:noFill/>
        </p:spPr>
        <p:txBody>
          <a:bodyPr wrap="square" lIns="91420" tIns="45709" rIns="91420" bIns="45709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aphaelIcons Medium"/>
              </a:rPr>
              <a:t>l</a:t>
            </a:r>
          </a:p>
        </p:txBody>
      </p:sp>
      <p:grpSp>
        <p:nvGrpSpPr>
          <p:cNvPr id="16" name="Group 2"/>
          <p:cNvGrpSpPr/>
          <p:nvPr/>
        </p:nvGrpSpPr>
        <p:grpSpPr>
          <a:xfrm>
            <a:off x="471603" y="1449410"/>
            <a:ext cx="552453" cy="552453"/>
            <a:chOff x="471595" y="1449410"/>
            <a:chExt cx="552453" cy="552453"/>
          </a:xfrm>
        </p:grpSpPr>
        <p:sp>
          <p:nvSpPr>
            <p:cNvPr id="17" name="Oval 36"/>
            <p:cNvSpPr/>
            <p:nvPr/>
          </p:nvSpPr>
          <p:spPr>
            <a:xfrm>
              <a:off x="471595" y="1449410"/>
              <a:ext cx="552453" cy="5524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rtlCol="0" anchor="ctr"/>
            <a:lstStyle/>
            <a:p>
              <a:pPr algn="ctr"/>
              <a:endParaRPr 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40"/>
            <p:cNvSpPr txBox="1"/>
            <p:nvPr/>
          </p:nvSpPr>
          <p:spPr>
            <a:xfrm>
              <a:off x="532583" y="1472301"/>
              <a:ext cx="423332" cy="461643"/>
            </a:xfrm>
            <a:prstGeom prst="rect">
              <a:avLst/>
            </a:prstGeom>
            <a:noFill/>
          </p:spPr>
          <p:txBody>
            <a:bodyPr wrap="square" lIns="91420" tIns="45709" rIns="91420" bIns="45709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aphaelIcons Medium"/>
                </a:rPr>
                <a:t>h</a:t>
              </a:r>
            </a:p>
          </p:txBody>
        </p:sp>
      </p:grpSp>
      <p:grpSp>
        <p:nvGrpSpPr>
          <p:cNvPr id="19" name="Group 4"/>
          <p:cNvGrpSpPr/>
          <p:nvPr/>
        </p:nvGrpSpPr>
        <p:grpSpPr>
          <a:xfrm>
            <a:off x="467731" y="2963075"/>
            <a:ext cx="552453" cy="552453"/>
            <a:chOff x="467731" y="2963075"/>
            <a:chExt cx="552453" cy="552453"/>
          </a:xfrm>
        </p:grpSpPr>
        <p:sp>
          <p:nvSpPr>
            <p:cNvPr id="20" name="Oval 37"/>
            <p:cNvSpPr/>
            <p:nvPr/>
          </p:nvSpPr>
          <p:spPr>
            <a:xfrm>
              <a:off x="467731" y="2963075"/>
              <a:ext cx="552453" cy="5524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rtlCol="0" anchor="ctr"/>
            <a:lstStyle/>
            <a:p>
              <a:pPr algn="ctr"/>
              <a:endParaRPr 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41"/>
            <p:cNvSpPr txBox="1"/>
            <p:nvPr/>
          </p:nvSpPr>
          <p:spPr>
            <a:xfrm>
              <a:off x="530125" y="2997141"/>
              <a:ext cx="423332" cy="461643"/>
            </a:xfrm>
            <a:prstGeom prst="rect">
              <a:avLst/>
            </a:prstGeom>
            <a:noFill/>
          </p:spPr>
          <p:txBody>
            <a:bodyPr wrap="square" lIns="91420" tIns="45709" rIns="91420" bIns="45709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aphaelIcons Medium"/>
                </a:rPr>
                <a:t>l</a:t>
              </a:r>
            </a:p>
          </p:txBody>
        </p:sp>
      </p:grpSp>
      <p:grpSp>
        <p:nvGrpSpPr>
          <p:cNvPr id="22" name="Group 5"/>
          <p:cNvGrpSpPr/>
          <p:nvPr/>
        </p:nvGrpSpPr>
        <p:grpSpPr>
          <a:xfrm>
            <a:off x="8041222" y="1445198"/>
            <a:ext cx="552453" cy="552453"/>
            <a:chOff x="8041217" y="1445198"/>
            <a:chExt cx="552453" cy="552453"/>
          </a:xfrm>
        </p:grpSpPr>
        <p:sp>
          <p:nvSpPr>
            <p:cNvPr id="23" name="Oval 38"/>
            <p:cNvSpPr/>
            <p:nvPr/>
          </p:nvSpPr>
          <p:spPr>
            <a:xfrm>
              <a:off x="8041217" y="1445198"/>
              <a:ext cx="552453" cy="55245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rtlCol="0" anchor="ctr"/>
            <a:lstStyle/>
            <a:p>
              <a:pPr algn="ctr"/>
              <a:endParaRPr 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42"/>
            <p:cNvSpPr txBox="1"/>
            <p:nvPr/>
          </p:nvSpPr>
          <p:spPr>
            <a:xfrm>
              <a:off x="8102598" y="1503105"/>
              <a:ext cx="423332" cy="400087"/>
            </a:xfrm>
            <a:prstGeom prst="rect">
              <a:avLst/>
            </a:prstGeom>
            <a:noFill/>
          </p:spPr>
          <p:txBody>
            <a:bodyPr wrap="square" lIns="91420" tIns="45709" rIns="91420" bIns="45709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aphaelIcons Medium"/>
                </a:rPr>
                <a:t>R</a:t>
              </a:r>
            </a:p>
          </p:txBody>
        </p:sp>
      </p:grpSp>
      <p:grpSp>
        <p:nvGrpSpPr>
          <p:cNvPr id="25" name="Group 6"/>
          <p:cNvGrpSpPr/>
          <p:nvPr/>
        </p:nvGrpSpPr>
        <p:grpSpPr>
          <a:xfrm>
            <a:off x="8041644" y="2959802"/>
            <a:ext cx="552453" cy="552453"/>
            <a:chOff x="8041636" y="2959802"/>
            <a:chExt cx="552453" cy="552453"/>
          </a:xfrm>
        </p:grpSpPr>
        <p:sp>
          <p:nvSpPr>
            <p:cNvPr id="26" name="Oval 39"/>
            <p:cNvSpPr/>
            <p:nvPr/>
          </p:nvSpPr>
          <p:spPr>
            <a:xfrm>
              <a:off x="8041636" y="2959802"/>
              <a:ext cx="552453" cy="5524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0" tIns="45709" rIns="91420" bIns="45709" rtlCol="0" anchor="ctr"/>
            <a:lstStyle/>
            <a:p>
              <a:pPr algn="ctr"/>
              <a:endParaRPr lang="en-US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TextBox 43"/>
            <p:cNvSpPr txBox="1"/>
            <p:nvPr/>
          </p:nvSpPr>
          <p:spPr>
            <a:xfrm>
              <a:off x="8106189" y="2997141"/>
              <a:ext cx="423332" cy="461643"/>
            </a:xfrm>
            <a:prstGeom prst="rect">
              <a:avLst/>
            </a:prstGeom>
            <a:noFill/>
          </p:spPr>
          <p:txBody>
            <a:bodyPr wrap="square" lIns="91420" tIns="45709" rIns="91420" bIns="45709" rtlCol="0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aphaelIcons Medium"/>
                </a:rPr>
                <a:t>D</a:t>
              </a:r>
            </a:p>
          </p:txBody>
        </p:sp>
      </p:grpSp>
      <p:sp>
        <p:nvSpPr>
          <p:cNvPr id="28" name="Subtitle 2"/>
          <p:cNvSpPr txBox="1">
            <a:spLocks/>
          </p:cNvSpPr>
          <p:nvPr/>
        </p:nvSpPr>
        <p:spPr>
          <a:xfrm>
            <a:off x="1056034" y="1416534"/>
            <a:ext cx="1345757" cy="674350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sz="1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在此处添加详细文本描述，建议与标题相关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Subtitle 2"/>
          <p:cNvSpPr txBox="1">
            <a:spLocks/>
          </p:cNvSpPr>
          <p:nvPr/>
        </p:nvSpPr>
        <p:spPr>
          <a:xfrm>
            <a:off x="1056034" y="2952414"/>
            <a:ext cx="1345757" cy="674350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1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r>
              <a:rPr lang="en-US" sz="14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/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在此处添加详细文本描述，建议与标题相关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Subtitle 2"/>
          <p:cNvSpPr txBox="1">
            <a:spLocks/>
          </p:cNvSpPr>
          <p:nvPr/>
        </p:nvSpPr>
        <p:spPr>
          <a:xfrm>
            <a:off x="6695472" y="1445688"/>
            <a:ext cx="1345757" cy="674350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4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14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sz="14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在此处添加详细文本描述，建议与标题相关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Subtitle 2"/>
          <p:cNvSpPr txBox="1">
            <a:spLocks/>
          </p:cNvSpPr>
          <p:nvPr/>
        </p:nvSpPr>
        <p:spPr>
          <a:xfrm>
            <a:off x="6719719" y="2916597"/>
            <a:ext cx="1345757" cy="674350"/>
          </a:xfrm>
          <a:prstGeom prst="rect">
            <a:avLst/>
          </a:prstGeom>
        </p:spPr>
        <p:txBody>
          <a:bodyPr vert="horz" lIns="91420" tIns="45709" rIns="91420" bIns="45709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4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14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sz="14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在此处添加详细文本描述，建议与标题相关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Elbow Connector 3"/>
          <p:cNvCxnSpPr>
            <a:stCxn id="17" idx="4"/>
          </p:cNvCxnSpPr>
          <p:nvPr/>
        </p:nvCxnSpPr>
        <p:spPr>
          <a:xfrm rot="5400000" flipH="1" flipV="1">
            <a:off x="2229602" y="21330"/>
            <a:ext cx="498763" cy="3462313"/>
          </a:xfrm>
          <a:prstGeom prst="bentConnector4">
            <a:avLst>
              <a:gd name="adj1" fmla="val -45833"/>
              <a:gd name="adj2" fmla="val 53989"/>
            </a:avLst>
          </a:prstGeom>
          <a:ln w="1270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51"/>
          <p:cNvCxnSpPr>
            <a:stCxn id="20" idx="4"/>
            <a:endCxn id="11" idx="4"/>
          </p:cNvCxnSpPr>
          <p:nvPr/>
        </p:nvCxnSpPr>
        <p:spPr>
          <a:xfrm rot="5400000" flipH="1" flipV="1">
            <a:off x="1890136" y="2052239"/>
            <a:ext cx="317109" cy="2609481"/>
          </a:xfrm>
          <a:prstGeom prst="bentConnector3">
            <a:avLst>
              <a:gd name="adj1" fmla="val -72089"/>
            </a:avLst>
          </a:prstGeom>
          <a:ln w="12700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55"/>
          <p:cNvCxnSpPr>
            <a:endCxn id="23" idx="4"/>
          </p:cNvCxnSpPr>
          <p:nvPr/>
        </p:nvCxnSpPr>
        <p:spPr>
          <a:xfrm flipV="1">
            <a:off x="6209796" y="1997651"/>
            <a:ext cx="2107644" cy="728145"/>
          </a:xfrm>
          <a:prstGeom prst="bentConnector2">
            <a:avLst/>
          </a:prstGeom>
          <a:ln w="12700" cmpd="sng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59"/>
          <p:cNvCxnSpPr/>
          <p:nvPr/>
        </p:nvCxnSpPr>
        <p:spPr>
          <a:xfrm flipV="1">
            <a:off x="5059481" y="3501214"/>
            <a:ext cx="3258382" cy="431138"/>
          </a:xfrm>
          <a:prstGeom prst="bentConnector2">
            <a:avLst/>
          </a:prstGeom>
          <a:ln w="12700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164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50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28" grpId="0"/>
      <p:bldP spid="29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Group 61"/>
          <p:cNvGrpSpPr/>
          <p:nvPr/>
        </p:nvGrpSpPr>
        <p:grpSpPr>
          <a:xfrm rot="16200000">
            <a:off x="1776409" y="2785176"/>
            <a:ext cx="570566" cy="380377"/>
            <a:chOff x="3200400" y="1234012"/>
            <a:chExt cx="1371600" cy="728138"/>
          </a:xfrm>
        </p:grpSpPr>
        <p:sp>
          <p:nvSpPr>
            <p:cNvPr id="24" name="Round Single Corner Rectangle 51"/>
            <p:cNvSpPr/>
            <p:nvPr/>
          </p:nvSpPr>
          <p:spPr>
            <a:xfrm>
              <a:off x="4114800" y="1234012"/>
              <a:ext cx="457200" cy="728138"/>
            </a:xfrm>
            <a:prstGeom prst="round1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52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ound Single Corner Rectangle 53"/>
            <p:cNvSpPr/>
            <p:nvPr/>
          </p:nvSpPr>
          <p:spPr>
            <a:xfrm flipH="1">
              <a:off x="3200400" y="1234012"/>
              <a:ext cx="457200" cy="728138"/>
            </a:xfrm>
            <a:prstGeom prst="round1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Group 62"/>
          <p:cNvGrpSpPr/>
          <p:nvPr/>
        </p:nvGrpSpPr>
        <p:grpSpPr>
          <a:xfrm rot="16200000">
            <a:off x="2795482" y="2785176"/>
            <a:ext cx="570566" cy="380377"/>
            <a:chOff x="3200400" y="1234012"/>
            <a:chExt cx="1371600" cy="728138"/>
          </a:xfrm>
        </p:grpSpPr>
        <p:sp>
          <p:nvSpPr>
            <p:cNvPr id="28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56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Group 74"/>
          <p:cNvGrpSpPr/>
          <p:nvPr/>
        </p:nvGrpSpPr>
        <p:grpSpPr>
          <a:xfrm rot="16200000">
            <a:off x="3814556" y="2785176"/>
            <a:ext cx="570566" cy="380377"/>
            <a:chOff x="3200400" y="1234012"/>
            <a:chExt cx="1371600" cy="728138"/>
          </a:xfrm>
        </p:grpSpPr>
        <p:sp>
          <p:nvSpPr>
            <p:cNvPr id="32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60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Group 100"/>
          <p:cNvGrpSpPr/>
          <p:nvPr/>
        </p:nvGrpSpPr>
        <p:grpSpPr>
          <a:xfrm rot="16200000">
            <a:off x="7110151" y="2545917"/>
            <a:ext cx="572336" cy="858894"/>
            <a:chOff x="4257815" y="3604273"/>
            <a:chExt cx="632164" cy="948677"/>
          </a:xfrm>
        </p:grpSpPr>
        <p:grpSp>
          <p:nvGrpSpPr>
            <p:cNvPr id="36" name="Group 96"/>
            <p:cNvGrpSpPr/>
            <p:nvPr/>
          </p:nvGrpSpPr>
          <p:grpSpPr>
            <a:xfrm>
              <a:off x="4257815" y="3905805"/>
              <a:ext cx="632164" cy="647145"/>
              <a:chOff x="4107979" y="4055348"/>
              <a:chExt cx="966386" cy="788823"/>
            </a:xfrm>
          </p:grpSpPr>
          <p:sp>
            <p:nvSpPr>
              <p:cNvPr id="41" name="Isosceles Triangle 68"/>
              <p:cNvSpPr/>
              <p:nvPr/>
            </p:nvSpPr>
            <p:spPr bwMode="auto">
              <a:xfrm rot="10800000">
                <a:off x="4107979" y="4055348"/>
                <a:ext cx="966386" cy="785648"/>
              </a:xfrm>
              <a:prstGeom prst="triangle">
                <a:avLst/>
              </a:pr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bg1">
                      <a:lumMod val="85000"/>
                    </a:schemeClr>
                  </a:gs>
                </a:gsLst>
                <a:lin ang="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013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Isosceles Triangle 69"/>
              <p:cNvSpPr/>
              <p:nvPr/>
            </p:nvSpPr>
            <p:spPr bwMode="auto">
              <a:xfrm rot="10800000">
                <a:off x="4472566" y="4640971"/>
                <a:ext cx="237212" cy="203200"/>
              </a:xfrm>
              <a:prstGeom prst="triangle">
                <a:avLst/>
              </a:prstGeom>
              <a:solidFill>
                <a:schemeClr val="tx1">
                  <a:lumMod val="90000"/>
                  <a:lumOff val="1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013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96"/>
            <p:cNvGrpSpPr/>
            <p:nvPr/>
          </p:nvGrpSpPr>
          <p:grpSpPr>
            <a:xfrm>
              <a:off x="4259771" y="3604273"/>
              <a:ext cx="630208" cy="416793"/>
              <a:chOff x="2514600" y="3103313"/>
              <a:chExt cx="914400" cy="604745"/>
            </a:xfrm>
          </p:grpSpPr>
          <p:sp>
            <p:nvSpPr>
              <p:cNvPr id="38" name="Pentagon 65"/>
              <p:cNvSpPr/>
              <p:nvPr/>
            </p:nvSpPr>
            <p:spPr>
              <a:xfrm rot="5400000">
                <a:off x="2364628" y="3253285"/>
                <a:ext cx="604743" cy="304800"/>
              </a:xfrm>
              <a:prstGeom prst="homePlat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Pentagon 66"/>
              <p:cNvSpPr/>
              <p:nvPr/>
            </p:nvSpPr>
            <p:spPr>
              <a:xfrm rot="5400000">
                <a:off x="2669428" y="3253286"/>
                <a:ext cx="604743" cy="304800"/>
              </a:xfrm>
              <a:prstGeom prst="homePlat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Pentagon 67"/>
              <p:cNvSpPr/>
              <p:nvPr/>
            </p:nvSpPr>
            <p:spPr>
              <a:xfrm rot="5400000">
                <a:off x="2974228" y="3253287"/>
                <a:ext cx="604743" cy="304800"/>
              </a:xfrm>
              <a:prstGeom prst="homePlat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3" name="Group 74"/>
          <p:cNvGrpSpPr/>
          <p:nvPr/>
        </p:nvGrpSpPr>
        <p:grpSpPr>
          <a:xfrm rot="16200000">
            <a:off x="4833630" y="2785176"/>
            <a:ext cx="570566" cy="380377"/>
            <a:chOff x="3200400" y="1234012"/>
            <a:chExt cx="1371600" cy="728138"/>
          </a:xfrm>
        </p:grpSpPr>
        <p:sp>
          <p:nvSpPr>
            <p:cNvPr id="44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72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Group 74"/>
          <p:cNvGrpSpPr/>
          <p:nvPr/>
        </p:nvGrpSpPr>
        <p:grpSpPr>
          <a:xfrm rot="16200000">
            <a:off x="5852704" y="2785176"/>
            <a:ext cx="570566" cy="380377"/>
            <a:chOff x="3200400" y="1234012"/>
            <a:chExt cx="1371600" cy="728138"/>
          </a:xfrm>
        </p:grpSpPr>
        <p:sp>
          <p:nvSpPr>
            <p:cNvPr id="48" name="Round Single Corner Rectangle 63"/>
            <p:cNvSpPr/>
            <p:nvPr/>
          </p:nvSpPr>
          <p:spPr>
            <a:xfrm>
              <a:off x="4114800" y="1234012"/>
              <a:ext cx="457200" cy="728138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76"/>
            <p:cNvSpPr/>
            <p:nvPr/>
          </p:nvSpPr>
          <p:spPr>
            <a:xfrm>
              <a:off x="3657600" y="1234012"/>
              <a:ext cx="457200" cy="72813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ound Single Corner Rectangle 73"/>
            <p:cNvSpPr/>
            <p:nvPr/>
          </p:nvSpPr>
          <p:spPr>
            <a:xfrm flipH="1">
              <a:off x="3200400" y="1234012"/>
              <a:ext cx="457200" cy="728138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Rectangle 78"/>
          <p:cNvSpPr/>
          <p:nvPr/>
        </p:nvSpPr>
        <p:spPr>
          <a:xfrm>
            <a:off x="3356383" y="3640569"/>
            <a:ext cx="1486913" cy="757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在此处添加详细文本描述，建议与标题相关并符合整体语言风格</a:t>
            </a:r>
            <a:endParaRPr lang="zh-CN" altLang="en-US" sz="1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Rectangle 79"/>
          <p:cNvSpPr/>
          <p:nvPr/>
        </p:nvSpPr>
        <p:spPr>
          <a:xfrm>
            <a:off x="5394530" y="3640569"/>
            <a:ext cx="1486913" cy="757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在此处添加详细文本描述，建议与标题相关并符合整体语言风格</a:t>
            </a:r>
            <a:endParaRPr lang="zh-CN" altLang="en-US" sz="1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Rectangle 80"/>
          <p:cNvSpPr/>
          <p:nvPr/>
        </p:nvSpPr>
        <p:spPr>
          <a:xfrm>
            <a:off x="1318235" y="3640569"/>
            <a:ext cx="1486913" cy="757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在此处添加详细文本描述，建议与标题相关并符合整体语言风格</a:t>
            </a:r>
            <a:endParaRPr lang="zh-CN" altLang="en-US" sz="1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Rectangle 82"/>
          <p:cNvSpPr/>
          <p:nvPr/>
        </p:nvSpPr>
        <p:spPr>
          <a:xfrm>
            <a:off x="2337309" y="1793018"/>
            <a:ext cx="1486913" cy="757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在此处添加详细文本描述，建议与标题相关并符合整体语言风格</a:t>
            </a:r>
            <a:endParaRPr lang="zh-CN" altLang="en-US" sz="1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Rectangle 83"/>
          <p:cNvSpPr/>
          <p:nvPr/>
        </p:nvSpPr>
        <p:spPr>
          <a:xfrm>
            <a:off x="4375456" y="1793018"/>
            <a:ext cx="1486913" cy="757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在此处添加详细文本描述，建议与标题相关并符合整体语言风格</a:t>
            </a:r>
            <a:endParaRPr lang="zh-CN" altLang="en-US" sz="1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Rectangle 84"/>
          <p:cNvSpPr/>
          <p:nvPr/>
        </p:nvSpPr>
        <p:spPr>
          <a:xfrm>
            <a:off x="6413604" y="1793018"/>
            <a:ext cx="1486913" cy="757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在此处添加详细文本描述，建议与标题相关并符合整体语言风格</a:t>
            </a:r>
            <a:endParaRPr lang="zh-CN" altLang="en-US" sz="10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7" name="Straight Connector 93"/>
          <p:cNvCxnSpPr>
            <a:stCxn id="28" idx="3"/>
            <a:endCxn id="54" idx="2"/>
          </p:cNvCxnSpPr>
          <p:nvPr/>
        </p:nvCxnSpPr>
        <p:spPr>
          <a:xfrm flipV="1">
            <a:off x="3080766" y="2550726"/>
            <a:ext cx="0" cy="139355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95"/>
          <p:cNvCxnSpPr>
            <a:stCxn id="26" idx="3"/>
            <a:endCxn id="53" idx="0"/>
          </p:cNvCxnSpPr>
          <p:nvPr/>
        </p:nvCxnSpPr>
        <p:spPr>
          <a:xfrm flipH="1">
            <a:off x="2061692" y="3260648"/>
            <a:ext cx="1" cy="3799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97"/>
          <p:cNvCxnSpPr>
            <a:stCxn id="51" idx="0"/>
            <a:endCxn id="34" idx="3"/>
          </p:cNvCxnSpPr>
          <p:nvPr/>
        </p:nvCxnSpPr>
        <p:spPr>
          <a:xfrm flipV="1">
            <a:off x="4099840" y="3260648"/>
            <a:ext cx="0" cy="379921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99"/>
          <p:cNvCxnSpPr>
            <a:stCxn id="44" idx="3"/>
            <a:endCxn id="55" idx="2"/>
          </p:cNvCxnSpPr>
          <p:nvPr/>
        </p:nvCxnSpPr>
        <p:spPr>
          <a:xfrm flipH="1" flipV="1">
            <a:off x="5118913" y="2550726"/>
            <a:ext cx="1" cy="139355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105"/>
          <p:cNvCxnSpPr>
            <a:stCxn id="50" idx="3"/>
            <a:endCxn id="52" idx="0"/>
          </p:cNvCxnSpPr>
          <p:nvPr/>
        </p:nvCxnSpPr>
        <p:spPr>
          <a:xfrm flipH="1">
            <a:off x="6137987" y="3260648"/>
            <a:ext cx="1" cy="379921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1827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淘宝网chenying0907出品 25"/>
          <p:cNvGrpSpPr>
            <a:grpSpLocks/>
          </p:cNvGrpSpPr>
          <p:nvPr/>
        </p:nvGrpSpPr>
        <p:grpSpPr bwMode="auto">
          <a:xfrm>
            <a:off x="4129088" y="757237"/>
            <a:ext cx="1435894" cy="1777604"/>
            <a:chOff x="5019675" y="1262177"/>
            <a:chExt cx="1733549" cy="2147774"/>
          </a:xfrm>
          <a:solidFill>
            <a:schemeClr val="accent4"/>
          </a:solidFill>
        </p:grpSpPr>
        <p:sp>
          <p:nvSpPr>
            <p:cNvPr id="27" name="淘宝网chenying0907出品 26"/>
            <p:cNvSpPr/>
            <p:nvPr/>
          </p:nvSpPr>
          <p:spPr>
            <a:xfrm rot="10800000">
              <a:off x="5019675" y="1262177"/>
              <a:ext cx="1733549" cy="2147774"/>
            </a:xfrm>
            <a:custGeom>
              <a:avLst/>
              <a:gdLst>
                <a:gd name="connsiteX0" fmla="*/ 0 w 1437653"/>
                <a:gd name="connsiteY0" fmla="*/ 1780954 h 1781175"/>
                <a:gd name="connsiteX1" fmla="*/ 10093 w 1437653"/>
                <a:gd name="connsiteY1" fmla="*/ 1252551 h 1781175"/>
                <a:gd name="connsiteX2" fmla="*/ 506340 w 1437653"/>
                <a:gd name="connsiteY2" fmla="*/ 1053646 h 1781175"/>
                <a:gd name="connsiteX3" fmla="*/ 696817 w 1437653"/>
                <a:gd name="connsiteY3" fmla="*/ 696145 h 1781175"/>
                <a:gd name="connsiteX4" fmla="*/ 708391 w 1437653"/>
                <a:gd name="connsiteY4" fmla="*/ 566738 h 1781175"/>
                <a:gd name="connsiteX5" fmla="*/ 522153 w 1437653"/>
                <a:gd name="connsiteY5" fmla="*/ 566738 h 1781175"/>
                <a:gd name="connsiteX6" fmla="*/ 979903 w 1437653"/>
                <a:gd name="connsiteY6" fmla="*/ 0 h 1781175"/>
                <a:gd name="connsiteX7" fmla="*/ 1437653 w 1437653"/>
                <a:gd name="connsiteY7" fmla="*/ 566738 h 1781175"/>
                <a:gd name="connsiteX8" fmla="*/ 1237012 w 1437653"/>
                <a:gd name="connsiteY8" fmla="*/ 566738 h 1781175"/>
                <a:gd name="connsiteX9" fmla="*/ 1232761 w 1437653"/>
                <a:gd name="connsiteY9" fmla="*/ 675416 h 1781175"/>
                <a:gd name="connsiteX10" fmla="*/ 878592 w 1437653"/>
                <a:gd name="connsiteY10" fmla="*/ 1428798 h 1781175"/>
                <a:gd name="connsiteX11" fmla="*/ 0 w 1437653"/>
                <a:gd name="connsiteY11" fmla="*/ 1780954 h 178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37653" h="1781175">
                  <a:moveTo>
                    <a:pt x="0" y="1780954"/>
                  </a:moveTo>
                  <a:lnTo>
                    <a:pt x="10093" y="1252551"/>
                  </a:lnTo>
                  <a:cubicBezTo>
                    <a:pt x="195602" y="1256094"/>
                    <a:pt x="374633" y="1184335"/>
                    <a:pt x="506340" y="1053646"/>
                  </a:cubicBezTo>
                  <a:cubicBezTo>
                    <a:pt x="605120" y="955629"/>
                    <a:pt x="670959" y="830736"/>
                    <a:pt x="696817" y="696145"/>
                  </a:cubicBezTo>
                  <a:lnTo>
                    <a:pt x="708391" y="566738"/>
                  </a:lnTo>
                  <a:lnTo>
                    <a:pt x="522153" y="566738"/>
                  </a:lnTo>
                  <a:lnTo>
                    <a:pt x="979903" y="0"/>
                  </a:lnTo>
                  <a:lnTo>
                    <a:pt x="1437653" y="566738"/>
                  </a:lnTo>
                  <a:lnTo>
                    <a:pt x="1237012" y="566738"/>
                  </a:lnTo>
                  <a:lnTo>
                    <a:pt x="1232761" y="675416"/>
                  </a:lnTo>
                  <a:cubicBezTo>
                    <a:pt x="1207282" y="959113"/>
                    <a:pt x="1082627" y="1226340"/>
                    <a:pt x="878592" y="1428798"/>
                  </a:cubicBezTo>
                  <a:cubicBezTo>
                    <a:pt x="645409" y="1660179"/>
                    <a:pt x="328439" y="1787227"/>
                    <a:pt x="0" y="178095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淘宝网chenying0907出品 27"/>
            <p:cNvSpPr txBox="1">
              <a:spLocks noChangeArrowheads="1"/>
            </p:cNvSpPr>
            <p:nvPr/>
          </p:nvSpPr>
          <p:spPr bwMode="auto">
            <a:xfrm rot="18612942">
              <a:off x="5232580" y="1806425"/>
              <a:ext cx="1307737" cy="37157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添加关键字</a:t>
              </a:r>
            </a:p>
          </p:txBody>
        </p:sp>
        <p:sp>
          <p:nvSpPr>
            <p:cNvPr id="29" name="淘宝网chenying0907出品 28"/>
            <p:cNvSpPr txBox="1">
              <a:spLocks noChangeArrowheads="1"/>
            </p:cNvSpPr>
            <p:nvPr/>
          </p:nvSpPr>
          <p:spPr bwMode="auto">
            <a:xfrm>
              <a:off x="5336474" y="2588056"/>
              <a:ext cx="486147" cy="37186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0" name="淘宝网chenying0907出品 29"/>
          <p:cNvGrpSpPr>
            <a:grpSpLocks/>
          </p:cNvGrpSpPr>
          <p:nvPr/>
        </p:nvGrpSpPr>
        <p:grpSpPr bwMode="auto">
          <a:xfrm rot="5400000">
            <a:off x="4840487" y="1988940"/>
            <a:ext cx="1434703" cy="1778794"/>
            <a:chOff x="5019675" y="1262177"/>
            <a:chExt cx="1733549" cy="2147774"/>
          </a:xfrm>
          <a:solidFill>
            <a:schemeClr val="accent3"/>
          </a:solidFill>
        </p:grpSpPr>
        <p:sp>
          <p:nvSpPr>
            <p:cNvPr id="31" name="淘宝网chenying0907出品 30"/>
            <p:cNvSpPr/>
            <p:nvPr/>
          </p:nvSpPr>
          <p:spPr>
            <a:xfrm rot="10800000">
              <a:off x="5019675" y="1262177"/>
              <a:ext cx="1733549" cy="2147774"/>
            </a:xfrm>
            <a:custGeom>
              <a:avLst/>
              <a:gdLst>
                <a:gd name="connsiteX0" fmla="*/ 0 w 1437653"/>
                <a:gd name="connsiteY0" fmla="*/ 1780954 h 1781175"/>
                <a:gd name="connsiteX1" fmla="*/ 10093 w 1437653"/>
                <a:gd name="connsiteY1" fmla="*/ 1252551 h 1781175"/>
                <a:gd name="connsiteX2" fmla="*/ 506340 w 1437653"/>
                <a:gd name="connsiteY2" fmla="*/ 1053646 h 1781175"/>
                <a:gd name="connsiteX3" fmla="*/ 696817 w 1437653"/>
                <a:gd name="connsiteY3" fmla="*/ 696145 h 1781175"/>
                <a:gd name="connsiteX4" fmla="*/ 708391 w 1437653"/>
                <a:gd name="connsiteY4" fmla="*/ 566738 h 1781175"/>
                <a:gd name="connsiteX5" fmla="*/ 522153 w 1437653"/>
                <a:gd name="connsiteY5" fmla="*/ 566738 h 1781175"/>
                <a:gd name="connsiteX6" fmla="*/ 979903 w 1437653"/>
                <a:gd name="connsiteY6" fmla="*/ 0 h 1781175"/>
                <a:gd name="connsiteX7" fmla="*/ 1437653 w 1437653"/>
                <a:gd name="connsiteY7" fmla="*/ 566738 h 1781175"/>
                <a:gd name="connsiteX8" fmla="*/ 1237012 w 1437653"/>
                <a:gd name="connsiteY8" fmla="*/ 566738 h 1781175"/>
                <a:gd name="connsiteX9" fmla="*/ 1232761 w 1437653"/>
                <a:gd name="connsiteY9" fmla="*/ 675416 h 1781175"/>
                <a:gd name="connsiteX10" fmla="*/ 878592 w 1437653"/>
                <a:gd name="connsiteY10" fmla="*/ 1428798 h 1781175"/>
                <a:gd name="connsiteX11" fmla="*/ 0 w 1437653"/>
                <a:gd name="connsiteY11" fmla="*/ 1780954 h 178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37653" h="1781175">
                  <a:moveTo>
                    <a:pt x="0" y="1780954"/>
                  </a:moveTo>
                  <a:lnTo>
                    <a:pt x="10093" y="1252551"/>
                  </a:lnTo>
                  <a:cubicBezTo>
                    <a:pt x="195602" y="1256094"/>
                    <a:pt x="374633" y="1184335"/>
                    <a:pt x="506340" y="1053646"/>
                  </a:cubicBezTo>
                  <a:cubicBezTo>
                    <a:pt x="605120" y="955629"/>
                    <a:pt x="670959" y="830736"/>
                    <a:pt x="696817" y="696145"/>
                  </a:cubicBezTo>
                  <a:lnTo>
                    <a:pt x="708391" y="566738"/>
                  </a:lnTo>
                  <a:lnTo>
                    <a:pt x="522153" y="566738"/>
                  </a:lnTo>
                  <a:lnTo>
                    <a:pt x="979903" y="0"/>
                  </a:lnTo>
                  <a:lnTo>
                    <a:pt x="1437653" y="566738"/>
                  </a:lnTo>
                  <a:lnTo>
                    <a:pt x="1237012" y="566738"/>
                  </a:lnTo>
                  <a:lnTo>
                    <a:pt x="1232761" y="675416"/>
                  </a:lnTo>
                  <a:cubicBezTo>
                    <a:pt x="1207282" y="959113"/>
                    <a:pt x="1082627" y="1226340"/>
                    <a:pt x="878592" y="1428798"/>
                  </a:cubicBezTo>
                  <a:cubicBezTo>
                    <a:pt x="645409" y="1660179"/>
                    <a:pt x="328439" y="1787227"/>
                    <a:pt x="0" y="178095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淘宝网chenying0907出品 31"/>
            <p:cNvSpPr txBox="1">
              <a:spLocks noChangeArrowheads="1"/>
            </p:cNvSpPr>
            <p:nvPr/>
          </p:nvSpPr>
          <p:spPr bwMode="auto">
            <a:xfrm rot="18612942">
              <a:off x="5233019" y="1806269"/>
              <a:ext cx="1306862" cy="37188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添加关键字</a:t>
              </a:r>
            </a:p>
          </p:txBody>
        </p:sp>
        <p:sp>
          <p:nvSpPr>
            <p:cNvPr id="33" name="淘宝网chenying0907出品 32"/>
            <p:cNvSpPr txBox="1">
              <a:spLocks noChangeArrowheads="1"/>
            </p:cNvSpPr>
            <p:nvPr/>
          </p:nvSpPr>
          <p:spPr bwMode="auto">
            <a:xfrm rot="16200000">
              <a:off x="5292529" y="2632944"/>
              <a:ext cx="484267" cy="37188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4" name="淘宝网chenying0907出品 33"/>
          <p:cNvGrpSpPr>
            <a:grpSpLocks/>
          </p:cNvGrpSpPr>
          <p:nvPr/>
        </p:nvGrpSpPr>
        <p:grpSpPr bwMode="auto">
          <a:xfrm rot="10800000">
            <a:off x="3612356" y="2706291"/>
            <a:ext cx="1434704" cy="1777603"/>
            <a:chOff x="5019675" y="1262177"/>
            <a:chExt cx="1733549" cy="2147774"/>
          </a:xfrm>
          <a:solidFill>
            <a:schemeClr val="accent2"/>
          </a:solidFill>
        </p:grpSpPr>
        <p:sp>
          <p:nvSpPr>
            <p:cNvPr id="35" name="淘宝网chenying0907出品 34"/>
            <p:cNvSpPr/>
            <p:nvPr/>
          </p:nvSpPr>
          <p:spPr>
            <a:xfrm rot="10800000">
              <a:off x="5019675" y="1262177"/>
              <a:ext cx="1733549" cy="2147774"/>
            </a:xfrm>
            <a:custGeom>
              <a:avLst/>
              <a:gdLst>
                <a:gd name="connsiteX0" fmla="*/ 0 w 1437653"/>
                <a:gd name="connsiteY0" fmla="*/ 1780954 h 1781175"/>
                <a:gd name="connsiteX1" fmla="*/ 10093 w 1437653"/>
                <a:gd name="connsiteY1" fmla="*/ 1252551 h 1781175"/>
                <a:gd name="connsiteX2" fmla="*/ 506340 w 1437653"/>
                <a:gd name="connsiteY2" fmla="*/ 1053646 h 1781175"/>
                <a:gd name="connsiteX3" fmla="*/ 696817 w 1437653"/>
                <a:gd name="connsiteY3" fmla="*/ 696145 h 1781175"/>
                <a:gd name="connsiteX4" fmla="*/ 708391 w 1437653"/>
                <a:gd name="connsiteY4" fmla="*/ 566738 h 1781175"/>
                <a:gd name="connsiteX5" fmla="*/ 522153 w 1437653"/>
                <a:gd name="connsiteY5" fmla="*/ 566738 h 1781175"/>
                <a:gd name="connsiteX6" fmla="*/ 979903 w 1437653"/>
                <a:gd name="connsiteY6" fmla="*/ 0 h 1781175"/>
                <a:gd name="connsiteX7" fmla="*/ 1437653 w 1437653"/>
                <a:gd name="connsiteY7" fmla="*/ 566738 h 1781175"/>
                <a:gd name="connsiteX8" fmla="*/ 1237012 w 1437653"/>
                <a:gd name="connsiteY8" fmla="*/ 566738 h 1781175"/>
                <a:gd name="connsiteX9" fmla="*/ 1232761 w 1437653"/>
                <a:gd name="connsiteY9" fmla="*/ 675416 h 1781175"/>
                <a:gd name="connsiteX10" fmla="*/ 878592 w 1437653"/>
                <a:gd name="connsiteY10" fmla="*/ 1428798 h 1781175"/>
                <a:gd name="connsiteX11" fmla="*/ 0 w 1437653"/>
                <a:gd name="connsiteY11" fmla="*/ 1780954 h 178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37653" h="1781175">
                  <a:moveTo>
                    <a:pt x="0" y="1780954"/>
                  </a:moveTo>
                  <a:lnTo>
                    <a:pt x="10093" y="1252551"/>
                  </a:lnTo>
                  <a:cubicBezTo>
                    <a:pt x="195602" y="1256094"/>
                    <a:pt x="374633" y="1184335"/>
                    <a:pt x="506340" y="1053646"/>
                  </a:cubicBezTo>
                  <a:cubicBezTo>
                    <a:pt x="605120" y="955629"/>
                    <a:pt x="670959" y="830736"/>
                    <a:pt x="696817" y="696145"/>
                  </a:cubicBezTo>
                  <a:lnTo>
                    <a:pt x="708391" y="566738"/>
                  </a:lnTo>
                  <a:lnTo>
                    <a:pt x="522153" y="566738"/>
                  </a:lnTo>
                  <a:lnTo>
                    <a:pt x="979903" y="0"/>
                  </a:lnTo>
                  <a:lnTo>
                    <a:pt x="1437653" y="566738"/>
                  </a:lnTo>
                  <a:lnTo>
                    <a:pt x="1237012" y="566738"/>
                  </a:lnTo>
                  <a:lnTo>
                    <a:pt x="1232761" y="675416"/>
                  </a:lnTo>
                  <a:cubicBezTo>
                    <a:pt x="1207282" y="959113"/>
                    <a:pt x="1082627" y="1226340"/>
                    <a:pt x="878592" y="1428798"/>
                  </a:cubicBezTo>
                  <a:cubicBezTo>
                    <a:pt x="645409" y="1660179"/>
                    <a:pt x="328439" y="1787227"/>
                    <a:pt x="0" y="178095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淘宝网chenying0907出品 35"/>
            <p:cNvSpPr txBox="1">
              <a:spLocks noChangeArrowheads="1"/>
            </p:cNvSpPr>
            <p:nvPr/>
          </p:nvSpPr>
          <p:spPr bwMode="auto">
            <a:xfrm rot="7887620">
              <a:off x="5232578" y="1806269"/>
              <a:ext cx="1307738" cy="37188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添加关键字</a:t>
              </a:r>
            </a:p>
          </p:txBody>
        </p:sp>
        <p:sp>
          <p:nvSpPr>
            <p:cNvPr id="37" name="淘宝网chenying0907出品 36"/>
            <p:cNvSpPr txBox="1">
              <a:spLocks noChangeArrowheads="1"/>
            </p:cNvSpPr>
            <p:nvPr/>
          </p:nvSpPr>
          <p:spPr bwMode="auto">
            <a:xfrm rot="10800000">
              <a:off x="5336274" y="2677852"/>
              <a:ext cx="486550" cy="37186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8" name="淘宝网chenying0907出品 37"/>
          <p:cNvGrpSpPr>
            <a:grpSpLocks/>
          </p:cNvGrpSpPr>
          <p:nvPr/>
        </p:nvGrpSpPr>
        <p:grpSpPr bwMode="auto">
          <a:xfrm rot="5400000" flipH="1" flipV="1">
            <a:off x="2868811" y="1466255"/>
            <a:ext cx="1434704" cy="1778794"/>
            <a:chOff x="5019675" y="1262177"/>
            <a:chExt cx="1733549" cy="2147774"/>
          </a:xfrm>
          <a:solidFill>
            <a:schemeClr val="accent1"/>
          </a:solidFill>
        </p:grpSpPr>
        <p:sp>
          <p:nvSpPr>
            <p:cNvPr id="39" name="淘宝网chenying0907出品 38"/>
            <p:cNvSpPr/>
            <p:nvPr/>
          </p:nvSpPr>
          <p:spPr>
            <a:xfrm rot="10800000">
              <a:off x="5019675" y="1262177"/>
              <a:ext cx="1733549" cy="2147774"/>
            </a:xfrm>
            <a:custGeom>
              <a:avLst/>
              <a:gdLst>
                <a:gd name="connsiteX0" fmla="*/ 0 w 1437653"/>
                <a:gd name="connsiteY0" fmla="*/ 1780954 h 1781175"/>
                <a:gd name="connsiteX1" fmla="*/ 10093 w 1437653"/>
                <a:gd name="connsiteY1" fmla="*/ 1252551 h 1781175"/>
                <a:gd name="connsiteX2" fmla="*/ 506340 w 1437653"/>
                <a:gd name="connsiteY2" fmla="*/ 1053646 h 1781175"/>
                <a:gd name="connsiteX3" fmla="*/ 696817 w 1437653"/>
                <a:gd name="connsiteY3" fmla="*/ 696145 h 1781175"/>
                <a:gd name="connsiteX4" fmla="*/ 708391 w 1437653"/>
                <a:gd name="connsiteY4" fmla="*/ 566738 h 1781175"/>
                <a:gd name="connsiteX5" fmla="*/ 522153 w 1437653"/>
                <a:gd name="connsiteY5" fmla="*/ 566738 h 1781175"/>
                <a:gd name="connsiteX6" fmla="*/ 979903 w 1437653"/>
                <a:gd name="connsiteY6" fmla="*/ 0 h 1781175"/>
                <a:gd name="connsiteX7" fmla="*/ 1437653 w 1437653"/>
                <a:gd name="connsiteY7" fmla="*/ 566738 h 1781175"/>
                <a:gd name="connsiteX8" fmla="*/ 1237012 w 1437653"/>
                <a:gd name="connsiteY8" fmla="*/ 566738 h 1781175"/>
                <a:gd name="connsiteX9" fmla="*/ 1232761 w 1437653"/>
                <a:gd name="connsiteY9" fmla="*/ 675416 h 1781175"/>
                <a:gd name="connsiteX10" fmla="*/ 878592 w 1437653"/>
                <a:gd name="connsiteY10" fmla="*/ 1428798 h 1781175"/>
                <a:gd name="connsiteX11" fmla="*/ 0 w 1437653"/>
                <a:gd name="connsiteY11" fmla="*/ 1780954 h 178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37653" h="1781175">
                  <a:moveTo>
                    <a:pt x="0" y="1780954"/>
                  </a:moveTo>
                  <a:lnTo>
                    <a:pt x="10093" y="1252551"/>
                  </a:lnTo>
                  <a:cubicBezTo>
                    <a:pt x="195602" y="1256094"/>
                    <a:pt x="374633" y="1184335"/>
                    <a:pt x="506340" y="1053646"/>
                  </a:cubicBezTo>
                  <a:cubicBezTo>
                    <a:pt x="605120" y="955629"/>
                    <a:pt x="670959" y="830736"/>
                    <a:pt x="696817" y="696145"/>
                  </a:cubicBezTo>
                  <a:lnTo>
                    <a:pt x="708391" y="566738"/>
                  </a:lnTo>
                  <a:lnTo>
                    <a:pt x="522153" y="566738"/>
                  </a:lnTo>
                  <a:lnTo>
                    <a:pt x="979903" y="0"/>
                  </a:lnTo>
                  <a:lnTo>
                    <a:pt x="1437653" y="566738"/>
                  </a:lnTo>
                  <a:lnTo>
                    <a:pt x="1237012" y="566738"/>
                  </a:lnTo>
                  <a:lnTo>
                    <a:pt x="1232761" y="675416"/>
                  </a:lnTo>
                  <a:cubicBezTo>
                    <a:pt x="1207282" y="959113"/>
                    <a:pt x="1082627" y="1226340"/>
                    <a:pt x="878592" y="1428798"/>
                  </a:cubicBezTo>
                  <a:cubicBezTo>
                    <a:pt x="645409" y="1660179"/>
                    <a:pt x="328439" y="1787227"/>
                    <a:pt x="0" y="178095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淘宝网chenying0907出品 39"/>
            <p:cNvSpPr txBox="1">
              <a:spLocks noChangeArrowheads="1"/>
            </p:cNvSpPr>
            <p:nvPr/>
          </p:nvSpPr>
          <p:spPr bwMode="auto">
            <a:xfrm rot="8039922">
              <a:off x="5233017" y="1806269"/>
              <a:ext cx="1306862" cy="37188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添加关键字</a:t>
              </a:r>
            </a:p>
          </p:txBody>
        </p:sp>
        <p:sp>
          <p:nvSpPr>
            <p:cNvPr id="41" name="淘宝网chenying0907出品 40"/>
            <p:cNvSpPr txBox="1">
              <a:spLocks noChangeArrowheads="1"/>
            </p:cNvSpPr>
            <p:nvPr/>
          </p:nvSpPr>
          <p:spPr bwMode="auto">
            <a:xfrm rot="5400000">
              <a:off x="5335478" y="2632948"/>
              <a:ext cx="488138" cy="37188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42" name="淘宝网chenying0907出品 41"/>
          <p:cNvSpPr txBox="1"/>
          <p:nvPr/>
        </p:nvSpPr>
        <p:spPr>
          <a:xfrm>
            <a:off x="6637735" y="2959894"/>
            <a:ext cx="1982390" cy="1015663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just">
              <a:lnSpc>
                <a:spcPct val="150000"/>
              </a:lnSpc>
              <a:spcBef>
                <a:spcPts val="450"/>
              </a:spcBef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在此处添加详细文本描述，建议与标题相关并符合整体语言风格，语言描述尽量简洁生动。尽量将每页版面的文字数控制在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字以内。</a:t>
            </a:r>
          </a:p>
        </p:txBody>
      </p:sp>
      <p:sp>
        <p:nvSpPr>
          <p:cNvPr id="43" name="淘宝网chenying0907出品 42"/>
          <p:cNvSpPr txBox="1"/>
          <p:nvPr/>
        </p:nvSpPr>
        <p:spPr>
          <a:xfrm>
            <a:off x="6637735" y="2750344"/>
            <a:ext cx="1077218" cy="307777"/>
          </a:xfrm>
          <a:prstGeom prst="rect">
            <a:avLst/>
          </a:prstGeom>
          <a:noFill/>
        </p:spPr>
        <p:txBody>
          <a:bodyPr wrap="none" lIns="0" r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添加正文标题</a:t>
            </a:r>
          </a:p>
        </p:txBody>
      </p:sp>
      <p:sp>
        <p:nvSpPr>
          <p:cNvPr id="44" name="淘宝网chenying0907出品 43"/>
          <p:cNvSpPr txBox="1"/>
          <p:nvPr/>
        </p:nvSpPr>
        <p:spPr>
          <a:xfrm>
            <a:off x="5795963" y="908448"/>
            <a:ext cx="1982391" cy="1015663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just">
              <a:lnSpc>
                <a:spcPct val="150000"/>
              </a:lnSpc>
              <a:spcBef>
                <a:spcPts val="450"/>
              </a:spcBef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在此处添加详细文本描述，建议与标题相关并符合整体语言风格，语言描述尽量简洁生动。尽量将每页版面的文字数控制在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字以内。</a:t>
            </a:r>
          </a:p>
        </p:txBody>
      </p:sp>
      <p:sp>
        <p:nvSpPr>
          <p:cNvPr id="45" name="淘宝网chenying0907出品 44"/>
          <p:cNvSpPr txBox="1">
            <a:spLocks noChangeArrowheads="1"/>
          </p:cNvSpPr>
          <p:nvPr/>
        </p:nvSpPr>
        <p:spPr bwMode="auto">
          <a:xfrm>
            <a:off x="5795963" y="700088"/>
            <a:ext cx="107721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accent4"/>
                </a:solidFill>
                <a:latin typeface="微软雅黑" panose="020B0503020204020204" pitchFamily="34" charset="-122"/>
              </a:rPr>
              <a:t>添加正文标题</a:t>
            </a:r>
          </a:p>
        </p:txBody>
      </p:sp>
      <p:sp>
        <p:nvSpPr>
          <p:cNvPr id="46" name="淘宝网chenying0907出品 45"/>
          <p:cNvSpPr txBox="1"/>
          <p:nvPr/>
        </p:nvSpPr>
        <p:spPr>
          <a:xfrm>
            <a:off x="451248" y="1799035"/>
            <a:ext cx="1982390" cy="1015663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just">
              <a:lnSpc>
                <a:spcPct val="150000"/>
              </a:lnSpc>
              <a:spcBef>
                <a:spcPts val="450"/>
              </a:spcBef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在此处添加详细文本描述，建议与标题相关并符合整体语言风格，语言描述尽量简洁生动。尽量将每页版面的文字数控制在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字以内。</a:t>
            </a:r>
          </a:p>
        </p:txBody>
      </p:sp>
      <p:sp>
        <p:nvSpPr>
          <p:cNvPr id="47" name="淘宝网chenying0907出品 46"/>
          <p:cNvSpPr txBox="1"/>
          <p:nvPr/>
        </p:nvSpPr>
        <p:spPr>
          <a:xfrm>
            <a:off x="1356420" y="1590676"/>
            <a:ext cx="1077218" cy="307777"/>
          </a:xfrm>
          <a:prstGeom prst="rect">
            <a:avLst/>
          </a:prstGeom>
          <a:noFill/>
        </p:spPr>
        <p:txBody>
          <a:bodyPr wrap="none" lIns="0" rIns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添加正文标题</a:t>
            </a:r>
          </a:p>
        </p:txBody>
      </p:sp>
      <p:sp>
        <p:nvSpPr>
          <p:cNvPr id="48" name="淘宝网chenying0907出品 47"/>
          <p:cNvSpPr txBox="1"/>
          <p:nvPr/>
        </p:nvSpPr>
        <p:spPr>
          <a:xfrm>
            <a:off x="1334692" y="3869532"/>
            <a:ext cx="1982390" cy="1015663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algn="just">
              <a:lnSpc>
                <a:spcPct val="150000"/>
              </a:lnSpc>
              <a:spcBef>
                <a:spcPts val="450"/>
              </a:spcBef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在此处添加详细文本描述，建议与标题相关并符合整体语言风格，语言描述尽量简洁生动。尽量将每页版面的文字数控制在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字以内。</a:t>
            </a:r>
          </a:p>
        </p:txBody>
      </p:sp>
      <p:sp>
        <p:nvSpPr>
          <p:cNvPr id="49" name="淘宝网chenying0907出品 48"/>
          <p:cNvSpPr txBox="1">
            <a:spLocks noChangeArrowheads="1"/>
          </p:cNvSpPr>
          <p:nvPr/>
        </p:nvSpPr>
        <p:spPr bwMode="auto">
          <a:xfrm>
            <a:off x="2239864" y="3659982"/>
            <a:ext cx="107721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zh-CN" altLang="en-US" b="1" dirty="0">
                <a:solidFill>
                  <a:schemeClr val="accent2"/>
                </a:solidFill>
                <a:latin typeface="微软雅黑" panose="020B0503020204020204" pitchFamily="34" charset="-122"/>
              </a:rPr>
              <a:t>添加正文标题</a:t>
            </a:r>
          </a:p>
        </p:txBody>
      </p:sp>
    </p:spTree>
    <p:extLst>
      <p:ext uri="{BB962C8B-B14F-4D97-AF65-F5344CB8AC3E}">
        <p14:creationId xmlns:p14="http://schemas.microsoft.com/office/powerpoint/2010/main" val="2805356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4"/>
          <p:cNvSpPr txBox="1"/>
          <p:nvPr/>
        </p:nvSpPr>
        <p:spPr>
          <a:xfrm>
            <a:off x="3826851" y="253777"/>
            <a:ext cx="153118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标题字内容</a:t>
            </a:r>
            <a:endParaRPr lang="id-ID" sz="21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5"/>
          <p:cNvSpPr txBox="1"/>
          <p:nvPr/>
        </p:nvSpPr>
        <p:spPr>
          <a:xfrm>
            <a:off x="3422893" y="642173"/>
            <a:ext cx="23391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单击此处添加副标题或详细文本描述</a:t>
            </a:r>
            <a:endParaRPr lang="id-ID" sz="105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淘宝网chenying0907出品 6"/>
          <p:cNvSpPr>
            <a:spLocks noEditPoints="1"/>
          </p:cNvSpPr>
          <p:nvPr/>
        </p:nvSpPr>
        <p:spPr bwMode="auto">
          <a:xfrm>
            <a:off x="566525" y="2524583"/>
            <a:ext cx="1195992" cy="1195992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淘宝网chenying0907出品 7"/>
          <p:cNvSpPr>
            <a:spLocks noEditPoints="1"/>
          </p:cNvSpPr>
          <p:nvPr/>
        </p:nvSpPr>
        <p:spPr bwMode="auto">
          <a:xfrm>
            <a:off x="1762516" y="2134206"/>
            <a:ext cx="1195992" cy="1195992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淘宝网chenying0907出品 8"/>
          <p:cNvSpPr>
            <a:spLocks noEditPoints="1"/>
          </p:cNvSpPr>
          <p:nvPr/>
        </p:nvSpPr>
        <p:spPr bwMode="auto">
          <a:xfrm>
            <a:off x="1548328" y="3330197"/>
            <a:ext cx="969486" cy="969486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淘宝网chenying0907出品 9"/>
          <p:cNvSpPr>
            <a:spLocks noEditPoints="1"/>
          </p:cNvSpPr>
          <p:nvPr/>
        </p:nvSpPr>
        <p:spPr bwMode="auto">
          <a:xfrm>
            <a:off x="1037321" y="1555097"/>
            <a:ext cx="969486" cy="969486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淘宝网chenying0907出品 10"/>
          <p:cNvSpPr>
            <a:spLocks noEditPoints="1"/>
          </p:cNvSpPr>
          <p:nvPr/>
        </p:nvSpPr>
        <p:spPr bwMode="auto">
          <a:xfrm>
            <a:off x="2006807" y="1428751"/>
            <a:ext cx="666521" cy="666521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淘宝网chenying0907出品 11"/>
          <p:cNvSpPr>
            <a:spLocks noEditPoints="1"/>
          </p:cNvSpPr>
          <p:nvPr/>
        </p:nvSpPr>
        <p:spPr bwMode="auto">
          <a:xfrm>
            <a:off x="1096876" y="3797535"/>
            <a:ext cx="425188" cy="425188"/>
          </a:xfrm>
          <a:custGeom>
            <a:avLst/>
            <a:gdLst>
              <a:gd name="T0" fmla="*/ 894 w 971"/>
              <a:gd name="T1" fmla="*/ 509 h 971"/>
              <a:gd name="T2" fmla="*/ 969 w 971"/>
              <a:gd name="T3" fmla="*/ 442 h 971"/>
              <a:gd name="T4" fmla="*/ 883 w 971"/>
              <a:gd name="T5" fmla="*/ 390 h 971"/>
              <a:gd name="T6" fmla="*/ 938 w 971"/>
              <a:gd name="T7" fmla="*/ 309 h 971"/>
              <a:gd name="T8" fmla="*/ 838 w 971"/>
              <a:gd name="T9" fmla="*/ 279 h 971"/>
              <a:gd name="T10" fmla="*/ 802 w 971"/>
              <a:gd name="T11" fmla="*/ 227 h 971"/>
              <a:gd name="T12" fmla="*/ 813 w 971"/>
              <a:gd name="T13" fmla="*/ 127 h 971"/>
              <a:gd name="T14" fmla="*/ 714 w 971"/>
              <a:gd name="T15" fmla="*/ 146 h 971"/>
              <a:gd name="T16" fmla="*/ 700 w 971"/>
              <a:gd name="T17" fmla="*/ 50 h 971"/>
              <a:gd name="T18" fmla="*/ 606 w 971"/>
              <a:gd name="T19" fmla="*/ 95 h 971"/>
              <a:gd name="T20" fmla="*/ 545 w 971"/>
              <a:gd name="T21" fmla="*/ 81 h 971"/>
              <a:gd name="T22" fmla="*/ 485 w 971"/>
              <a:gd name="T23" fmla="*/ 0 h 971"/>
              <a:gd name="T24" fmla="*/ 425 w 971"/>
              <a:gd name="T25" fmla="*/ 80 h 971"/>
              <a:gd name="T26" fmla="*/ 350 w 971"/>
              <a:gd name="T27" fmla="*/ 19 h 971"/>
              <a:gd name="T28" fmla="*/ 311 w 971"/>
              <a:gd name="T29" fmla="*/ 115 h 971"/>
              <a:gd name="T30" fmla="*/ 256 w 971"/>
              <a:gd name="T31" fmla="*/ 146 h 971"/>
              <a:gd name="T32" fmla="*/ 157 w 971"/>
              <a:gd name="T33" fmla="*/ 126 h 971"/>
              <a:gd name="T34" fmla="*/ 167 w 971"/>
              <a:gd name="T35" fmla="*/ 226 h 971"/>
              <a:gd name="T36" fmla="*/ 70 w 971"/>
              <a:gd name="T37" fmla="*/ 232 h 971"/>
              <a:gd name="T38" fmla="*/ 106 w 971"/>
              <a:gd name="T39" fmla="*/ 329 h 971"/>
              <a:gd name="T40" fmla="*/ 86 w 971"/>
              <a:gd name="T41" fmla="*/ 389 h 971"/>
              <a:gd name="T42" fmla="*/ 0 w 971"/>
              <a:gd name="T43" fmla="*/ 441 h 971"/>
              <a:gd name="T44" fmla="*/ 75 w 971"/>
              <a:gd name="T45" fmla="*/ 508 h 971"/>
              <a:gd name="T46" fmla="*/ 6 w 971"/>
              <a:gd name="T47" fmla="*/ 577 h 971"/>
              <a:gd name="T48" fmla="*/ 98 w 971"/>
              <a:gd name="T49" fmla="*/ 625 h 971"/>
              <a:gd name="T50" fmla="*/ 124 w 971"/>
              <a:gd name="T51" fmla="*/ 683 h 971"/>
              <a:gd name="T52" fmla="*/ 96 w 971"/>
              <a:gd name="T53" fmla="*/ 779 h 971"/>
              <a:gd name="T54" fmla="*/ 196 w 971"/>
              <a:gd name="T55" fmla="*/ 778 h 971"/>
              <a:gd name="T56" fmla="*/ 192 w 971"/>
              <a:gd name="T57" fmla="*/ 876 h 971"/>
              <a:gd name="T58" fmla="*/ 293 w 971"/>
              <a:gd name="T59" fmla="*/ 849 h 971"/>
              <a:gd name="T60" fmla="*/ 351 w 971"/>
              <a:gd name="T61" fmla="*/ 874 h 971"/>
              <a:gd name="T62" fmla="*/ 394 w 971"/>
              <a:gd name="T63" fmla="*/ 965 h 971"/>
              <a:gd name="T64" fmla="*/ 468 w 971"/>
              <a:gd name="T65" fmla="*/ 896 h 971"/>
              <a:gd name="T66" fmla="*/ 531 w 971"/>
              <a:gd name="T67" fmla="*/ 971 h 971"/>
              <a:gd name="T68" fmla="*/ 587 w 971"/>
              <a:gd name="T69" fmla="*/ 884 h 971"/>
              <a:gd name="T70" fmla="*/ 647 w 971"/>
              <a:gd name="T71" fmla="*/ 863 h 971"/>
              <a:gd name="T72" fmla="*/ 740 w 971"/>
              <a:gd name="T73" fmla="*/ 900 h 971"/>
              <a:gd name="T74" fmla="*/ 748 w 971"/>
              <a:gd name="T75" fmla="*/ 800 h 971"/>
              <a:gd name="T76" fmla="*/ 845 w 971"/>
              <a:gd name="T77" fmla="*/ 813 h 971"/>
              <a:gd name="T78" fmla="*/ 828 w 971"/>
              <a:gd name="T79" fmla="*/ 711 h 971"/>
              <a:gd name="T80" fmla="*/ 858 w 971"/>
              <a:gd name="T81" fmla="*/ 655 h 971"/>
              <a:gd name="T82" fmla="*/ 952 w 971"/>
              <a:gd name="T83" fmla="*/ 620 h 971"/>
              <a:gd name="T84" fmla="*/ 891 w 971"/>
              <a:gd name="T85" fmla="*/ 541 h 971"/>
              <a:gd name="T86" fmla="*/ 766 w 971"/>
              <a:gd name="T87" fmla="*/ 641 h 971"/>
              <a:gd name="T88" fmla="*/ 588 w 971"/>
              <a:gd name="T89" fmla="*/ 790 h 971"/>
              <a:gd name="T90" fmla="*/ 357 w 971"/>
              <a:gd name="T91" fmla="*/ 781 h 971"/>
              <a:gd name="T92" fmla="*/ 191 w 971"/>
              <a:gd name="T93" fmla="*/ 618 h 971"/>
              <a:gd name="T94" fmla="*/ 179 w 971"/>
              <a:gd name="T95" fmla="*/ 386 h 971"/>
              <a:gd name="T96" fmla="*/ 326 w 971"/>
              <a:gd name="T97" fmla="*/ 207 h 971"/>
              <a:gd name="T98" fmla="*/ 556 w 971"/>
              <a:gd name="T99" fmla="*/ 173 h 971"/>
              <a:gd name="T100" fmla="*/ 748 w 971"/>
              <a:gd name="T101" fmla="*/ 303 h 971"/>
              <a:gd name="T102" fmla="*/ 803 w 971"/>
              <a:gd name="T103" fmla="*/ 529 h 9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971" h="971">
                <a:moveTo>
                  <a:pt x="891" y="541"/>
                </a:moveTo>
                <a:cubicBezTo>
                  <a:pt x="893" y="530"/>
                  <a:pt x="893" y="520"/>
                  <a:pt x="894" y="509"/>
                </a:cubicBezTo>
                <a:cubicBezTo>
                  <a:pt x="920" y="502"/>
                  <a:pt x="946" y="494"/>
                  <a:pt x="971" y="485"/>
                </a:cubicBezTo>
                <a:cubicBezTo>
                  <a:pt x="971" y="470"/>
                  <a:pt x="970" y="456"/>
                  <a:pt x="969" y="442"/>
                </a:cubicBezTo>
                <a:cubicBezTo>
                  <a:pt x="942" y="433"/>
                  <a:pt x="916" y="426"/>
                  <a:pt x="889" y="421"/>
                </a:cubicBezTo>
                <a:cubicBezTo>
                  <a:pt x="888" y="411"/>
                  <a:pt x="885" y="400"/>
                  <a:pt x="883" y="390"/>
                </a:cubicBezTo>
                <a:cubicBezTo>
                  <a:pt x="880" y="380"/>
                  <a:pt x="878" y="370"/>
                  <a:pt x="874" y="360"/>
                </a:cubicBezTo>
                <a:cubicBezTo>
                  <a:pt x="896" y="344"/>
                  <a:pt x="917" y="327"/>
                  <a:pt x="938" y="309"/>
                </a:cubicBezTo>
                <a:cubicBezTo>
                  <a:pt x="932" y="296"/>
                  <a:pt x="927" y="283"/>
                  <a:pt x="920" y="270"/>
                </a:cubicBezTo>
                <a:cubicBezTo>
                  <a:pt x="893" y="271"/>
                  <a:pt x="865" y="274"/>
                  <a:pt x="838" y="279"/>
                </a:cubicBezTo>
                <a:cubicBezTo>
                  <a:pt x="833" y="270"/>
                  <a:pt x="828" y="261"/>
                  <a:pt x="821" y="252"/>
                </a:cubicBezTo>
                <a:cubicBezTo>
                  <a:pt x="816" y="244"/>
                  <a:pt x="809" y="235"/>
                  <a:pt x="802" y="227"/>
                </a:cubicBezTo>
                <a:cubicBezTo>
                  <a:pt x="817" y="205"/>
                  <a:pt x="831" y="181"/>
                  <a:pt x="843" y="157"/>
                </a:cubicBezTo>
                <a:cubicBezTo>
                  <a:pt x="833" y="147"/>
                  <a:pt x="823" y="137"/>
                  <a:pt x="813" y="127"/>
                </a:cubicBezTo>
                <a:cubicBezTo>
                  <a:pt x="787" y="139"/>
                  <a:pt x="763" y="151"/>
                  <a:pt x="740" y="165"/>
                </a:cubicBezTo>
                <a:cubicBezTo>
                  <a:pt x="731" y="159"/>
                  <a:pt x="723" y="153"/>
                  <a:pt x="714" y="146"/>
                </a:cubicBezTo>
                <a:cubicBezTo>
                  <a:pt x="705" y="141"/>
                  <a:pt x="696" y="135"/>
                  <a:pt x="687" y="130"/>
                </a:cubicBezTo>
                <a:cubicBezTo>
                  <a:pt x="693" y="104"/>
                  <a:pt x="697" y="77"/>
                  <a:pt x="700" y="50"/>
                </a:cubicBezTo>
                <a:cubicBezTo>
                  <a:pt x="687" y="44"/>
                  <a:pt x="674" y="38"/>
                  <a:pt x="661" y="33"/>
                </a:cubicBezTo>
                <a:cubicBezTo>
                  <a:pt x="641" y="52"/>
                  <a:pt x="623" y="73"/>
                  <a:pt x="606" y="95"/>
                </a:cubicBezTo>
                <a:cubicBezTo>
                  <a:pt x="596" y="92"/>
                  <a:pt x="586" y="89"/>
                  <a:pt x="576" y="86"/>
                </a:cubicBezTo>
                <a:cubicBezTo>
                  <a:pt x="566" y="84"/>
                  <a:pt x="555" y="82"/>
                  <a:pt x="545" y="81"/>
                </a:cubicBezTo>
                <a:cubicBezTo>
                  <a:pt x="541" y="54"/>
                  <a:pt x="535" y="28"/>
                  <a:pt x="528" y="2"/>
                </a:cubicBezTo>
                <a:cubicBezTo>
                  <a:pt x="513" y="0"/>
                  <a:pt x="499" y="0"/>
                  <a:pt x="485" y="0"/>
                </a:cubicBezTo>
                <a:cubicBezTo>
                  <a:pt x="474" y="25"/>
                  <a:pt x="464" y="51"/>
                  <a:pt x="457" y="77"/>
                </a:cubicBezTo>
                <a:cubicBezTo>
                  <a:pt x="446" y="78"/>
                  <a:pt x="436" y="79"/>
                  <a:pt x="425" y="80"/>
                </a:cubicBezTo>
                <a:cubicBezTo>
                  <a:pt x="415" y="82"/>
                  <a:pt x="404" y="84"/>
                  <a:pt x="394" y="86"/>
                </a:cubicBezTo>
                <a:cubicBezTo>
                  <a:pt x="381" y="63"/>
                  <a:pt x="366" y="41"/>
                  <a:pt x="350" y="19"/>
                </a:cubicBezTo>
                <a:cubicBezTo>
                  <a:pt x="336" y="23"/>
                  <a:pt x="322" y="27"/>
                  <a:pt x="309" y="32"/>
                </a:cubicBezTo>
                <a:cubicBezTo>
                  <a:pt x="308" y="60"/>
                  <a:pt x="309" y="88"/>
                  <a:pt x="311" y="115"/>
                </a:cubicBezTo>
                <a:cubicBezTo>
                  <a:pt x="301" y="119"/>
                  <a:pt x="292" y="124"/>
                  <a:pt x="283" y="129"/>
                </a:cubicBezTo>
                <a:cubicBezTo>
                  <a:pt x="273" y="134"/>
                  <a:pt x="264" y="140"/>
                  <a:pt x="256" y="146"/>
                </a:cubicBezTo>
                <a:cubicBezTo>
                  <a:pt x="235" y="129"/>
                  <a:pt x="213" y="113"/>
                  <a:pt x="190" y="99"/>
                </a:cubicBezTo>
                <a:cubicBezTo>
                  <a:pt x="178" y="108"/>
                  <a:pt x="167" y="117"/>
                  <a:pt x="157" y="126"/>
                </a:cubicBezTo>
                <a:cubicBezTo>
                  <a:pt x="166" y="153"/>
                  <a:pt x="176" y="178"/>
                  <a:pt x="188" y="203"/>
                </a:cubicBezTo>
                <a:cubicBezTo>
                  <a:pt x="181" y="210"/>
                  <a:pt x="174" y="218"/>
                  <a:pt x="167" y="226"/>
                </a:cubicBezTo>
                <a:cubicBezTo>
                  <a:pt x="161" y="235"/>
                  <a:pt x="154" y="243"/>
                  <a:pt x="148" y="252"/>
                </a:cubicBezTo>
                <a:cubicBezTo>
                  <a:pt x="122" y="243"/>
                  <a:pt x="97" y="237"/>
                  <a:pt x="70" y="232"/>
                </a:cubicBezTo>
                <a:cubicBezTo>
                  <a:pt x="62" y="244"/>
                  <a:pt x="55" y="256"/>
                  <a:pt x="49" y="269"/>
                </a:cubicBezTo>
                <a:cubicBezTo>
                  <a:pt x="67" y="290"/>
                  <a:pt x="86" y="310"/>
                  <a:pt x="106" y="329"/>
                </a:cubicBezTo>
                <a:cubicBezTo>
                  <a:pt x="102" y="339"/>
                  <a:pt x="98" y="348"/>
                  <a:pt x="95" y="358"/>
                </a:cubicBezTo>
                <a:cubicBezTo>
                  <a:pt x="91" y="369"/>
                  <a:pt x="88" y="379"/>
                  <a:pt x="86" y="389"/>
                </a:cubicBezTo>
                <a:cubicBezTo>
                  <a:pt x="59" y="391"/>
                  <a:pt x="32" y="394"/>
                  <a:pt x="6" y="399"/>
                </a:cubicBezTo>
                <a:cubicBezTo>
                  <a:pt x="3" y="413"/>
                  <a:pt x="1" y="427"/>
                  <a:pt x="0" y="441"/>
                </a:cubicBezTo>
                <a:cubicBezTo>
                  <a:pt x="24" y="454"/>
                  <a:pt x="49" y="466"/>
                  <a:pt x="74" y="476"/>
                </a:cubicBezTo>
                <a:cubicBezTo>
                  <a:pt x="74" y="487"/>
                  <a:pt x="74" y="497"/>
                  <a:pt x="75" y="508"/>
                </a:cubicBezTo>
                <a:cubicBezTo>
                  <a:pt x="75" y="518"/>
                  <a:pt x="76" y="529"/>
                  <a:pt x="78" y="539"/>
                </a:cubicBezTo>
                <a:cubicBezTo>
                  <a:pt x="53" y="551"/>
                  <a:pt x="30" y="563"/>
                  <a:pt x="6" y="577"/>
                </a:cubicBezTo>
                <a:cubicBezTo>
                  <a:pt x="9" y="591"/>
                  <a:pt x="12" y="605"/>
                  <a:pt x="16" y="619"/>
                </a:cubicBezTo>
                <a:cubicBezTo>
                  <a:pt x="44" y="623"/>
                  <a:pt x="71" y="625"/>
                  <a:pt x="98" y="625"/>
                </a:cubicBezTo>
                <a:cubicBezTo>
                  <a:pt x="102" y="635"/>
                  <a:pt x="106" y="645"/>
                  <a:pt x="110" y="654"/>
                </a:cubicBezTo>
                <a:cubicBezTo>
                  <a:pt x="114" y="664"/>
                  <a:pt x="119" y="674"/>
                  <a:pt x="124" y="683"/>
                </a:cubicBezTo>
                <a:cubicBezTo>
                  <a:pt x="106" y="702"/>
                  <a:pt x="88" y="723"/>
                  <a:pt x="71" y="744"/>
                </a:cubicBezTo>
                <a:cubicBezTo>
                  <a:pt x="79" y="756"/>
                  <a:pt x="87" y="768"/>
                  <a:pt x="96" y="779"/>
                </a:cubicBezTo>
                <a:cubicBezTo>
                  <a:pt x="123" y="773"/>
                  <a:pt x="149" y="765"/>
                  <a:pt x="174" y="755"/>
                </a:cubicBezTo>
                <a:cubicBezTo>
                  <a:pt x="181" y="763"/>
                  <a:pt x="189" y="771"/>
                  <a:pt x="196" y="778"/>
                </a:cubicBezTo>
                <a:cubicBezTo>
                  <a:pt x="204" y="786"/>
                  <a:pt x="211" y="793"/>
                  <a:pt x="220" y="800"/>
                </a:cubicBezTo>
                <a:cubicBezTo>
                  <a:pt x="209" y="824"/>
                  <a:pt x="200" y="850"/>
                  <a:pt x="192" y="876"/>
                </a:cubicBezTo>
                <a:cubicBezTo>
                  <a:pt x="204" y="884"/>
                  <a:pt x="216" y="892"/>
                  <a:pt x="228" y="900"/>
                </a:cubicBezTo>
                <a:cubicBezTo>
                  <a:pt x="251" y="884"/>
                  <a:pt x="272" y="867"/>
                  <a:pt x="293" y="849"/>
                </a:cubicBezTo>
                <a:cubicBezTo>
                  <a:pt x="302" y="854"/>
                  <a:pt x="311" y="858"/>
                  <a:pt x="321" y="863"/>
                </a:cubicBezTo>
                <a:cubicBezTo>
                  <a:pt x="331" y="867"/>
                  <a:pt x="341" y="871"/>
                  <a:pt x="351" y="874"/>
                </a:cubicBezTo>
                <a:cubicBezTo>
                  <a:pt x="350" y="901"/>
                  <a:pt x="351" y="928"/>
                  <a:pt x="353" y="955"/>
                </a:cubicBezTo>
                <a:cubicBezTo>
                  <a:pt x="366" y="959"/>
                  <a:pt x="380" y="962"/>
                  <a:pt x="394" y="965"/>
                </a:cubicBezTo>
                <a:cubicBezTo>
                  <a:pt x="410" y="942"/>
                  <a:pt x="424" y="918"/>
                  <a:pt x="436" y="894"/>
                </a:cubicBezTo>
                <a:cubicBezTo>
                  <a:pt x="447" y="895"/>
                  <a:pt x="457" y="896"/>
                  <a:pt x="468" y="896"/>
                </a:cubicBezTo>
                <a:cubicBezTo>
                  <a:pt x="479" y="897"/>
                  <a:pt x="489" y="897"/>
                  <a:pt x="500" y="896"/>
                </a:cubicBezTo>
                <a:cubicBezTo>
                  <a:pt x="509" y="921"/>
                  <a:pt x="519" y="947"/>
                  <a:pt x="531" y="971"/>
                </a:cubicBezTo>
                <a:cubicBezTo>
                  <a:pt x="545" y="969"/>
                  <a:pt x="559" y="967"/>
                  <a:pt x="573" y="965"/>
                </a:cubicBezTo>
                <a:cubicBezTo>
                  <a:pt x="580" y="937"/>
                  <a:pt x="584" y="911"/>
                  <a:pt x="587" y="884"/>
                </a:cubicBezTo>
                <a:cubicBezTo>
                  <a:pt x="597" y="881"/>
                  <a:pt x="607" y="878"/>
                  <a:pt x="617" y="875"/>
                </a:cubicBezTo>
                <a:cubicBezTo>
                  <a:pt x="627" y="871"/>
                  <a:pt x="637" y="867"/>
                  <a:pt x="647" y="863"/>
                </a:cubicBezTo>
                <a:cubicBezTo>
                  <a:pt x="664" y="883"/>
                  <a:pt x="683" y="903"/>
                  <a:pt x="703" y="921"/>
                </a:cubicBezTo>
                <a:cubicBezTo>
                  <a:pt x="716" y="915"/>
                  <a:pt x="728" y="908"/>
                  <a:pt x="740" y="900"/>
                </a:cubicBezTo>
                <a:cubicBezTo>
                  <a:pt x="736" y="873"/>
                  <a:pt x="731" y="846"/>
                  <a:pt x="723" y="820"/>
                </a:cubicBezTo>
                <a:cubicBezTo>
                  <a:pt x="732" y="814"/>
                  <a:pt x="740" y="807"/>
                  <a:pt x="748" y="800"/>
                </a:cubicBezTo>
                <a:cubicBezTo>
                  <a:pt x="757" y="794"/>
                  <a:pt x="764" y="786"/>
                  <a:pt x="772" y="779"/>
                </a:cubicBezTo>
                <a:cubicBezTo>
                  <a:pt x="795" y="792"/>
                  <a:pt x="820" y="803"/>
                  <a:pt x="845" y="813"/>
                </a:cubicBezTo>
                <a:cubicBezTo>
                  <a:pt x="855" y="802"/>
                  <a:pt x="864" y="791"/>
                  <a:pt x="872" y="780"/>
                </a:cubicBezTo>
                <a:cubicBezTo>
                  <a:pt x="859" y="756"/>
                  <a:pt x="844" y="733"/>
                  <a:pt x="828" y="711"/>
                </a:cubicBezTo>
                <a:cubicBezTo>
                  <a:pt x="834" y="702"/>
                  <a:pt x="839" y="693"/>
                  <a:pt x="844" y="684"/>
                </a:cubicBezTo>
                <a:cubicBezTo>
                  <a:pt x="849" y="674"/>
                  <a:pt x="854" y="665"/>
                  <a:pt x="858" y="655"/>
                </a:cubicBezTo>
                <a:cubicBezTo>
                  <a:pt x="885" y="659"/>
                  <a:pt x="911" y="660"/>
                  <a:pt x="939" y="661"/>
                </a:cubicBezTo>
                <a:cubicBezTo>
                  <a:pt x="944" y="647"/>
                  <a:pt x="948" y="634"/>
                  <a:pt x="952" y="620"/>
                </a:cubicBezTo>
                <a:cubicBezTo>
                  <a:pt x="931" y="602"/>
                  <a:pt x="908" y="586"/>
                  <a:pt x="886" y="572"/>
                </a:cubicBezTo>
                <a:cubicBezTo>
                  <a:pt x="888" y="561"/>
                  <a:pt x="890" y="551"/>
                  <a:pt x="891" y="541"/>
                </a:cubicBezTo>
                <a:close/>
                <a:moveTo>
                  <a:pt x="803" y="529"/>
                </a:moveTo>
                <a:cubicBezTo>
                  <a:pt x="798" y="568"/>
                  <a:pt x="785" y="606"/>
                  <a:pt x="766" y="641"/>
                </a:cubicBezTo>
                <a:cubicBezTo>
                  <a:pt x="747" y="676"/>
                  <a:pt x="721" y="707"/>
                  <a:pt x="691" y="732"/>
                </a:cubicBezTo>
                <a:cubicBezTo>
                  <a:pt x="661" y="758"/>
                  <a:pt x="626" y="778"/>
                  <a:pt x="588" y="790"/>
                </a:cubicBezTo>
                <a:cubicBezTo>
                  <a:pt x="551" y="803"/>
                  <a:pt x="511" y="809"/>
                  <a:pt x="472" y="807"/>
                </a:cubicBezTo>
                <a:cubicBezTo>
                  <a:pt x="432" y="806"/>
                  <a:pt x="393" y="797"/>
                  <a:pt x="357" y="781"/>
                </a:cubicBezTo>
                <a:cubicBezTo>
                  <a:pt x="320" y="765"/>
                  <a:pt x="287" y="743"/>
                  <a:pt x="259" y="715"/>
                </a:cubicBezTo>
                <a:cubicBezTo>
                  <a:pt x="230" y="687"/>
                  <a:pt x="207" y="654"/>
                  <a:pt x="191" y="618"/>
                </a:cubicBezTo>
                <a:cubicBezTo>
                  <a:pt x="175" y="582"/>
                  <a:pt x="166" y="543"/>
                  <a:pt x="164" y="503"/>
                </a:cubicBezTo>
                <a:cubicBezTo>
                  <a:pt x="161" y="464"/>
                  <a:pt x="167" y="424"/>
                  <a:pt x="179" y="386"/>
                </a:cubicBezTo>
                <a:cubicBezTo>
                  <a:pt x="191" y="349"/>
                  <a:pt x="211" y="313"/>
                  <a:pt x="236" y="283"/>
                </a:cubicBezTo>
                <a:cubicBezTo>
                  <a:pt x="261" y="252"/>
                  <a:pt x="292" y="226"/>
                  <a:pt x="326" y="207"/>
                </a:cubicBezTo>
                <a:cubicBezTo>
                  <a:pt x="361" y="187"/>
                  <a:pt x="399" y="174"/>
                  <a:pt x="438" y="168"/>
                </a:cubicBezTo>
                <a:cubicBezTo>
                  <a:pt x="477" y="163"/>
                  <a:pt x="517" y="164"/>
                  <a:pt x="556" y="173"/>
                </a:cubicBezTo>
                <a:cubicBezTo>
                  <a:pt x="594" y="182"/>
                  <a:pt x="632" y="198"/>
                  <a:pt x="664" y="220"/>
                </a:cubicBezTo>
                <a:cubicBezTo>
                  <a:pt x="697" y="242"/>
                  <a:pt x="726" y="271"/>
                  <a:pt x="748" y="303"/>
                </a:cubicBezTo>
                <a:cubicBezTo>
                  <a:pt x="771" y="336"/>
                  <a:pt x="787" y="372"/>
                  <a:pt x="797" y="411"/>
                </a:cubicBezTo>
                <a:cubicBezTo>
                  <a:pt x="806" y="450"/>
                  <a:pt x="808" y="490"/>
                  <a:pt x="803" y="52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13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19"/>
          <p:cNvSpPr/>
          <p:nvPr/>
        </p:nvSpPr>
        <p:spPr>
          <a:xfrm>
            <a:off x="3927994" y="1428750"/>
            <a:ext cx="48518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在此处添加详细文本描述，建议与标题相关并符合整体语言风格，语言描述尽量简洁生动。尽量将每页版面的文字数控制在</a:t>
            </a:r>
            <a:r>
              <a:rPr lang="en-US" altLang="zh-CN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200</a:t>
            </a: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字以内。</a:t>
            </a:r>
            <a:endParaRPr lang="zh-CN" altLang="en-US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20"/>
          <p:cNvSpPr txBox="1"/>
          <p:nvPr/>
        </p:nvSpPr>
        <p:spPr>
          <a:xfrm>
            <a:off x="4457440" y="2602927"/>
            <a:ext cx="706300" cy="304906"/>
          </a:xfrm>
          <a:prstGeom prst="round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4" name="Rectangle 21"/>
          <p:cNvSpPr/>
          <p:nvPr/>
        </p:nvSpPr>
        <p:spPr>
          <a:xfrm>
            <a:off x="5226373" y="2544518"/>
            <a:ext cx="1486913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在此处添加详细文本描述，建议与标题相关并符合整体语言风格</a:t>
            </a:r>
            <a:endParaRPr lang="zh-CN" altLang="en-US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22"/>
          <p:cNvSpPr txBox="1"/>
          <p:nvPr/>
        </p:nvSpPr>
        <p:spPr>
          <a:xfrm>
            <a:off x="4457440" y="3937994"/>
            <a:ext cx="706300" cy="304906"/>
          </a:xfrm>
          <a:prstGeom prst="round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6" name="Rectangle 23"/>
          <p:cNvSpPr/>
          <p:nvPr/>
        </p:nvSpPr>
        <p:spPr>
          <a:xfrm>
            <a:off x="5226373" y="3879585"/>
            <a:ext cx="1486913" cy="691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在此处添加详细文本描述，建议与标题相关并符合整体语言风格</a:t>
            </a:r>
            <a:endParaRPr lang="zh-CN" altLang="en-US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457440" y="3270460"/>
            <a:ext cx="706300" cy="304906"/>
          </a:xfrm>
          <a:prstGeom prst="round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8" name="Rectangle 25"/>
          <p:cNvSpPr/>
          <p:nvPr/>
        </p:nvSpPr>
        <p:spPr>
          <a:xfrm>
            <a:off x="5226373" y="3212051"/>
            <a:ext cx="1486913" cy="691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在此处添加详细文本描述，建议与标题相关并符合整体语言风格</a:t>
            </a:r>
            <a:endParaRPr lang="zh-CN" altLang="en-US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26"/>
          <p:cNvSpPr txBox="1"/>
          <p:nvPr/>
        </p:nvSpPr>
        <p:spPr>
          <a:xfrm>
            <a:off x="6801182" y="2602927"/>
            <a:ext cx="706300" cy="304906"/>
          </a:xfrm>
          <a:prstGeom prst="roundRect">
            <a:avLst/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0" name="Rectangle 27"/>
          <p:cNvSpPr/>
          <p:nvPr/>
        </p:nvSpPr>
        <p:spPr>
          <a:xfrm>
            <a:off x="7504012" y="2544518"/>
            <a:ext cx="1486913" cy="691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在此处添加详细文本描述，建议与标题相关并符合整体语言风格</a:t>
            </a:r>
            <a:endParaRPr lang="zh-CN" altLang="en-US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8"/>
          <p:cNvSpPr txBox="1"/>
          <p:nvPr/>
        </p:nvSpPr>
        <p:spPr>
          <a:xfrm>
            <a:off x="6801182" y="3274447"/>
            <a:ext cx="706300" cy="304906"/>
          </a:xfrm>
          <a:prstGeom prst="roundRect">
            <a:avLst/>
          </a:prstGeom>
          <a:solidFill>
            <a:schemeClr val="accent5"/>
          </a:solidFill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 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2" name="Rectangle 29"/>
          <p:cNvSpPr/>
          <p:nvPr/>
        </p:nvSpPr>
        <p:spPr>
          <a:xfrm>
            <a:off x="7462990" y="3218194"/>
            <a:ext cx="1486913" cy="691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在此处添加详细文本描述，建议与标题相关并符合整体语言风格</a:t>
            </a:r>
            <a:endParaRPr lang="zh-CN" altLang="en-US" sz="9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11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 animBg="1"/>
      <p:bldP spid="20" grpId="0"/>
      <p:bldP spid="21" grpId="0" animBg="1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210"/>
          <a:stretch/>
        </p:blipFill>
        <p:spPr>
          <a:xfrm>
            <a:off x="3907950" y="4147418"/>
            <a:ext cx="3645441" cy="99730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90"/>
          <a:stretch/>
        </p:blipFill>
        <p:spPr>
          <a:xfrm>
            <a:off x="3768003" y="3416596"/>
            <a:ext cx="1640221" cy="172819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31"/>
          <a:stretch/>
        </p:blipFill>
        <p:spPr>
          <a:xfrm>
            <a:off x="6908499" y="4258947"/>
            <a:ext cx="2563487" cy="87606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3"/>
          <a:stretch/>
        </p:blipFill>
        <p:spPr>
          <a:xfrm>
            <a:off x="7030" y="3963284"/>
            <a:ext cx="719731" cy="1180826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324"/>
          <a:stretch/>
        </p:blipFill>
        <p:spPr>
          <a:xfrm>
            <a:off x="795782" y="4678722"/>
            <a:ext cx="2137918" cy="45628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53"/>
          <a:stretch/>
        </p:blipFill>
        <p:spPr>
          <a:xfrm rot="10800000">
            <a:off x="2582193" y="17645"/>
            <a:ext cx="3849816" cy="911764"/>
          </a:xfrm>
          <a:prstGeom prst="rect">
            <a:avLst/>
          </a:prstGeom>
        </p:spPr>
      </p:pic>
      <p:sp>
        <p:nvSpPr>
          <p:cNvPr id="33" name="淘宝网chenying0907出品 2"/>
          <p:cNvSpPr/>
          <p:nvPr/>
        </p:nvSpPr>
        <p:spPr>
          <a:xfrm>
            <a:off x="3699065" y="2457409"/>
            <a:ext cx="1616075" cy="708025"/>
          </a:xfrm>
          <a:custGeom>
            <a:avLst/>
            <a:gdLst>
              <a:gd name="connsiteX0" fmla="*/ 0 w 1616075"/>
              <a:gd name="connsiteY0" fmla="*/ 0 h 708025"/>
              <a:gd name="connsiteX1" fmla="*/ 1616075 w 1616075"/>
              <a:gd name="connsiteY1" fmla="*/ 0 h 708025"/>
              <a:gd name="connsiteX2" fmla="*/ 1616075 w 1616075"/>
              <a:gd name="connsiteY2" fmla="*/ 708025 h 708025"/>
              <a:gd name="connsiteX3" fmla="*/ 0 w 1616075"/>
              <a:gd name="connsiteY3" fmla="*/ 708025 h 708025"/>
              <a:gd name="connsiteX4" fmla="*/ 0 w 1616075"/>
              <a:gd name="connsiteY4" fmla="*/ 0 h 708025"/>
              <a:gd name="connsiteX0" fmla="*/ 1616075 w 1707515"/>
              <a:gd name="connsiteY0" fmla="*/ 0 h 708025"/>
              <a:gd name="connsiteX1" fmla="*/ 1616075 w 1707515"/>
              <a:gd name="connsiteY1" fmla="*/ 708025 h 708025"/>
              <a:gd name="connsiteX2" fmla="*/ 0 w 1707515"/>
              <a:gd name="connsiteY2" fmla="*/ 708025 h 708025"/>
              <a:gd name="connsiteX3" fmla="*/ 0 w 1707515"/>
              <a:gd name="connsiteY3" fmla="*/ 0 h 708025"/>
              <a:gd name="connsiteX4" fmla="*/ 1707515 w 1707515"/>
              <a:gd name="connsiteY4" fmla="*/ 91440 h 708025"/>
              <a:gd name="connsiteX0" fmla="*/ 1616075 w 1616075"/>
              <a:gd name="connsiteY0" fmla="*/ 0 h 708025"/>
              <a:gd name="connsiteX1" fmla="*/ 1616075 w 1616075"/>
              <a:gd name="connsiteY1" fmla="*/ 708025 h 708025"/>
              <a:gd name="connsiteX2" fmla="*/ 0 w 1616075"/>
              <a:gd name="connsiteY2" fmla="*/ 708025 h 708025"/>
              <a:gd name="connsiteX3" fmla="*/ 0 w 1616075"/>
              <a:gd name="connsiteY3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6075" h="708025">
                <a:moveTo>
                  <a:pt x="1616075" y="0"/>
                </a:moveTo>
                <a:lnTo>
                  <a:pt x="1616075" y="708025"/>
                </a:lnTo>
                <a:lnTo>
                  <a:pt x="0" y="708025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rgbClr val="7167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40000"/>
              </a:solidFill>
            </a:endParaRPr>
          </a:p>
        </p:txBody>
      </p:sp>
      <p:sp>
        <p:nvSpPr>
          <p:cNvPr id="34" name="淘宝网chenying0907出品 2"/>
          <p:cNvSpPr/>
          <p:nvPr/>
        </p:nvSpPr>
        <p:spPr>
          <a:xfrm rot="10800000">
            <a:off x="3699064" y="1565233"/>
            <a:ext cx="1616075" cy="307975"/>
          </a:xfrm>
          <a:custGeom>
            <a:avLst/>
            <a:gdLst>
              <a:gd name="connsiteX0" fmla="*/ 0 w 1616075"/>
              <a:gd name="connsiteY0" fmla="*/ 0 h 708025"/>
              <a:gd name="connsiteX1" fmla="*/ 1616075 w 1616075"/>
              <a:gd name="connsiteY1" fmla="*/ 0 h 708025"/>
              <a:gd name="connsiteX2" fmla="*/ 1616075 w 1616075"/>
              <a:gd name="connsiteY2" fmla="*/ 708025 h 708025"/>
              <a:gd name="connsiteX3" fmla="*/ 0 w 1616075"/>
              <a:gd name="connsiteY3" fmla="*/ 708025 h 708025"/>
              <a:gd name="connsiteX4" fmla="*/ 0 w 1616075"/>
              <a:gd name="connsiteY4" fmla="*/ 0 h 708025"/>
              <a:gd name="connsiteX0" fmla="*/ 1616075 w 1707515"/>
              <a:gd name="connsiteY0" fmla="*/ 0 h 708025"/>
              <a:gd name="connsiteX1" fmla="*/ 1616075 w 1707515"/>
              <a:gd name="connsiteY1" fmla="*/ 708025 h 708025"/>
              <a:gd name="connsiteX2" fmla="*/ 0 w 1707515"/>
              <a:gd name="connsiteY2" fmla="*/ 708025 h 708025"/>
              <a:gd name="connsiteX3" fmla="*/ 0 w 1707515"/>
              <a:gd name="connsiteY3" fmla="*/ 0 h 708025"/>
              <a:gd name="connsiteX4" fmla="*/ 1707515 w 1707515"/>
              <a:gd name="connsiteY4" fmla="*/ 91440 h 708025"/>
              <a:gd name="connsiteX0" fmla="*/ 1616075 w 1616075"/>
              <a:gd name="connsiteY0" fmla="*/ 0 h 708025"/>
              <a:gd name="connsiteX1" fmla="*/ 1616075 w 1616075"/>
              <a:gd name="connsiteY1" fmla="*/ 708025 h 708025"/>
              <a:gd name="connsiteX2" fmla="*/ 0 w 1616075"/>
              <a:gd name="connsiteY2" fmla="*/ 708025 h 708025"/>
              <a:gd name="connsiteX3" fmla="*/ 0 w 1616075"/>
              <a:gd name="connsiteY3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6075" h="708025">
                <a:moveTo>
                  <a:pt x="1616075" y="0"/>
                </a:moveTo>
                <a:lnTo>
                  <a:pt x="1616075" y="708025"/>
                </a:lnTo>
                <a:lnTo>
                  <a:pt x="0" y="708025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rgbClr val="71676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40000"/>
              </a:solidFill>
            </a:endParaRPr>
          </a:p>
        </p:txBody>
      </p:sp>
      <p:sp>
        <p:nvSpPr>
          <p:cNvPr id="35" name="淘宝网chenying0907出品 34"/>
          <p:cNvSpPr txBox="1"/>
          <p:nvPr/>
        </p:nvSpPr>
        <p:spPr>
          <a:xfrm>
            <a:off x="3527503" y="1911393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71676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章节标题页</a:t>
            </a:r>
          </a:p>
        </p:txBody>
      </p:sp>
      <p:sp>
        <p:nvSpPr>
          <p:cNvPr id="36" name="淘宝网chenying0907出品 35"/>
          <p:cNvSpPr txBox="1"/>
          <p:nvPr/>
        </p:nvSpPr>
        <p:spPr>
          <a:xfrm>
            <a:off x="4393361" y="2324466"/>
            <a:ext cx="7152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solidFill>
                  <a:srgbClr val="71676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OF FACFS</a:t>
            </a:r>
            <a:endParaRPr lang="zh-CN" altLang="en-US" sz="800" dirty="0">
              <a:solidFill>
                <a:srgbClr val="716763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37" name="淘宝网chenying0907出品 36"/>
          <p:cNvSpPr txBox="1"/>
          <p:nvPr/>
        </p:nvSpPr>
        <p:spPr>
          <a:xfrm>
            <a:off x="3683633" y="2471262"/>
            <a:ext cx="173957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716763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Inner</a:t>
            </a:r>
            <a:r>
              <a:rPr lang="zh-CN" altLang="en-US" sz="2600" dirty="0">
                <a:solidFill>
                  <a:srgbClr val="FBB1AF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推</a:t>
            </a:r>
            <a:r>
              <a:rPr lang="zh-CN" altLang="en-US" sz="2600" dirty="0">
                <a:solidFill>
                  <a:srgbClr val="9BC790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荐</a:t>
            </a:r>
          </a:p>
        </p:txBody>
      </p:sp>
    </p:spTree>
    <p:extLst>
      <p:ext uri="{BB962C8B-B14F-4D97-AF65-F5344CB8AC3E}">
        <p14:creationId xmlns:p14="http://schemas.microsoft.com/office/powerpoint/2010/main" val="3039860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00"/>
                            </p:stCondLst>
                            <p:childTnLst>
                              <p:par>
                                <p:cTn id="30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1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  <p:animClr clrSpc="rgb" dir="cw">
                                      <p:cBhvr>
                                        <p:cTn id="32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50" autoRev="1" fill="remove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0"/>
                            </p:stCondLst>
                            <p:childTnLst>
                              <p:par>
                                <p:cTn id="3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/>
      <p:bldP spid="35" grpId="1"/>
      <p:bldP spid="36" grpId="0"/>
      <p:bldP spid="3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Theme">
  <a:themeElements>
    <a:clrScheme name="自定义 4167">
      <a:dk1>
        <a:srgbClr val="716763"/>
      </a:dk1>
      <a:lt1>
        <a:sysClr val="window" lastClr="FFFFFF"/>
      </a:lt1>
      <a:dk2>
        <a:srgbClr val="716763"/>
      </a:dk2>
      <a:lt2>
        <a:srgbClr val="E7E6E6"/>
      </a:lt2>
      <a:accent1>
        <a:srgbClr val="FBB1AF"/>
      </a:accent1>
      <a:accent2>
        <a:srgbClr val="9BC790"/>
      </a:accent2>
      <a:accent3>
        <a:srgbClr val="CEC4C4"/>
      </a:accent3>
      <a:accent4>
        <a:srgbClr val="FFCF8F"/>
      </a:accent4>
      <a:accent5>
        <a:srgbClr val="FBB1AF"/>
      </a:accent5>
      <a:accent6>
        <a:srgbClr val="9BC790"/>
      </a:accent6>
      <a:hlink>
        <a:srgbClr val="CEC4C4"/>
      </a:hlink>
      <a:folHlink>
        <a:srgbClr val="FFCF8F"/>
      </a:folHlink>
    </a:clrScheme>
    <a:fontScheme name="Lato">
      <a:majorFont>
        <a:latin typeface="Lato Regular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29442</TotalTime>
  <Words>2346</Words>
  <Application>Microsoft Office PowerPoint</Application>
  <PresentationFormat>全屏显示(16:9)</PresentationFormat>
  <Paragraphs>340</Paragraphs>
  <Slides>29</Slides>
  <Notes>1</Notes>
  <HiddenSlides>0</HiddenSlides>
  <MMClips>3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5" baseType="lpstr">
      <vt:lpstr>Lato Light</vt:lpstr>
      <vt:lpstr>ＭＳ Ｐゴシック</vt:lpstr>
      <vt:lpstr>Open Sans</vt:lpstr>
      <vt:lpstr>RaphaelIcons Medium</vt:lpstr>
      <vt:lpstr>Roboto Bold</vt:lpstr>
      <vt:lpstr>Source Sans Pro</vt:lpstr>
      <vt:lpstr>方正粗宋简体</vt:lpstr>
      <vt:lpstr>黑体</vt:lpstr>
      <vt:lpstr>华文黑体</vt:lpstr>
      <vt:lpstr>宋体</vt:lpstr>
      <vt:lpstr>微软雅黑</vt:lpstr>
      <vt:lpstr>Arial</vt:lpstr>
      <vt:lpstr>Calibri</vt:lpstr>
      <vt:lpstr>Corbel</vt:lpstr>
      <vt:lpstr>Impact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chenying0907</Manager>
  <Company>chenying0907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chenying0907</dc:title>
  <dc:creator>chenying0907</dc:creator>
  <cp:lastModifiedBy>Windows User</cp:lastModifiedBy>
  <cp:revision>1803</cp:revision>
  <dcterms:created xsi:type="dcterms:W3CDTF">2014-11-26T08:06:19Z</dcterms:created>
  <dcterms:modified xsi:type="dcterms:W3CDTF">2017-05-12T00:54:49Z</dcterms:modified>
</cp:coreProperties>
</file>